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on Russell, Prof." userId="06708d83-fc2b-4190-b0c8-dc9a4695075b" providerId="ADAL" clId="{63446EC8-D3BC-42FC-A975-C2841ADF0B88}"/>
    <pc:docChg chg="custSel modSld">
      <pc:chgData name="Alton Russell, Prof." userId="06708d83-fc2b-4190-b0c8-dc9a4695075b" providerId="ADAL" clId="{63446EC8-D3BC-42FC-A975-C2841ADF0B88}" dt="2022-03-28T16:53:14.343" v="5"/>
      <pc:docMkLst>
        <pc:docMk/>
      </pc:docMkLst>
      <pc:sldChg chg="modSp mod">
        <pc:chgData name="Alton Russell, Prof." userId="06708d83-fc2b-4190-b0c8-dc9a4695075b" providerId="ADAL" clId="{63446EC8-D3BC-42FC-A975-C2841ADF0B88}" dt="2022-03-28T16:53:07.151" v="3" actId="113"/>
        <pc:sldMkLst>
          <pc:docMk/>
          <pc:sldMk cId="306570355" sldId="257"/>
        </pc:sldMkLst>
        <pc:spChg chg="mod">
          <ac:chgData name="Alton Russell, Prof." userId="06708d83-fc2b-4190-b0c8-dc9a4695075b" providerId="ADAL" clId="{63446EC8-D3BC-42FC-A975-C2841ADF0B88}" dt="2022-03-28T16:53:04.725" v="2" actId="113"/>
          <ac:spMkLst>
            <pc:docMk/>
            <pc:sldMk cId="306570355" sldId="257"/>
            <ac:spMk id="18" creationId="{414D4FDD-974F-493F-BD3D-A69E8D63F338}"/>
          </ac:spMkLst>
        </pc:spChg>
        <pc:spChg chg="mod">
          <ac:chgData name="Alton Russell, Prof." userId="06708d83-fc2b-4190-b0c8-dc9a4695075b" providerId="ADAL" clId="{63446EC8-D3BC-42FC-A975-C2841ADF0B88}" dt="2022-03-28T16:53:07.151" v="3" actId="113"/>
          <ac:spMkLst>
            <pc:docMk/>
            <pc:sldMk cId="306570355" sldId="257"/>
            <ac:spMk id="22" creationId="{5A566753-6971-4509-9C4E-18357F4CD3FD}"/>
          </ac:spMkLst>
        </pc:spChg>
      </pc:sldChg>
      <pc:sldChg chg="addSp delSp modSp mod">
        <pc:chgData name="Alton Russell, Prof." userId="06708d83-fc2b-4190-b0c8-dc9a4695075b" providerId="ADAL" clId="{63446EC8-D3BC-42FC-A975-C2841ADF0B88}" dt="2022-03-28T16:53:14.343" v="5"/>
        <pc:sldMkLst>
          <pc:docMk/>
          <pc:sldMk cId="4287778304" sldId="258"/>
        </pc:sldMkLst>
        <pc:spChg chg="add del mod">
          <ac:chgData name="Alton Russell, Prof." userId="06708d83-fc2b-4190-b0c8-dc9a4695075b" providerId="ADAL" clId="{63446EC8-D3BC-42FC-A975-C2841ADF0B88}" dt="2022-03-28T16:53:14.343" v="5"/>
          <ac:spMkLst>
            <pc:docMk/>
            <pc:sldMk cId="4287778304" sldId="258"/>
            <ac:spMk id="4" creationId="{4BFDC7C5-957D-4F6C-A665-0DFA1A835797}"/>
          </ac:spMkLst>
        </pc:spChg>
        <pc:picChg chg="add mod">
          <ac:chgData name="Alton Russell, Prof." userId="06708d83-fc2b-4190-b0c8-dc9a4695075b" providerId="ADAL" clId="{63446EC8-D3BC-42FC-A975-C2841ADF0B88}" dt="2022-03-28T16:53:14.343" v="5"/>
          <ac:picMkLst>
            <pc:docMk/>
            <pc:sldMk cId="4287778304" sldId="258"/>
            <ac:picMk id="5" creationId="{93ADB7B7-EFAA-4839-908D-49804D6BF2D3}"/>
          </ac:picMkLst>
        </pc:picChg>
        <pc:picChg chg="del">
          <ac:chgData name="Alton Russell, Prof." userId="06708d83-fc2b-4190-b0c8-dc9a4695075b" providerId="ADAL" clId="{63446EC8-D3BC-42FC-A975-C2841ADF0B88}" dt="2022-03-28T16:53:12.202" v="4" actId="478"/>
          <ac:picMkLst>
            <pc:docMk/>
            <pc:sldMk cId="4287778304" sldId="258"/>
            <ac:picMk id="9" creationId="{3ADE4924-069A-47E2-A72F-04A37469156F}"/>
          </ac:picMkLst>
        </pc:picChg>
      </pc:sldChg>
    </pc:docChg>
  </pc:docChgLst>
  <pc:docChgLst>
    <pc:chgData name="Alton Russell, Prof." userId="06708d83-fc2b-4190-b0c8-dc9a4695075b" providerId="ADAL" clId="{806906C0-B975-C743-84E0-2406EBF225F9}"/>
    <pc:docChg chg="addSld delSld">
      <pc:chgData name="Alton Russell, Prof." userId="06708d83-fc2b-4190-b0c8-dc9a4695075b" providerId="ADAL" clId="{806906C0-B975-C743-84E0-2406EBF225F9}" dt="2022-05-31T15:19:01.256" v="2" actId="2696"/>
      <pc:docMkLst>
        <pc:docMk/>
      </pc:docMkLst>
      <pc:sldChg chg="del">
        <pc:chgData name="Alton Russell, Prof." userId="06708d83-fc2b-4190-b0c8-dc9a4695075b" providerId="ADAL" clId="{806906C0-B975-C743-84E0-2406EBF225F9}" dt="2022-05-31T15:19:01.256" v="2" actId="2696"/>
        <pc:sldMkLst>
          <pc:docMk/>
          <pc:sldMk cId="779327324" sldId="256"/>
        </pc:sldMkLst>
      </pc:sldChg>
      <pc:sldChg chg="new del">
        <pc:chgData name="Alton Russell, Prof." userId="06708d83-fc2b-4190-b0c8-dc9a4695075b" providerId="ADAL" clId="{806906C0-B975-C743-84E0-2406EBF225F9}" dt="2022-05-31T15:18:59.965" v="1" actId="2696"/>
        <pc:sldMkLst>
          <pc:docMk/>
          <pc:sldMk cId="198514523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B782-52C6-473F-9D71-EF09C95B5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1C6A-91CD-43A5-A0FA-442E933AC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9872-EC7C-445B-92C7-1414A5C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CF72-37BF-4966-9784-2CA93FB1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BF00A-32BB-4A6E-B4CF-3D8FB039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5ABC-8EA8-4AF5-BFEF-5BC24F47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FB8A5-4C9B-44E7-AE0F-FF5EA8BDC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42B9-143D-49FE-8C55-0A4AA14E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9B69D-C044-4253-8978-3569D479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3B46-BADC-471D-8E93-67E038FD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1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7F3DC-2D41-4413-84D3-54A38C064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332A0-1B37-4047-974A-4B3144A5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93E1-6D9B-4D2D-A25F-B38AEE23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432CF-74BB-4967-9A0C-A19AC81A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607E-EF36-4E72-BF8C-AA75ACB5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BD7D-6299-418B-9C10-E49704E7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4F63-D019-4B66-98A8-C9C51CF0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64345-7337-4598-BA97-8287ACAF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6BE7-E63F-4D57-BA6A-A7F36768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A2CA-8886-4879-B89B-40542462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8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260AF-6695-4684-B289-85F9A266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F3F8E-7C5F-4E0B-92F8-4FCACCB7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29802-7314-415F-A10F-FBB72C8D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677A2-0A23-41AD-804B-B12DDF9F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89E0-4625-43D1-A015-D0C97DEF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6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862B-8CAC-483E-93AA-755EAF5D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ACE2-52E7-4DB0-9539-60DE1BFC2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20A3-274C-4FE5-ACA4-A2BE444FD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06FCE-16D8-4CC2-A28E-D05B19F3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38D7-A1EE-4697-92DD-80BCC21A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8399A-1223-4FB6-A426-F630DA64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1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88A2-B015-4BE8-BB58-4A828558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43258-0F6E-42E6-8B5E-72F9F72D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DDEA8-7E7B-482E-8633-8E7BBF6C8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539EB-E368-4BFD-AC26-CF33236E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D7708-CC9B-4022-B3CF-96BA0587A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F72DF-A4ED-47B7-AAF3-62AF7097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647AE9-1946-45FE-8F3C-85161574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DE072-3056-44B1-9FAB-C18ECA67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0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7CD97-1B5E-458D-B271-6ADC4DC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2AB80-7108-41D1-B0A2-E35E3321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CACC2-74DB-49FF-A0C5-8407C07B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7A3BA-686C-42B2-8487-BEA059EF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0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CFDEA-E4ED-4E8F-B8E9-7AE1A34F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13EA4-7BE9-446C-ABB3-7759C38C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B9F4-C598-489B-A46F-08146D89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5562-68B5-4FC7-9D7E-52DF83A3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C483-7BC3-441D-85D2-B338D28D4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E47F7-8038-4CA3-A818-57DDD06FE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55913-1633-4442-AD99-45472215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C8777-504D-4772-95E6-934C3EA9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40051-7347-48F7-A8BE-ACE89197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0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5966-F945-4308-82BB-998195DB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4C625-6387-4666-A3EF-4E05B357F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36C3D-1BD3-4EE4-9DA0-270DA85EE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68D5A-6D51-48BD-ABF1-5DEF261F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8FF77-64C3-422E-AAF4-1E55DD77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E5B33-9BDE-4241-9914-1CBB1514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7AC60-22A0-4371-8A25-6FA50426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456BF-E508-4283-ADA0-1F14C056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D8DA-320F-4C9C-91F6-06D554937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5DD6-3127-4897-A2FC-AE47A41A55DC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F581E-3949-4E35-804B-5E5273DC9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3222A-7813-43E5-9821-97330875E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1372F-F0B3-46DC-88F6-F350DCC5D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8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BF54471-34E7-4DF2-84CF-C517636B5D8F}"/>
              </a:ext>
            </a:extLst>
          </p:cNvPr>
          <p:cNvSpPr/>
          <p:nvPr/>
        </p:nvSpPr>
        <p:spPr>
          <a:xfrm>
            <a:off x="1805940" y="3078480"/>
            <a:ext cx="251460" cy="2514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1E9D04-0A96-4EA1-841C-8B70CD18AC69}"/>
              </a:ext>
            </a:extLst>
          </p:cNvPr>
          <p:cNvSpPr/>
          <p:nvPr/>
        </p:nvSpPr>
        <p:spPr>
          <a:xfrm>
            <a:off x="4175760" y="3078480"/>
            <a:ext cx="251460" cy="2514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423DC3-C5BE-46F7-891C-802950DB033F}"/>
              </a:ext>
            </a:extLst>
          </p:cNvPr>
          <p:cNvSpPr/>
          <p:nvPr/>
        </p:nvSpPr>
        <p:spPr>
          <a:xfrm>
            <a:off x="6027420" y="3078480"/>
            <a:ext cx="251460" cy="2514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FD23C5-DE7E-4079-AB9E-7BF161CC8866}"/>
              </a:ext>
            </a:extLst>
          </p:cNvPr>
          <p:cNvSpPr/>
          <p:nvPr/>
        </p:nvSpPr>
        <p:spPr>
          <a:xfrm>
            <a:off x="6518910" y="3078480"/>
            <a:ext cx="251460" cy="2514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222541-895E-4481-8909-E1189B6E181D}"/>
              </a:ext>
            </a:extLst>
          </p:cNvPr>
          <p:cNvSpPr/>
          <p:nvPr/>
        </p:nvSpPr>
        <p:spPr>
          <a:xfrm>
            <a:off x="8622030" y="3078480"/>
            <a:ext cx="251460" cy="2514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2B05E7-337B-4946-8952-5259D129B1B6}"/>
              </a:ext>
            </a:extLst>
          </p:cNvPr>
          <p:cNvSpPr/>
          <p:nvPr/>
        </p:nvSpPr>
        <p:spPr>
          <a:xfrm>
            <a:off x="11342708" y="3078480"/>
            <a:ext cx="251460" cy="2514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40486C-53F5-4D65-97F2-F0934F65A99E}"/>
              </a:ext>
            </a:extLst>
          </p:cNvPr>
          <p:cNvSpPr txBox="1"/>
          <p:nvPr/>
        </p:nvSpPr>
        <p:spPr>
          <a:xfrm>
            <a:off x="312420" y="3078480"/>
            <a:ext cx="137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Patient visits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59536296-DA9D-4D15-B1F3-F244949BE149}"/>
              </a:ext>
            </a:extLst>
          </p:cNvPr>
          <p:cNvSpPr/>
          <p:nvPr/>
        </p:nvSpPr>
        <p:spPr>
          <a:xfrm rot="16200000">
            <a:off x="3053715" y="2280286"/>
            <a:ext cx="251460" cy="2495550"/>
          </a:xfrm>
          <a:prstGeom prst="leftBrace">
            <a:avLst>
              <a:gd name="adj1" fmla="val 17840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074545-7000-4B54-896A-652D6FF2118D}"/>
              </a:ext>
            </a:extLst>
          </p:cNvPr>
          <p:cNvSpPr txBox="1"/>
          <p:nvPr/>
        </p:nvSpPr>
        <p:spPr>
          <a:xfrm>
            <a:off x="1136332" y="3726181"/>
            <a:ext cx="4086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Intervention assignment period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Patients creating an Opal account during or before this period classified as users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87B0D18-19B1-4FEC-9C63-F81B23809811}"/>
              </a:ext>
            </a:extLst>
          </p:cNvPr>
          <p:cNvSpPr/>
          <p:nvPr/>
        </p:nvSpPr>
        <p:spPr>
          <a:xfrm rot="16200000">
            <a:off x="7818120" y="26671"/>
            <a:ext cx="251460" cy="7033260"/>
          </a:xfrm>
          <a:prstGeom prst="leftBrace">
            <a:avLst>
              <a:gd name="adj1" fmla="val 17840"/>
              <a:gd name="adj2" fmla="val 5000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6BE0E-41FA-4D16-9A33-CE246EFFF0E1}"/>
              </a:ext>
            </a:extLst>
          </p:cNvPr>
          <p:cNvSpPr txBox="1"/>
          <p:nvPr/>
        </p:nvSpPr>
        <p:spPr>
          <a:xfrm>
            <a:off x="5132283" y="3726181"/>
            <a:ext cx="5623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Follow-up period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Outcomes for Opal users will be compared to propensity score-matched non-users during this period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4D4FDD-974F-493F-BD3D-A69E8D63F338}"/>
              </a:ext>
            </a:extLst>
          </p:cNvPr>
          <p:cNvSpPr txBox="1"/>
          <p:nvPr/>
        </p:nvSpPr>
        <p:spPr>
          <a:xfrm>
            <a:off x="1685925" y="1662350"/>
            <a:ext cx="234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Episode start</a:t>
            </a:r>
            <a:r>
              <a:rPr lang="en-US" dirty="0">
                <a:solidFill>
                  <a:schemeClr val="tx1"/>
                </a:solidFill>
              </a:rPr>
              <a:t>: Visit preceded by &gt;180 days with no visits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0172C5-BC2A-402C-B5BE-708F9BD2576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931670" y="2580620"/>
            <a:ext cx="0" cy="497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566753-6971-4509-9C4E-18357F4CD3FD}"/>
              </a:ext>
            </a:extLst>
          </p:cNvPr>
          <p:cNvSpPr txBox="1"/>
          <p:nvPr/>
        </p:nvSpPr>
        <p:spPr>
          <a:xfrm>
            <a:off x="9427845" y="1662350"/>
            <a:ext cx="2343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Episode end</a:t>
            </a:r>
            <a:r>
              <a:rPr lang="en-US" dirty="0">
                <a:solidFill>
                  <a:schemeClr val="tx1"/>
                </a:solidFill>
              </a:rPr>
              <a:t>: Visit followed by &gt;90 days with no visits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E7696-FD64-490A-96D1-EC7CD27A2091}"/>
              </a:ext>
            </a:extLst>
          </p:cNvPr>
          <p:cNvCxnSpPr>
            <a:cxnSpLocks/>
          </p:cNvCxnSpPr>
          <p:nvPr/>
        </p:nvCxnSpPr>
        <p:spPr>
          <a:xfrm>
            <a:off x="11460480" y="2580620"/>
            <a:ext cx="0" cy="497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C5F8-89FC-45CE-8DFD-482AE6301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DB7B7-EFAA-4839-908D-49804D6BF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2955"/>
            <a:ext cx="10515600" cy="281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7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Alton Russell, Prof.</dc:creator>
  <cp:lastModifiedBy>Alton Russell, Prof.</cp:lastModifiedBy>
  <cp:revision>2</cp:revision>
  <dcterms:created xsi:type="dcterms:W3CDTF">2022-03-28T16:30:42Z</dcterms:created>
  <dcterms:modified xsi:type="dcterms:W3CDTF">2022-05-31T15:19:08Z</dcterms:modified>
</cp:coreProperties>
</file>