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1"/>
  </p:notesMasterIdLst>
  <p:sldIdLst>
    <p:sldId id="256" r:id="rId2"/>
    <p:sldId id="261" r:id="rId3"/>
    <p:sldId id="267" r:id="rId4"/>
    <p:sldId id="266" r:id="rId5"/>
    <p:sldId id="280" r:id="rId6"/>
    <p:sldId id="278" r:id="rId7"/>
    <p:sldId id="260" r:id="rId8"/>
    <p:sldId id="283" r:id="rId9"/>
    <p:sldId id="311" r:id="rId10"/>
  </p:sldIdLst>
  <p:sldSz cx="9144000" cy="5143500" type="screen16x9"/>
  <p:notesSz cx="6858000" cy="9144000"/>
  <p:embeddedFontLst>
    <p:embeddedFont>
      <p:font typeface="Viga" panose="020B0604020202020204" charset="0"/>
      <p:regular r:id="rId12"/>
    </p:embeddedFont>
    <p:embeddedFont>
      <p:font typeface="DM Sans" panose="020B0604020202020204" charset="0"/>
      <p:regular r:id="rId13"/>
      <p:bold r:id="rId14"/>
      <p:italic r:id="rId15"/>
      <p:boldItalic r:id="rId16"/>
    </p:embeddedFont>
    <p:embeddedFont>
      <p:font typeface="Proxima Nova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48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A2806C-8B9E-459E-9B22-05F67492C5E9}">
  <a:tblStyle styleId="{C0A2806C-8B9E-459E-9B22-05F67492C5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6bb4ddd667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6bb4ddd667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6bdca54fc3_0_8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6bdca54fc3_0_8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6bdca54fc3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6bdca54fc3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" name="Google Shape;2305;g6bdca54fc3_0_26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6" name="Google Shape;2306;g6bdca54fc3_0_26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Google Shape;2083;g6bdca54fc3_0_26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4" name="Google Shape;2084;g6bdca54fc3_0_26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6bdca54fc3_0_267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2" name="Google Shape;2682;g6bdca54fc3_0_267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ONE_COLUMN_TEXT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267775" y="2040625"/>
            <a:ext cx="2785200" cy="17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_HEADER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4288151" y="14589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1"/>
          </p:nvPr>
        </p:nvSpPr>
        <p:spPr>
          <a:xfrm>
            <a:off x="5277851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 idx="2" hasCustomPrompt="1"/>
          </p:nvPr>
        </p:nvSpPr>
        <p:spPr>
          <a:xfrm>
            <a:off x="5597951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_ONLY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0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60" r:id="rId5"/>
    <p:sldLayoutId id="2147483665" r:id="rId6"/>
    <p:sldLayoutId id="214748366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InpbdbTeJYn4aqAis7cTzXadjk-ecFEw/view?usp=shari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rive.google.com/file/d/1Xi513noYtrvLAQV1w4us84YeVlqIpJ8Y/view?usp=sharing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5455916" y="207622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</a:rPr>
              <a:t>FOOD RECIPE</a:t>
            </a:r>
            <a:br>
              <a:rPr lang="en" dirty="0" smtClean="0">
                <a:solidFill>
                  <a:schemeClr val="lt2"/>
                </a:solidFill>
              </a:rPr>
            </a:br>
            <a:r>
              <a:rPr lang="en" dirty="0" smtClean="0">
                <a:solidFill>
                  <a:schemeClr val="lt2"/>
                </a:solidFill>
              </a:rPr>
              <a:t>API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lt2"/>
                </a:solidFill>
              </a:rPr>
              <a:t>By</a:t>
            </a:r>
            <a:r>
              <a:rPr lang="en" dirty="0" smtClean="0">
                <a:solidFill>
                  <a:schemeClr val="lt2"/>
                </a:solidFill>
              </a:rPr>
              <a:t> Nur Muhammad Alif Putra Setiawan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161" name="Google Shape;161;p29"/>
          <p:cNvGrpSpPr/>
          <p:nvPr/>
        </p:nvGrpSpPr>
        <p:grpSpPr>
          <a:xfrm>
            <a:off x="196269" y="-35131"/>
            <a:ext cx="4117010" cy="5284424"/>
            <a:chOff x="196269" y="-35131"/>
            <a:chExt cx="4117010" cy="5284424"/>
          </a:xfrm>
        </p:grpSpPr>
        <p:grpSp>
          <p:nvGrpSpPr>
            <p:cNvPr id="162" name="Google Shape;162;p29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63" name="Google Shape;163;p29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4" name="Google Shape;164;p29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65" name="Google Shape;165;p29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29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29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29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29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29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29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29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29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29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29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29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29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29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29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29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29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29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29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29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29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29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29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29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29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29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29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29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29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29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29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29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29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29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29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29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29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29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29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29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29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29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29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29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29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29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29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9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29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29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29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29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29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29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29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29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29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29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29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29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29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29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29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29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29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9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29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29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29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29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29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29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29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29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29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29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29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29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29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29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29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29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29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29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29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29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29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29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29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29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29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29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29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29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29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29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29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29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29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29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29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29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29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29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29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29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29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0" h="26956" extrusionOk="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29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2930" extrusionOk="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5" name="Google Shape;285;p29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286" name="Google Shape;286;p29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39695" extrusionOk="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6" extrusionOk="0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" name="Google Shape;288;p29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289" name="Google Shape;289;p29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6" name="Google Shape;208;p29"/>
          <p:cNvSpPr/>
          <p:nvPr/>
        </p:nvSpPr>
        <p:spPr>
          <a:xfrm>
            <a:off x="1308306" y="1191601"/>
            <a:ext cx="2692316" cy="1552921"/>
          </a:xfrm>
          <a:custGeom>
            <a:avLst/>
            <a:gdLst/>
            <a:ahLst/>
            <a:cxnLst/>
            <a:rect l="l" t="t" r="r" b="b"/>
            <a:pathLst>
              <a:path w="110420" h="63690" extrusionOk="0">
                <a:moveTo>
                  <a:pt x="1" y="1"/>
                </a:moveTo>
                <a:lnTo>
                  <a:pt x="1" y="63689"/>
                </a:lnTo>
                <a:lnTo>
                  <a:pt x="110419" y="63689"/>
                </a:lnTo>
                <a:lnTo>
                  <a:pt x="1104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Tools &amp; Technology</a:t>
            </a:r>
            <a:endParaRPr dirty="0"/>
          </a:p>
        </p:txBody>
      </p:sp>
      <p:sp>
        <p:nvSpPr>
          <p:cNvPr id="530" name="Google Shape;530;p34"/>
          <p:cNvSpPr/>
          <p:nvPr/>
        </p:nvSpPr>
        <p:spPr>
          <a:xfrm>
            <a:off x="3902050" y="1314599"/>
            <a:ext cx="4279065" cy="3330851"/>
          </a:xfrm>
          <a:custGeom>
            <a:avLst/>
            <a:gdLst/>
            <a:ahLst/>
            <a:cxnLst/>
            <a:rect l="l" t="t" r="r" b="b"/>
            <a:pathLst>
              <a:path w="209681" h="163217" extrusionOk="0">
                <a:moveTo>
                  <a:pt x="126215" y="0"/>
                </a:moveTo>
                <a:cubicBezTo>
                  <a:pt x="125383" y="0"/>
                  <a:pt x="124543" y="14"/>
                  <a:pt x="123697" y="42"/>
                </a:cubicBezTo>
                <a:cubicBezTo>
                  <a:pt x="87871" y="1241"/>
                  <a:pt x="57324" y="25234"/>
                  <a:pt x="32056" y="44028"/>
                </a:cubicBezTo>
                <a:cubicBezTo>
                  <a:pt x="6790" y="62820"/>
                  <a:pt x="0" y="92011"/>
                  <a:pt x="14709" y="114804"/>
                </a:cubicBezTo>
                <a:cubicBezTo>
                  <a:pt x="29416" y="137597"/>
                  <a:pt x="52798" y="127999"/>
                  <a:pt x="82590" y="142793"/>
                </a:cubicBezTo>
                <a:cubicBezTo>
                  <a:pt x="107746" y="155286"/>
                  <a:pt x="115695" y="163217"/>
                  <a:pt x="137537" y="163217"/>
                </a:cubicBezTo>
                <a:cubicBezTo>
                  <a:pt x="141563" y="163217"/>
                  <a:pt x="146062" y="162947"/>
                  <a:pt x="151227" y="162387"/>
                </a:cubicBezTo>
                <a:cubicBezTo>
                  <a:pt x="184414" y="158788"/>
                  <a:pt x="209680" y="122000"/>
                  <a:pt x="205910" y="82814"/>
                </a:cubicBezTo>
                <a:cubicBezTo>
                  <a:pt x="202138" y="43628"/>
                  <a:pt x="182150" y="23634"/>
                  <a:pt x="182150" y="23634"/>
                </a:cubicBezTo>
                <a:cubicBezTo>
                  <a:pt x="182150" y="23634"/>
                  <a:pt x="160581" y="0"/>
                  <a:pt x="1262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1" name="Google Shape;531;p34"/>
          <p:cNvGrpSpPr/>
          <p:nvPr/>
        </p:nvGrpSpPr>
        <p:grpSpPr>
          <a:xfrm>
            <a:off x="6025569" y="1547598"/>
            <a:ext cx="1524512" cy="3199926"/>
            <a:chOff x="5431588" y="1307171"/>
            <a:chExt cx="1423580" cy="2988072"/>
          </a:xfrm>
        </p:grpSpPr>
        <p:sp>
          <p:nvSpPr>
            <p:cNvPr id="532" name="Google Shape;532;p34"/>
            <p:cNvSpPr/>
            <p:nvPr/>
          </p:nvSpPr>
          <p:spPr>
            <a:xfrm>
              <a:off x="5536047" y="1312545"/>
              <a:ext cx="1313785" cy="2977344"/>
            </a:xfrm>
            <a:custGeom>
              <a:avLst/>
              <a:gdLst/>
              <a:ahLst/>
              <a:cxnLst/>
              <a:rect l="l" t="t" r="r" b="b"/>
              <a:pathLst>
                <a:path w="68947" h="156250" extrusionOk="0">
                  <a:moveTo>
                    <a:pt x="145" y="0"/>
                  </a:moveTo>
                  <a:cubicBezTo>
                    <a:pt x="65" y="0"/>
                    <a:pt x="0" y="64"/>
                    <a:pt x="0" y="145"/>
                  </a:cubicBezTo>
                  <a:lnTo>
                    <a:pt x="0" y="156105"/>
                  </a:lnTo>
                  <a:cubicBezTo>
                    <a:pt x="0" y="156185"/>
                    <a:pt x="65" y="156249"/>
                    <a:pt x="145" y="156249"/>
                  </a:cubicBezTo>
                  <a:lnTo>
                    <a:pt x="63378" y="156249"/>
                  </a:lnTo>
                  <a:cubicBezTo>
                    <a:pt x="66452" y="156249"/>
                    <a:pt x="68946" y="153757"/>
                    <a:pt x="68946" y="150682"/>
                  </a:cubicBezTo>
                  <a:lnTo>
                    <a:pt x="68946" y="5305"/>
                  </a:lnTo>
                  <a:cubicBezTo>
                    <a:pt x="68946" y="2375"/>
                    <a:pt x="66570" y="0"/>
                    <a:pt x="636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4"/>
            <p:cNvSpPr/>
            <p:nvPr/>
          </p:nvSpPr>
          <p:spPr>
            <a:xfrm>
              <a:off x="5530674" y="1307171"/>
              <a:ext cx="1324494" cy="2988072"/>
            </a:xfrm>
            <a:custGeom>
              <a:avLst/>
              <a:gdLst/>
              <a:ahLst/>
              <a:cxnLst/>
              <a:rect l="l" t="t" r="r" b="b"/>
              <a:pathLst>
                <a:path w="69509" h="156813" extrusionOk="0">
                  <a:moveTo>
                    <a:pt x="64778" y="564"/>
                  </a:moveTo>
                  <a:cubicBezTo>
                    <a:pt x="67077" y="564"/>
                    <a:pt x="68947" y="2433"/>
                    <a:pt x="68947" y="4732"/>
                  </a:cubicBezTo>
                  <a:lnTo>
                    <a:pt x="68947" y="152083"/>
                  </a:lnTo>
                  <a:cubicBezTo>
                    <a:pt x="68947" y="154380"/>
                    <a:pt x="67077" y="156250"/>
                    <a:pt x="64778" y="156250"/>
                  </a:cubicBezTo>
                  <a:lnTo>
                    <a:pt x="4731" y="156250"/>
                  </a:lnTo>
                  <a:cubicBezTo>
                    <a:pt x="2432" y="156250"/>
                    <a:pt x="562" y="154380"/>
                    <a:pt x="562" y="152083"/>
                  </a:cubicBezTo>
                  <a:lnTo>
                    <a:pt x="562" y="4732"/>
                  </a:lnTo>
                  <a:cubicBezTo>
                    <a:pt x="562" y="2433"/>
                    <a:pt x="2432" y="564"/>
                    <a:pt x="4731" y="564"/>
                  </a:cubicBezTo>
                  <a:close/>
                  <a:moveTo>
                    <a:pt x="4731" y="1"/>
                  </a:moveTo>
                  <a:cubicBezTo>
                    <a:pt x="2123" y="1"/>
                    <a:pt x="1" y="2123"/>
                    <a:pt x="1" y="4732"/>
                  </a:cubicBezTo>
                  <a:lnTo>
                    <a:pt x="1" y="152083"/>
                  </a:lnTo>
                  <a:cubicBezTo>
                    <a:pt x="1" y="154691"/>
                    <a:pt x="2123" y="156813"/>
                    <a:pt x="4731" y="156813"/>
                  </a:cubicBezTo>
                  <a:lnTo>
                    <a:pt x="64778" y="156813"/>
                  </a:lnTo>
                  <a:cubicBezTo>
                    <a:pt x="67386" y="156813"/>
                    <a:pt x="69508" y="154691"/>
                    <a:pt x="69508" y="152083"/>
                  </a:cubicBezTo>
                  <a:lnTo>
                    <a:pt x="69508" y="4732"/>
                  </a:lnTo>
                  <a:cubicBezTo>
                    <a:pt x="69508" y="2123"/>
                    <a:pt x="67386" y="1"/>
                    <a:pt x="6477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4"/>
            <p:cNvSpPr/>
            <p:nvPr/>
          </p:nvSpPr>
          <p:spPr>
            <a:xfrm>
              <a:off x="6788418" y="1565043"/>
              <a:ext cx="35004" cy="268733"/>
            </a:xfrm>
            <a:custGeom>
              <a:avLst/>
              <a:gdLst/>
              <a:ahLst/>
              <a:cxnLst/>
              <a:rect l="l" t="t" r="r" b="b"/>
              <a:pathLst>
                <a:path w="1837" h="14103" extrusionOk="0">
                  <a:moveTo>
                    <a:pt x="919" y="1"/>
                  </a:moveTo>
                  <a:cubicBezTo>
                    <a:pt x="416" y="1"/>
                    <a:pt x="8" y="403"/>
                    <a:pt x="0" y="906"/>
                  </a:cubicBezTo>
                  <a:lnTo>
                    <a:pt x="0" y="13185"/>
                  </a:lnTo>
                  <a:cubicBezTo>
                    <a:pt x="0" y="13691"/>
                    <a:pt x="412" y="14103"/>
                    <a:pt x="919" y="14103"/>
                  </a:cubicBezTo>
                  <a:cubicBezTo>
                    <a:pt x="1425" y="14103"/>
                    <a:pt x="1837" y="13691"/>
                    <a:pt x="1837" y="13184"/>
                  </a:cubicBezTo>
                  <a:lnTo>
                    <a:pt x="1837" y="906"/>
                  </a:lnTo>
                  <a:cubicBezTo>
                    <a:pt x="1829" y="403"/>
                    <a:pt x="1421" y="1"/>
                    <a:pt x="91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4"/>
            <p:cNvSpPr/>
            <p:nvPr/>
          </p:nvSpPr>
          <p:spPr>
            <a:xfrm>
              <a:off x="6788418" y="1885033"/>
              <a:ext cx="35004" cy="165512"/>
            </a:xfrm>
            <a:custGeom>
              <a:avLst/>
              <a:gdLst/>
              <a:ahLst/>
              <a:cxnLst/>
              <a:rect l="l" t="t" r="r" b="b"/>
              <a:pathLst>
                <a:path w="1837" h="8686" extrusionOk="0">
                  <a:moveTo>
                    <a:pt x="919" y="0"/>
                  </a:moveTo>
                  <a:cubicBezTo>
                    <a:pt x="416" y="0"/>
                    <a:pt x="8" y="403"/>
                    <a:pt x="0" y="906"/>
                  </a:cubicBezTo>
                  <a:lnTo>
                    <a:pt x="0" y="7767"/>
                  </a:lnTo>
                  <a:cubicBezTo>
                    <a:pt x="0" y="8274"/>
                    <a:pt x="412" y="8686"/>
                    <a:pt x="919" y="8686"/>
                  </a:cubicBezTo>
                  <a:cubicBezTo>
                    <a:pt x="1425" y="8684"/>
                    <a:pt x="1837" y="8274"/>
                    <a:pt x="1837" y="7767"/>
                  </a:cubicBezTo>
                  <a:lnTo>
                    <a:pt x="1837" y="906"/>
                  </a:lnTo>
                  <a:cubicBezTo>
                    <a:pt x="1829" y="403"/>
                    <a:pt x="1421" y="0"/>
                    <a:pt x="91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4"/>
            <p:cNvSpPr/>
            <p:nvPr/>
          </p:nvSpPr>
          <p:spPr>
            <a:xfrm>
              <a:off x="5436923" y="1312545"/>
              <a:ext cx="1313766" cy="2977344"/>
            </a:xfrm>
            <a:custGeom>
              <a:avLst/>
              <a:gdLst/>
              <a:ahLst/>
              <a:cxnLst/>
              <a:rect l="l" t="t" r="r" b="b"/>
              <a:pathLst>
                <a:path w="68946" h="156250" extrusionOk="0">
                  <a:moveTo>
                    <a:pt x="4728" y="0"/>
                  </a:moveTo>
                  <a:cubicBezTo>
                    <a:pt x="2118" y="0"/>
                    <a:pt x="0" y="2118"/>
                    <a:pt x="0" y="4730"/>
                  </a:cubicBezTo>
                  <a:lnTo>
                    <a:pt x="0" y="151516"/>
                  </a:lnTo>
                  <a:cubicBezTo>
                    <a:pt x="0" y="154130"/>
                    <a:pt x="2119" y="156249"/>
                    <a:pt x="4734" y="156249"/>
                  </a:cubicBezTo>
                  <a:lnTo>
                    <a:pt x="63850" y="156249"/>
                  </a:lnTo>
                  <a:cubicBezTo>
                    <a:pt x="66663" y="156249"/>
                    <a:pt x="68946" y="153968"/>
                    <a:pt x="68946" y="151153"/>
                  </a:cubicBezTo>
                  <a:lnTo>
                    <a:pt x="68946" y="4485"/>
                  </a:lnTo>
                  <a:cubicBezTo>
                    <a:pt x="68946" y="2009"/>
                    <a:pt x="66938" y="0"/>
                    <a:pt x="6446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4"/>
            <p:cNvSpPr/>
            <p:nvPr/>
          </p:nvSpPr>
          <p:spPr>
            <a:xfrm>
              <a:off x="5431588" y="1307171"/>
              <a:ext cx="1324475" cy="2988072"/>
            </a:xfrm>
            <a:custGeom>
              <a:avLst/>
              <a:gdLst/>
              <a:ahLst/>
              <a:cxnLst/>
              <a:rect l="l" t="t" r="r" b="b"/>
              <a:pathLst>
                <a:path w="69508" h="156813" extrusionOk="0">
                  <a:moveTo>
                    <a:pt x="64778" y="564"/>
                  </a:moveTo>
                  <a:cubicBezTo>
                    <a:pt x="67075" y="564"/>
                    <a:pt x="68944" y="2433"/>
                    <a:pt x="68944" y="4732"/>
                  </a:cubicBezTo>
                  <a:lnTo>
                    <a:pt x="68944" y="152083"/>
                  </a:lnTo>
                  <a:cubicBezTo>
                    <a:pt x="68944" y="154380"/>
                    <a:pt x="67075" y="156250"/>
                    <a:pt x="64778" y="156250"/>
                  </a:cubicBezTo>
                  <a:lnTo>
                    <a:pt x="4730" y="156250"/>
                  </a:lnTo>
                  <a:cubicBezTo>
                    <a:pt x="2431" y="156250"/>
                    <a:pt x="562" y="154380"/>
                    <a:pt x="562" y="152083"/>
                  </a:cubicBezTo>
                  <a:lnTo>
                    <a:pt x="562" y="4732"/>
                  </a:lnTo>
                  <a:cubicBezTo>
                    <a:pt x="562" y="2433"/>
                    <a:pt x="2431" y="564"/>
                    <a:pt x="4730" y="564"/>
                  </a:cubicBezTo>
                  <a:close/>
                  <a:moveTo>
                    <a:pt x="4730" y="1"/>
                  </a:moveTo>
                  <a:cubicBezTo>
                    <a:pt x="2121" y="1"/>
                    <a:pt x="0" y="2123"/>
                    <a:pt x="0" y="4732"/>
                  </a:cubicBezTo>
                  <a:lnTo>
                    <a:pt x="0" y="152083"/>
                  </a:lnTo>
                  <a:cubicBezTo>
                    <a:pt x="0" y="154691"/>
                    <a:pt x="2121" y="156813"/>
                    <a:pt x="4730" y="156813"/>
                  </a:cubicBezTo>
                  <a:lnTo>
                    <a:pt x="64778" y="156813"/>
                  </a:lnTo>
                  <a:cubicBezTo>
                    <a:pt x="67385" y="156813"/>
                    <a:pt x="69507" y="154691"/>
                    <a:pt x="69507" y="152083"/>
                  </a:cubicBezTo>
                  <a:lnTo>
                    <a:pt x="69507" y="4732"/>
                  </a:lnTo>
                  <a:cubicBezTo>
                    <a:pt x="69507" y="2123"/>
                    <a:pt x="67385" y="1"/>
                    <a:pt x="6477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4"/>
            <p:cNvSpPr/>
            <p:nvPr/>
          </p:nvSpPr>
          <p:spPr>
            <a:xfrm>
              <a:off x="5524405" y="1510774"/>
              <a:ext cx="1138841" cy="2553675"/>
            </a:xfrm>
            <a:custGeom>
              <a:avLst/>
              <a:gdLst/>
              <a:ahLst/>
              <a:cxnLst/>
              <a:rect l="l" t="t" r="r" b="b"/>
              <a:pathLst>
                <a:path w="59766" h="134016" extrusionOk="0">
                  <a:moveTo>
                    <a:pt x="0" y="0"/>
                  </a:moveTo>
                  <a:lnTo>
                    <a:pt x="0" y="134015"/>
                  </a:lnTo>
                  <a:lnTo>
                    <a:pt x="59765" y="134015"/>
                  </a:lnTo>
                  <a:lnTo>
                    <a:pt x="5976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4"/>
            <p:cNvSpPr/>
            <p:nvPr/>
          </p:nvSpPr>
          <p:spPr>
            <a:xfrm>
              <a:off x="5908897" y="1413079"/>
              <a:ext cx="334834" cy="32146"/>
            </a:xfrm>
            <a:custGeom>
              <a:avLst/>
              <a:gdLst/>
              <a:ahLst/>
              <a:cxnLst/>
              <a:rect l="l" t="t" r="r" b="b"/>
              <a:pathLst>
                <a:path w="17572" h="1687" extrusionOk="0">
                  <a:moveTo>
                    <a:pt x="831" y="1"/>
                  </a:moveTo>
                  <a:cubicBezTo>
                    <a:pt x="371" y="8"/>
                    <a:pt x="0" y="383"/>
                    <a:pt x="0" y="844"/>
                  </a:cubicBezTo>
                  <a:cubicBezTo>
                    <a:pt x="0" y="1305"/>
                    <a:pt x="371" y="1680"/>
                    <a:pt x="831" y="1687"/>
                  </a:cubicBezTo>
                  <a:lnTo>
                    <a:pt x="16742" y="1687"/>
                  </a:lnTo>
                  <a:cubicBezTo>
                    <a:pt x="17203" y="1680"/>
                    <a:pt x="17572" y="1305"/>
                    <a:pt x="17572" y="844"/>
                  </a:cubicBezTo>
                  <a:cubicBezTo>
                    <a:pt x="17572" y="383"/>
                    <a:pt x="17203" y="8"/>
                    <a:pt x="167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4"/>
            <p:cNvSpPr/>
            <p:nvPr/>
          </p:nvSpPr>
          <p:spPr>
            <a:xfrm>
              <a:off x="5994701" y="4116888"/>
              <a:ext cx="58308" cy="75839"/>
            </a:xfrm>
            <a:custGeom>
              <a:avLst/>
              <a:gdLst/>
              <a:ahLst/>
              <a:cxnLst/>
              <a:rect l="l" t="t" r="r" b="b"/>
              <a:pathLst>
                <a:path w="3060" h="3980" extrusionOk="0">
                  <a:moveTo>
                    <a:pt x="1531" y="1"/>
                  </a:moveTo>
                  <a:cubicBezTo>
                    <a:pt x="685" y="1"/>
                    <a:pt x="1" y="892"/>
                    <a:pt x="1" y="1990"/>
                  </a:cubicBezTo>
                  <a:cubicBezTo>
                    <a:pt x="1" y="3088"/>
                    <a:pt x="685" y="3979"/>
                    <a:pt x="1529" y="3979"/>
                  </a:cubicBezTo>
                  <a:cubicBezTo>
                    <a:pt x="2374" y="3979"/>
                    <a:pt x="3059" y="3088"/>
                    <a:pt x="3059" y="1990"/>
                  </a:cubicBezTo>
                  <a:cubicBezTo>
                    <a:pt x="3059" y="892"/>
                    <a:pt x="2375" y="1"/>
                    <a:pt x="1531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4"/>
            <p:cNvSpPr/>
            <p:nvPr/>
          </p:nvSpPr>
          <p:spPr>
            <a:xfrm>
              <a:off x="5896301" y="1685680"/>
              <a:ext cx="395010" cy="460597"/>
            </a:xfrm>
            <a:custGeom>
              <a:avLst/>
              <a:gdLst/>
              <a:ahLst/>
              <a:cxnLst/>
              <a:rect l="l" t="t" r="r" b="b"/>
              <a:pathLst>
                <a:path w="20730" h="24172" extrusionOk="0">
                  <a:moveTo>
                    <a:pt x="10366" y="1"/>
                  </a:moveTo>
                  <a:cubicBezTo>
                    <a:pt x="7617" y="1"/>
                    <a:pt x="4980" y="1274"/>
                    <a:pt x="3036" y="3541"/>
                  </a:cubicBezTo>
                  <a:cubicBezTo>
                    <a:pt x="1093" y="5807"/>
                    <a:pt x="0" y="8881"/>
                    <a:pt x="0" y="12086"/>
                  </a:cubicBezTo>
                  <a:cubicBezTo>
                    <a:pt x="0" y="15291"/>
                    <a:pt x="1093" y="18366"/>
                    <a:pt x="3036" y="20632"/>
                  </a:cubicBezTo>
                  <a:cubicBezTo>
                    <a:pt x="4980" y="22899"/>
                    <a:pt x="7617" y="24172"/>
                    <a:pt x="10366" y="24172"/>
                  </a:cubicBezTo>
                  <a:cubicBezTo>
                    <a:pt x="13113" y="24172"/>
                    <a:pt x="15750" y="22899"/>
                    <a:pt x="17694" y="20632"/>
                  </a:cubicBezTo>
                  <a:cubicBezTo>
                    <a:pt x="19639" y="18366"/>
                    <a:pt x="20730" y="15291"/>
                    <a:pt x="20730" y="12086"/>
                  </a:cubicBezTo>
                  <a:cubicBezTo>
                    <a:pt x="20730" y="8881"/>
                    <a:pt x="19639" y="5807"/>
                    <a:pt x="17694" y="3541"/>
                  </a:cubicBezTo>
                  <a:cubicBezTo>
                    <a:pt x="15750" y="1274"/>
                    <a:pt x="13113" y="1"/>
                    <a:pt x="10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4"/>
            <p:cNvSpPr/>
            <p:nvPr/>
          </p:nvSpPr>
          <p:spPr>
            <a:xfrm>
              <a:off x="6018806" y="1738157"/>
              <a:ext cx="150001" cy="174906"/>
            </a:xfrm>
            <a:custGeom>
              <a:avLst/>
              <a:gdLst/>
              <a:ahLst/>
              <a:cxnLst/>
              <a:rect l="l" t="t" r="r" b="b"/>
              <a:pathLst>
                <a:path w="7872" h="9179" extrusionOk="0">
                  <a:moveTo>
                    <a:pt x="3937" y="1"/>
                  </a:moveTo>
                  <a:cubicBezTo>
                    <a:pt x="1762" y="1"/>
                    <a:pt x="0" y="2055"/>
                    <a:pt x="0" y="4590"/>
                  </a:cubicBezTo>
                  <a:cubicBezTo>
                    <a:pt x="0" y="7125"/>
                    <a:pt x="1762" y="9179"/>
                    <a:pt x="3937" y="9179"/>
                  </a:cubicBezTo>
                  <a:cubicBezTo>
                    <a:pt x="6110" y="9179"/>
                    <a:pt x="7872" y="7125"/>
                    <a:pt x="7872" y="4590"/>
                  </a:cubicBezTo>
                  <a:cubicBezTo>
                    <a:pt x="7872" y="2055"/>
                    <a:pt x="6110" y="1"/>
                    <a:pt x="393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4"/>
            <p:cNvSpPr/>
            <p:nvPr/>
          </p:nvSpPr>
          <p:spPr>
            <a:xfrm>
              <a:off x="6013432" y="1732803"/>
              <a:ext cx="160748" cy="185634"/>
            </a:xfrm>
            <a:custGeom>
              <a:avLst/>
              <a:gdLst/>
              <a:ahLst/>
              <a:cxnLst/>
              <a:rect l="l" t="t" r="r" b="b"/>
              <a:pathLst>
                <a:path w="8436" h="9742" extrusionOk="0">
                  <a:moveTo>
                    <a:pt x="4219" y="562"/>
                  </a:moveTo>
                  <a:cubicBezTo>
                    <a:pt x="6234" y="562"/>
                    <a:pt x="7874" y="2494"/>
                    <a:pt x="7874" y="4871"/>
                  </a:cubicBezTo>
                  <a:cubicBezTo>
                    <a:pt x="7874" y="7247"/>
                    <a:pt x="6234" y="9180"/>
                    <a:pt x="4219" y="9180"/>
                  </a:cubicBezTo>
                  <a:cubicBezTo>
                    <a:pt x="2203" y="9180"/>
                    <a:pt x="562" y="7247"/>
                    <a:pt x="562" y="4871"/>
                  </a:cubicBezTo>
                  <a:cubicBezTo>
                    <a:pt x="562" y="2494"/>
                    <a:pt x="2203" y="562"/>
                    <a:pt x="4219" y="562"/>
                  </a:cubicBezTo>
                  <a:close/>
                  <a:moveTo>
                    <a:pt x="4219" y="0"/>
                  </a:moveTo>
                  <a:cubicBezTo>
                    <a:pt x="1892" y="0"/>
                    <a:pt x="1" y="2185"/>
                    <a:pt x="1" y="4871"/>
                  </a:cubicBezTo>
                  <a:cubicBezTo>
                    <a:pt x="1" y="7556"/>
                    <a:pt x="1892" y="9741"/>
                    <a:pt x="4219" y="9741"/>
                  </a:cubicBezTo>
                  <a:cubicBezTo>
                    <a:pt x="6544" y="9741"/>
                    <a:pt x="8435" y="7556"/>
                    <a:pt x="8435" y="4871"/>
                  </a:cubicBezTo>
                  <a:cubicBezTo>
                    <a:pt x="8435" y="2185"/>
                    <a:pt x="6544" y="0"/>
                    <a:pt x="421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4"/>
            <p:cNvSpPr/>
            <p:nvPr/>
          </p:nvSpPr>
          <p:spPr>
            <a:xfrm>
              <a:off x="5957544" y="1936386"/>
              <a:ext cx="272525" cy="209891"/>
            </a:xfrm>
            <a:custGeom>
              <a:avLst/>
              <a:gdLst/>
              <a:ahLst/>
              <a:cxnLst/>
              <a:rect l="l" t="t" r="r" b="b"/>
              <a:pathLst>
                <a:path w="14302" h="11015" extrusionOk="0">
                  <a:moveTo>
                    <a:pt x="7152" y="1"/>
                  </a:moveTo>
                  <a:cubicBezTo>
                    <a:pt x="3202" y="1"/>
                    <a:pt x="1" y="3014"/>
                    <a:pt x="1" y="6731"/>
                  </a:cubicBezTo>
                  <a:cubicBezTo>
                    <a:pt x="4" y="7077"/>
                    <a:pt x="34" y="7421"/>
                    <a:pt x="93" y="7763"/>
                  </a:cubicBezTo>
                  <a:cubicBezTo>
                    <a:pt x="1945" y="9775"/>
                    <a:pt x="4421" y="11015"/>
                    <a:pt x="7152" y="11015"/>
                  </a:cubicBezTo>
                  <a:cubicBezTo>
                    <a:pt x="9882" y="11015"/>
                    <a:pt x="12358" y="9775"/>
                    <a:pt x="14209" y="7763"/>
                  </a:cubicBezTo>
                  <a:cubicBezTo>
                    <a:pt x="14268" y="7421"/>
                    <a:pt x="14298" y="7077"/>
                    <a:pt x="14301" y="6731"/>
                  </a:cubicBezTo>
                  <a:cubicBezTo>
                    <a:pt x="14301" y="3014"/>
                    <a:pt x="11100" y="1"/>
                    <a:pt x="715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4"/>
            <p:cNvSpPr/>
            <p:nvPr/>
          </p:nvSpPr>
          <p:spPr>
            <a:xfrm>
              <a:off x="5952190" y="1931032"/>
              <a:ext cx="283234" cy="220619"/>
            </a:xfrm>
            <a:custGeom>
              <a:avLst/>
              <a:gdLst/>
              <a:ahLst/>
              <a:cxnLst/>
              <a:rect l="l" t="t" r="r" b="b"/>
              <a:pathLst>
                <a:path w="14864" h="11578" extrusionOk="0">
                  <a:moveTo>
                    <a:pt x="7433" y="562"/>
                  </a:moveTo>
                  <a:cubicBezTo>
                    <a:pt x="11220" y="562"/>
                    <a:pt x="14302" y="3455"/>
                    <a:pt x="14302" y="7012"/>
                  </a:cubicBezTo>
                  <a:cubicBezTo>
                    <a:pt x="14299" y="7314"/>
                    <a:pt x="14274" y="7616"/>
                    <a:pt x="14226" y="7915"/>
                  </a:cubicBezTo>
                  <a:cubicBezTo>
                    <a:pt x="12358" y="9913"/>
                    <a:pt x="9949" y="11014"/>
                    <a:pt x="7433" y="11014"/>
                  </a:cubicBezTo>
                  <a:cubicBezTo>
                    <a:pt x="4917" y="11014"/>
                    <a:pt x="2506" y="9915"/>
                    <a:pt x="638" y="7915"/>
                  </a:cubicBezTo>
                  <a:cubicBezTo>
                    <a:pt x="590" y="7616"/>
                    <a:pt x="565" y="7314"/>
                    <a:pt x="563" y="7012"/>
                  </a:cubicBezTo>
                  <a:cubicBezTo>
                    <a:pt x="563" y="3455"/>
                    <a:pt x="3644" y="562"/>
                    <a:pt x="7433" y="562"/>
                  </a:cubicBezTo>
                  <a:close/>
                  <a:moveTo>
                    <a:pt x="7433" y="0"/>
                  </a:moveTo>
                  <a:cubicBezTo>
                    <a:pt x="3334" y="0"/>
                    <a:pt x="0" y="3146"/>
                    <a:pt x="0" y="7012"/>
                  </a:cubicBezTo>
                  <a:cubicBezTo>
                    <a:pt x="0" y="7345"/>
                    <a:pt x="31" y="7688"/>
                    <a:pt x="97" y="8089"/>
                  </a:cubicBezTo>
                  <a:cubicBezTo>
                    <a:pt x="105" y="8143"/>
                    <a:pt x="130" y="8194"/>
                    <a:pt x="167" y="8235"/>
                  </a:cubicBezTo>
                  <a:cubicBezTo>
                    <a:pt x="2152" y="10390"/>
                    <a:pt x="4732" y="11577"/>
                    <a:pt x="7433" y="11577"/>
                  </a:cubicBezTo>
                  <a:cubicBezTo>
                    <a:pt x="10134" y="11577"/>
                    <a:pt x="12714" y="10390"/>
                    <a:pt x="14697" y="8235"/>
                  </a:cubicBezTo>
                  <a:cubicBezTo>
                    <a:pt x="14734" y="8194"/>
                    <a:pt x="14759" y="8143"/>
                    <a:pt x="14767" y="8089"/>
                  </a:cubicBezTo>
                  <a:cubicBezTo>
                    <a:pt x="14833" y="7688"/>
                    <a:pt x="14864" y="7345"/>
                    <a:pt x="14864" y="7012"/>
                  </a:cubicBezTo>
                  <a:cubicBezTo>
                    <a:pt x="14864" y="3146"/>
                    <a:pt x="11530" y="0"/>
                    <a:pt x="743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4"/>
            <p:cNvSpPr/>
            <p:nvPr/>
          </p:nvSpPr>
          <p:spPr>
            <a:xfrm>
              <a:off x="5807695" y="2262875"/>
              <a:ext cx="572222" cy="655835"/>
            </a:xfrm>
            <a:custGeom>
              <a:avLst/>
              <a:gdLst/>
              <a:ahLst/>
              <a:cxnLst/>
              <a:rect l="l" t="t" r="r" b="b"/>
              <a:pathLst>
                <a:path w="30030" h="34418" extrusionOk="0">
                  <a:moveTo>
                    <a:pt x="15016" y="5228"/>
                  </a:moveTo>
                  <a:cubicBezTo>
                    <a:pt x="20632" y="5228"/>
                    <a:pt x="25203" y="10176"/>
                    <a:pt x="25203" y="16261"/>
                  </a:cubicBezTo>
                  <a:lnTo>
                    <a:pt x="25203" y="29190"/>
                  </a:lnTo>
                  <a:lnTo>
                    <a:pt x="4827" y="29190"/>
                  </a:lnTo>
                  <a:lnTo>
                    <a:pt x="4827" y="16261"/>
                  </a:lnTo>
                  <a:cubicBezTo>
                    <a:pt x="4827" y="10176"/>
                    <a:pt x="9398" y="5228"/>
                    <a:pt x="15016" y="5228"/>
                  </a:cubicBezTo>
                  <a:close/>
                  <a:moveTo>
                    <a:pt x="15016" y="1"/>
                  </a:moveTo>
                  <a:cubicBezTo>
                    <a:pt x="6736" y="1"/>
                    <a:pt x="1" y="7294"/>
                    <a:pt x="1" y="16261"/>
                  </a:cubicBezTo>
                  <a:lnTo>
                    <a:pt x="1" y="31804"/>
                  </a:lnTo>
                  <a:cubicBezTo>
                    <a:pt x="1" y="33248"/>
                    <a:pt x="1082" y="34417"/>
                    <a:pt x="2415" y="34417"/>
                  </a:cubicBezTo>
                  <a:lnTo>
                    <a:pt x="27617" y="34417"/>
                  </a:lnTo>
                  <a:cubicBezTo>
                    <a:pt x="28950" y="34417"/>
                    <a:pt x="30029" y="33248"/>
                    <a:pt x="30029" y="31804"/>
                  </a:cubicBezTo>
                  <a:lnTo>
                    <a:pt x="30029" y="16261"/>
                  </a:lnTo>
                  <a:cubicBezTo>
                    <a:pt x="30029" y="7294"/>
                    <a:pt x="23294" y="1"/>
                    <a:pt x="1501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4"/>
            <p:cNvSpPr/>
            <p:nvPr/>
          </p:nvSpPr>
          <p:spPr>
            <a:xfrm>
              <a:off x="5760458" y="2716555"/>
              <a:ext cx="666715" cy="630778"/>
            </a:xfrm>
            <a:custGeom>
              <a:avLst/>
              <a:gdLst/>
              <a:ahLst/>
              <a:cxnLst/>
              <a:rect l="l" t="t" r="r" b="b"/>
              <a:pathLst>
                <a:path w="34989" h="33103" extrusionOk="0">
                  <a:moveTo>
                    <a:pt x="1" y="1"/>
                  </a:moveTo>
                  <a:lnTo>
                    <a:pt x="1" y="33102"/>
                  </a:lnTo>
                  <a:lnTo>
                    <a:pt x="34989" y="33102"/>
                  </a:lnTo>
                  <a:lnTo>
                    <a:pt x="34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4"/>
            <p:cNvSpPr/>
            <p:nvPr/>
          </p:nvSpPr>
          <p:spPr>
            <a:xfrm>
              <a:off x="6003181" y="2875188"/>
              <a:ext cx="187806" cy="275745"/>
            </a:xfrm>
            <a:custGeom>
              <a:avLst/>
              <a:gdLst/>
              <a:ahLst/>
              <a:cxnLst/>
              <a:rect l="l" t="t" r="r" b="b"/>
              <a:pathLst>
                <a:path w="9856" h="14471" extrusionOk="0">
                  <a:moveTo>
                    <a:pt x="4927" y="1"/>
                  </a:moveTo>
                  <a:cubicBezTo>
                    <a:pt x="2633" y="1"/>
                    <a:pt x="772" y="2016"/>
                    <a:pt x="772" y="4502"/>
                  </a:cubicBezTo>
                  <a:cubicBezTo>
                    <a:pt x="772" y="6052"/>
                    <a:pt x="1496" y="7417"/>
                    <a:pt x="2595" y="8227"/>
                  </a:cubicBezTo>
                  <a:lnTo>
                    <a:pt x="1" y="14470"/>
                  </a:lnTo>
                  <a:lnTo>
                    <a:pt x="9856" y="14470"/>
                  </a:lnTo>
                  <a:lnTo>
                    <a:pt x="7261" y="8227"/>
                  </a:lnTo>
                  <a:cubicBezTo>
                    <a:pt x="8361" y="7417"/>
                    <a:pt x="9084" y="6050"/>
                    <a:pt x="9084" y="4502"/>
                  </a:cubicBezTo>
                  <a:cubicBezTo>
                    <a:pt x="9084" y="2016"/>
                    <a:pt x="7223" y="1"/>
                    <a:pt x="492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4"/>
            <p:cNvSpPr/>
            <p:nvPr/>
          </p:nvSpPr>
          <p:spPr>
            <a:xfrm>
              <a:off x="5996759" y="2869853"/>
              <a:ext cx="200611" cy="286435"/>
            </a:xfrm>
            <a:custGeom>
              <a:avLst/>
              <a:gdLst/>
              <a:ahLst/>
              <a:cxnLst/>
              <a:rect l="l" t="t" r="r" b="b"/>
              <a:pathLst>
                <a:path w="10528" h="15032" extrusionOk="0">
                  <a:moveTo>
                    <a:pt x="5264" y="562"/>
                  </a:moveTo>
                  <a:cubicBezTo>
                    <a:pt x="7401" y="562"/>
                    <a:pt x="9139" y="2455"/>
                    <a:pt x="9139" y="4782"/>
                  </a:cubicBezTo>
                  <a:cubicBezTo>
                    <a:pt x="9139" y="6185"/>
                    <a:pt x="8501" y="7493"/>
                    <a:pt x="7430" y="8280"/>
                  </a:cubicBezTo>
                  <a:cubicBezTo>
                    <a:pt x="7327" y="8356"/>
                    <a:pt x="7287" y="8495"/>
                    <a:pt x="7337" y="8614"/>
                  </a:cubicBezTo>
                  <a:lnTo>
                    <a:pt x="9771" y="14469"/>
                  </a:lnTo>
                  <a:lnTo>
                    <a:pt x="759" y="14469"/>
                  </a:lnTo>
                  <a:lnTo>
                    <a:pt x="3192" y="8614"/>
                  </a:lnTo>
                  <a:cubicBezTo>
                    <a:pt x="3241" y="8495"/>
                    <a:pt x="3204" y="8356"/>
                    <a:pt x="3099" y="8280"/>
                  </a:cubicBezTo>
                  <a:cubicBezTo>
                    <a:pt x="2028" y="7493"/>
                    <a:pt x="1391" y="6185"/>
                    <a:pt x="1391" y="4782"/>
                  </a:cubicBezTo>
                  <a:cubicBezTo>
                    <a:pt x="1391" y="2455"/>
                    <a:pt x="3129" y="562"/>
                    <a:pt x="5264" y="562"/>
                  </a:cubicBezTo>
                  <a:close/>
                  <a:moveTo>
                    <a:pt x="5264" y="1"/>
                  </a:moveTo>
                  <a:cubicBezTo>
                    <a:pt x="2819" y="1"/>
                    <a:pt x="828" y="2146"/>
                    <a:pt x="828" y="4782"/>
                  </a:cubicBezTo>
                  <a:cubicBezTo>
                    <a:pt x="828" y="6285"/>
                    <a:pt x="1483" y="7696"/>
                    <a:pt x="2591" y="8598"/>
                  </a:cubicBezTo>
                  <a:lnTo>
                    <a:pt x="78" y="14642"/>
                  </a:lnTo>
                  <a:cubicBezTo>
                    <a:pt x="1" y="14827"/>
                    <a:pt x="136" y="15030"/>
                    <a:pt x="338" y="15032"/>
                  </a:cubicBezTo>
                  <a:lnTo>
                    <a:pt x="10193" y="15032"/>
                  </a:lnTo>
                  <a:cubicBezTo>
                    <a:pt x="10392" y="15032"/>
                    <a:pt x="10528" y="14827"/>
                    <a:pt x="10452" y="14642"/>
                  </a:cubicBezTo>
                  <a:lnTo>
                    <a:pt x="7939" y="8598"/>
                  </a:lnTo>
                  <a:cubicBezTo>
                    <a:pt x="9046" y="7696"/>
                    <a:pt x="9701" y="6285"/>
                    <a:pt x="9701" y="4782"/>
                  </a:cubicBezTo>
                  <a:cubicBezTo>
                    <a:pt x="9701" y="2146"/>
                    <a:pt x="7712" y="1"/>
                    <a:pt x="526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4"/>
            <p:cNvSpPr/>
            <p:nvPr/>
          </p:nvSpPr>
          <p:spPr>
            <a:xfrm>
              <a:off x="5887574" y="2853485"/>
              <a:ext cx="775672" cy="1061878"/>
            </a:xfrm>
            <a:custGeom>
              <a:avLst/>
              <a:gdLst/>
              <a:ahLst/>
              <a:cxnLst/>
              <a:rect l="l" t="t" r="r" b="b"/>
              <a:pathLst>
                <a:path w="40707" h="55727" extrusionOk="0">
                  <a:moveTo>
                    <a:pt x="40706" y="1"/>
                  </a:moveTo>
                  <a:lnTo>
                    <a:pt x="100" y="55240"/>
                  </a:lnTo>
                  <a:cubicBezTo>
                    <a:pt x="1" y="55375"/>
                    <a:pt x="30" y="55568"/>
                    <a:pt x="165" y="55667"/>
                  </a:cubicBezTo>
                  <a:cubicBezTo>
                    <a:pt x="220" y="55707"/>
                    <a:pt x="283" y="55727"/>
                    <a:pt x="346" y="55727"/>
                  </a:cubicBezTo>
                  <a:cubicBezTo>
                    <a:pt x="441" y="55727"/>
                    <a:pt x="534" y="55683"/>
                    <a:pt x="594" y="55601"/>
                  </a:cubicBezTo>
                  <a:lnTo>
                    <a:pt x="40706" y="1035"/>
                  </a:lnTo>
                  <a:lnTo>
                    <a:pt x="40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4"/>
            <p:cNvSpPr/>
            <p:nvPr/>
          </p:nvSpPr>
          <p:spPr>
            <a:xfrm>
              <a:off x="6507643" y="1676190"/>
              <a:ext cx="155603" cy="218351"/>
            </a:xfrm>
            <a:custGeom>
              <a:avLst/>
              <a:gdLst/>
              <a:ahLst/>
              <a:cxnLst/>
              <a:rect l="l" t="t" r="r" b="b"/>
              <a:pathLst>
                <a:path w="8166" h="11459" extrusionOk="0">
                  <a:moveTo>
                    <a:pt x="8165" y="0"/>
                  </a:moveTo>
                  <a:lnTo>
                    <a:pt x="95" y="10977"/>
                  </a:lnTo>
                  <a:cubicBezTo>
                    <a:pt x="1" y="11112"/>
                    <a:pt x="31" y="11300"/>
                    <a:pt x="165" y="11398"/>
                  </a:cubicBezTo>
                  <a:cubicBezTo>
                    <a:pt x="220" y="11438"/>
                    <a:pt x="284" y="11458"/>
                    <a:pt x="347" y="11458"/>
                  </a:cubicBezTo>
                  <a:cubicBezTo>
                    <a:pt x="439" y="11458"/>
                    <a:pt x="529" y="11417"/>
                    <a:pt x="590" y="11338"/>
                  </a:cubicBezTo>
                  <a:lnTo>
                    <a:pt x="8165" y="1034"/>
                  </a:lnTo>
                  <a:lnTo>
                    <a:pt x="8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4"/>
            <p:cNvSpPr/>
            <p:nvPr/>
          </p:nvSpPr>
          <p:spPr>
            <a:xfrm>
              <a:off x="5524405" y="1952545"/>
              <a:ext cx="945204" cy="1292558"/>
            </a:xfrm>
            <a:custGeom>
              <a:avLst/>
              <a:gdLst/>
              <a:ahLst/>
              <a:cxnLst/>
              <a:rect l="l" t="t" r="r" b="b"/>
              <a:pathLst>
                <a:path w="49604" h="67833" extrusionOk="0">
                  <a:moveTo>
                    <a:pt x="49258" y="0"/>
                  </a:moveTo>
                  <a:cubicBezTo>
                    <a:pt x="49164" y="0"/>
                    <a:pt x="49071" y="44"/>
                    <a:pt x="49010" y="125"/>
                  </a:cubicBezTo>
                  <a:lnTo>
                    <a:pt x="0" y="66799"/>
                  </a:lnTo>
                  <a:lnTo>
                    <a:pt x="0" y="67833"/>
                  </a:lnTo>
                  <a:lnTo>
                    <a:pt x="49505" y="489"/>
                  </a:lnTo>
                  <a:cubicBezTo>
                    <a:pt x="49604" y="352"/>
                    <a:pt x="49575" y="160"/>
                    <a:pt x="49439" y="60"/>
                  </a:cubicBezTo>
                  <a:cubicBezTo>
                    <a:pt x="49384" y="20"/>
                    <a:pt x="49321" y="0"/>
                    <a:pt x="49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4"/>
            <p:cNvSpPr/>
            <p:nvPr/>
          </p:nvSpPr>
          <p:spPr>
            <a:xfrm>
              <a:off x="5795367" y="3956807"/>
              <a:ext cx="66388" cy="83975"/>
            </a:xfrm>
            <a:custGeom>
              <a:avLst/>
              <a:gdLst/>
              <a:ahLst/>
              <a:cxnLst/>
              <a:rect l="l" t="t" r="r" b="b"/>
              <a:pathLst>
                <a:path w="3484" h="4407" extrusionOk="0">
                  <a:moveTo>
                    <a:pt x="3136" y="0"/>
                  </a:moveTo>
                  <a:cubicBezTo>
                    <a:pt x="3042" y="0"/>
                    <a:pt x="2949" y="44"/>
                    <a:pt x="2890" y="125"/>
                  </a:cubicBezTo>
                  <a:lnTo>
                    <a:pt x="100" y="3920"/>
                  </a:lnTo>
                  <a:cubicBezTo>
                    <a:pt x="0" y="4057"/>
                    <a:pt x="30" y="4248"/>
                    <a:pt x="165" y="4349"/>
                  </a:cubicBezTo>
                  <a:cubicBezTo>
                    <a:pt x="218" y="4387"/>
                    <a:pt x="282" y="4407"/>
                    <a:pt x="347" y="4407"/>
                  </a:cubicBezTo>
                  <a:cubicBezTo>
                    <a:pt x="444" y="4407"/>
                    <a:pt x="536" y="4360"/>
                    <a:pt x="594" y="4283"/>
                  </a:cubicBezTo>
                  <a:lnTo>
                    <a:pt x="3383" y="488"/>
                  </a:lnTo>
                  <a:cubicBezTo>
                    <a:pt x="3483" y="351"/>
                    <a:pt x="3454" y="160"/>
                    <a:pt x="3317" y="59"/>
                  </a:cubicBezTo>
                  <a:cubicBezTo>
                    <a:pt x="3263" y="20"/>
                    <a:pt x="3199" y="0"/>
                    <a:pt x="3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4"/>
            <p:cNvSpPr/>
            <p:nvPr/>
          </p:nvSpPr>
          <p:spPr>
            <a:xfrm>
              <a:off x="6033802" y="3081344"/>
              <a:ext cx="629444" cy="862906"/>
            </a:xfrm>
            <a:custGeom>
              <a:avLst/>
              <a:gdLst/>
              <a:ahLst/>
              <a:cxnLst/>
              <a:rect l="l" t="t" r="r" b="b"/>
              <a:pathLst>
                <a:path w="33033" h="45285" extrusionOk="0">
                  <a:moveTo>
                    <a:pt x="33032" y="1"/>
                  </a:moveTo>
                  <a:lnTo>
                    <a:pt x="102" y="44797"/>
                  </a:lnTo>
                  <a:cubicBezTo>
                    <a:pt x="1" y="44934"/>
                    <a:pt x="32" y="45125"/>
                    <a:pt x="167" y="45224"/>
                  </a:cubicBezTo>
                  <a:cubicBezTo>
                    <a:pt x="222" y="45265"/>
                    <a:pt x="286" y="45284"/>
                    <a:pt x="349" y="45284"/>
                  </a:cubicBezTo>
                  <a:cubicBezTo>
                    <a:pt x="443" y="45284"/>
                    <a:pt x="535" y="45241"/>
                    <a:pt x="595" y="45159"/>
                  </a:cubicBezTo>
                  <a:lnTo>
                    <a:pt x="33032" y="1036"/>
                  </a:lnTo>
                  <a:lnTo>
                    <a:pt x="33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34"/>
          <p:cNvGrpSpPr/>
          <p:nvPr/>
        </p:nvGrpSpPr>
        <p:grpSpPr>
          <a:xfrm>
            <a:off x="4330173" y="1963985"/>
            <a:ext cx="1891146" cy="2887347"/>
            <a:chOff x="3605604" y="1716301"/>
            <a:chExt cx="1765941" cy="2696187"/>
          </a:xfrm>
        </p:grpSpPr>
        <p:sp>
          <p:nvSpPr>
            <p:cNvPr id="556" name="Google Shape;556;p34"/>
            <p:cNvSpPr/>
            <p:nvPr/>
          </p:nvSpPr>
          <p:spPr>
            <a:xfrm>
              <a:off x="3611854" y="1721637"/>
              <a:ext cx="862372" cy="1070872"/>
            </a:xfrm>
            <a:custGeom>
              <a:avLst/>
              <a:gdLst/>
              <a:ahLst/>
              <a:cxnLst/>
              <a:rect l="l" t="t" r="r" b="b"/>
              <a:pathLst>
                <a:path w="45257" h="56199" extrusionOk="0">
                  <a:moveTo>
                    <a:pt x="37476" y="1"/>
                  </a:moveTo>
                  <a:cubicBezTo>
                    <a:pt x="34727" y="1"/>
                    <a:pt x="33541" y="1233"/>
                    <a:pt x="34009" y="2053"/>
                  </a:cubicBezTo>
                  <a:cubicBezTo>
                    <a:pt x="34538" y="2979"/>
                    <a:pt x="35994" y="4038"/>
                    <a:pt x="35994" y="4038"/>
                  </a:cubicBezTo>
                  <a:cubicBezTo>
                    <a:pt x="35994" y="4038"/>
                    <a:pt x="34170" y="3024"/>
                    <a:pt x="32260" y="3024"/>
                  </a:cubicBezTo>
                  <a:cubicBezTo>
                    <a:pt x="31497" y="3024"/>
                    <a:pt x="30719" y="3186"/>
                    <a:pt x="30039" y="3640"/>
                  </a:cubicBezTo>
                  <a:cubicBezTo>
                    <a:pt x="27657" y="5228"/>
                    <a:pt x="31098" y="4566"/>
                    <a:pt x="30436" y="6154"/>
                  </a:cubicBezTo>
                  <a:cubicBezTo>
                    <a:pt x="29774" y="7743"/>
                    <a:pt x="26069" y="7081"/>
                    <a:pt x="25143" y="11316"/>
                  </a:cubicBezTo>
                  <a:cubicBezTo>
                    <a:pt x="24217" y="15550"/>
                    <a:pt x="26864" y="19785"/>
                    <a:pt x="24481" y="21637"/>
                  </a:cubicBezTo>
                  <a:cubicBezTo>
                    <a:pt x="22099" y="23490"/>
                    <a:pt x="14954" y="20975"/>
                    <a:pt x="12837" y="25607"/>
                  </a:cubicBezTo>
                  <a:cubicBezTo>
                    <a:pt x="10719" y="30239"/>
                    <a:pt x="13712" y="32291"/>
                    <a:pt x="8684" y="35202"/>
                  </a:cubicBezTo>
                  <a:cubicBezTo>
                    <a:pt x="3657" y="38112"/>
                    <a:pt x="1" y="40958"/>
                    <a:pt x="1456" y="48103"/>
                  </a:cubicBezTo>
                  <a:cubicBezTo>
                    <a:pt x="2544" y="53444"/>
                    <a:pt x="5480" y="56198"/>
                    <a:pt x="10818" y="56198"/>
                  </a:cubicBezTo>
                  <a:cubicBezTo>
                    <a:pt x="12621" y="56198"/>
                    <a:pt x="14698" y="55884"/>
                    <a:pt x="17070" y="55249"/>
                  </a:cubicBezTo>
                  <a:cubicBezTo>
                    <a:pt x="26466" y="52736"/>
                    <a:pt x="25805" y="47045"/>
                    <a:pt x="28848" y="41223"/>
                  </a:cubicBezTo>
                  <a:cubicBezTo>
                    <a:pt x="31891" y="35399"/>
                    <a:pt x="36655" y="36591"/>
                    <a:pt x="38112" y="33283"/>
                  </a:cubicBezTo>
                  <a:cubicBezTo>
                    <a:pt x="39567" y="29974"/>
                    <a:pt x="37714" y="26004"/>
                    <a:pt x="37846" y="22962"/>
                  </a:cubicBezTo>
                  <a:cubicBezTo>
                    <a:pt x="37979" y="19918"/>
                    <a:pt x="41023" y="19256"/>
                    <a:pt x="42213" y="15683"/>
                  </a:cubicBezTo>
                  <a:cubicBezTo>
                    <a:pt x="43404" y="12111"/>
                    <a:pt x="44471" y="8399"/>
                    <a:pt x="44471" y="8399"/>
                  </a:cubicBezTo>
                  <a:cubicBezTo>
                    <a:pt x="44471" y="8399"/>
                    <a:pt x="45257" y="6949"/>
                    <a:pt x="45257" y="4435"/>
                  </a:cubicBezTo>
                  <a:cubicBezTo>
                    <a:pt x="45257" y="1921"/>
                    <a:pt x="42213" y="465"/>
                    <a:pt x="38640" y="68"/>
                  </a:cubicBezTo>
                  <a:cubicBezTo>
                    <a:pt x="38225" y="22"/>
                    <a:pt x="37837" y="1"/>
                    <a:pt x="3747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4"/>
            <p:cNvSpPr/>
            <p:nvPr/>
          </p:nvSpPr>
          <p:spPr>
            <a:xfrm>
              <a:off x="3605604" y="1716301"/>
              <a:ext cx="873958" cy="1081600"/>
            </a:xfrm>
            <a:custGeom>
              <a:avLst/>
              <a:gdLst/>
              <a:ahLst/>
              <a:cxnLst/>
              <a:rect l="l" t="t" r="r" b="b"/>
              <a:pathLst>
                <a:path w="45865" h="56762" extrusionOk="0">
                  <a:moveTo>
                    <a:pt x="37811" y="562"/>
                  </a:moveTo>
                  <a:cubicBezTo>
                    <a:pt x="38161" y="562"/>
                    <a:pt x="38537" y="582"/>
                    <a:pt x="38937" y="627"/>
                  </a:cubicBezTo>
                  <a:cubicBezTo>
                    <a:pt x="42014" y="968"/>
                    <a:pt x="45303" y="2222"/>
                    <a:pt x="45303" y="4715"/>
                  </a:cubicBezTo>
                  <a:cubicBezTo>
                    <a:pt x="45303" y="7117"/>
                    <a:pt x="44558" y="8530"/>
                    <a:pt x="44551" y="8545"/>
                  </a:cubicBezTo>
                  <a:cubicBezTo>
                    <a:pt x="44540" y="8562"/>
                    <a:pt x="44533" y="8581"/>
                    <a:pt x="44527" y="8600"/>
                  </a:cubicBezTo>
                  <a:cubicBezTo>
                    <a:pt x="44516" y="8638"/>
                    <a:pt x="43449" y="12347"/>
                    <a:pt x="42274" y="15874"/>
                  </a:cubicBezTo>
                  <a:cubicBezTo>
                    <a:pt x="41733" y="17498"/>
                    <a:pt x="40810" y="18483"/>
                    <a:pt x="39917" y="19435"/>
                  </a:cubicBezTo>
                  <a:cubicBezTo>
                    <a:pt x="38914" y="20504"/>
                    <a:pt x="37967" y="21515"/>
                    <a:pt x="37893" y="23229"/>
                  </a:cubicBezTo>
                  <a:cubicBezTo>
                    <a:pt x="37845" y="24365"/>
                    <a:pt x="38059" y="25596"/>
                    <a:pt x="38285" y="26899"/>
                  </a:cubicBezTo>
                  <a:cubicBezTo>
                    <a:pt x="38673" y="29122"/>
                    <a:pt x="39074" y="31421"/>
                    <a:pt x="38182" y="33449"/>
                  </a:cubicBezTo>
                  <a:cubicBezTo>
                    <a:pt x="37589" y="34794"/>
                    <a:pt x="36424" y="35337"/>
                    <a:pt x="34948" y="36022"/>
                  </a:cubicBezTo>
                  <a:cubicBezTo>
                    <a:pt x="33049" y="36906"/>
                    <a:pt x="30688" y="38003"/>
                    <a:pt x="28926" y="41372"/>
                  </a:cubicBezTo>
                  <a:cubicBezTo>
                    <a:pt x="28171" y="42819"/>
                    <a:pt x="27644" y="44246"/>
                    <a:pt x="27135" y="45628"/>
                  </a:cubicBezTo>
                  <a:cubicBezTo>
                    <a:pt x="25599" y="49797"/>
                    <a:pt x="24272" y="53398"/>
                    <a:pt x="17326" y="55258"/>
                  </a:cubicBezTo>
                  <a:cubicBezTo>
                    <a:pt x="14977" y="55886"/>
                    <a:pt x="12922" y="56201"/>
                    <a:pt x="11140" y="56201"/>
                  </a:cubicBezTo>
                  <a:cubicBezTo>
                    <a:pt x="9077" y="56201"/>
                    <a:pt x="7379" y="55779"/>
                    <a:pt x="6015" y="54935"/>
                  </a:cubicBezTo>
                  <a:cubicBezTo>
                    <a:pt x="4005" y="53691"/>
                    <a:pt x="2712" y="51530"/>
                    <a:pt x="2058" y="48329"/>
                  </a:cubicBezTo>
                  <a:cubicBezTo>
                    <a:pt x="625" y="41289"/>
                    <a:pt x="4256" y="38561"/>
                    <a:pt x="9152" y="35726"/>
                  </a:cubicBezTo>
                  <a:cubicBezTo>
                    <a:pt x="12377" y="33859"/>
                    <a:pt x="12441" y="32288"/>
                    <a:pt x="12523" y="30301"/>
                  </a:cubicBezTo>
                  <a:cubicBezTo>
                    <a:pt x="12571" y="29100"/>
                    <a:pt x="12626" y="27740"/>
                    <a:pt x="13420" y="26005"/>
                  </a:cubicBezTo>
                  <a:cubicBezTo>
                    <a:pt x="14654" y="23303"/>
                    <a:pt x="17779" y="23170"/>
                    <a:pt x="20537" y="23052"/>
                  </a:cubicBezTo>
                  <a:cubicBezTo>
                    <a:pt x="22318" y="22976"/>
                    <a:pt x="23998" y="22903"/>
                    <a:pt x="24982" y="22139"/>
                  </a:cubicBezTo>
                  <a:cubicBezTo>
                    <a:pt x="26461" y="20988"/>
                    <a:pt x="26181" y="19076"/>
                    <a:pt x="25858" y="16862"/>
                  </a:cubicBezTo>
                  <a:cubicBezTo>
                    <a:pt x="25621" y="15258"/>
                    <a:pt x="25354" y="13439"/>
                    <a:pt x="25745" y="11656"/>
                  </a:cubicBezTo>
                  <a:cubicBezTo>
                    <a:pt x="26299" y="9122"/>
                    <a:pt x="27905" y="8438"/>
                    <a:pt x="29195" y="7890"/>
                  </a:cubicBezTo>
                  <a:cubicBezTo>
                    <a:pt x="30021" y="7537"/>
                    <a:pt x="30736" y="7234"/>
                    <a:pt x="31023" y="6542"/>
                  </a:cubicBezTo>
                  <a:cubicBezTo>
                    <a:pt x="31429" y="5570"/>
                    <a:pt x="30609" y="5189"/>
                    <a:pt x="30169" y="4985"/>
                  </a:cubicBezTo>
                  <a:cubicBezTo>
                    <a:pt x="30032" y="4921"/>
                    <a:pt x="29825" y="4824"/>
                    <a:pt x="29797" y="4794"/>
                  </a:cubicBezTo>
                  <a:cubicBezTo>
                    <a:pt x="29800" y="4776"/>
                    <a:pt x="29846" y="4606"/>
                    <a:pt x="30523" y="4155"/>
                  </a:cubicBezTo>
                  <a:cubicBezTo>
                    <a:pt x="31147" y="3738"/>
                    <a:pt x="31871" y="3588"/>
                    <a:pt x="32585" y="3588"/>
                  </a:cubicBezTo>
                  <a:cubicBezTo>
                    <a:pt x="34395" y="3588"/>
                    <a:pt x="36160" y="4550"/>
                    <a:pt x="36185" y="4562"/>
                  </a:cubicBezTo>
                  <a:cubicBezTo>
                    <a:pt x="36228" y="4586"/>
                    <a:pt x="36276" y="4598"/>
                    <a:pt x="36322" y="4598"/>
                  </a:cubicBezTo>
                  <a:cubicBezTo>
                    <a:pt x="36415" y="4598"/>
                    <a:pt x="36505" y="4552"/>
                    <a:pt x="36558" y="4468"/>
                  </a:cubicBezTo>
                  <a:cubicBezTo>
                    <a:pt x="36638" y="4343"/>
                    <a:pt x="36606" y="4177"/>
                    <a:pt x="36487" y="4089"/>
                  </a:cubicBezTo>
                  <a:cubicBezTo>
                    <a:pt x="36472" y="4080"/>
                    <a:pt x="35074" y="3057"/>
                    <a:pt x="34581" y="2193"/>
                  </a:cubicBezTo>
                  <a:cubicBezTo>
                    <a:pt x="34455" y="1974"/>
                    <a:pt x="34543" y="1756"/>
                    <a:pt x="34637" y="1611"/>
                  </a:cubicBezTo>
                  <a:cubicBezTo>
                    <a:pt x="35008" y="1048"/>
                    <a:pt x="36104" y="562"/>
                    <a:pt x="37811" y="562"/>
                  </a:cubicBezTo>
                  <a:close/>
                  <a:moveTo>
                    <a:pt x="37814" y="0"/>
                  </a:moveTo>
                  <a:cubicBezTo>
                    <a:pt x="35780" y="0"/>
                    <a:pt x="34592" y="659"/>
                    <a:pt x="34168" y="1304"/>
                  </a:cubicBezTo>
                  <a:cubicBezTo>
                    <a:pt x="33916" y="1689"/>
                    <a:pt x="33888" y="2114"/>
                    <a:pt x="34092" y="2473"/>
                  </a:cubicBezTo>
                  <a:cubicBezTo>
                    <a:pt x="34268" y="2782"/>
                    <a:pt x="34537" y="3100"/>
                    <a:pt x="34823" y="3392"/>
                  </a:cubicBezTo>
                  <a:cubicBezTo>
                    <a:pt x="34176" y="3190"/>
                    <a:pt x="33397" y="3021"/>
                    <a:pt x="32598" y="3021"/>
                  </a:cubicBezTo>
                  <a:cubicBezTo>
                    <a:pt x="31784" y="3021"/>
                    <a:pt x="30949" y="3196"/>
                    <a:pt x="30211" y="3688"/>
                  </a:cubicBezTo>
                  <a:cubicBezTo>
                    <a:pt x="29492" y="4167"/>
                    <a:pt x="29209" y="4498"/>
                    <a:pt x="29235" y="4830"/>
                  </a:cubicBezTo>
                  <a:cubicBezTo>
                    <a:pt x="29262" y="5183"/>
                    <a:pt x="29603" y="5342"/>
                    <a:pt x="29931" y="5495"/>
                  </a:cubicBezTo>
                  <a:cubicBezTo>
                    <a:pt x="30491" y="5753"/>
                    <a:pt x="30685" y="5893"/>
                    <a:pt x="30504" y="6326"/>
                  </a:cubicBezTo>
                  <a:cubicBezTo>
                    <a:pt x="30304" y="6806"/>
                    <a:pt x="29717" y="7056"/>
                    <a:pt x="28974" y="7374"/>
                  </a:cubicBezTo>
                  <a:cubicBezTo>
                    <a:pt x="27638" y="7941"/>
                    <a:pt x="25811" y="8720"/>
                    <a:pt x="25195" y="11536"/>
                  </a:cubicBezTo>
                  <a:cubicBezTo>
                    <a:pt x="24784" y="13419"/>
                    <a:pt x="25058" y="15292"/>
                    <a:pt x="25300" y="16944"/>
                  </a:cubicBezTo>
                  <a:cubicBezTo>
                    <a:pt x="25611" y="19069"/>
                    <a:pt x="25858" y="20746"/>
                    <a:pt x="24635" y="21696"/>
                  </a:cubicBezTo>
                  <a:cubicBezTo>
                    <a:pt x="23794" y="22351"/>
                    <a:pt x="22200" y="22418"/>
                    <a:pt x="20512" y="22491"/>
                  </a:cubicBezTo>
                  <a:cubicBezTo>
                    <a:pt x="17594" y="22616"/>
                    <a:pt x="14286" y="22757"/>
                    <a:pt x="12908" y="25771"/>
                  </a:cubicBezTo>
                  <a:cubicBezTo>
                    <a:pt x="12069" y="27605"/>
                    <a:pt x="12011" y="29026"/>
                    <a:pt x="11960" y="30279"/>
                  </a:cubicBezTo>
                  <a:cubicBezTo>
                    <a:pt x="11883" y="32165"/>
                    <a:pt x="11827" y="33527"/>
                    <a:pt x="8871" y="35240"/>
                  </a:cubicBezTo>
                  <a:cubicBezTo>
                    <a:pt x="3950" y="38087"/>
                    <a:pt x="1" y="41047"/>
                    <a:pt x="1507" y="48439"/>
                  </a:cubicBezTo>
                  <a:cubicBezTo>
                    <a:pt x="2193" y="51803"/>
                    <a:pt x="3569" y="54082"/>
                    <a:pt x="5719" y="55412"/>
                  </a:cubicBezTo>
                  <a:cubicBezTo>
                    <a:pt x="7173" y="56312"/>
                    <a:pt x="8969" y="56761"/>
                    <a:pt x="11142" y="56761"/>
                  </a:cubicBezTo>
                  <a:cubicBezTo>
                    <a:pt x="12975" y="56761"/>
                    <a:pt x="15078" y="56441"/>
                    <a:pt x="17471" y="55800"/>
                  </a:cubicBezTo>
                  <a:cubicBezTo>
                    <a:pt x="24698" y="53866"/>
                    <a:pt x="26138" y="49959"/>
                    <a:pt x="27662" y="45821"/>
                  </a:cubicBezTo>
                  <a:cubicBezTo>
                    <a:pt x="28165" y="44458"/>
                    <a:pt x="28684" y="43048"/>
                    <a:pt x="29423" y="41633"/>
                  </a:cubicBezTo>
                  <a:cubicBezTo>
                    <a:pt x="31098" y="38433"/>
                    <a:pt x="33269" y="37422"/>
                    <a:pt x="35184" y="36533"/>
                  </a:cubicBezTo>
                  <a:cubicBezTo>
                    <a:pt x="36706" y="35825"/>
                    <a:pt x="38020" y="35214"/>
                    <a:pt x="38696" y="33675"/>
                  </a:cubicBezTo>
                  <a:cubicBezTo>
                    <a:pt x="39657" y="31492"/>
                    <a:pt x="39240" y="29108"/>
                    <a:pt x="38839" y="26803"/>
                  </a:cubicBezTo>
                  <a:cubicBezTo>
                    <a:pt x="38618" y="25531"/>
                    <a:pt x="38409" y="24328"/>
                    <a:pt x="38454" y="23253"/>
                  </a:cubicBezTo>
                  <a:cubicBezTo>
                    <a:pt x="38520" y="21747"/>
                    <a:pt x="39359" y="20854"/>
                    <a:pt x="40327" y="19820"/>
                  </a:cubicBezTo>
                  <a:cubicBezTo>
                    <a:pt x="41217" y="18869"/>
                    <a:pt x="42227" y="17793"/>
                    <a:pt x="42806" y="16051"/>
                  </a:cubicBezTo>
                  <a:cubicBezTo>
                    <a:pt x="43932" y="12675"/>
                    <a:pt x="44960" y="9130"/>
                    <a:pt x="45060" y="8784"/>
                  </a:cubicBezTo>
                  <a:cubicBezTo>
                    <a:pt x="45175" y="8558"/>
                    <a:pt x="45865" y="7111"/>
                    <a:pt x="45865" y="4715"/>
                  </a:cubicBezTo>
                  <a:cubicBezTo>
                    <a:pt x="45865" y="2320"/>
                    <a:pt x="43234" y="539"/>
                    <a:pt x="38998" y="68"/>
                  </a:cubicBezTo>
                  <a:cubicBezTo>
                    <a:pt x="38576" y="21"/>
                    <a:pt x="38181" y="0"/>
                    <a:pt x="37814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4"/>
            <p:cNvSpPr/>
            <p:nvPr/>
          </p:nvSpPr>
          <p:spPr>
            <a:xfrm>
              <a:off x="3675879" y="1804945"/>
              <a:ext cx="751834" cy="809971"/>
            </a:xfrm>
            <a:custGeom>
              <a:avLst/>
              <a:gdLst/>
              <a:ahLst/>
              <a:cxnLst/>
              <a:rect l="l" t="t" r="r" b="b"/>
              <a:pathLst>
                <a:path w="39456" h="42507" extrusionOk="0">
                  <a:moveTo>
                    <a:pt x="36226" y="0"/>
                  </a:moveTo>
                  <a:cubicBezTo>
                    <a:pt x="35872" y="0"/>
                    <a:pt x="35644" y="89"/>
                    <a:pt x="35530" y="269"/>
                  </a:cubicBezTo>
                  <a:cubicBezTo>
                    <a:pt x="35258" y="700"/>
                    <a:pt x="35854" y="1411"/>
                    <a:pt x="35924" y="1491"/>
                  </a:cubicBezTo>
                  <a:cubicBezTo>
                    <a:pt x="35951" y="1522"/>
                    <a:pt x="35990" y="1539"/>
                    <a:pt x="36029" y="1539"/>
                  </a:cubicBezTo>
                  <a:cubicBezTo>
                    <a:pt x="36061" y="1539"/>
                    <a:pt x="36095" y="1527"/>
                    <a:pt x="36121" y="1504"/>
                  </a:cubicBezTo>
                  <a:cubicBezTo>
                    <a:pt x="36181" y="1454"/>
                    <a:pt x="36187" y="1365"/>
                    <a:pt x="36136" y="1307"/>
                  </a:cubicBezTo>
                  <a:cubicBezTo>
                    <a:pt x="35961" y="1104"/>
                    <a:pt x="35641" y="620"/>
                    <a:pt x="35768" y="419"/>
                  </a:cubicBezTo>
                  <a:cubicBezTo>
                    <a:pt x="35803" y="364"/>
                    <a:pt x="35909" y="281"/>
                    <a:pt x="36224" y="281"/>
                  </a:cubicBezTo>
                  <a:cubicBezTo>
                    <a:pt x="36486" y="281"/>
                    <a:pt x="36892" y="338"/>
                    <a:pt x="37521" y="514"/>
                  </a:cubicBezTo>
                  <a:cubicBezTo>
                    <a:pt x="38426" y="767"/>
                    <a:pt x="38917" y="1221"/>
                    <a:pt x="38983" y="1861"/>
                  </a:cubicBezTo>
                  <a:cubicBezTo>
                    <a:pt x="39161" y="3622"/>
                    <a:pt x="36257" y="6288"/>
                    <a:pt x="34984" y="6942"/>
                  </a:cubicBezTo>
                  <a:cubicBezTo>
                    <a:pt x="33616" y="7645"/>
                    <a:pt x="32046" y="8003"/>
                    <a:pt x="30529" y="8348"/>
                  </a:cubicBezTo>
                  <a:cubicBezTo>
                    <a:pt x="28040" y="8914"/>
                    <a:pt x="25464" y="9501"/>
                    <a:pt x="23691" y="11628"/>
                  </a:cubicBezTo>
                  <a:cubicBezTo>
                    <a:pt x="22232" y="13380"/>
                    <a:pt x="22683" y="15200"/>
                    <a:pt x="23080" y="16807"/>
                  </a:cubicBezTo>
                  <a:cubicBezTo>
                    <a:pt x="23395" y="18079"/>
                    <a:pt x="23692" y="19281"/>
                    <a:pt x="23043" y="20308"/>
                  </a:cubicBezTo>
                  <a:cubicBezTo>
                    <a:pt x="22346" y="21410"/>
                    <a:pt x="20602" y="21689"/>
                    <a:pt x="18755" y="21985"/>
                  </a:cubicBezTo>
                  <a:cubicBezTo>
                    <a:pt x="16645" y="22323"/>
                    <a:pt x="14463" y="22672"/>
                    <a:pt x="13363" y="24253"/>
                  </a:cubicBezTo>
                  <a:cubicBezTo>
                    <a:pt x="12532" y="25446"/>
                    <a:pt x="12932" y="27145"/>
                    <a:pt x="13355" y="28942"/>
                  </a:cubicBezTo>
                  <a:cubicBezTo>
                    <a:pt x="13998" y="31678"/>
                    <a:pt x="14727" y="34779"/>
                    <a:pt x="11241" y="36825"/>
                  </a:cubicBezTo>
                  <a:cubicBezTo>
                    <a:pt x="9299" y="37964"/>
                    <a:pt x="7241" y="38794"/>
                    <a:pt x="5426" y="39526"/>
                  </a:cubicBezTo>
                  <a:cubicBezTo>
                    <a:pt x="3227" y="40413"/>
                    <a:pt x="1327" y="41178"/>
                    <a:pt x="97" y="42262"/>
                  </a:cubicBezTo>
                  <a:cubicBezTo>
                    <a:pt x="1" y="42346"/>
                    <a:pt x="61" y="42507"/>
                    <a:pt x="191" y="42507"/>
                  </a:cubicBezTo>
                  <a:cubicBezTo>
                    <a:pt x="226" y="42507"/>
                    <a:pt x="258" y="42494"/>
                    <a:pt x="284" y="42472"/>
                  </a:cubicBezTo>
                  <a:cubicBezTo>
                    <a:pt x="1475" y="41420"/>
                    <a:pt x="3355" y="40662"/>
                    <a:pt x="5530" y="39785"/>
                  </a:cubicBezTo>
                  <a:cubicBezTo>
                    <a:pt x="7356" y="39050"/>
                    <a:pt x="9423" y="38218"/>
                    <a:pt x="11383" y="37067"/>
                  </a:cubicBezTo>
                  <a:cubicBezTo>
                    <a:pt x="15046" y="34916"/>
                    <a:pt x="14292" y="31708"/>
                    <a:pt x="13627" y="28878"/>
                  </a:cubicBezTo>
                  <a:cubicBezTo>
                    <a:pt x="13219" y="27142"/>
                    <a:pt x="12834" y="25503"/>
                    <a:pt x="13592" y="24412"/>
                  </a:cubicBezTo>
                  <a:cubicBezTo>
                    <a:pt x="14623" y="22930"/>
                    <a:pt x="16746" y="22590"/>
                    <a:pt x="18798" y="22262"/>
                  </a:cubicBezTo>
                  <a:cubicBezTo>
                    <a:pt x="20710" y="21956"/>
                    <a:pt x="22515" y="21667"/>
                    <a:pt x="23279" y="20456"/>
                  </a:cubicBezTo>
                  <a:cubicBezTo>
                    <a:pt x="23993" y="19328"/>
                    <a:pt x="23681" y="18070"/>
                    <a:pt x="23351" y="16739"/>
                  </a:cubicBezTo>
                  <a:cubicBezTo>
                    <a:pt x="22951" y="15121"/>
                    <a:pt x="22537" y="13450"/>
                    <a:pt x="23907" y="11808"/>
                  </a:cubicBezTo>
                  <a:cubicBezTo>
                    <a:pt x="25619" y="9751"/>
                    <a:pt x="28034" y="9203"/>
                    <a:pt x="30591" y="8621"/>
                  </a:cubicBezTo>
                  <a:cubicBezTo>
                    <a:pt x="32126" y="8273"/>
                    <a:pt x="33713" y="7912"/>
                    <a:pt x="35112" y="7192"/>
                  </a:cubicBezTo>
                  <a:cubicBezTo>
                    <a:pt x="36474" y="6492"/>
                    <a:pt x="39455" y="3741"/>
                    <a:pt x="39261" y="1832"/>
                  </a:cubicBezTo>
                  <a:cubicBezTo>
                    <a:pt x="39184" y="1065"/>
                    <a:pt x="38624" y="531"/>
                    <a:pt x="37597" y="244"/>
                  </a:cubicBezTo>
                  <a:cubicBezTo>
                    <a:pt x="37017" y="81"/>
                    <a:pt x="36564" y="0"/>
                    <a:pt x="36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4"/>
            <p:cNvSpPr/>
            <p:nvPr/>
          </p:nvSpPr>
          <p:spPr>
            <a:xfrm>
              <a:off x="3755434" y="2044505"/>
              <a:ext cx="476127" cy="739029"/>
            </a:xfrm>
            <a:custGeom>
              <a:avLst/>
              <a:gdLst/>
              <a:ahLst/>
              <a:cxnLst/>
              <a:rect l="l" t="t" r="r" b="b"/>
              <a:pathLst>
                <a:path w="24987" h="38784" extrusionOk="0">
                  <a:moveTo>
                    <a:pt x="22347" y="0"/>
                  </a:moveTo>
                  <a:cubicBezTo>
                    <a:pt x="22292" y="0"/>
                    <a:pt x="22239" y="33"/>
                    <a:pt x="22217" y="88"/>
                  </a:cubicBezTo>
                  <a:cubicBezTo>
                    <a:pt x="21838" y="1113"/>
                    <a:pt x="21734" y="2007"/>
                    <a:pt x="21908" y="2745"/>
                  </a:cubicBezTo>
                  <a:cubicBezTo>
                    <a:pt x="22037" y="3298"/>
                    <a:pt x="22322" y="3974"/>
                    <a:pt x="22624" y="4689"/>
                  </a:cubicBezTo>
                  <a:cubicBezTo>
                    <a:pt x="23525" y="6829"/>
                    <a:pt x="24647" y="9489"/>
                    <a:pt x="22717" y="11143"/>
                  </a:cubicBezTo>
                  <a:cubicBezTo>
                    <a:pt x="21595" y="12105"/>
                    <a:pt x="20143" y="12629"/>
                    <a:pt x="18740" y="13136"/>
                  </a:cubicBezTo>
                  <a:cubicBezTo>
                    <a:pt x="16872" y="13812"/>
                    <a:pt x="15105" y="14449"/>
                    <a:pt x="14647" y="16053"/>
                  </a:cubicBezTo>
                  <a:cubicBezTo>
                    <a:pt x="14369" y="17028"/>
                    <a:pt x="14388" y="18575"/>
                    <a:pt x="14410" y="20366"/>
                  </a:cubicBezTo>
                  <a:cubicBezTo>
                    <a:pt x="14449" y="23472"/>
                    <a:pt x="14496" y="27340"/>
                    <a:pt x="12886" y="29513"/>
                  </a:cubicBezTo>
                  <a:cubicBezTo>
                    <a:pt x="11443" y="31460"/>
                    <a:pt x="9206" y="32204"/>
                    <a:pt x="7042" y="32925"/>
                  </a:cubicBezTo>
                  <a:cubicBezTo>
                    <a:pt x="5410" y="33467"/>
                    <a:pt x="3869" y="33979"/>
                    <a:pt x="2714" y="34969"/>
                  </a:cubicBezTo>
                  <a:cubicBezTo>
                    <a:pt x="0" y="37296"/>
                    <a:pt x="360" y="38630"/>
                    <a:pt x="378" y="38684"/>
                  </a:cubicBezTo>
                  <a:cubicBezTo>
                    <a:pt x="395" y="38744"/>
                    <a:pt x="449" y="38783"/>
                    <a:pt x="512" y="38783"/>
                  </a:cubicBezTo>
                  <a:cubicBezTo>
                    <a:pt x="524" y="38783"/>
                    <a:pt x="537" y="38782"/>
                    <a:pt x="550" y="38778"/>
                  </a:cubicBezTo>
                  <a:cubicBezTo>
                    <a:pt x="624" y="38756"/>
                    <a:pt x="667" y="38678"/>
                    <a:pt x="646" y="38604"/>
                  </a:cubicBezTo>
                  <a:cubicBezTo>
                    <a:pt x="643" y="38592"/>
                    <a:pt x="347" y="37367"/>
                    <a:pt x="2897" y="35182"/>
                  </a:cubicBezTo>
                  <a:cubicBezTo>
                    <a:pt x="4009" y="34229"/>
                    <a:pt x="5525" y="33724"/>
                    <a:pt x="7129" y="33190"/>
                  </a:cubicBezTo>
                  <a:cubicBezTo>
                    <a:pt x="9336" y="32457"/>
                    <a:pt x="11615" y="31698"/>
                    <a:pt x="13110" y="29681"/>
                  </a:cubicBezTo>
                  <a:cubicBezTo>
                    <a:pt x="14777" y="27431"/>
                    <a:pt x="14729" y="23510"/>
                    <a:pt x="14690" y="20362"/>
                  </a:cubicBezTo>
                  <a:cubicBezTo>
                    <a:pt x="14668" y="18592"/>
                    <a:pt x="14649" y="17065"/>
                    <a:pt x="14917" y="16131"/>
                  </a:cubicBezTo>
                  <a:cubicBezTo>
                    <a:pt x="15336" y="14665"/>
                    <a:pt x="16958" y="14079"/>
                    <a:pt x="18835" y="13400"/>
                  </a:cubicBezTo>
                  <a:cubicBezTo>
                    <a:pt x="20262" y="12884"/>
                    <a:pt x="21740" y="12352"/>
                    <a:pt x="22901" y="11357"/>
                  </a:cubicBezTo>
                  <a:cubicBezTo>
                    <a:pt x="24986" y="9569"/>
                    <a:pt x="23820" y="6802"/>
                    <a:pt x="22883" y="4581"/>
                  </a:cubicBezTo>
                  <a:cubicBezTo>
                    <a:pt x="22586" y="3877"/>
                    <a:pt x="22306" y="3210"/>
                    <a:pt x="22180" y="2681"/>
                  </a:cubicBezTo>
                  <a:cubicBezTo>
                    <a:pt x="22020" y="1998"/>
                    <a:pt x="22121" y="1158"/>
                    <a:pt x="22481" y="185"/>
                  </a:cubicBezTo>
                  <a:cubicBezTo>
                    <a:pt x="22506" y="114"/>
                    <a:pt x="22468" y="35"/>
                    <a:pt x="22396" y="9"/>
                  </a:cubicBezTo>
                  <a:cubicBezTo>
                    <a:pt x="22380" y="3"/>
                    <a:pt x="22364" y="0"/>
                    <a:pt x="22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4"/>
            <p:cNvSpPr/>
            <p:nvPr/>
          </p:nvSpPr>
          <p:spPr>
            <a:xfrm>
              <a:off x="4191431" y="1996448"/>
              <a:ext cx="18617" cy="24695"/>
            </a:xfrm>
            <a:custGeom>
              <a:avLst/>
              <a:gdLst/>
              <a:ahLst/>
              <a:cxnLst/>
              <a:rect l="l" t="t" r="r" b="b"/>
              <a:pathLst>
                <a:path w="977" h="1296" extrusionOk="0">
                  <a:moveTo>
                    <a:pt x="818" y="1"/>
                  </a:moveTo>
                  <a:cubicBezTo>
                    <a:pt x="775" y="1"/>
                    <a:pt x="734" y="20"/>
                    <a:pt x="707" y="56"/>
                  </a:cubicBezTo>
                  <a:cubicBezTo>
                    <a:pt x="694" y="73"/>
                    <a:pt x="402" y="471"/>
                    <a:pt x="53" y="1086"/>
                  </a:cubicBezTo>
                  <a:cubicBezTo>
                    <a:pt x="1" y="1179"/>
                    <a:pt x="68" y="1296"/>
                    <a:pt x="176" y="1296"/>
                  </a:cubicBezTo>
                  <a:cubicBezTo>
                    <a:pt x="227" y="1296"/>
                    <a:pt x="274" y="1268"/>
                    <a:pt x="298" y="1224"/>
                  </a:cubicBezTo>
                  <a:cubicBezTo>
                    <a:pt x="491" y="878"/>
                    <a:pt x="702" y="544"/>
                    <a:pt x="933" y="224"/>
                  </a:cubicBezTo>
                  <a:cubicBezTo>
                    <a:pt x="977" y="161"/>
                    <a:pt x="963" y="73"/>
                    <a:pt x="902" y="28"/>
                  </a:cubicBezTo>
                  <a:cubicBezTo>
                    <a:pt x="877" y="10"/>
                    <a:pt x="847" y="1"/>
                    <a:pt x="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4"/>
            <p:cNvSpPr/>
            <p:nvPr/>
          </p:nvSpPr>
          <p:spPr>
            <a:xfrm>
              <a:off x="4388670" y="2630732"/>
              <a:ext cx="395296" cy="343219"/>
            </a:xfrm>
            <a:custGeom>
              <a:avLst/>
              <a:gdLst/>
              <a:ahLst/>
              <a:cxnLst/>
              <a:rect l="l" t="t" r="r" b="b"/>
              <a:pathLst>
                <a:path w="20745" h="18012" extrusionOk="0">
                  <a:moveTo>
                    <a:pt x="5074" y="0"/>
                  </a:moveTo>
                  <a:cubicBezTo>
                    <a:pt x="3271" y="0"/>
                    <a:pt x="0" y="5987"/>
                    <a:pt x="609" y="6838"/>
                  </a:cubicBezTo>
                  <a:cubicBezTo>
                    <a:pt x="1258" y="7749"/>
                    <a:pt x="2817" y="10735"/>
                    <a:pt x="4895" y="11256"/>
                  </a:cubicBezTo>
                  <a:cubicBezTo>
                    <a:pt x="6975" y="11777"/>
                    <a:pt x="17496" y="18012"/>
                    <a:pt x="17496" y="18012"/>
                  </a:cubicBezTo>
                  <a:lnTo>
                    <a:pt x="20744" y="17102"/>
                  </a:lnTo>
                  <a:cubicBezTo>
                    <a:pt x="20744" y="17102"/>
                    <a:pt x="14378" y="12685"/>
                    <a:pt x="11910" y="10606"/>
                  </a:cubicBezTo>
                  <a:cubicBezTo>
                    <a:pt x="9443" y="8527"/>
                    <a:pt x="6065" y="5150"/>
                    <a:pt x="6065" y="5150"/>
                  </a:cubicBezTo>
                  <a:lnTo>
                    <a:pt x="5416" y="84"/>
                  </a:lnTo>
                  <a:cubicBezTo>
                    <a:pt x="5310" y="27"/>
                    <a:pt x="5195" y="0"/>
                    <a:pt x="5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4"/>
            <p:cNvSpPr/>
            <p:nvPr/>
          </p:nvSpPr>
          <p:spPr>
            <a:xfrm>
              <a:off x="4384249" y="2625301"/>
              <a:ext cx="406500" cy="353985"/>
            </a:xfrm>
            <a:custGeom>
              <a:avLst/>
              <a:gdLst/>
              <a:ahLst/>
              <a:cxnLst/>
              <a:rect l="l" t="t" r="r" b="b"/>
              <a:pathLst>
                <a:path w="21333" h="18577" extrusionOk="0">
                  <a:moveTo>
                    <a:pt x="5320" y="567"/>
                  </a:moveTo>
                  <a:cubicBezTo>
                    <a:pt x="5344" y="567"/>
                    <a:pt x="5367" y="570"/>
                    <a:pt x="5390" y="574"/>
                  </a:cubicBezTo>
                  <a:lnTo>
                    <a:pt x="6018" y="5471"/>
                  </a:lnTo>
                  <a:cubicBezTo>
                    <a:pt x="6026" y="5532"/>
                    <a:pt x="6053" y="5591"/>
                    <a:pt x="6098" y="5634"/>
                  </a:cubicBezTo>
                  <a:cubicBezTo>
                    <a:pt x="6132" y="5668"/>
                    <a:pt x="9513" y="9044"/>
                    <a:pt x="11961" y="11107"/>
                  </a:cubicBezTo>
                  <a:cubicBezTo>
                    <a:pt x="14012" y="12833"/>
                    <a:pt x="18786" y="16198"/>
                    <a:pt x="20327" y="17276"/>
                  </a:cubicBezTo>
                  <a:lnTo>
                    <a:pt x="17768" y="17993"/>
                  </a:lnTo>
                  <a:cubicBezTo>
                    <a:pt x="16608" y="17308"/>
                    <a:pt x="7203" y="11770"/>
                    <a:pt x="5196" y="11268"/>
                  </a:cubicBezTo>
                  <a:cubicBezTo>
                    <a:pt x="3571" y="10861"/>
                    <a:pt x="2207" y="8726"/>
                    <a:pt x="1475" y="7577"/>
                  </a:cubicBezTo>
                  <a:cubicBezTo>
                    <a:pt x="1315" y="7328"/>
                    <a:pt x="1179" y="7115"/>
                    <a:pt x="1070" y="6962"/>
                  </a:cubicBezTo>
                  <a:cubicBezTo>
                    <a:pt x="806" y="6558"/>
                    <a:pt x="2134" y="3419"/>
                    <a:pt x="3858" y="1542"/>
                  </a:cubicBezTo>
                  <a:cubicBezTo>
                    <a:pt x="4440" y="908"/>
                    <a:pt x="4952" y="568"/>
                    <a:pt x="5305" y="568"/>
                  </a:cubicBezTo>
                  <a:cubicBezTo>
                    <a:pt x="5310" y="567"/>
                    <a:pt x="5315" y="567"/>
                    <a:pt x="5320" y="567"/>
                  </a:cubicBezTo>
                  <a:close/>
                  <a:moveTo>
                    <a:pt x="5302" y="1"/>
                  </a:moveTo>
                  <a:cubicBezTo>
                    <a:pt x="4746" y="1"/>
                    <a:pt x="4084" y="433"/>
                    <a:pt x="3326" y="1293"/>
                  </a:cubicBezTo>
                  <a:cubicBezTo>
                    <a:pt x="1870" y="2945"/>
                    <a:pt x="1" y="6431"/>
                    <a:pt x="612" y="7288"/>
                  </a:cubicBezTo>
                  <a:cubicBezTo>
                    <a:pt x="718" y="7436"/>
                    <a:pt x="848" y="7640"/>
                    <a:pt x="1001" y="7880"/>
                  </a:cubicBezTo>
                  <a:cubicBezTo>
                    <a:pt x="1831" y="9178"/>
                    <a:pt x="3218" y="11353"/>
                    <a:pt x="5060" y="11814"/>
                  </a:cubicBezTo>
                  <a:cubicBezTo>
                    <a:pt x="7076" y="12317"/>
                    <a:pt x="17480" y="18476"/>
                    <a:pt x="17585" y="18537"/>
                  </a:cubicBezTo>
                  <a:cubicBezTo>
                    <a:pt x="17629" y="18564"/>
                    <a:pt x="17679" y="18577"/>
                    <a:pt x="17728" y="18577"/>
                  </a:cubicBezTo>
                  <a:cubicBezTo>
                    <a:pt x="17754" y="18577"/>
                    <a:pt x="17781" y="18574"/>
                    <a:pt x="17805" y="18567"/>
                  </a:cubicBezTo>
                  <a:lnTo>
                    <a:pt x="21052" y="17656"/>
                  </a:lnTo>
                  <a:cubicBezTo>
                    <a:pt x="21281" y="17592"/>
                    <a:pt x="21332" y="17292"/>
                    <a:pt x="21137" y="17156"/>
                  </a:cubicBezTo>
                  <a:cubicBezTo>
                    <a:pt x="21074" y="17112"/>
                    <a:pt x="14754" y="12722"/>
                    <a:pt x="12325" y="10676"/>
                  </a:cubicBezTo>
                  <a:cubicBezTo>
                    <a:pt x="10084" y="8790"/>
                    <a:pt x="7054" y="5792"/>
                    <a:pt x="6564" y="5305"/>
                  </a:cubicBezTo>
                  <a:lnTo>
                    <a:pt x="5926" y="333"/>
                  </a:lnTo>
                  <a:cubicBezTo>
                    <a:pt x="5915" y="244"/>
                    <a:pt x="5861" y="164"/>
                    <a:pt x="5781" y="121"/>
                  </a:cubicBezTo>
                  <a:cubicBezTo>
                    <a:pt x="5631" y="41"/>
                    <a:pt x="5471" y="1"/>
                    <a:pt x="530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4"/>
            <p:cNvSpPr/>
            <p:nvPr/>
          </p:nvSpPr>
          <p:spPr>
            <a:xfrm>
              <a:off x="4508811" y="4188573"/>
              <a:ext cx="245352" cy="128126"/>
            </a:xfrm>
            <a:custGeom>
              <a:avLst/>
              <a:gdLst/>
              <a:ahLst/>
              <a:cxnLst/>
              <a:rect l="l" t="t" r="r" b="b"/>
              <a:pathLst>
                <a:path w="12876" h="6724" extrusionOk="0">
                  <a:moveTo>
                    <a:pt x="1681" y="0"/>
                  </a:moveTo>
                  <a:cubicBezTo>
                    <a:pt x="1681" y="0"/>
                    <a:pt x="0" y="3882"/>
                    <a:pt x="1061" y="4534"/>
                  </a:cubicBezTo>
                  <a:cubicBezTo>
                    <a:pt x="1589" y="4860"/>
                    <a:pt x="2199" y="4921"/>
                    <a:pt x="2749" y="4921"/>
                  </a:cubicBezTo>
                  <a:cubicBezTo>
                    <a:pt x="3080" y="4921"/>
                    <a:pt x="3389" y="4899"/>
                    <a:pt x="3645" y="4899"/>
                  </a:cubicBezTo>
                  <a:cubicBezTo>
                    <a:pt x="3815" y="4899"/>
                    <a:pt x="3961" y="4909"/>
                    <a:pt x="4075" y="4941"/>
                  </a:cubicBezTo>
                  <a:cubicBezTo>
                    <a:pt x="4646" y="5105"/>
                    <a:pt x="5543" y="6163"/>
                    <a:pt x="8639" y="6572"/>
                  </a:cubicBezTo>
                  <a:cubicBezTo>
                    <a:pt x="9448" y="6678"/>
                    <a:pt x="10090" y="6723"/>
                    <a:pt x="10602" y="6723"/>
                  </a:cubicBezTo>
                  <a:cubicBezTo>
                    <a:pt x="12048" y="6723"/>
                    <a:pt x="12450" y="6362"/>
                    <a:pt x="12631" y="6002"/>
                  </a:cubicBezTo>
                  <a:cubicBezTo>
                    <a:pt x="12876" y="5512"/>
                    <a:pt x="11328" y="5105"/>
                    <a:pt x="10024" y="4208"/>
                  </a:cubicBezTo>
                  <a:cubicBezTo>
                    <a:pt x="8721" y="3312"/>
                    <a:pt x="5543" y="623"/>
                    <a:pt x="5543" y="623"/>
                  </a:cubicBezTo>
                  <a:cubicBezTo>
                    <a:pt x="4966" y="952"/>
                    <a:pt x="4433" y="1076"/>
                    <a:pt x="3960" y="1076"/>
                  </a:cubicBezTo>
                  <a:cubicBezTo>
                    <a:pt x="2562" y="1076"/>
                    <a:pt x="1681" y="0"/>
                    <a:pt x="16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4503228" y="4183200"/>
              <a:ext cx="256366" cy="138854"/>
            </a:xfrm>
            <a:custGeom>
              <a:avLst/>
              <a:gdLst/>
              <a:ahLst/>
              <a:cxnLst/>
              <a:rect l="l" t="t" r="r" b="b"/>
              <a:pathLst>
                <a:path w="13454" h="7287" extrusionOk="0">
                  <a:moveTo>
                    <a:pt x="2076" y="772"/>
                  </a:moveTo>
                  <a:cubicBezTo>
                    <a:pt x="2481" y="1121"/>
                    <a:pt x="3252" y="1636"/>
                    <a:pt x="4264" y="1636"/>
                  </a:cubicBezTo>
                  <a:cubicBezTo>
                    <a:pt x="4729" y="1636"/>
                    <a:pt x="5245" y="1527"/>
                    <a:pt x="5801" y="1243"/>
                  </a:cubicBezTo>
                  <a:cubicBezTo>
                    <a:pt x="6448" y="1787"/>
                    <a:pt x="9002" y="3928"/>
                    <a:pt x="10158" y="4722"/>
                  </a:cubicBezTo>
                  <a:cubicBezTo>
                    <a:pt x="10672" y="5074"/>
                    <a:pt x="11206" y="5346"/>
                    <a:pt x="11677" y="5585"/>
                  </a:cubicBezTo>
                  <a:cubicBezTo>
                    <a:pt x="12075" y="5786"/>
                    <a:pt x="12617" y="6063"/>
                    <a:pt x="12673" y="6157"/>
                  </a:cubicBezTo>
                  <a:cubicBezTo>
                    <a:pt x="12586" y="6331"/>
                    <a:pt x="12390" y="6724"/>
                    <a:pt x="10903" y="6724"/>
                  </a:cubicBezTo>
                  <a:cubicBezTo>
                    <a:pt x="10413" y="6724"/>
                    <a:pt x="9782" y="6681"/>
                    <a:pt x="8968" y="6574"/>
                  </a:cubicBezTo>
                  <a:cubicBezTo>
                    <a:pt x="6737" y="6281"/>
                    <a:pt x="5687" y="5645"/>
                    <a:pt x="5060" y="5266"/>
                  </a:cubicBezTo>
                  <a:cubicBezTo>
                    <a:pt x="4821" y="5121"/>
                    <a:pt x="4631" y="5006"/>
                    <a:pt x="4446" y="4953"/>
                  </a:cubicBezTo>
                  <a:cubicBezTo>
                    <a:pt x="4301" y="4913"/>
                    <a:pt x="4129" y="4899"/>
                    <a:pt x="3937" y="4899"/>
                  </a:cubicBezTo>
                  <a:cubicBezTo>
                    <a:pt x="3813" y="4899"/>
                    <a:pt x="3679" y="4905"/>
                    <a:pt x="3537" y="4910"/>
                  </a:cubicBezTo>
                  <a:cubicBezTo>
                    <a:pt x="3379" y="4916"/>
                    <a:pt x="3212" y="4922"/>
                    <a:pt x="3040" y="4922"/>
                  </a:cubicBezTo>
                  <a:cubicBezTo>
                    <a:pt x="2526" y="4922"/>
                    <a:pt x="1969" y="4865"/>
                    <a:pt x="1501" y="4577"/>
                  </a:cubicBezTo>
                  <a:cubicBezTo>
                    <a:pt x="967" y="4249"/>
                    <a:pt x="1492" y="2241"/>
                    <a:pt x="2076" y="772"/>
                  </a:cubicBezTo>
                  <a:close/>
                  <a:moveTo>
                    <a:pt x="1977" y="0"/>
                  </a:moveTo>
                  <a:cubicBezTo>
                    <a:pt x="1963" y="0"/>
                    <a:pt x="1949" y="1"/>
                    <a:pt x="1936" y="3"/>
                  </a:cubicBezTo>
                  <a:cubicBezTo>
                    <a:pt x="1838" y="17"/>
                    <a:pt x="1756" y="81"/>
                    <a:pt x="1717" y="170"/>
                  </a:cubicBezTo>
                  <a:cubicBezTo>
                    <a:pt x="1419" y="855"/>
                    <a:pt x="0" y="4313"/>
                    <a:pt x="1206" y="5056"/>
                  </a:cubicBezTo>
                  <a:cubicBezTo>
                    <a:pt x="1796" y="5419"/>
                    <a:pt x="2469" y="5484"/>
                    <a:pt x="3052" y="5484"/>
                  </a:cubicBezTo>
                  <a:cubicBezTo>
                    <a:pt x="3231" y="5484"/>
                    <a:pt x="3401" y="5478"/>
                    <a:pt x="3557" y="5473"/>
                  </a:cubicBezTo>
                  <a:cubicBezTo>
                    <a:pt x="3690" y="5467"/>
                    <a:pt x="3820" y="5463"/>
                    <a:pt x="3937" y="5463"/>
                  </a:cubicBezTo>
                  <a:cubicBezTo>
                    <a:pt x="4082" y="5463"/>
                    <a:pt x="4207" y="5470"/>
                    <a:pt x="4291" y="5495"/>
                  </a:cubicBezTo>
                  <a:cubicBezTo>
                    <a:pt x="4405" y="5527"/>
                    <a:pt x="4565" y="5623"/>
                    <a:pt x="4769" y="5747"/>
                  </a:cubicBezTo>
                  <a:cubicBezTo>
                    <a:pt x="5435" y="6149"/>
                    <a:pt x="6547" y="6822"/>
                    <a:pt x="8895" y="7132"/>
                  </a:cubicBezTo>
                  <a:cubicBezTo>
                    <a:pt x="9712" y="7240"/>
                    <a:pt x="10370" y="7287"/>
                    <a:pt x="10902" y="7287"/>
                  </a:cubicBezTo>
                  <a:cubicBezTo>
                    <a:pt x="12472" y="7287"/>
                    <a:pt x="12941" y="6877"/>
                    <a:pt x="13177" y="6409"/>
                  </a:cubicBezTo>
                  <a:cubicBezTo>
                    <a:pt x="13453" y="5856"/>
                    <a:pt x="12782" y="5516"/>
                    <a:pt x="11932" y="5085"/>
                  </a:cubicBezTo>
                  <a:cubicBezTo>
                    <a:pt x="11477" y="4853"/>
                    <a:pt x="10959" y="4590"/>
                    <a:pt x="10476" y="4259"/>
                  </a:cubicBezTo>
                  <a:cubicBezTo>
                    <a:pt x="9200" y="3381"/>
                    <a:pt x="6049" y="717"/>
                    <a:pt x="6018" y="690"/>
                  </a:cubicBezTo>
                  <a:cubicBezTo>
                    <a:pt x="5966" y="647"/>
                    <a:pt x="5901" y="624"/>
                    <a:pt x="5836" y="624"/>
                  </a:cubicBezTo>
                  <a:cubicBezTo>
                    <a:pt x="5788" y="624"/>
                    <a:pt x="5740" y="636"/>
                    <a:pt x="5697" y="661"/>
                  </a:cubicBezTo>
                  <a:cubicBezTo>
                    <a:pt x="5168" y="964"/>
                    <a:pt x="4681" y="1077"/>
                    <a:pt x="4250" y="1077"/>
                  </a:cubicBezTo>
                  <a:cubicBezTo>
                    <a:pt x="3017" y="1077"/>
                    <a:pt x="2236" y="154"/>
                    <a:pt x="2192" y="103"/>
                  </a:cubicBezTo>
                  <a:cubicBezTo>
                    <a:pt x="2139" y="38"/>
                    <a:pt x="2059" y="0"/>
                    <a:pt x="1977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4521483" y="4255837"/>
              <a:ext cx="228431" cy="60843"/>
            </a:xfrm>
            <a:custGeom>
              <a:avLst/>
              <a:gdLst/>
              <a:ahLst/>
              <a:cxnLst/>
              <a:rect l="l" t="t" r="r" b="b"/>
              <a:pathLst>
                <a:path w="11988" h="3193" extrusionOk="0">
                  <a:moveTo>
                    <a:pt x="1" y="1"/>
                  </a:moveTo>
                  <a:lnTo>
                    <a:pt x="1" y="1"/>
                  </a:lnTo>
                  <a:cubicBezTo>
                    <a:pt x="11" y="457"/>
                    <a:pt x="117" y="834"/>
                    <a:pt x="396" y="1003"/>
                  </a:cubicBezTo>
                  <a:cubicBezTo>
                    <a:pt x="926" y="1329"/>
                    <a:pt x="1538" y="1390"/>
                    <a:pt x="2089" y="1390"/>
                  </a:cubicBezTo>
                  <a:cubicBezTo>
                    <a:pt x="2417" y="1390"/>
                    <a:pt x="2723" y="1369"/>
                    <a:pt x="2977" y="1369"/>
                  </a:cubicBezTo>
                  <a:cubicBezTo>
                    <a:pt x="3148" y="1369"/>
                    <a:pt x="3296" y="1378"/>
                    <a:pt x="3410" y="1411"/>
                  </a:cubicBezTo>
                  <a:cubicBezTo>
                    <a:pt x="3981" y="1573"/>
                    <a:pt x="4878" y="2633"/>
                    <a:pt x="7974" y="3040"/>
                  </a:cubicBezTo>
                  <a:cubicBezTo>
                    <a:pt x="8784" y="3147"/>
                    <a:pt x="9427" y="3192"/>
                    <a:pt x="9940" y="3192"/>
                  </a:cubicBezTo>
                  <a:cubicBezTo>
                    <a:pt x="11384" y="3192"/>
                    <a:pt x="11786" y="2832"/>
                    <a:pt x="11967" y="2472"/>
                  </a:cubicBezTo>
                  <a:cubicBezTo>
                    <a:pt x="11977" y="2447"/>
                    <a:pt x="11985" y="2422"/>
                    <a:pt x="11988" y="2396"/>
                  </a:cubicBezTo>
                  <a:lnTo>
                    <a:pt x="11988" y="2396"/>
                  </a:lnTo>
                  <a:cubicBezTo>
                    <a:pt x="11557" y="2454"/>
                    <a:pt x="11130" y="2480"/>
                    <a:pt x="10710" y="2480"/>
                  </a:cubicBezTo>
                  <a:cubicBezTo>
                    <a:pt x="9291" y="2480"/>
                    <a:pt x="7936" y="2190"/>
                    <a:pt x="6676" y="1893"/>
                  </a:cubicBezTo>
                  <a:cubicBezTo>
                    <a:pt x="4670" y="1421"/>
                    <a:pt x="4081" y="360"/>
                    <a:pt x="2195" y="360"/>
                  </a:cubicBezTo>
                  <a:cubicBezTo>
                    <a:pt x="1242" y="360"/>
                    <a:pt x="501" y="179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4516052" y="4250483"/>
              <a:ext cx="239426" cy="71571"/>
            </a:xfrm>
            <a:custGeom>
              <a:avLst/>
              <a:gdLst/>
              <a:ahLst/>
              <a:cxnLst/>
              <a:rect l="l" t="t" r="r" b="b"/>
              <a:pathLst>
                <a:path w="12565" h="3756" extrusionOk="0">
                  <a:moveTo>
                    <a:pt x="612" y="679"/>
                  </a:moveTo>
                  <a:cubicBezTo>
                    <a:pt x="1196" y="841"/>
                    <a:pt x="1821" y="922"/>
                    <a:pt x="2480" y="922"/>
                  </a:cubicBezTo>
                  <a:cubicBezTo>
                    <a:pt x="3481" y="922"/>
                    <a:pt x="4092" y="1242"/>
                    <a:pt x="4801" y="1612"/>
                  </a:cubicBezTo>
                  <a:cubicBezTo>
                    <a:pt x="5359" y="1904"/>
                    <a:pt x="5994" y="2235"/>
                    <a:pt x="6895" y="2446"/>
                  </a:cubicBezTo>
                  <a:cubicBezTo>
                    <a:pt x="8194" y="2753"/>
                    <a:pt x="9561" y="3041"/>
                    <a:pt x="10990" y="3041"/>
                  </a:cubicBezTo>
                  <a:cubicBezTo>
                    <a:pt x="11164" y="3041"/>
                    <a:pt x="11338" y="3037"/>
                    <a:pt x="11514" y="3028"/>
                  </a:cubicBezTo>
                  <a:lnTo>
                    <a:pt x="11514" y="3028"/>
                  </a:lnTo>
                  <a:cubicBezTo>
                    <a:pt x="11258" y="3122"/>
                    <a:pt x="10860" y="3193"/>
                    <a:pt x="10231" y="3193"/>
                  </a:cubicBezTo>
                  <a:cubicBezTo>
                    <a:pt x="9740" y="3193"/>
                    <a:pt x="9109" y="3150"/>
                    <a:pt x="8295" y="3043"/>
                  </a:cubicBezTo>
                  <a:cubicBezTo>
                    <a:pt x="6064" y="2750"/>
                    <a:pt x="5014" y="2114"/>
                    <a:pt x="4387" y="1735"/>
                  </a:cubicBezTo>
                  <a:cubicBezTo>
                    <a:pt x="4148" y="1590"/>
                    <a:pt x="3958" y="1475"/>
                    <a:pt x="3773" y="1422"/>
                  </a:cubicBezTo>
                  <a:cubicBezTo>
                    <a:pt x="3628" y="1382"/>
                    <a:pt x="3456" y="1368"/>
                    <a:pt x="3264" y="1368"/>
                  </a:cubicBezTo>
                  <a:cubicBezTo>
                    <a:pt x="3140" y="1368"/>
                    <a:pt x="3006" y="1374"/>
                    <a:pt x="2864" y="1379"/>
                  </a:cubicBezTo>
                  <a:cubicBezTo>
                    <a:pt x="2706" y="1385"/>
                    <a:pt x="2538" y="1391"/>
                    <a:pt x="2366" y="1391"/>
                  </a:cubicBezTo>
                  <a:cubicBezTo>
                    <a:pt x="1852" y="1391"/>
                    <a:pt x="1296" y="1334"/>
                    <a:pt x="828" y="1046"/>
                  </a:cubicBezTo>
                  <a:cubicBezTo>
                    <a:pt x="716" y="976"/>
                    <a:pt x="650" y="838"/>
                    <a:pt x="612" y="679"/>
                  </a:cubicBezTo>
                  <a:close/>
                  <a:moveTo>
                    <a:pt x="286" y="0"/>
                  </a:moveTo>
                  <a:cubicBezTo>
                    <a:pt x="134" y="0"/>
                    <a:pt x="0" y="124"/>
                    <a:pt x="4" y="288"/>
                  </a:cubicBezTo>
                  <a:cubicBezTo>
                    <a:pt x="19" y="900"/>
                    <a:pt x="197" y="1316"/>
                    <a:pt x="533" y="1525"/>
                  </a:cubicBezTo>
                  <a:cubicBezTo>
                    <a:pt x="1123" y="1888"/>
                    <a:pt x="1796" y="1953"/>
                    <a:pt x="2379" y="1953"/>
                  </a:cubicBezTo>
                  <a:cubicBezTo>
                    <a:pt x="2558" y="1953"/>
                    <a:pt x="2728" y="1947"/>
                    <a:pt x="2884" y="1942"/>
                  </a:cubicBezTo>
                  <a:cubicBezTo>
                    <a:pt x="3017" y="1936"/>
                    <a:pt x="3147" y="1932"/>
                    <a:pt x="3264" y="1932"/>
                  </a:cubicBezTo>
                  <a:cubicBezTo>
                    <a:pt x="3409" y="1932"/>
                    <a:pt x="3534" y="1939"/>
                    <a:pt x="3618" y="1964"/>
                  </a:cubicBezTo>
                  <a:cubicBezTo>
                    <a:pt x="3732" y="1996"/>
                    <a:pt x="3892" y="2092"/>
                    <a:pt x="4096" y="2216"/>
                  </a:cubicBezTo>
                  <a:cubicBezTo>
                    <a:pt x="4762" y="2618"/>
                    <a:pt x="5874" y="3291"/>
                    <a:pt x="8222" y="3601"/>
                  </a:cubicBezTo>
                  <a:cubicBezTo>
                    <a:pt x="9039" y="3709"/>
                    <a:pt x="9697" y="3756"/>
                    <a:pt x="10229" y="3756"/>
                  </a:cubicBezTo>
                  <a:cubicBezTo>
                    <a:pt x="11799" y="3756"/>
                    <a:pt x="12268" y="3346"/>
                    <a:pt x="12504" y="2879"/>
                  </a:cubicBezTo>
                  <a:cubicBezTo>
                    <a:pt x="12529" y="2827"/>
                    <a:pt x="12545" y="2772"/>
                    <a:pt x="12553" y="2715"/>
                  </a:cubicBezTo>
                  <a:cubicBezTo>
                    <a:pt x="12564" y="2627"/>
                    <a:pt x="12535" y="2540"/>
                    <a:pt x="12472" y="2478"/>
                  </a:cubicBezTo>
                  <a:cubicBezTo>
                    <a:pt x="12418" y="2425"/>
                    <a:pt x="12346" y="2396"/>
                    <a:pt x="12270" y="2396"/>
                  </a:cubicBezTo>
                  <a:cubicBezTo>
                    <a:pt x="12259" y="2396"/>
                    <a:pt x="12248" y="2397"/>
                    <a:pt x="12236" y="2398"/>
                  </a:cubicBezTo>
                  <a:cubicBezTo>
                    <a:pt x="11822" y="2454"/>
                    <a:pt x="11410" y="2479"/>
                    <a:pt x="11003" y="2479"/>
                  </a:cubicBezTo>
                  <a:cubicBezTo>
                    <a:pt x="9627" y="2479"/>
                    <a:pt x="8293" y="2199"/>
                    <a:pt x="7025" y="1899"/>
                  </a:cubicBezTo>
                  <a:cubicBezTo>
                    <a:pt x="6192" y="1704"/>
                    <a:pt x="5618" y="1403"/>
                    <a:pt x="5062" y="1115"/>
                  </a:cubicBezTo>
                  <a:cubicBezTo>
                    <a:pt x="4321" y="727"/>
                    <a:pt x="3620" y="361"/>
                    <a:pt x="2482" y="361"/>
                  </a:cubicBezTo>
                  <a:cubicBezTo>
                    <a:pt x="1540" y="361"/>
                    <a:pt x="819" y="174"/>
                    <a:pt x="380" y="16"/>
                  </a:cubicBezTo>
                  <a:cubicBezTo>
                    <a:pt x="349" y="5"/>
                    <a:pt x="317" y="0"/>
                    <a:pt x="28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4"/>
            <p:cNvSpPr/>
            <p:nvPr/>
          </p:nvSpPr>
          <p:spPr>
            <a:xfrm>
              <a:off x="3818982" y="2130728"/>
              <a:ext cx="867593" cy="2102071"/>
            </a:xfrm>
            <a:custGeom>
              <a:avLst/>
              <a:gdLst/>
              <a:ahLst/>
              <a:cxnLst/>
              <a:rect l="l" t="t" r="r" b="b"/>
              <a:pathLst>
                <a:path w="45531" h="110316" extrusionOk="0">
                  <a:moveTo>
                    <a:pt x="25090" y="1"/>
                  </a:moveTo>
                  <a:cubicBezTo>
                    <a:pt x="25090" y="1"/>
                    <a:pt x="25704" y="4124"/>
                    <a:pt x="24915" y="5791"/>
                  </a:cubicBezTo>
                  <a:cubicBezTo>
                    <a:pt x="24125" y="7458"/>
                    <a:pt x="21670" y="7631"/>
                    <a:pt x="19564" y="7984"/>
                  </a:cubicBezTo>
                  <a:cubicBezTo>
                    <a:pt x="17458" y="8336"/>
                    <a:pt x="12634" y="10176"/>
                    <a:pt x="13160" y="14913"/>
                  </a:cubicBezTo>
                  <a:cubicBezTo>
                    <a:pt x="13687" y="19650"/>
                    <a:pt x="19739" y="29915"/>
                    <a:pt x="19739" y="32810"/>
                  </a:cubicBezTo>
                  <a:cubicBezTo>
                    <a:pt x="19739" y="35705"/>
                    <a:pt x="17897" y="37196"/>
                    <a:pt x="15879" y="42811"/>
                  </a:cubicBezTo>
                  <a:cubicBezTo>
                    <a:pt x="13862" y="48426"/>
                    <a:pt x="14124" y="58864"/>
                    <a:pt x="14738" y="65620"/>
                  </a:cubicBezTo>
                  <a:cubicBezTo>
                    <a:pt x="15352" y="72374"/>
                    <a:pt x="17371" y="78778"/>
                    <a:pt x="17371" y="78778"/>
                  </a:cubicBezTo>
                  <a:cubicBezTo>
                    <a:pt x="17371" y="78778"/>
                    <a:pt x="12282" y="86936"/>
                    <a:pt x="10090" y="90445"/>
                  </a:cubicBezTo>
                  <a:cubicBezTo>
                    <a:pt x="7897" y="93956"/>
                    <a:pt x="1" y="109219"/>
                    <a:pt x="1" y="109219"/>
                  </a:cubicBezTo>
                  <a:cubicBezTo>
                    <a:pt x="1" y="109219"/>
                    <a:pt x="1" y="109745"/>
                    <a:pt x="1229" y="110097"/>
                  </a:cubicBezTo>
                  <a:cubicBezTo>
                    <a:pt x="1841" y="110272"/>
                    <a:pt x="2498" y="110316"/>
                    <a:pt x="3002" y="110316"/>
                  </a:cubicBezTo>
                  <a:cubicBezTo>
                    <a:pt x="3509" y="110316"/>
                    <a:pt x="3861" y="110272"/>
                    <a:pt x="3861" y="110272"/>
                  </a:cubicBezTo>
                  <a:cubicBezTo>
                    <a:pt x="3861" y="110272"/>
                    <a:pt x="18950" y="92112"/>
                    <a:pt x="21756" y="89042"/>
                  </a:cubicBezTo>
                  <a:cubicBezTo>
                    <a:pt x="24564" y="85972"/>
                    <a:pt x="27196" y="80621"/>
                    <a:pt x="27546" y="78164"/>
                  </a:cubicBezTo>
                  <a:cubicBezTo>
                    <a:pt x="27898" y="75706"/>
                    <a:pt x="27459" y="60707"/>
                    <a:pt x="27459" y="60706"/>
                  </a:cubicBezTo>
                  <a:lnTo>
                    <a:pt x="27459" y="60706"/>
                  </a:lnTo>
                  <a:cubicBezTo>
                    <a:pt x="27459" y="60706"/>
                    <a:pt x="30618" y="68251"/>
                    <a:pt x="33074" y="72111"/>
                  </a:cubicBezTo>
                  <a:cubicBezTo>
                    <a:pt x="35532" y="75972"/>
                    <a:pt x="37191" y="79392"/>
                    <a:pt x="37191" y="79392"/>
                  </a:cubicBezTo>
                  <a:cubicBezTo>
                    <a:pt x="37191" y="79392"/>
                    <a:pt x="36583" y="84568"/>
                    <a:pt x="37197" y="88955"/>
                  </a:cubicBezTo>
                  <a:cubicBezTo>
                    <a:pt x="37811" y="93340"/>
                    <a:pt x="37293" y="107423"/>
                    <a:pt x="37907" y="108564"/>
                  </a:cubicBezTo>
                  <a:cubicBezTo>
                    <a:pt x="38185" y="109079"/>
                    <a:pt x="38821" y="109264"/>
                    <a:pt x="39484" y="109264"/>
                  </a:cubicBezTo>
                  <a:cubicBezTo>
                    <a:pt x="40288" y="109264"/>
                    <a:pt x="41132" y="108991"/>
                    <a:pt x="41421" y="108702"/>
                  </a:cubicBezTo>
                  <a:cubicBezTo>
                    <a:pt x="41947" y="108176"/>
                    <a:pt x="42198" y="104746"/>
                    <a:pt x="42198" y="104746"/>
                  </a:cubicBezTo>
                  <a:cubicBezTo>
                    <a:pt x="42198" y="104746"/>
                    <a:pt x="43250" y="94043"/>
                    <a:pt x="43864" y="89042"/>
                  </a:cubicBezTo>
                  <a:cubicBezTo>
                    <a:pt x="44479" y="84043"/>
                    <a:pt x="45531" y="79743"/>
                    <a:pt x="45181" y="78603"/>
                  </a:cubicBezTo>
                  <a:cubicBezTo>
                    <a:pt x="44829" y="77462"/>
                    <a:pt x="42636" y="65270"/>
                    <a:pt x="40969" y="59479"/>
                  </a:cubicBezTo>
                  <a:cubicBezTo>
                    <a:pt x="39302" y="53689"/>
                    <a:pt x="34215" y="42900"/>
                    <a:pt x="33074" y="40092"/>
                  </a:cubicBezTo>
                  <a:cubicBezTo>
                    <a:pt x="31934" y="37285"/>
                    <a:pt x="31320" y="34741"/>
                    <a:pt x="31495" y="33863"/>
                  </a:cubicBezTo>
                  <a:cubicBezTo>
                    <a:pt x="31670" y="32987"/>
                    <a:pt x="35091" y="27723"/>
                    <a:pt x="35969" y="26319"/>
                  </a:cubicBezTo>
                  <a:cubicBezTo>
                    <a:pt x="36846" y="24915"/>
                    <a:pt x="37197" y="22372"/>
                    <a:pt x="36144" y="20091"/>
                  </a:cubicBezTo>
                  <a:cubicBezTo>
                    <a:pt x="35091" y="17810"/>
                    <a:pt x="36144" y="14740"/>
                    <a:pt x="35969" y="12898"/>
                  </a:cubicBezTo>
                  <a:cubicBezTo>
                    <a:pt x="35793" y="11054"/>
                    <a:pt x="33074" y="10265"/>
                    <a:pt x="31670" y="9564"/>
                  </a:cubicBezTo>
                  <a:cubicBezTo>
                    <a:pt x="30267" y="8862"/>
                    <a:pt x="29740" y="7281"/>
                    <a:pt x="29740" y="5967"/>
                  </a:cubicBezTo>
                  <a:cubicBezTo>
                    <a:pt x="29740" y="4652"/>
                    <a:pt x="30529" y="2808"/>
                    <a:pt x="30529" y="2808"/>
                  </a:cubicBezTo>
                  <a:cubicBezTo>
                    <a:pt x="30529" y="2808"/>
                    <a:pt x="26231" y="1"/>
                    <a:pt x="250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4"/>
            <p:cNvSpPr/>
            <p:nvPr/>
          </p:nvSpPr>
          <p:spPr>
            <a:xfrm>
              <a:off x="3813647" y="2125393"/>
              <a:ext cx="875825" cy="2112780"/>
            </a:xfrm>
            <a:custGeom>
              <a:avLst/>
              <a:gdLst/>
              <a:ahLst/>
              <a:cxnLst/>
              <a:rect l="l" t="t" r="r" b="b"/>
              <a:pathLst>
                <a:path w="45963" h="110878" extrusionOk="0">
                  <a:moveTo>
                    <a:pt x="25697" y="619"/>
                  </a:moveTo>
                  <a:lnTo>
                    <a:pt x="25697" y="619"/>
                  </a:lnTo>
                  <a:cubicBezTo>
                    <a:pt x="26709" y="908"/>
                    <a:pt x="28945" y="2219"/>
                    <a:pt x="30460" y="3196"/>
                  </a:cubicBezTo>
                  <a:cubicBezTo>
                    <a:pt x="30248" y="3736"/>
                    <a:pt x="29737" y="5146"/>
                    <a:pt x="29737" y="6246"/>
                  </a:cubicBezTo>
                  <a:cubicBezTo>
                    <a:pt x="29737" y="7602"/>
                    <a:pt x="30285" y="9325"/>
                    <a:pt x="31823" y="10093"/>
                  </a:cubicBezTo>
                  <a:cubicBezTo>
                    <a:pt x="32084" y="10224"/>
                    <a:pt x="32390" y="10359"/>
                    <a:pt x="32718" y="10502"/>
                  </a:cubicBezTo>
                  <a:cubicBezTo>
                    <a:pt x="34110" y="11108"/>
                    <a:pt x="35839" y="11864"/>
                    <a:pt x="35968" y="13203"/>
                  </a:cubicBezTo>
                  <a:cubicBezTo>
                    <a:pt x="36026" y="13820"/>
                    <a:pt x="35937" y="14611"/>
                    <a:pt x="35842" y="15450"/>
                  </a:cubicBezTo>
                  <a:cubicBezTo>
                    <a:pt x="35658" y="17084"/>
                    <a:pt x="35451" y="18936"/>
                    <a:pt x="36167" y="20488"/>
                  </a:cubicBezTo>
                  <a:cubicBezTo>
                    <a:pt x="37209" y="22742"/>
                    <a:pt x="36815" y="25159"/>
                    <a:pt x="36008" y="26448"/>
                  </a:cubicBezTo>
                  <a:cubicBezTo>
                    <a:pt x="35864" y="26680"/>
                    <a:pt x="35651" y="27016"/>
                    <a:pt x="35394" y="27418"/>
                  </a:cubicBezTo>
                  <a:cubicBezTo>
                    <a:pt x="33584" y="30265"/>
                    <a:pt x="31642" y="33363"/>
                    <a:pt x="31497" y="34086"/>
                  </a:cubicBezTo>
                  <a:cubicBezTo>
                    <a:pt x="31303" y="35059"/>
                    <a:pt x="31958" y="37687"/>
                    <a:pt x="33092" y="40476"/>
                  </a:cubicBezTo>
                  <a:cubicBezTo>
                    <a:pt x="33383" y="41192"/>
                    <a:pt x="33923" y="42408"/>
                    <a:pt x="34605" y="43947"/>
                  </a:cubicBezTo>
                  <a:cubicBezTo>
                    <a:pt x="36649" y="48560"/>
                    <a:pt x="39738" y="55531"/>
                    <a:pt x="40977" y="59835"/>
                  </a:cubicBezTo>
                  <a:cubicBezTo>
                    <a:pt x="42093" y="63707"/>
                    <a:pt x="43435" y="70406"/>
                    <a:pt x="44322" y="74838"/>
                  </a:cubicBezTo>
                  <a:cubicBezTo>
                    <a:pt x="44756" y="77007"/>
                    <a:pt x="45070" y="78576"/>
                    <a:pt x="45189" y="78964"/>
                  </a:cubicBezTo>
                  <a:cubicBezTo>
                    <a:pt x="45386" y="79602"/>
                    <a:pt x="45054" y="81609"/>
                    <a:pt x="44669" y="83932"/>
                  </a:cubicBezTo>
                  <a:cubicBezTo>
                    <a:pt x="44403" y="85533"/>
                    <a:pt x="44101" y="87349"/>
                    <a:pt x="43864" y="89287"/>
                  </a:cubicBezTo>
                  <a:cubicBezTo>
                    <a:pt x="43257" y="94233"/>
                    <a:pt x="42207" y="104890"/>
                    <a:pt x="42197" y="105004"/>
                  </a:cubicBezTo>
                  <a:cubicBezTo>
                    <a:pt x="42076" y="106639"/>
                    <a:pt x="41784" y="108498"/>
                    <a:pt x="41501" y="108783"/>
                  </a:cubicBezTo>
                  <a:cubicBezTo>
                    <a:pt x="41278" y="109004"/>
                    <a:pt x="40505" y="109262"/>
                    <a:pt x="39761" y="109262"/>
                  </a:cubicBezTo>
                  <a:cubicBezTo>
                    <a:pt x="39623" y="109262"/>
                    <a:pt x="39486" y="109253"/>
                    <a:pt x="39354" y="109233"/>
                  </a:cubicBezTo>
                  <a:cubicBezTo>
                    <a:pt x="39038" y="109187"/>
                    <a:pt x="38621" y="109058"/>
                    <a:pt x="38434" y="108710"/>
                  </a:cubicBezTo>
                  <a:cubicBezTo>
                    <a:pt x="38157" y="108196"/>
                    <a:pt x="38132" y="103924"/>
                    <a:pt x="38112" y="100156"/>
                  </a:cubicBezTo>
                  <a:cubicBezTo>
                    <a:pt x="38088" y="96047"/>
                    <a:pt x="38062" y="91389"/>
                    <a:pt x="37754" y="89195"/>
                  </a:cubicBezTo>
                  <a:cubicBezTo>
                    <a:pt x="37152" y="84896"/>
                    <a:pt x="37743" y="79755"/>
                    <a:pt x="37748" y="79704"/>
                  </a:cubicBezTo>
                  <a:cubicBezTo>
                    <a:pt x="37756" y="79651"/>
                    <a:pt x="37747" y="79597"/>
                    <a:pt x="37722" y="79548"/>
                  </a:cubicBezTo>
                  <a:cubicBezTo>
                    <a:pt x="37706" y="79514"/>
                    <a:pt x="36027" y="76068"/>
                    <a:pt x="33590" y="72239"/>
                  </a:cubicBezTo>
                  <a:cubicBezTo>
                    <a:pt x="31175" y="68445"/>
                    <a:pt x="28029" y="60952"/>
                    <a:pt x="27999" y="60878"/>
                  </a:cubicBezTo>
                  <a:cubicBezTo>
                    <a:pt x="27953" y="60772"/>
                    <a:pt x="27850" y="60705"/>
                    <a:pt x="27739" y="60705"/>
                  </a:cubicBezTo>
                  <a:cubicBezTo>
                    <a:pt x="27720" y="60705"/>
                    <a:pt x="27699" y="60707"/>
                    <a:pt x="27679" y="60712"/>
                  </a:cubicBezTo>
                  <a:cubicBezTo>
                    <a:pt x="27546" y="60741"/>
                    <a:pt x="27453" y="60859"/>
                    <a:pt x="27458" y="60995"/>
                  </a:cubicBezTo>
                  <a:cubicBezTo>
                    <a:pt x="27463" y="61145"/>
                    <a:pt x="27892" y="75999"/>
                    <a:pt x="27549" y="78404"/>
                  </a:cubicBezTo>
                  <a:cubicBezTo>
                    <a:pt x="27205" y="80805"/>
                    <a:pt x="24579" y="86127"/>
                    <a:pt x="21829" y="89133"/>
                  </a:cubicBezTo>
                  <a:cubicBezTo>
                    <a:pt x="19152" y="92063"/>
                    <a:pt x="5143" y="108907"/>
                    <a:pt x="3998" y="110283"/>
                  </a:cubicBezTo>
                  <a:cubicBezTo>
                    <a:pt x="3861" y="110296"/>
                    <a:pt x="3604" y="110314"/>
                    <a:pt x="3282" y="110314"/>
                  </a:cubicBezTo>
                  <a:cubicBezTo>
                    <a:pt x="2798" y="110314"/>
                    <a:pt x="2169" y="110272"/>
                    <a:pt x="1586" y="110107"/>
                  </a:cubicBezTo>
                  <a:cubicBezTo>
                    <a:pt x="835" y="109891"/>
                    <a:pt x="632" y="109628"/>
                    <a:pt x="580" y="109534"/>
                  </a:cubicBezTo>
                  <a:cubicBezTo>
                    <a:pt x="1249" y="108243"/>
                    <a:pt x="8535" y="94192"/>
                    <a:pt x="10606" y="90874"/>
                  </a:cubicBezTo>
                  <a:cubicBezTo>
                    <a:pt x="12799" y="87365"/>
                    <a:pt x="17887" y="79207"/>
                    <a:pt x="17887" y="79207"/>
                  </a:cubicBezTo>
                  <a:cubicBezTo>
                    <a:pt x="17931" y="79137"/>
                    <a:pt x="17943" y="79050"/>
                    <a:pt x="17918" y="78973"/>
                  </a:cubicBezTo>
                  <a:cubicBezTo>
                    <a:pt x="17897" y="78909"/>
                    <a:pt x="15902" y="72521"/>
                    <a:pt x="15297" y="65873"/>
                  </a:cubicBezTo>
                  <a:cubicBezTo>
                    <a:pt x="14611" y="58327"/>
                    <a:pt x="14546" y="48404"/>
                    <a:pt x="16423" y="43186"/>
                  </a:cubicBezTo>
                  <a:cubicBezTo>
                    <a:pt x="17279" y="40801"/>
                    <a:pt x="18106" y="39163"/>
                    <a:pt x="18769" y="37845"/>
                  </a:cubicBezTo>
                  <a:cubicBezTo>
                    <a:pt x="19658" y="36086"/>
                    <a:pt x="20299" y="34814"/>
                    <a:pt x="20299" y="33089"/>
                  </a:cubicBezTo>
                  <a:cubicBezTo>
                    <a:pt x="20299" y="31656"/>
                    <a:pt x="18968" y="28694"/>
                    <a:pt x="17428" y="25264"/>
                  </a:cubicBezTo>
                  <a:cubicBezTo>
                    <a:pt x="15816" y="21676"/>
                    <a:pt x="13990" y="17610"/>
                    <a:pt x="13717" y="15163"/>
                  </a:cubicBezTo>
                  <a:cubicBezTo>
                    <a:pt x="13235" y="10819"/>
                    <a:pt x="17543" y="8931"/>
                    <a:pt x="19888" y="8540"/>
                  </a:cubicBezTo>
                  <a:cubicBezTo>
                    <a:pt x="20132" y="8499"/>
                    <a:pt x="20380" y="8461"/>
                    <a:pt x="20629" y="8423"/>
                  </a:cubicBezTo>
                  <a:cubicBezTo>
                    <a:pt x="22624" y="8116"/>
                    <a:pt x="24686" y="7798"/>
                    <a:pt x="25448" y="6190"/>
                  </a:cubicBezTo>
                  <a:cubicBezTo>
                    <a:pt x="26129" y="4754"/>
                    <a:pt x="25830" y="1697"/>
                    <a:pt x="25697" y="619"/>
                  </a:cubicBezTo>
                  <a:close/>
                  <a:moveTo>
                    <a:pt x="25368" y="1"/>
                  </a:moveTo>
                  <a:cubicBezTo>
                    <a:pt x="25197" y="1"/>
                    <a:pt x="25067" y="153"/>
                    <a:pt x="25092" y="323"/>
                  </a:cubicBezTo>
                  <a:cubicBezTo>
                    <a:pt x="25099" y="362"/>
                    <a:pt x="25685" y="4379"/>
                    <a:pt x="24942" y="5951"/>
                  </a:cubicBezTo>
                  <a:cubicBezTo>
                    <a:pt x="24307" y="7289"/>
                    <a:pt x="22395" y="7585"/>
                    <a:pt x="20546" y="7869"/>
                  </a:cubicBezTo>
                  <a:cubicBezTo>
                    <a:pt x="20294" y="7907"/>
                    <a:pt x="20044" y="7946"/>
                    <a:pt x="19798" y="7987"/>
                  </a:cubicBezTo>
                  <a:cubicBezTo>
                    <a:pt x="17270" y="8409"/>
                    <a:pt x="12632" y="10464"/>
                    <a:pt x="13160" y="15225"/>
                  </a:cubicBezTo>
                  <a:cubicBezTo>
                    <a:pt x="13442" y="17762"/>
                    <a:pt x="15288" y="21870"/>
                    <a:pt x="16916" y="25496"/>
                  </a:cubicBezTo>
                  <a:cubicBezTo>
                    <a:pt x="18367" y="28726"/>
                    <a:pt x="19738" y="31778"/>
                    <a:pt x="19738" y="33090"/>
                  </a:cubicBezTo>
                  <a:cubicBezTo>
                    <a:pt x="19738" y="34681"/>
                    <a:pt x="19154" y="35839"/>
                    <a:pt x="18269" y="37594"/>
                  </a:cubicBezTo>
                  <a:cubicBezTo>
                    <a:pt x="17598" y="38924"/>
                    <a:pt x="16763" y="40581"/>
                    <a:pt x="15895" y="42996"/>
                  </a:cubicBezTo>
                  <a:cubicBezTo>
                    <a:pt x="13496" y="49673"/>
                    <a:pt x="14403" y="62234"/>
                    <a:pt x="14738" y="65926"/>
                  </a:cubicBezTo>
                  <a:cubicBezTo>
                    <a:pt x="15303" y="72120"/>
                    <a:pt x="17062" y="78089"/>
                    <a:pt x="17345" y="79018"/>
                  </a:cubicBezTo>
                  <a:cubicBezTo>
                    <a:pt x="16735" y="79996"/>
                    <a:pt x="12176" y="87305"/>
                    <a:pt x="10131" y="90577"/>
                  </a:cubicBezTo>
                  <a:cubicBezTo>
                    <a:pt x="7956" y="94055"/>
                    <a:pt x="110" y="109217"/>
                    <a:pt x="31" y="109370"/>
                  </a:cubicBezTo>
                  <a:cubicBezTo>
                    <a:pt x="11" y="109410"/>
                    <a:pt x="1" y="109455"/>
                    <a:pt x="1" y="109499"/>
                  </a:cubicBezTo>
                  <a:cubicBezTo>
                    <a:pt x="1" y="109623"/>
                    <a:pt x="69" y="110257"/>
                    <a:pt x="1431" y="110646"/>
                  </a:cubicBezTo>
                  <a:cubicBezTo>
                    <a:pt x="2079" y="110832"/>
                    <a:pt x="2763" y="110877"/>
                    <a:pt x="3286" y="110877"/>
                  </a:cubicBezTo>
                  <a:cubicBezTo>
                    <a:pt x="3311" y="110877"/>
                    <a:pt x="3336" y="110877"/>
                    <a:pt x="3361" y="110877"/>
                  </a:cubicBezTo>
                  <a:cubicBezTo>
                    <a:pt x="3633" y="110877"/>
                    <a:pt x="3905" y="110863"/>
                    <a:pt x="4176" y="110833"/>
                  </a:cubicBezTo>
                  <a:cubicBezTo>
                    <a:pt x="4248" y="110824"/>
                    <a:pt x="4312" y="110788"/>
                    <a:pt x="4358" y="110734"/>
                  </a:cubicBezTo>
                  <a:cubicBezTo>
                    <a:pt x="4509" y="110552"/>
                    <a:pt x="19474" y="92544"/>
                    <a:pt x="22245" y="89513"/>
                  </a:cubicBezTo>
                  <a:cubicBezTo>
                    <a:pt x="25105" y="86385"/>
                    <a:pt x="27745" y="81016"/>
                    <a:pt x="28107" y="78486"/>
                  </a:cubicBezTo>
                  <a:cubicBezTo>
                    <a:pt x="28395" y="76466"/>
                    <a:pt x="28162" y="66301"/>
                    <a:pt x="28061" y="62446"/>
                  </a:cubicBezTo>
                  <a:lnTo>
                    <a:pt x="28061" y="62446"/>
                  </a:lnTo>
                  <a:cubicBezTo>
                    <a:pt x="29092" y="64804"/>
                    <a:pt x="31305" y="69694"/>
                    <a:pt x="33118" y="72544"/>
                  </a:cubicBezTo>
                  <a:cubicBezTo>
                    <a:pt x="35342" y="76039"/>
                    <a:pt x="36929" y="79211"/>
                    <a:pt x="37183" y="79724"/>
                  </a:cubicBezTo>
                  <a:cubicBezTo>
                    <a:pt x="37110" y="80411"/>
                    <a:pt x="36630" y="85207"/>
                    <a:pt x="37199" y="89276"/>
                  </a:cubicBezTo>
                  <a:cubicBezTo>
                    <a:pt x="37500" y="91433"/>
                    <a:pt x="37527" y="96071"/>
                    <a:pt x="37550" y="100162"/>
                  </a:cubicBezTo>
                  <a:cubicBezTo>
                    <a:pt x="37579" y="105234"/>
                    <a:pt x="37614" y="108373"/>
                    <a:pt x="37939" y="108978"/>
                  </a:cubicBezTo>
                  <a:cubicBezTo>
                    <a:pt x="38176" y="109418"/>
                    <a:pt x="38638" y="109700"/>
                    <a:pt x="39274" y="109793"/>
                  </a:cubicBezTo>
                  <a:cubicBezTo>
                    <a:pt x="39434" y="109816"/>
                    <a:pt x="39599" y="109827"/>
                    <a:pt x="39765" y="109827"/>
                  </a:cubicBezTo>
                  <a:cubicBezTo>
                    <a:pt x="40643" y="109827"/>
                    <a:pt x="41554" y="109527"/>
                    <a:pt x="41899" y="109182"/>
                  </a:cubicBezTo>
                  <a:cubicBezTo>
                    <a:pt x="42469" y="108610"/>
                    <a:pt x="42713" y="105638"/>
                    <a:pt x="42755" y="105055"/>
                  </a:cubicBezTo>
                  <a:cubicBezTo>
                    <a:pt x="42765" y="104947"/>
                    <a:pt x="43816" y="94297"/>
                    <a:pt x="44422" y="89357"/>
                  </a:cubicBezTo>
                  <a:cubicBezTo>
                    <a:pt x="44659" y="87431"/>
                    <a:pt x="44958" y="85622"/>
                    <a:pt x="45223" y="84027"/>
                  </a:cubicBezTo>
                  <a:cubicBezTo>
                    <a:pt x="45652" y="81436"/>
                    <a:pt x="45962" y="79564"/>
                    <a:pt x="45728" y="78803"/>
                  </a:cubicBezTo>
                  <a:cubicBezTo>
                    <a:pt x="45615" y="78439"/>
                    <a:pt x="45289" y="76803"/>
                    <a:pt x="44873" y="74729"/>
                  </a:cubicBezTo>
                  <a:cubicBezTo>
                    <a:pt x="43983" y="70288"/>
                    <a:pt x="42640" y="63576"/>
                    <a:pt x="41519" y="59682"/>
                  </a:cubicBezTo>
                  <a:cubicBezTo>
                    <a:pt x="40270" y="55342"/>
                    <a:pt x="37169" y="48350"/>
                    <a:pt x="35119" y="43722"/>
                  </a:cubicBezTo>
                  <a:cubicBezTo>
                    <a:pt x="34439" y="42187"/>
                    <a:pt x="33901" y="40975"/>
                    <a:pt x="33614" y="40267"/>
                  </a:cubicBezTo>
                  <a:cubicBezTo>
                    <a:pt x="32405" y="37290"/>
                    <a:pt x="31906" y="34919"/>
                    <a:pt x="32050" y="34199"/>
                  </a:cubicBezTo>
                  <a:cubicBezTo>
                    <a:pt x="32186" y="33517"/>
                    <a:pt x="34767" y="29457"/>
                    <a:pt x="35870" y="27723"/>
                  </a:cubicBezTo>
                  <a:cubicBezTo>
                    <a:pt x="36128" y="27318"/>
                    <a:pt x="36342" y="26981"/>
                    <a:pt x="36487" y="26749"/>
                  </a:cubicBezTo>
                  <a:cubicBezTo>
                    <a:pt x="37371" y="25334"/>
                    <a:pt x="37808" y="22699"/>
                    <a:pt x="36679" y="20253"/>
                  </a:cubicBezTo>
                  <a:cubicBezTo>
                    <a:pt x="36029" y="18844"/>
                    <a:pt x="36227" y="17075"/>
                    <a:pt x="36402" y="15516"/>
                  </a:cubicBezTo>
                  <a:cubicBezTo>
                    <a:pt x="36500" y="14646"/>
                    <a:pt x="36592" y="13827"/>
                    <a:pt x="36528" y="13152"/>
                  </a:cubicBezTo>
                  <a:cubicBezTo>
                    <a:pt x="36370" y="11483"/>
                    <a:pt x="34390" y="10618"/>
                    <a:pt x="32944" y="9988"/>
                  </a:cubicBezTo>
                  <a:cubicBezTo>
                    <a:pt x="32626" y="9850"/>
                    <a:pt x="32329" y="9720"/>
                    <a:pt x="32075" y="9593"/>
                  </a:cubicBezTo>
                  <a:cubicBezTo>
                    <a:pt x="30767" y="8938"/>
                    <a:pt x="30301" y="7436"/>
                    <a:pt x="30301" y="6247"/>
                  </a:cubicBezTo>
                  <a:cubicBezTo>
                    <a:pt x="30301" y="5006"/>
                    <a:pt x="31060" y="3218"/>
                    <a:pt x="31067" y="3199"/>
                  </a:cubicBezTo>
                  <a:cubicBezTo>
                    <a:pt x="31121" y="3074"/>
                    <a:pt x="31077" y="2928"/>
                    <a:pt x="30964" y="2853"/>
                  </a:cubicBezTo>
                  <a:cubicBezTo>
                    <a:pt x="30516" y="2562"/>
                    <a:pt x="26561" y="1"/>
                    <a:pt x="25370" y="1"/>
                  </a:cubicBezTo>
                  <a:cubicBezTo>
                    <a:pt x="25370" y="1"/>
                    <a:pt x="25369" y="1"/>
                    <a:pt x="2536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4471959" y="2414229"/>
              <a:ext cx="34032" cy="79383"/>
            </a:xfrm>
            <a:custGeom>
              <a:avLst/>
              <a:gdLst/>
              <a:ahLst/>
              <a:cxnLst/>
              <a:rect l="l" t="t" r="r" b="b"/>
              <a:pathLst>
                <a:path w="1786" h="4166" extrusionOk="0">
                  <a:moveTo>
                    <a:pt x="303" y="0"/>
                  </a:moveTo>
                  <a:cubicBezTo>
                    <a:pt x="289" y="0"/>
                    <a:pt x="274" y="1"/>
                    <a:pt x="260" y="3"/>
                  </a:cubicBezTo>
                  <a:cubicBezTo>
                    <a:pt x="107" y="28"/>
                    <a:pt x="1" y="172"/>
                    <a:pt x="27" y="327"/>
                  </a:cubicBezTo>
                  <a:cubicBezTo>
                    <a:pt x="181" y="1341"/>
                    <a:pt x="1150" y="3878"/>
                    <a:pt x="1191" y="3985"/>
                  </a:cubicBezTo>
                  <a:cubicBezTo>
                    <a:pt x="1231" y="4094"/>
                    <a:pt x="1336" y="4166"/>
                    <a:pt x="1453" y="4166"/>
                  </a:cubicBezTo>
                  <a:cubicBezTo>
                    <a:pt x="1650" y="4166"/>
                    <a:pt x="1786" y="3969"/>
                    <a:pt x="1716" y="3785"/>
                  </a:cubicBezTo>
                  <a:cubicBezTo>
                    <a:pt x="1705" y="3759"/>
                    <a:pt x="728" y="1196"/>
                    <a:pt x="581" y="241"/>
                  </a:cubicBezTo>
                  <a:cubicBezTo>
                    <a:pt x="561" y="101"/>
                    <a:pt x="440" y="0"/>
                    <a:pt x="3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4276817" y="2645537"/>
              <a:ext cx="102554" cy="34871"/>
            </a:xfrm>
            <a:custGeom>
              <a:avLst/>
              <a:gdLst/>
              <a:ahLst/>
              <a:cxnLst/>
              <a:rect l="l" t="t" r="r" b="b"/>
              <a:pathLst>
                <a:path w="5382" h="1830" extrusionOk="0">
                  <a:moveTo>
                    <a:pt x="5061" y="1"/>
                  </a:moveTo>
                  <a:cubicBezTo>
                    <a:pt x="5020" y="1"/>
                    <a:pt x="4979" y="9"/>
                    <a:pt x="4940" y="28"/>
                  </a:cubicBezTo>
                  <a:cubicBezTo>
                    <a:pt x="2779" y="1110"/>
                    <a:pt x="1374" y="1265"/>
                    <a:pt x="744" y="1265"/>
                  </a:cubicBezTo>
                  <a:cubicBezTo>
                    <a:pt x="497" y="1265"/>
                    <a:pt x="369" y="1241"/>
                    <a:pt x="362" y="1240"/>
                  </a:cubicBezTo>
                  <a:cubicBezTo>
                    <a:pt x="344" y="1236"/>
                    <a:pt x="326" y="1235"/>
                    <a:pt x="308" y="1235"/>
                  </a:cubicBezTo>
                  <a:cubicBezTo>
                    <a:pt x="178" y="1235"/>
                    <a:pt x="62" y="1325"/>
                    <a:pt x="32" y="1456"/>
                  </a:cubicBezTo>
                  <a:cubicBezTo>
                    <a:pt x="0" y="1604"/>
                    <a:pt x="94" y="1753"/>
                    <a:pt x="241" y="1790"/>
                  </a:cubicBezTo>
                  <a:cubicBezTo>
                    <a:pt x="263" y="1794"/>
                    <a:pt x="433" y="1829"/>
                    <a:pt x="753" y="1829"/>
                  </a:cubicBezTo>
                  <a:cubicBezTo>
                    <a:pt x="1475" y="1829"/>
                    <a:pt x="2955" y="1648"/>
                    <a:pt x="5192" y="531"/>
                  </a:cubicBezTo>
                  <a:cubicBezTo>
                    <a:pt x="5328" y="460"/>
                    <a:pt x="5382" y="293"/>
                    <a:pt x="5313" y="156"/>
                  </a:cubicBezTo>
                  <a:cubicBezTo>
                    <a:pt x="5264" y="58"/>
                    <a:pt x="5164" y="1"/>
                    <a:pt x="506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4"/>
            <p:cNvSpPr/>
            <p:nvPr/>
          </p:nvSpPr>
          <p:spPr>
            <a:xfrm>
              <a:off x="3818982" y="2883248"/>
              <a:ext cx="867593" cy="1349551"/>
            </a:xfrm>
            <a:custGeom>
              <a:avLst/>
              <a:gdLst/>
              <a:ahLst/>
              <a:cxnLst/>
              <a:rect l="l" t="t" r="r" b="b"/>
              <a:pathLst>
                <a:path w="45531" h="70824" extrusionOk="0">
                  <a:moveTo>
                    <a:pt x="17240" y="1"/>
                  </a:moveTo>
                  <a:cubicBezTo>
                    <a:pt x="16809" y="931"/>
                    <a:pt x="16350" y="2009"/>
                    <a:pt x="15879" y="3319"/>
                  </a:cubicBezTo>
                  <a:cubicBezTo>
                    <a:pt x="13862" y="8934"/>
                    <a:pt x="14124" y="19372"/>
                    <a:pt x="14738" y="26128"/>
                  </a:cubicBezTo>
                  <a:cubicBezTo>
                    <a:pt x="15352" y="32882"/>
                    <a:pt x="17371" y="39286"/>
                    <a:pt x="17371" y="39286"/>
                  </a:cubicBezTo>
                  <a:cubicBezTo>
                    <a:pt x="17371" y="39286"/>
                    <a:pt x="12282" y="47444"/>
                    <a:pt x="10090" y="50953"/>
                  </a:cubicBezTo>
                  <a:cubicBezTo>
                    <a:pt x="7897" y="54462"/>
                    <a:pt x="1" y="69727"/>
                    <a:pt x="1" y="69727"/>
                  </a:cubicBezTo>
                  <a:cubicBezTo>
                    <a:pt x="1" y="69727"/>
                    <a:pt x="1" y="70253"/>
                    <a:pt x="1229" y="70605"/>
                  </a:cubicBezTo>
                  <a:cubicBezTo>
                    <a:pt x="1843" y="70780"/>
                    <a:pt x="2501" y="70823"/>
                    <a:pt x="3006" y="70823"/>
                  </a:cubicBezTo>
                  <a:cubicBezTo>
                    <a:pt x="3510" y="70823"/>
                    <a:pt x="3861" y="70780"/>
                    <a:pt x="3861" y="70780"/>
                  </a:cubicBezTo>
                  <a:cubicBezTo>
                    <a:pt x="3861" y="70780"/>
                    <a:pt x="18950" y="52620"/>
                    <a:pt x="21756" y="49550"/>
                  </a:cubicBezTo>
                  <a:cubicBezTo>
                    <a:pt x="24564" y="46479"/>
                    <a:pt x="27196" y="41129"/>
                    <a:pt x="27546" y="38672"/>
                  </a:cubicBezTo>
                  <a:cubicBezTo>
                    <a:pt x="27898" y="36214"/>
                    <a:pt x="27459" y="21215"/>
                    <a:pt x="27459" y="21214"/>
                  </a:cubicBezTo>
                  <a:lnTo>
                    <a:pt x="27459" y="21214"/>
                  </a:lnTo>
                  <a:cubicBezTo>
                    <a:pt x="27459" y="21214"/>
                    <a:pt x="30618" y="28759"/>
                    <a:pt x="33074" y="32619"/>
                  </a:cubicBezTo>
                  <a:cubicBezTo>
                    <a:pt x="35532" y="36478"/>
                    <a:pt x="37191" y="39900"/>
                    <a:pt x="37191" y="39900"/>
                  </a:cubicBezTo>
                  <a:cubicBezTo>
                    <a:pt x="37191" y="39900"/>
                    <a:pt x="36583" y="45076"/>
                    <a:pt x="37197" y="49463"/>
                  </a:cubicBezTo>
                  <a:cubicBezTo>
                    <a:pt x="37811" y="53848"/>
                    <a:pt x="37293" y="67931"/>
                    <a:pt x="37907" y="69072"/>
                  </a:cubicBezTo>
                  <a:cubicBezTo>
                    <a:pt x="38185" y="69587"/>
                    <a:pt x="38821" y="69772"/>
                    <a:pt x="39484" y="69772"/>
                  </a:cubicBezTo>
                  <a:cubicBezTo>
                    <a:pt x="40288" y="69772"/>
                    <a:pt x="41132" y="69499"/>
                    <a:pt x="41421" y="69210"/>
                  </a:cubicBezTo>
                  <a:cubicBezTo>
                    <a:pt x="41947" y="68684"/>
                    <a:pt x="42198" y="65254"/>
                    <a:pt x="42198" y="65254"/>
                  </a:cubicBezTo>
                  <a:cubicBezTo>
                    <a:pt x="42198" y="65254"/>
                    <a:pt x="43250" y="54551"/>
                    <a:pt x="43864" y="49550"/>
                  </a:cubicBezTo>
                  <a:cubicBezTo>
                    <a:pt x="44479" y="44551"/>
                    <a:pt x="45531" y="40251"/>
                    <a:pt x="45181" y="39111"/>
                  </a:cubicBezTo>
                  <a:cubicBezTo>
                    <a:pt x="44829" y="37970"/>
                    <a:pt x="42636" y="25776"/>
                    <a:pt x="40969" y="19986"/>
                  </a:cubicBezTo>
                  <a:cubicBezTo>
                    <a:pt x="39376" y="14453"/>
                    <a:pt x="34661" y="4357"/>
                    <a:pt x="33251" y="1023"/>
                  </a:cubicBezTo>
                  <a:cubicBezTo>
                    <a:pt x="30986" y="1871"/>
                    <a:pt x="28774" y="2193"/>
                    <a:pt x="26723" y="2193"/>
                  </a:cubicBezTo>
                  <a:cubicBezTo>
                    <a:pt x="22649" y="2193"/>
                    <a:pt x="19208" y="926"/>
                    <a:pt x="17240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4"/>
            <p:cNvSpPr/>
            <p:nvPr/>
          </p:nvSpPr>
          <p:spPr>
            <a:xfrm>
              <a:off x="3813647" y="2877894"/>
              <a:ext cx="875844" cy="1360260"/>
            </a:xfrm>
            <a:custGeom>
              <a:avLst/>
              <a:gdLst/>
              <a:ahLst/>
              <a:cxnLst/>
              <a:rect l="l" t="t" r="r" b="b"/>
              <a:pathLst>
                <a:path w="45964" h="71386" extrusionOk="0">
                  <a:moveTo>
                    <a:pt x="17657" y="654"/>
                  </a:moveTo>
                  <a:cubicBezTo>
                    <a:pt x="19756" y="1609"/>
                    <a:pt x="23090" y="2759"/>
                    <a:pt x="26989" y="2759"/>
                  </a:cubicBezTo>
                  <a:cubicBezTo>
                    <a:pt x="28999" y="2759"/>
                    <a:pt x="31158" y="2453"/>
                    <a:pt x="33376" y="1659"/>
                  </a:cubicBezTo>
                  <a:cubicBezTo>
                    <a:pt x="33681" y="2372"/>
                    <a:pt x="34108" y="3334"/>
                    <a:pt x="34607" y="4460"/>
                  </a:cubicBezTo>
                  <a:cubicBezTo>
                    <a:pt x="36650" y="9072"/>
                    <a:pt x="39739" y="16040"/>
                    <a:pt x="40979" y="20344"/>
                  </a:cubicBezTo>
                  <a:cubicBezTo>
                    <a:pt x="42093" y="24216"/>
                    <a:pt x="43435" y="30915"/>
                    <a:pt x="44322" y="35347"/>
                  </a:cubicBezTo>
                  <a:cubicBezTo>
                    <a:pt x="44756" y="37516"/>
                    <a:pt x="45071" y="39085"/>
                    <a:pt x="45191" y="39473"/>
                  </a:cubicBezTo>
                  <a:cubicBezTo>
                    <a:pt x="45386" y="40111"/>
                    <a:pt x="45054" y="42118"/>
                    <a:pt x="44669" y="44441"/>
                  </a:cubicBezTo>
                  <a:cubicBezTo>
                    <a:pt x="44403" y="46042"/>
                    <a:pt x="44101" y="47858"/>
                    <a:pt x="43864" y="49796"/>
                  </a:cubicBezTo>
                  <a:cubicBezTo>
                    <a:pt x="43257" y="54742"/>
                    <a:pt x="42207" y="65399"/>
                    <a:pt x="42197" y="65513"/>
                  </a:cubicBezTo>
                  <a:cubicBezTo>
                    <a:pt x="42077" y="67148"/>
                    <a:pt x="41784" y="69007"/>
                    <a:pt x="41501" y="69292"/>
                  </a:cubicBezTo>
                  <a:cubicBezTo>
                    <a:pt x="41278" y="69513"/>
                    <a:pt x="40505" y="69771"/>
                    <a:pt x="39761" y="69771"/>
                  </a:cubicBezTo>
                  <a:cubicBezTo>
                    <a:pt x="39623" y="69771"/>
                    <a:pt x="39486" y="69762"/>
                    <a:pt x="39354" y="69742"/>
                  </a:cubicBezTo>
                  <a:cubicBezTo>
                    <a:pt x="39038" y="69696"/>
                    <a:pt x="38622" y="69567"/>
                    <a:pt x="38434" y="69219"/>
                  </a:cubicBezTo>
                  <a:cubicBezTo>
                    <a:pt x="38157" y="68705"/>
                    <a:pt x="38133" y="64433"/>
                    <a:pt x="38112" y="60665"/>
                  </a:cubicBezTo>
                  <a:cubicBezTo>
                    <a:pt x="38088" y="56556"/>
                    <a:pt x="38062" y="51898"/>
                    <a:pt x="37754" y="49704"/>
                  </a:cubicBezTo>
                  <a:cubicBezTo>
                    <a:pt x="37153" y="45405"/>
                    <a:pt x="37743" y="40264"/>
                    <a:pt x="37750" y="40213"/>
                  </a:cubicBezTo>
                  <a:cubicBezTo>
                    <a:pt x="37756" y="40160"/>
                    <a:pt x="37747" y="40106"/>
                    <a:pt x="37724" y="40057"/>
                  </a:cubicBezTo>
                  <a:cubicBezTo>
                    <a:pt x="37706" y="40023"/>
                    <a:pt x="36027" y="36577"/>
                    <a:pt x="33590" y="32748"/>
                  </a:cubicBezTo>
                  <a:cubicBezTo>
                    <a:pt x="31175" y="28954"/>
                    <a:pt x="28029" y="21461"/>
                    <a:pt x="27999" y="21387"/>
                  </a:cubicBezTo>
                  <a:cubicBezTo>
                    <a:pt x="27953" y="21281"/>
                    <a:pt x="27850" y="21214"/>
                    <a:pt x="27739" y="21214"/>
                  </a:cubicBezTo>
                  <a:cubicBezTo>
                    <a:pt x="27720" y="21214"/>
                    <a:pt x="27699" y="21216"/>
                    <a:pt x="27679" y="21221"/>
                  </a:cubicBezTo>
                  <a:cubicBezTo>
                    <a:pt x="27546" y="21250"/>
                    <a:pt x="27453" y="21368"/>
                    <a:pt x="27458" y="21504"/>
                  </a:cubicBezTo>
                  <a:cubicBezTo>
                    <a:pt x="27462" y="21654"/>
                    <a:pt x="27892" y="36508"/>
                    <a:pt x="27549" y="38913"/>
                  </a:cubicBezTo>
                  <a:cubicBezTo>
                    <a:pt x="27205" y="41314"/>
                    <a:pt x="24579" y="46636"/>
                    <a:pt x="21829" y="49642"/>
                  </a:cubicBezTo>
                  <a:cubicBezTo>
                    <a:pt x="19152" y="52572"/>
                    <a:pt x="5143" y="69416"/>
                    <a:pt x="3998" y="70792"/>
                  </a:cubicBezTo>
                  <a:cubicBezTo>
                    <a:pt x="3861" y="70805"/>
                    <a:pt x="3604" y="70823"/>
                    <a:pt x="3282" y="70823"/>
                  </a:cubicBezTo>
                  <a:cubicBezTo>
                    <a:pt x="2798" y="70823"/>
                    <a:pt x="2169" y="70781"/>
                    <a:pt x="1586" y="70616"/>
                  </a:cubicBezTo>
                  <a:cubicBezTo>
                    <a:pt x="835" y="70400"/>
                    <a:pt x="632" y="70137"/>
                    <a:pt x="580" y="70043"/>
                  </a:cubicBezTo>
                  <a:cubicBezTo>
                    <a:pt x="1249" y="68752"/>
                    <a:pt x="8535" y="54701"/>
                    <a:pt x="10606" y="51383"/>
                  </a:cubicBezTo>
                  <a:cubicBezTo>
                    <a:pt x="12800" y="47873"/>
                    <a:pt x="17889" y="39716"/>
                    <a:pt x="17889" y="39716"/>
                  </a:cubicBezTo>
                  <a:cubicBezTo>
                    <a:pt x="17932" y="39646"/>
                    <a:pt x="17943" y="39559"/>
                    <a:pt x="17918" y="39482"/>
                  </a:cubicBezTo>
                  <a:cubicBezTo>
                    <a:pt x="17897" y="39418"/>
                    <a:pt x="15902" y="33030"/>
                    <a:pt x="15298" y="26382"/>
                  </a:cubicBezTo>
                  <a:cubicBezTo>
                    <a:pt x="14613" y="18836"/>
                    <a:pt x="14547" y="8913"/>
                    <a:pt x="16423" y="3693"/>
                  </a:cubicBezTo>
                  <a:cubicBezTo>
                    <a:pt x="16796" y="2655"/>
                    <a:pt x="17202" y="1657"/>
                    <a:pt x="17657" y="654"/>
                  </a:cubicBezTo>
                  <a:close/>
                  <a:moveTo>
                    <a:pt x="17519" y="1"/>
                  </a:moveTo>
                  <a:cubicBezTo>
                    <a:pt x="17486" y="1"/>
                    <a:pt x="17454" y="6"/>
                    <a:pt x="17423" y="18"/>
                  </a:cubicBezTo>
                  <a:cubicBezTo>
                    <a:pt x="17353" y="44"/>
                    <a:pt x="17296" y="97"/>
                    <a:pt x="17264" y="164"/>
                  </a:cubicBezTo>
                  <a:cubicBezTo>
                    <a:pt x="16754" y="1269"/>
                    <a:pt x="16306" y="2363"/>
                    <a:pt x="15895" y="3505"/>
                  </a:cubicBezTo>
                  <a:cubicBezTo>
                    <a:pt x="13496" y="10182"/>
                    <a:pt x="14403" y="22743"/>
                    <a:pt x="14738" y="26435"/>
                  </a:cubicBezTo>
                  <a:cubicBezTo>
                    <a:pt x="15303" y="32629"/>
                    <a:pt x="17062" y="38598"/>
                    <a:pt x="17345" y="39527"/>
                  </a:cubicBezTo>
                  <a:cubicBezTo>
                    <a:pt x="16735" y="40505"/>
                    <a:pt x="12176" y="47814"/>
                    <a:pt x="10131" y="51086"/>
                  </a:cubicBezTo>
                  <a:cubicBezTo>
                    <a:pt x="7956" y="54564"/>
                    <a:pt x="110" y="69726"/>
                    <a:pt x="31" y="69879"/>
                  </a:cubicBezTo>
                  <a:cubicBezTo>
                    <a:pt x="11" y="69919"/>
                    <a:pt x="1" y="69964"/>
                    <a:pt x="1" y="70008"/>
                  </a:cubicBezTo>
                  <a:cubicBezTo>
                    <a:pt x="1" y="70132"/>
                    <a:pt x="69" y="70766"/>
                    <a:pt x="1433" y="71155"/>
                  </a:cubicBezTo>
                  <a:cubicBezTo>
                    <a:pt x="2079" y="71341"/>
                    <a:pt x="2763" y="71386"/>
                    <a:pt x="3286" y="71386"/>
                  </a:cubicBezTo>
                  <a:cubicBezTo>
                    <a:pt x="3300" y="71386"/>
                    <a:pt x="3313" y="71386"/>
                    <a:pt x="3327" y="71386"/>
                  </a:cubicBezTo>
                  <a:cubicBezTo>
                    <a:pt x="3611" y="71386"/>
                    <a:pt x="3895" y="71371"/>
                    <a:pt x="4178" y="71341"/>
                  </a:cubicBezTo>
                  <a:cubicBezTo>
                    <a:pt x="4249" y="71332"/>
                    <a:pt x="4315" y="71295"/>
                    <a:pt x="4360" y="71242"/>
                  </a:cubicBezTo>
                  <a:cubicBezTo>
                    <a:pt x="4510" y="71059"/>
                    <a:pt x="19477" y="53052"/>
                    <a:pt x="22248" y="50021"/>
                  </a:cubicBezTo>
                  <a:cubicBezTo>
                    <a:pt x="25108" y="46893"/>
                    <a:pt x="27746" y="41524"/>
                    <a:pt x="28108" y="38994"/>
                  </a:cubicBezTo>
                  <a:cubicBezTo>
                    <a:pt x="28397" y="36972"/>
                    <a:pt x="28163" y="26808"/>
                    <a:pt x="28063" y="22953"/>
                  </a:cubicBezTo>
                  <a:lnTo>
                    <a:pt x="28063" y="22953"/>
                  </a:lnTo>
                  <a:cubicBezTo>
                    <a:pt x="29094" y="25312"/>
                    <a:pt x="31306" y="30202"/>
                    <a:pt x="33119" y="33052"/>
                  </a:cubicBezTo>
                  <a:cubicBezTo>
                    <a:pt x="35343" y="36546"/>
                    <a:pt x="36932" y="39718"/>
                    <a:pt x="37185" y="40232"/>
                  </a:cubicBezTo>
                  <a:cubicBezTo>
                    <a:pt x="37111" y="40919"/>
                    <a:pt x="36631" y="45714"/>
                    <a:pt x="37201" y="49783"/>
                  </a:cubicBezTo>
                  <a:cubicBezTo>
                    <a:pt x="37503" y="51940"/>
                    <a:pt x="37530" y="56578"/>
                    <a:pt x="37553" y="60669"/>
                  </a:cubicBezTo>
                  <a:cubicBezTo>
                    <a:pt x="37581" y="65742"/>
                    <a:pt x="37616" y="68880"/>
                    <a:pt x="37941" y="69486"/>
                  </a:cubicBezTo>
                  <a:cubicBezTo>
                    <a:pt x="38179" y="69926"/>
                    <a:pt x="38640" y="70207"/>
                    <a:pt x="39275" y="70301"/>
                  </a:cubicBezTo>
                  <a:cubicBezTo>
                    <a:pt x="39435" y="70324"/>
                    <a:pt x="39600" y="70335"/>
                    <a:pt x="39767" y="70335"/>
                  </a:cubicBezTo>
                  <a:cubicBezTo>
                    <a:pt x="40646" y="70335"/>
                    <a:pt x="41556" y="70034"/>
                    <a:pt x="41901" y="69690"/>
                  </a:cubicBezTo>
                  <a:cubicBezTo>
                    <a:pt x="42471" y="69118"/>
                    <a:pt x="42714" y="66146"/>
                    <a:pt x="42757" y="65562"/>
                  </a:cubicBezTo>
                  <a:cubicBezTo>
                    <a:pt x="42768" y="65454"/>
                    <a:pt x="43817" y="54805"/>
                    <a:pt x="44424" y="49865"/>
                  </a:cubicBezTo>
                  <a:cubicBezTo>
                    <a:pt x="44660" y="47938"/>
                    <a:pt x="44960" y="46130"/>
                    <a:pt x="45224" y="44534"/>
                  </a:cubicBezTo>
                  <a:cubicBezTo>
                    <a:pt x="45653" y="41944"/>
                    <a:pt x="45964" y="40071"/>
                    <a:pt x="45729" y="39310"/>
                  </a:cubicBezTo>
                  <a:cubicBezTo>
                    <a:pt x="45618" y="38947"/>
                    <a:pt x="45290" y="37311"/>
                    <a:pt x="44874" y="35237"/>
                  </a:cubicBezTo>
                  <a:cubicBezTo>
                    <a:pt x="43985" y="30796"/>
                    <a:pt x="42642" y="24084"/>
                    <a:pt x="41520" y="20190"/>
                  </a:cubicBezTo>
                  <a:cubicBezTo>
                    <a:pt x="40270" y="15849"/>
                    <a:pt x="37171" y="8859"/>
                    <a:pt x="35120" y="4234"/>
                  </a:cubicBezTo>
                  <a:cubicBezTo>
                    <a:pt x="34563" y="2977"/>
                    <a:pt x="34096" y="1924"/>
                    <a:pt x="33789" y="1195"/>
                  </a:cubicBezTo>
                  <a:cubicBezTo>
                    <a:pt x="33744" y="1088"/>
                    <a:pt x="33640" y="1023"/>
                    <a:pt x="33531" y="1023"/>
                  </a:cubicBezTo>
                  <a:cubicBezTo>
                    <a:pt x="33498" y="1023"/>
                    <a:pt x="33464" y="1029"/>
                    <a:pt x="33431" y="1042"/>
                  </a:cubicBezTo>
                  <a:cubicBezTo>
                    <a:pt x="31195" y="1879"/>
                    <a:pt x="29014" y="2198"/>
                    <a:pt x="26988" y="2198"/>
                  </a:cubicBezTo>
                  <a:cubicBezTo>
                    <a:pt x="23030" y="2198"/>
                    <a:pt x="19665" y="980"/>
                    <a:pt x="17639" y="28"/>
                  </a:cubicBezTo>
                  <a:cubicBezTo>
                    <a:pt x="17601" y="10"/>
                    <a:pt x="17560" y="1"/>
                    <a:pt x="1751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4"/>
            <p:cNvSpPr/>
            <p:nvPr/>
          </p:nvSpPr>
          <p:spPr>
            <a:xfrm>
              <a:off x="5055175" y="2964518"/>
              <a:ext cx="217551" cy="233233"/>
            </a:xfrm>
            <a:custGeom>
              <a:avLst/>
              <a:gdLst/>
              <a:ahLst/>
              <a:cxnLst/>
              <a:rect l="l" t="t" r="r" b="b"/>
              <a:pathLst>
                <a:path w="11417" h="12240" extrusionOk="0">
                  <a:moveTo>
                    <a:pt x="4" y="0"/>
                  </a:moveTo>
                  <a:lnTo>
                    <a:pt x="4" y="9002"/>
                  </a:lnTo>
                  <a:lnTo>
                    <a:pt x="968" y="9002"/>
                  </a:lnTo>
                  <a:lnTo>
                    <a:pt x="968" y="10150"/>
                  </a:lnTo>
                  <a:lnTo>
                    <a:pt x="1" y="10150"/>
                  </a:lnTo>
                  <a:lnTo>
                    <a:pt x="1" y="12240"/>
                  </a:lnTo>
                  <a:lnTo>
                    <a:pt x="3704" y="12240"/>
                  </a:lnTo>
                  <a:lnTo>
                    <a:pt x="3704" y="11538"/>
                  </a:lnTo>
                  <a:lnTo>
                    <a:pt x="7713" y="11538"/>
                  </a:lnTo>
                  <a:lnTo>
                    <a:pt x="7713" y="12240"/>
                  </a:lnTo>
                  <a:lnTo>
                    <a:pt x="11416" y="12240"/>
                  </a:lnTo>
                  <a:lnTo>
                    <a:pt x="11416" y="10150"/>
                  </a:lnTo>
                  <a:lnTo>
                    <a:pt x="10451" y="10150"/>
                  </a:lnTo>
                  <a:lnTo>
                    <a:pt x="10451" y="9002"/>
                  </a:lnTo>
                  <a:lnTo>
                    <a:pt x="11415" y="9002"/>
                  </a:lnTo>
                  <a:lnTo>
                    <a:pt x="114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5049840" y="2959183"/>
              <a:ext cx="228241" cy="243904"/>
            </a:xfrm>
            <a:custGeom>
              <a:avLst/>
              <a:gdLst/>
              <a:ahLst/>
              <a:cxnLst/>
              <a:rect l="l" t="t" r="r" b="b"/>
              <a:pathLst>
                <a:path w="11978" h="12800" extrusionOk="0">
                  <a:moveTo>
                    <a:pt x="11415" y="562"/>
                  </a:moveTo>
                  <a:lnTo>
                    <a:pt x="11415" y="9000"/>
                  </a:lnTo>
                  <a:lnTo>
                    <a:pt x="10732" y="9000"/>
                  </a:lnTo>
                  <a:cubicBezTo>
                    <a:pt x="10576" y="9000"/>
                    <a:pt x="10451" y="9126"/>
                    <a:pt x="10451" y="9282"/>
                  </a:cubicBezTo>
                  <a:lnTo>
                    <a:pt x="10451" y="10430"/>
                  </a:lnTo>
                  <a:cubicBezTo>
                    <a:pt x="10451" y="10584"/>
                    <a:pt x="10576" y="10711"/>
                    <a:pt x="10732" y="10711"/>
                  </a:cubicBezTo>
                  <a:lnTo>
                    <a:pt x="11416" y="10711"/>
                  </a:lnTo>
                  <a:lnTo>
                    <a:pt x="11416" y="12238"/>
                  </a:lnTo>
                  <a:lnTo>
                    <a:pt x="8276" y="12238"/>
                  </a:lnTo>
                  <a:lnTo>
                    <a:pt x="8275" y="11817"/>
                  </a:lnTo>
                  <a:cubicBezTo>
                    <a:pt x="8275" y="11662"/>
                    <a:pt x="8149" y="11537"/>
                    <a:pt x="7993" y="11537"/>
                  </a:cubicBezTo>
                  <a:lnTo>
                    <a:pt x="3984" y="11537"/>
                  </a:lnTo>
                  <a:cubicBezTo>
                    <a:pt x="3829" y="11537"/>
                    <a:pt x="3702" y="11662"/>
                    <a:pt x="3704" y="11817"/>
                  </a:cubicBezTo>
                  <a:lnTo>
                    <a:pt x="3704" y="12238"/>
                  </a:lnTo>
                  <a:lnTo>
                    <a:pt x="562" y="12238"/>
                  </a:lnTo>
                  <a:lnTo>
                    <a:pt x="562" y="10711"/>
                  </a:lnTo>
                  <a:lnTo>
                    <a:pt x="1248" y="10711"/>
                  </a:lnTo>
                  <a:cubicBezTo>
                    <a:pt x="1402" y="10711"/>
                    <a:pt x="1528" y="10584"/>
                    <a:pt x="1528" y="10430"/>
                  </a:cubicBezTo>
                  <a:lnTo>
                    <a:pt x="1528" y="9282"/>
                  </a:lnTo>
                  <a:cubicBezTo>
                    <a:pt x="1528" y="9126"/>
                    <a:pt x="1402" y="9000"/>
                    <a:pt x="1248" y="9000"/>
                  </a:cubicBezTo>
                  <a:lnTo>
                    <a:pt x="564" y="9000"/>
                  </a:lnTo>
                  <a:lnTo>
                    <a:pt x="564" y="562"/>
                  </a:lnTo>
                  <a:close/>
                  <a:moveTo>
                    <a:pt x="284" y="0"/>
                  </a:moveTo>
                  <a:cubicBezTo>
                    <a:pt x="128" y="0"/>
                    <a:pt x="2" y="126"/>
                    <a:pt x="2" y="280"/>
                  </a:cubicBezTo>
                  <a:lnTo>
                    <a:pt x="2" y="9282"/>
                  </a:lnTo>
                  <a:cubicBezTo>
                    <a:pt x="2" y="9436"/>
                    <a:pt x="128" y="9563"/>
                    <a:pt x="284" y="9563"/>
                  </a:cubicBezTo>
                  <a:lnTo>
                    <a:pt x="966" y="9563"/>
                  </a:lnTo>
                  <a:lnTo>
                    <a:pt x="966" y="10148"/>
                  </a:lnTo>
                  <a:lnTo>
                    <a:pt x="281" y="10148"/>
                  </a:lnTo>
                  <a:cubicBezTo>
                    <a:pt x="126" y="10148"/>
                    <a:pt x="1" y="10275"/>
                    <a:pt x="1" y="10430"/>
                  </a:cubicBezTo>
                  <a:lnTo>
                    <a:pt x="1" y="12520"/>
                  </a:lnTo>
                  <a:cubicBezTo>
                    <a:pt x="1" y="12674"/>
                    <a:pt x="126" y="12800"/>
                    <a:pt x="281" y="12800"/>
                  </a:cubicBezTo>
                  <a:lnTo>
                    <a:pt x="3984" y="12800"/>
                  </a:lnTo>
                  <a:cubicBezTo>
                    <a:pt x="4138" y="12800"/>
                    <a:pt x="4265" y="12674"/>
                    <a:pt x="4265" y="12520"/>
                  </a:cubicBezTo>
                  <a:lnTo>
                    <a:pt x="4265" y="12098"/>
                  </a:lnTo>
                  <a:lnTo>
                    <a:pt x="7713" y="12098"/>
                  </a:lnTo>
                  <a:lnTo>
                    <a:pt x="7713" y="12520"/>
                  </a:lnTo>
                  <a:cubicBezTo>
                    <a:pt x="7713" y="12674"/>
                    <a:pt x="7838" y="12800"/>
                    <a:pt x="7993" y="12800"/>
                  </a:cubicBezTo>
                  <a:lnTo>
                    <a:pt x="11696" y="12800"/>
                  </a:lnTo>
                  <a:cubicBezTo>
                    <a:pt x="11852" y="12800"/>
                    <a:pt x="11978" y="12674"/>
                    <a:pt x="11978" y="12520"/>
                  </a:cubicBezTo>
                  <a:lnTo>
                    <a:pt x="11978" y="10430"/>
                  </a:lnTo>
                  <a:cubicBezTo>
                    <a:pt x="11978" y="10275"/>
                    <a:pt x="11852" y="10148"/>
                    <a:pt x="11696" y="10148"/>
                  </a:cubicBezTo>
                  <a:lnTo>
                    <a:pt x="11012" y="10148"/>
                  </a:lnTo>
                  <a:lnTo>
                    <a:pt x="11012" y="9563"/>
                  </a:lnTo>
                  <a:lnTo>
                    <a:pt x="11696" y="9563"/>
                  </a:lnTo>
                  <a:cubicBezTo>
                    <a:pt x="11851" y="9563"/>
                    <a:pt x="11976" y="9436"/>
                    <a:pt x="11976" y="9282"/>
                  </a:cubicBezTo>
                  <a:lnTo>
                    <a:pt x="11976" y="280"/>
                  </a:lnTo>
                  <a:cubicBezTo>
                    <a:pt x="11976" y="126"/>
                    <a:pt x="11851" y="0"/>
                    <a:pt x="116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4"/>
            <p:cNvSpPr/>
            <p:nvPr/>
          </p:nvSpPr>
          <p:spPr>
            <a:xfrm>
              <a:off x="4085943" y="2913203"/>
              <a:ext cx="1280229" cy="76601"/>
            </a:xfrm>
            <a:custGeom>
              <a:avLst/>
              <a:gdLst/>
              <a:ahLst/>
              <a:cxnLst/>
              <a:rect l="l" t="t" r="r" b="b"/>
              <a:pathLst>
                <a:path w="67186" h="4020" extrusionOk="0">
                  <a:moveTo>
                    <a:pt x="1" y="1"/>
                  </a:moveTo>
                  <a:lnTo>
                    <a:pt x="1" y="4019"/>
                  </a:lnTo>
                  <a:lnTo>
                    <a:pt x="67154" y="4019"/>
                  </a:lnTo>
                  <a:cubicBezTo>
                    <a:pt x="67171" y="4019"/>
                    <a:pt x="67186" y="4006"/>
                    <a:pt x="67186" y="3987"/>
                  </a:cubicBezTo>
                  <a:lnTo>
                    <a:pt x="67186" y="35"/>
                  </a:lnTo>
                  <a:cubicBezTo>
                    <a:pt x="67186" y="16"/>
                    <a:pt x="67171" y="1"/>
                    <a:pt x="6715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4080588" y="2907868"/>
              <a:ext cx="1290957" cy="87291"/>
            </a:xfrm>
            <a:custGeom>
              <a:avLst/>
              <a:gdLst/>
              <a:ahLst/>
              <a:cxnLst/>
              <a:rect l="l" t="t" r="r" b="b"/>
              <a:pathLst>
                <a:path w="67749" h="4581" extrusionOk="0">
                  <a:moveTo>
                    <a:pt x="66465" y="562"/>
                  </a:moveTo>
                  <a:cubicBezTo>
                    <a:pt x="66863" y="562"/>
                    <a:pt x="67185" y="886"/>
                    <a:pt x="67185" y="1284"/>
                  </a:cubicBezTo>
                  <a:lnTo>
                    <a:pt x="67185" y="3297"/>
                  </a:lnTo>
                  <a:cubicBezTo>
                    <a:pt x="67185" y="3695"/>
                    <a:pt x="66863" y="4018"/>
                    <a:pt x="66465" y="4019"/>
                  </a:cubicBezTo>
                  <a:lnTo>
                    <a:pt x="563" y="4019"/>
                  </a:lnTo>
                  <a:lnTo>
                    <a:pt x="563" y="562"/>
                  </a:lnTo>
                  <a:close/>
                  <a:moveTo>
                    <a:pt x="282" y="1"/>
                  </a:moveTo>
                  <a:cubicBezTo>
                    <a:pt x="127" y="1"/>
                    <a:pt x="0" y="126"/>
                    <a:pt x="0" y="282"/>
                  </a:cubicBezTo>
                  <a:lnTo>
                    <a:pt x="0" y="4299"/>
                  </a:lnTo>
                  <a:cubicBezTo>
                    <a:pt x="0" y="4455"/>
                    <a:pt x="127" y="4581"/>
                    <a:pt x="282" y="4581"/>
                  </a:cubicBezTo>
                  <a:lnTo>
                    <a:pt x="66465" y="4581"/>
                  </a:lnTo>
                  <a:cubicBezTo>
                    <a:pt x="67174" y="4581"/>
                    <a:pt x="67747" y="4006"/>
                    <a:pt x="67748" y="3297"/>
                  </a:cubicBezTo>
                  <a:lnTo>
                    <a:pt x="67748" y="1284"/>
                  </a:lnTo>
                  <a:cubicBezTo>
                    <a:pt x="67747" y="576"/>
                    <a:pt x="67174" y="1"/>
                    <a:pt x="6646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4"/>
            <p:cNvSpPr/>
            <p:nvPr/>
          </p:nvSpPr>
          <p:spPr>
            <a:xfrm>
              <a:off x="4903783" y="2901732"/>
              <a:ext cx="98000" cy="99562"/>
            </a:xfrm>
            <a:custGeom>
              <a:avLst/>
              <a:gdLst/>
              <a:ahLst/>
              <a:cxnLst/>
              <a:rect l="l" t="t" r="r" b="b"/>
              <a:pathLst>
                <a:path w="5143" h="5225" extrusionOk="0">
                  <a:moveTo>
                    <a:pt x="18" y="1"/>
                  </a:moveTo>
                  <a:cubicBezTo>
                    <a:pt x="7" y="1"/>
                    <a:pt x="0" y="9"/>
                    <a:pt x="0" y="18"/>
                  </a:cubicBezTo>
                  <a:lnTo>
                    <a:pt x="0" y="5206"/>
                  </a:lnTo>
                  <a:cubicBezTo>
                    <a:pt x="0" y="5216"/>
                    <a:pt x="7" y="5225"/>
                    <a:pt x="18" y="5225"/>
                  </a:cubicBezTo>
                  <a:lnTo>
                    <a:pt x="5125" y="5225"/>
                  </a:lnTo>
                  <a:cubicBezTo>
                    <a:pt x="5135" y="5225"/>
                    <a:pt x="5143" y="5216"/>
                    <a:pt x="5143" y="5206"/>
                  </a:cubicBezTo>
                  <a:lnTo>
                    <a:pt x="5143" y="18"/>
                  </a:lnTo>
                  <a:cubicBezTo>
                    <a:pt x="5143" y="9"/>
                    <a:pt x="5135" y="1"/>
                    <a:pt x="512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4"/>
            <p:cNvSpPr/>
            <p:nvPr/>
          </p:nvSpPr>
          <p:spPr>
            <a:xfrm>
              <a:off x="4898391" y="2896396"/>
              <a:ext cx="108766" cy="110271"/>
            </a:xfrm>
            <a:custGeom>
              <a:avLst/>
              <a:gdLst/>
              <a:ahLst/>
              <a:cxnLst/>
              <a:rect l="l" t="t" r="r" b="b"/>
              <a:pathLst>
                <a:path w="5708" h="5787" extrusionOk="0">
                  <a:moveTo>
                    <a:pt x="4871" y="562"/>
                  </a:moveTo>
                  <a:cubicBezTo>
                    <a:pt x="5022" y="562"/>
                    <a:pt x="5144" y="685"/>
                    <a:pt x="5144" y="836"/>
                  </a:cubicBezTo>
                  <a:lnTo>
                    <a:pt x="5144" y="4949"/>
                  </a:lnTo>
                  <a:cubicBezTo>
                    <a:pt x="5144" y="5101"/>
                    <a:pt x="5022" y="5223"/>
                    <a:pt x="4871" y="5223"/>
                  </a:cubicBezTo>
                  <a:lnTo>
                    <a:pt x="837" y="5223"/>
                  </a:lnTo>
                  <a:cubicBezTo>
                    <a:pt x="686" y="5223"/>
                    <a:pt x="563" y="5101"/>
                    <a:pt x="563" y="4949"/>
                  </a:cubicBezTo>
                  <a:lnTo>
                    <a:pt x="563" y="835"/>
                  </a:lnTo>
                  <a:cubicBezTo>
                    <a:pt x="563" y="685"/>
                    <a:pt x="686" y="562"/>
                    <a:pt x="837" y="562"/>
                  </a:cubicBezTo>
                  <a:close/>
                  <a:moveTo>
                    <a:pt x="837" y="1"/>
                  </a:moveTo>
                  <a:cubicBezTo>
                    <a:pt x="375" y="1"/>
                    <a:pt x="2" y="374"/>
                    <a:pt x="0" y="836"/>
                  </a:cubicBezTo>
                  <a:lnTo>
                    <a:pt x="0" y="4951"/>
                  </a:lnTo>
                  <a:cubicBezTo>
                    <a:pt x="2" y="5411"/>
                    <a:pt x="375" y="5785"/>
                    <a:pt x="837" y="5786"/>
                  </a:cubicBezTo>
                  <a:lnTo>
                    <a:pt x="4871" y="5786"/>
                  </a:lnTo>
                  <a:cubicBezTo>
                    <a:pt x="5332" y="5785"/>
                    <a:pt x="5707" y="5411"/>
                    <a:pt x="5707" y="4951"/>
                  </a:cubicBezTo>
                  <a:lnTo>
                    <a:pt x="5707" y="836"/>
                  </a:lnTo>
                  <a:cubicBezTo>
                    <a:pt x="5707" y="374"/>
                    <a:pt x="5332" y="1"/>
                    <a:pt x="48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3729919" y="2752436"/>
              <a:ext cx="398154" cy="398154"/>
            </a:xfrm>
            <a:custGeom>
              <a:avLst/>
              <a:gdLst/>
              <a:ahLst/>
              <a:cxnLst/>
              <a:rect l="l" t="t" r="r" b="b"/>
              <a:pathLst>
                <a:path w="20895" h="20895" extrusionOk="0">
                  <a:moveTo>
                    <a:pt x="10447" y="1"/>
                  </a:moveTo>
                  <a:cubicBezTo>
                    <a:pt x="7676" y="1"/>
                    <a:pt x="5019" y="1100"/>
                    <a:pt x="3060" y="3061"/>
                  </a:cubicBezTo>
                  <a:cubicBezTo>
                    <a:pt x="1100" y="5019"/>
                    <a:pt x="0" y="7677"/>
                    <a:pt x="0" y="10448"/>
                  </a:cubicBezTo>
                  <a:cubicBezTo>
                    <a:pt x="0" y="13219"/>
                    <a:pt x="1100" y="15876"/>
                    <a:pt x="3060" y="17835"/>
                  </a:cubicBezTo>
                  <a:cubicBezTo>
                    <a:pt x="5019" y="19795"/>
                    <a:pt x="7676" y="20895"/>
                    <a:pt x="10447" y="20895"/>
                  </a:cubicBezTo>
                  <a:cubicBezTo>
                    <a:pt x="13218" y="20895"/>
                    <a:pt x="15876" y="19795"/>
                    <a:pt x="17834" y="17835"/>
                  </a:cubicBezTo>
                  <a:cubicBezTo>
                    <a:pt x="19794" y="15876"/>
                    <a:pt x="20894" y="13219"/>
                    <a:pt x="20894" y="10448"/>
                  </a:cubicBezTo>
                  <a:cubicBezTo>
                    <a:pt x="20894" y="7677"/>
                    <a:pt x="19794" y="5019"/>
                    <a:pt x="17834" y="3061"/>
                  </a:cubicBezTo>
                  <a:cubicBezTo>
                    <a:pt x="15876" y="1100"/>
                    <a:pt x="13218" y="1"/>
                    <a:pt x="1044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4"/>
            <p:cNvSpPr/>
            <p:nvPr/>
          </p:nvSpPr>
          <p:spPr>
            <a:xfrm>
              <a:off x="3724546" y="2747101"/>
              <a:ext cx="408882" cy="408882"/>
            </a:xfrm>
            <a:custGeom>
              <a:avLst/>
              <a:gdLst/>
              <a:ahLst/>
              <a:cxnLst/>
              <a:rect l="l" t="t" r="r" b="b"/>
              <a:pathLst>
                <a:path w="21458" h="21458" extrusionOk="0">
                  <a:moveTo>
                    <a:pt x="10729" y="561"/>
                  </a:moveTo>
                  <a:cubicBezTo>
                    <a:pt x="16335" y="561"/>
                    <a:pt x="20896" y="5123"/>
                    <a:pt x="20896" y="10729"/>
                  </a:cubicBezTo>
                  <a:cubicBezTo>
                    <a:pt x="20896" y="16334"/>
                    <a:pt x="16335" y="20895"/>
                    <a:pt x="10729" y="20895"/>
                  </a:cubicBezTo>
                  <a:cubicBezTo>
                    <a:pt x="5123" y="20895"/>
                    <a:pt x="562" y="16334"/>
                    <a:pt x="562" y="10729"/>
                  </a:cubicBezTo>
                  <a:cubicBezTo>
                    <a:pt x="562" y="5123"/>
                    <a:pt x="5123" y="562"/>
                    <a:pt x="10729" y="562"/>
                  </a:cubicBezTo>
                  <a:lnTo>
                    <a:pt x="10729" y="561"/>
                  </a:lnTo>
                  <a:close/>
                  <a:moveTo>
                    <a:pt x="10729" y="1"/>
                  </a:moveTo>
                  <a:cubicBezTo>
                    <a:pt x="4814" y="1"/>
                    <a:pt x="1" y="4814"/>
                    <a:pt x="1" y="10729"/>
                  </a:cubicBezTo>
                  <a:cubicBezTo>
                    <a:pt x="1" y="16645"/>
                    <a:pt x="4814" y="21458"/>
                    <a:pt x="10729" y="21458"/>
                  </a:cubicBezTo>
                  <a:cubicBezTo>
                    <a:pt x="16645" y="21458"/>
                    <a:pt x="21458" y="16643"/>
                    <a:pt x="21458" y="10728"/>
                  </a:cubicBezTo>
                  <a:cubicBezTo>
                    <a:pt x="21458" y="4812"/>
                    <a:pt x="16645" y="1"/>
                    <a:pt x="1072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4"/>
            <p:cNvSpPr/>
            <p:nvPr/>
          </p:nvSpPr>
          <p:spPr>
            <a:xfrm>
              <a:off x="3848575" y="2819814"/>
              <a:ext cx="160824" cy="263416"/>
            </a:xfrm>
            <a:custGeom>
              <a:avLst/>
              <a:gdLst/>
              <a:ahLst/>
              <a:cxnLst/>
              <a:rect l="l" t="t" r="r" b="b"/>
              <a:pathLst>
                <a:path w="8440" h="13824" extrusionOk="0">
                  <a:moveTo>
                    <a:pt x="4220" y="0"/>
                  </a:moveTo>
                  <a:cubicBezTo>
                    <a:pt x="1890" y="0"/>
                    <a:pt x="1" y="1664"/>
                    <a:pt x="1" y="3716"/>
                  </a:cubicBezTo>
                  <a:cubicBezTo>
                    <a:pt x="1" y="5077"/>
                    <a:pt x="834" y="6264"/>
                    <a:pt x="2072" y="6912"/>
                  </a:cubicBezTo>
                  <a:cubicBezTo>
                    <a:pt x="834" y="7559"/>
                    <a:pt x="1" y="8745"/>
                    <a:pt x="1" y="10106"/>
                  </a:cubicBezTo>
                  <a:cubicBezTo>
                    <a:pt x="1" y="12159"/>
                    <a:pt x="1890" y="13823"/>
                    <a:pt x="4220" y="13823"/>
                  </a:cubicBezTo>
                  <a:cubicBezTo>
                    <a:pt x="6551" y="13823"/>
                    <a:pt x="8439" y="12159"/>
                    <a:pt x="8439" y="10107"/>
                  </a:cubicBezTo>
                  <a:cubicBezTo>
                    <a:pt x="8439" y="8746"/>
                    <a:pt x="7607" y="7559"/>
                    <a:pt x="6368" y="6912"/>
                  </a:cubicBezTo>
                  <a:cubicBezTo>
                    <a:pt x="7607" y="6266"/>
                    <a:pt x="8439" y="5077"/>
                    <a:pt x="8439" y="3716"/>
                  </a:cubicBezTo>
                  <a:cubicBezTo>
                    <a:pt x="8439" y="1664"/>
                    <a:pt x="6551" y="0"/>
                    <a:pt x="4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3843220" y="2814441"/>
              <a:ext cx="171533" cy="274144"/>
            </a:xfrm>
            <a:custGeom>
              <a:avLst/>
              <a:gdLst/>
              <a:ahLst/>
              <a:cxnLst/>
              <a:rect l="l" t="t" r="r" b="b"/>
              <a:pathLst>
                <a:path w="9002" h="14387" extrusionOk="0">
                  <a:moveTo>
                    <a:pt x="4501" y="564"/>
                  </a:moveTo>
                  <a:cubicBezTo>
                    <a:pt x="6673" y="564"/>
                    <a:pt x="8439" y="2104"/>
                    <a:pt x="8439" y="3998"/>
                  </a:cubicBezTo>
                  <a:cubicBezTo>
                    <a:pt x="8439" y="5215"/>
                    <a:pt x="7721" y="6316"/>
                    <a:pt x="6518" y="6944"/>
                  </a:cubicBezTo>
                  <a:cubicBezTo>
                    <a:pt x="6317" y="7049"/>
                    <a:pt x="6317" y="7338"/>
                    <a:pt x="6518" y="7443"/>
                  </a:cubicBezTo>
                  <a:cubicBezTo>
                    <a:pt x="7721" y="8072"/>
                    <a:pt x="8439" y="9173"/>
                    <a:pt x="8439" y="10389"/>
                  </a:cubicBezTo>
                  <a:cubicBezTo>
                    <a:pt x="8439" y="12282"/>
                    <a:pt x="6673" y="13824"/>
                    <a:pt x="4501" y="13824"/>
                  </a:cubicBezTo>
                  <a:cubicBezTo>
                    <a:pt x="2330" y="13824"/>
                    <a:pt x="563" y="12282"/>
                    <a:pt x="563" y="10389"/>
                  </a:cubicBezTo>
                  <a:cubicBezTo>
                    <a:pt x="563" y="9173"/>
                    <a:pt x="1281" y="8072"/>
                    <a:pt x="2484" y="7443"/>
                  </a:cubicBezTo>
                  <a:cubicBezTo>
                    <a:pt x="2685" y="7338"/>
                    <a:pt x="2685" y="7049"/>
                    <a:pt x="2484" y="6944"/>
                  </a:cubicBezTo>
                  <a:cubicBezTo>
                    <a:pt x="1281" y="6316"/>
                    <a:pt x="563" y="5215"/>
                    <a:pt x="563" y="3998"/>
                  </a:cubicBezTo>
                  <a:cubicBezTo>
                    <a:pt x="563" y="2104"/>
                    <a:pt x="2330" y="564"/>
                    <a:pt x="4501" y="564"/>
                  </a:cubicBezTo>
                  <a:close/>
                  <a:moveTo>
                    <a:pt x="4501" y="1"/>
                  </a:moveTo>
                  <a:cubicBezTo>
                    <a:pt x="2020" y="1"/>
                    <a:pt x="0" y="1795"/>
                    <a:pt x="0" y="3998"/>
                  </a:cubicBezTo>
                  <a:cubicBezTo>
                    <a:pt x="0" y="5257"/>
                    <a:pt x="681" y="6444"/>
                    <a:pt x="1803" y="7194"/>
                  </a:cubicBezTo>
                  <a:cubicBezTo>
                    <a:pt x="681" y="7943"/>
                    <a:pt x="0" y="9131"/>
                    <a:pt x="0" y="10389"/>
                  </a:cubicBezTo>
                  <a:cubicBezTo>
                    <a:pt x="0" y="12593"/>
                    <a:pt x="2020" y="14387"/>
                    <a:pt x="4501" y="14387"/>
                  </a:cubicBezTo>
                  <a:cubicBezTo>
                    <a:pt x="6982" y="14387"/>
                    <a:pt x="9002" y="12593"/>
                    <a:pt x="9002" y="10389"/>
                  </a:cubicBezTo>
                  <a:cubicBezTo>
                    <a:pt x="9002" y="9131"/>
                    <a:pt x="8322" y="7943"/>
                    <a:pt x="7199" y="7194"/>
                  </a:cubicBezTo>
                  <a:cubicBezTo>
                    <a:pt x="8322" y="6444"/>
                    <a:pt x="9002" y="5257"/>
                    <a:pt x="9002" y="3998"/>
                  </a:cubicBezTo>
                  <a:cubicBezTo>
                    <a:pt x="9002" y="1795"/>
                    <a:pt x="6982" y="1"/>
                    <a:pt x="450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4744636" y="2935878"/>
              <a:ext cx="144913" cy="81841"/>
            </a:xfrm>
            <a:custGeom>
              <a:avLst/>
              <a:gdLst/>
              <a:ahLst/>
              <a:cxnLst/>
              <a:rect l="l" t="t" r="r" b="b"/>
              <a:pathLst>
                <a:path w="7605" h="4295" extrusionOk="0">
                  <a:moveTo>
                    <a:pt x="6557" y="1"/>
                  </a:moveTo>
                  <a:cubicBezTo>
                    <a:pt x="6528" y="1"/>
                    <a:pt x="6495" y="5"/>
                    <a:pt x="6459" y="13"/>
                  </a:cubicBezTo>
                  <a:cubicBezTo>
                    <a:pt x="5806" y="157"/>
                    <a:pt x="5444" y="883"/>
                    <a:pt x="5444" y="883"/>
                  </a:cubicBezTo>
                  <a:cubicBezTo>
                    <a:pt x="5444" y="883"/>
                    <a:pt x="5396" y="168"/>
                    <a:pt x="5069" y="168"/>
                  </a:cubicBezTo>
                  <a:cubicBezTo>
                    <a:pt x="4992" y="168"/>
                    <a:pt x="4900" y="207"/>
                    <a:pt x="4791" y="303"/>
                  </a:cubicBezTo>
                  <a:cubicBezTo>
                    <a:pt x="4210" y="811"/>
                    <a:pt x="3774" y="1464"/>
                    <a:pt x="3774" y="1464"/>
                  </a:cubicBezTo>
                  <a:cubicBezTo>
                    <a:pt x="3774" y="1464"/>
                    <a:pt x="3717" y="387"/>
                    <a:pt x="3454" y="387"/>
                  </a:cubicBezTo>
                  <a:cubicBezTo>
                    <a:pt x="3419" y="387"/>
                    <a:pt x="3381" y="405"/>
                    <a:pt x="3339" y="447"/>
                  </a:cubicBezTo>
                  <a:cubicBezTo>
                    <a:pt x="2976" y="811"/>
                    <a:pt x="1598" y="2771"/>
                    <a:pt x="1598" y="2771"/>
                  </a:cubicBezTo>
                  <a:lnTo>
                    <a:pt x="1" y="2917"/>
                  </a:lnTo>
                  <a:cubicBezTo>
                    <a:pt x="1" y="2917"/>
                    <a:pt x="3266" y="4295"/>
                    <a:pt x="4283" y="4295"/>
                  </a:cubicBezTo>
                  <a:cubicBezTo>
                    <a:pt x="5300" y="4295"/>
                    <a:pt x="6460" y="3278"/>
                    <a:pt x="7041" y="2044"/>
                  </a:cubicBezTo>
                  <a:cubicBezTo>
                    <a:pt x="7523" y="1021"/>
                    <a:pt x="7605" y="447"/>
                    <a:pt x="7411" y="447"/>
                  </a:cubicBezTo>
                  <a:cubicBezTo>
                    <a:pt x="7371" y="447"/>
                    <a:pt x="7320" y="471"/>
                    <a:pt x="7258" y="520"/>
                  </a:cubicBezTo>
                  <a:lnTo>
                    <a:pt x="6532" y="1101"/>
                  </a:lnTo>
                  <a:cubicBezTo>
                    <a:pt x="6532" y="1101"/>
                    <a:pt x="7049" y="1"/>
                    <a:pt x="65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4"/>
            <p:cNvSpPr/>
            <p:nvPr/>
          </p:nvSpPr>
          <p:spPr>
            <a:xfrm>
              <a:off x="4738977" y="2930543"/>
              <a:ext cx="158976" cy="92550"/>
            </a:xfrm>
            <a:custGeom>
              <a:avLst/>
              <a:gdLst/>
              <a:ahLst/>
              <a:cxnLst/>
              <a:rect l="l" t="t" r="r" b="b"/>
              <a:pathLst>
                <a:path w="8343" h="4857" extrusionOk="0">
                  <a:moveTo>
                    <a:pt x="6787" y="580"/>
                  </a:moveTo>
                  <a:cubicBezTo>
                    <a:pt x="6776" y="730"/>
                    <a:pt x="6689" y="1021"/>
                    <a:pt x="6575" y="1261"/>
                  </a:cubicBezTo>
                  <a:cubicBezTo>
                    <a:pt x="6520" y="1381"/>
                    <a:pt x="6553" y="1521"/>
                    <a:pt x="6655" y="1602"/>
                  </a:cubicBezTo>
                  <a:cubicBezTo>
                    <a:pt x="6707" y="1642"/>
                    <a:pt x="6769" y="1662"/>
                    <a:pt x="6830" y="1662"/>
                  </a:cubicBezTo>
                  <a:cubicBezTo>
                    <a:pt x="6892" y="1662"/>
                    <a:pt x="6954" y="1642"/>
                    <a:pt x="7005" y="1601"/>
                  </a:cubicBezTo>
                  <a:lnTo>
                    <a:pt x="7465" y="1235"/>
                  </a:lnTo>
                  <a:lnTo>
                    <a:pt x="7465" y="1235"/>
                  </a:lnTo>
                  <a:cubicBezTo>
                    <a:pt x="7404" y="1451"/>
                    <a:pt x="7290" y="1766"/>
                    <a:pt x="7083" y="2205"/>
                  </a:cubicBezTo>
                  <a:cubicBezTo>
                    <a:pt x="6523" y="3396"/>
                    <a:pt x="5446" y="4293"/>
                    <a:pt x="4580" y="4293"/>
                  </a:cubicBezTo>
                  <a:cubicBezTo>
                    <a:pt x="4017" y="4293"/>
                    <a:pt x="2583" y="3793"/>
                    <a:pt x="1485" y="3370"/>
                  </a:cubicBezTo>
                  <a:lnTo>
                    <a:pt x="1920" y="3331"/>
                  </a:lnTo>
                  <a:cubicBezTo>
                    <a:pt x="2001" y="3323"/>
                    <a:pt x="2077" y="3280"/>
                    <a:pt x="2124" y="3213"/>
                  </a:cubicBezTo>
                  <a:cubicBezTo>
                    <a:pt x="2456" y="2740"/>
                    <a:pt x="3299" y="1562"/>
                    <a:pt x="3698" y="1082"/>
                  </a:cubicBezTo>
                  <a:cubicBezTo>
                    <a:pt x="3749" y="1305"/>
                    <a:pt x="3779" y="1531"/>
                    <a:pt x="3791" y="1758"/>
                  </a:cubicBezTo>
                  <a:cubicBezTo>
                    <a:pt x="3800" y="1925"/>
                    <a:pt x="3936" y="2026"/>
                    <a:pt x="4074" y="2026"/>
                  </a:cubicBezTo>
                  <a:cubicBezTo>
                    <a:pt x="4161" y="2026"/>
                    <a:pt x="4248" y="1986"/>
                    <a:pt x="4306" y="1900"/>
                  </a:cubicBezTo>
                  <a:cubicBezTo>
                    <a:pt x="4310" y="1894"/>
                    <a:pt x="4726" y="1273"/>
                    <a:pt x="5273" y="794"/>
                  </a:cubicBezTo>
                  <a:cubicBezTo>
                    <a:pt x="5309" y="764"/>
                    <a:pt x="5335" y="746"/>
                    <a:pt x="5344" y="736"/>
                  </a:cubicBezTo>
                  <a:cubicBezTo>
                    <a:pt x="5394" y="808"/>
                    <a:pt x="5449" y="1010"/>
                    <a:pt x="5461" y="1182"/>
                  </a:cubicBezTo>
                  <a:cubicBezTo>
                    <a:pt x="5470" y="1309"/>
                    <a:pt x="5562" y="1414"/>
                    <a:pt x="5685" y="1439"/>
                  </a:cubicBezTo>
                  <a:cubicBezTo>
                    <a:pt x="5704" y="1443"/>
                    <a:pt x="5722" y="1445"/>
                    <a:pt x="5741" y="1445"/>
                  </a:cubicBezTo>
                  <a:cubicBezTo>
                    <a:pt x="5845" y="1445"/>
                    <a:pt x="5943" y="1386"/>
                    <a:pt x="5992" y="1289"/>
                  </a:cubicBezTo>
                  <a:cubicBezTo>
                    <a:pt x="5995" y="1283"/>
                    <a:pt x="6283" y="732"/>
                    <a:pt x="6787" y="580"/>
                  </a:cubicBezTo>
                  <a:close/>
                  <a:moveTo>
                    <a:pt x="6854" y="1"/>
                  </a:moveTo>
                  <a:cubicBezTo>
                    <a:pt x="6807" y="1"/>
                    <a:pt x="6755" y="6"/>
                    <a:pt x="6698" y="19"/>
                  </a:cubicBezTo>
                  <a:cubicBezTo>
                    <a:pt x="6345" y="97"/>
                    <a:pt x="6066" y="309"/>
                    <a:pt x="5866" y="519"/>
                  </a:cubicBezTo>
                  <a:cubicBezTo>
                    <a:pt x="5796" y="383"/>
                    <a:pt x="5697" y="265"/>
                    <a:pt x="5556" y="205"/>
                  </a:cubicBezTo>
                  <a:cubicBezTo>
                    <a:pt x="5504" y="183"/>
                    <a:pt x="5440" y="166"/>
                    <a:pt x="5367" y="166"/>
                  </a:cubicBezTo>
                  <a:cubicBezTo>
                    <a:pt x="5240" y="166"/>
                    <a:pt x="5083" y="216"/>
                    <a:pt x="4904" y="373"/>
                  </a:cubicBezTo>
                  <a:cubicBezTo>
                    <a:pt x="4675" y="574"/>
                    <a:pt x="4462" y="794"/>
                    <a:pt x="4266" y="1029"/>
                  </a:cubicBezTo>
                  <a:cubicBezTo>
                    <a:pt x="4150" y="512"/>
                    <a:pt x="3959" y="440"/>
                    <a:pt x="3887" y="411"/>
                  </a:cubicBezTo>
                  <a:cubicBezTo>
                    <a:pt x="3858" y="400"/>
                    <a:pt x="3810" y="386"/>
                    <a:pt x="3751" y="386"/>
                  </a:cubicBezTo>
                  <a:cubicBezTo>
                    <a:pt x="3664" y="386"/>
                    <a:pt x="3551" y="416"/>
                    <a:pt x="3438" y="529"/>
                  </a:cubicBezTo>
                  <a:cubicBezTo>
                    <a:pt x="3105" y="862"/>
                    <a:pt x="2052" y="2340"/>
                    <a:pt x="1740" y="2782"/>
                  </a:cubicBezTo>
                  <a:lnTo>
                    <a:pt x="273" y="2917"/>
                  </a:lnTo>
                  <a:cubicBezTo>
                    <a:pt x="143" y="2927"/>
                    <a:pt x="40" y="3024"/>
                    <a:pt x="19" y="3153"/>
                  </a:cubicBezTo>
                  <a:cubicBezTo>
                    <a:pt x="0" y="3280"/>
                    <a:pt x="69" y="3405"/>
                    <a:pt x="189" y="3455"/>
                  </a:cubicBezTo>
                  <a:cubicBezTo>
                    <a:pt x="528" y="3598"/>
                    <a:pt x="3537" y="4856"/>
                    <a:pt x="4580" y="4856"/>
                  </a:cubicBezTo>
                  <a:cubicBezTo>
                    <a:pt x="5668" y="4856"/>
                    <a:pt x="6934" y="3841"/>
                    <a:pt x="7592" y="2445"/>
                  </a:cubicBezTo>
                  <a:cubicBezTo>
                    <a:pt x="8343" y="848"/>
                    <a:pt x="8042" y="612"/>
                    <a:pt x="7930" y="523"/>
                  </a:cubicBezTo>
                  <a:cubicBezTo>
                    <a:pt x="7890" y="492"/>
                    <a:pt x="7814" y="446"/>
                    <a:pt x="7708" y="446"/>
                  </a:cubicBezTo>
                  <a:cubicBezTo>
                    <a:pt x="7618" y="446"/>
                    <a:pt x="7508" y="479"/>
                    <a:pt x="7380" y="582"/>
                  </a:cubicBezTo>
                  <a:lnTo>
                    <a:pt x="7348" y="608"/>
                  </a:lnTo>
                  <a:cubicBezTo>
                    <a:pt x="7355" y="442"/>
                    <a:pt x="7325" y="287"/>
                    <a:pt x="7234" y="173"/>
                  </a:cubicBezTo>
                  <a:cubicBezTo>
                    <a:pt x="7177" y="102"/>
                    <a:pt x="7061" y="1"/>
                    <a:pt x="685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4"/>
            <p:cNvSpPr/>
            <p:nvPr/>
          </p:nvSpPr>
          <p:spPr>
            <a:xfrm>
              <a:off x="4791664" y="2963756"/>
              <a:ext cx="24924" cy="38758"/>
            </a:xfrm>
            <a:custGeom>
              <a:avLst/>
              <a:gdLst/>
              <a:ahLst/>
              <a:cxnLst/>
              <a:rect l="l" t="t" r="r" b="b"/>
              <a:pathLst>
                <a:path w="1308" h="2034" extrusionOk="0">
                  <a:moveTo>
                    <a:pt x="1307" y="1"/>
                  </a:moveTo>
                  <a:lnTo>
                    <a:pt x="1" y="2034"/>
                  </a:lnTo>
                  <a:cubicBezTo>
                    <a:pt x="1089" y="1744"/>
                    <a:pt x="1307" y="1"/>
                    <a:pt x="13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4"/>
            <p:cNvSpPr/>
            <p:nvPr/>
          </p:nvSpPr>
          <p:spPr>
            <a:xfrm>
              <a:off x="4785966" y="2958306"/>
              <a:ext cx="36338" cy="49562"/>
            </a:xfrm>
            <a:custGeom>
              <a:avLst/>
              <a:gdLst/>
              <a:ahLst/>
              <a:cxnLst/>
              <a:rect l="l" t="t" r="r" b="b"/>
              <a:pathLst>
                <a:path w="1907" h="2601" extrusionOk="0">
                  <a:moveTo>
                    <a:pt x="1606" y="0"/>
                  </a:moveTo>
                  <a:cubicBezTo>
                    <a:pt x="1464" y="0"/>
                    <a:pt x="1341" y="108"/>
                    <a:pt x="1326" y="253"/>
                  </a:cubicBezTo>
                  <a:cubicBezTo>
                    <a:pt x="1325" y="268"/>
                    <a:pt x="1108" y="1812"/>
                    <a:pt x="227" y="2047"/>
                  </a:cubicBezTo>
                  <a:cubicBezTo>
                    <a:pt x="90" y="2084"/>
                    <a:pt x="1" y="2216"/>
                    <a:pt x="20" y="2356"/>
                  </a:cubicBezTo>
                  <a:cubicBezTo>
                    <a:pt x="38" y="2496"/>
                    <a:pt x="157" y="2600"/>
                    <a:pt x="297" y="2600"/>
                  </a:cubicBezTo>
                  <a:cubicBezTo>
                    <a:pt x="298" y="2600"/>
                    <a:pt x="299" y="2600"/>
                    <a:pt x="300" y="2600"/>
                  </a:cubicBezTo>
                  <a:cubicBezTo>
                    <a:pt x="323" y="2600"/>
                    <a:pt x="348" y="2597"/>
                    <a:pt x="371" y="2591"/>
                  </a:cubicBezTo>
                  <a:cubicBezTo>
                    <a:pt x="1628" y="2256"/>
                    <a:pt x="1873" y="401"/>
                    <a:pt x="1884" y="322"/>
                  </a:cubicBezTo>
                  <a:cubicBezTo>
                    <a:pt x="1907" y="166"/>
                    <a:pt x="1796" y="23"/>
                    <a:pt x="1640" y="3"/>
                  </a:cubicBezTo>
                  <a:cubicBezTo>
                    <a:pt x="1628" y="1"/>
                    <a:pt x="1617" y="0"/>
                    <a:pt x="160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4"/>
            <p:cNvSpPr/>
            <p:nvPr/>
          </p:nvSpPr>
          <p:spPr>
            <a:xfrm>
              <a:off x="4820704" y="2952704"/>
              <a:ext cx="27668" cy="60881"/>
            </a:xfrm>
            <a:custGeom>
              <a:avLst/>
              <a:gdLst/>
              <a:ahLst/>
              <a:cxnLst/>
              <a:rect l="l" t="t" r="r" b="b"/>
              <a:pathLst>
                <a:path w="1452" h="3195" extrusionOk="0">
                  <a:moveTo>
                    <a:pt x="1452" y="0"/>
                  </a:moveTo>
                  <a:lnTo>
                    <a:pt x="1" y="3194"/>
                  </a:lnTo>
                  <a:cubicBezTo>
                    <a:pt x="871" y="2758"/>
                    <a:pt x="1452" y="1"/>
                    <a:pt x="1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4"/>
            <p:cNvSpPr/>
            <p:nvPr/>
          </p:nvSpPr>
          <p:spPr>
            <a:xfrm>
              <a:off x="4814930" y="2947464"/>
              <a:ext cx="39234" cy="71475"/>
            </a:xfrm>
            <a:custGeom>
              <a:avLst/>
              <a:gdLst/>
              <a:ahLst/>
              <a:cxnLst/>
              <a:rect l="l" t="t" r="r" b="b"/>
              <a:pathLst>
                <a:path w="2059" h="3751" extrusionOk="0">
                  <a:moveTo>
                    <a:pt x="1752" y="1"/>
                  </a:moveTo>
                  <a:cubicBezTo>
                    <a:pt x="1625" y="1"/>
                    <a:pt x="1511" y="88"/>
                    <a:pt x="1481" y="217"/>
                  </a:cubicBezTo>
                  <a:cubicBezTo>
                    <a:pt x="1266" y="1232"/>
                    <a:pt x="724" y="2944"/>
                    <a:pt x="178" y="3219"/>
                  </a:cubicBezTo>
                  <a:cubicBezTo>
                    <a:pt x="62" y="3275"/>
                    <a:pt x="0" y="3407"/>
                    <a:pt x="30" y="3534"/>
                  </a:cubicBezTo>
                  <a:cubicBezTo>
                    <a:pt x="60" y="3661"/>
                    <a:pt x="174" y="3751"/>
                    <a:pt x="304" y="3751"/>
                  </a:cubicBezTo>
                  <a:cubicBezTo>
                    <a:pt x="347" y="3751"/>
                    <a:pt x="390" y="3741"/>
                    <a:pt x="429" y="3720"/>
                  </a:cubicBezTo>
                  <a:cubicBezTo>
                    <a:pt x="1393" y="3238"/>
                    <a:pt x="1968" y="630"/>
                    <a:pt x="2031" y="334"/>
                  </a:cubicBezTo>
                  <a:cubicBezTo>
                    <a:pt x="2058" y="184"/>
                    <a:pt x="1961" y="38"/>
                    <a:pt x="1812" y="7"/>
                  </a:cubicBezTo>
                  <a:cubicBezTo>
                    <a:pt x="1792" y="3"/>
                    <a:pt x="1772" y="1"/>
                    <a:pt x="175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4"/>
            <p:cNvSpPr/>
            <p:nvPr/>
          </p:nvSpPr>
          <p:spPr>
            <a:xfrm>
              <a:off x="4846961" y="2956877"/>
              <a:ext cx="22180" cy="55317"/>
            </a:xfrm>
            <a:custGeom>
              <a:avLst/>
              <a:gdLst/>
              <a:ahLst/>
              <a:cxnLst/>
              <a:rect l="l" t="t" r="r" b="b"/>
              <a:pathLst>
                <a:path w="1164" h="2903" extrusionOk="0">
                  <a:moveTo>
                    <a:pt x="1163" y="0"/>
                  </a:moveTo>
                  <a:lnTo>
                    <a:pt x="1" y="2903"/>
                  </a:lnTo>
                  <a:cubicBezTo>
                    <a:pt x="510" y="2176"/>
                    <a:pt x="1163" y="1"/>
                    <a:pt x="11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4"/>
            <p:cNvSpPr/>
            <p:nvPr/>
          </p:nvSpPr>
          <p:spPr>
            <a:xfrm>
              <a:off x="4840883" y="2951504"/>
              <a:ext cx="34223" cy="66026"/>
            </a:xfrm>
            <a:custGeom>
              <a:avLst/>
              <a:gdLst/>
              <a:ahLst/>
              <a:cxnLst/>
              <a:rect l="l" t="t" r="r" b="b"/>
              <a:pathLst>
                <a:path w="1796" h="3465" extrusionOk="0">
                  <a:moveTo>
                    <a:pt x="1481" y="0"/>
                  </a:moveTo>
                  <a:cubicBezTo>
                    <a:pt x="1360" y="0"/>
                    <a:pt x="1248" y="79"/>
                    <a:pt x="1213" y="201"/>
                  </a:cubicBezTo>
                  <a:cubicBezTo>
                    <a:pt x="1207" y="222"/>
                    <a:pt x="566" y="2343"/>
                    <a:pt x="90" y="3023"/>
                  </a:cubicBezTo>
                  <a:cubicBezTo>
                    <a:pt x="1" y="3150"/>
                    <a:pt x="31" y="3325"/>
                    <a:pt x="160" y="3414"/>
                  </a:cubicBezTo>
                  <a:cubicBezTo>
                    <a:pt x="206" y="3447"/>
                    <a:pt x="263" y="3465"/>
                    <a:pt x="320" y="3465"/>
                  </a:cubicBezTo>
                  <a:cubicBezTo>
                    <a:pt x="412" y="3465"/>
                    <a:pt x="498" y="3421"/>
                    <a:pt x="550" y="3345"/>
                  </a:cubicBezTo>
                  <a:cubicBezTo>
                    <a:pt x="1078" y="2591"/>
                    <a:pt x="1723" y="453"/>
                    <a:pt x="1751" y="362"/>
                  </a:cubicBezTo>
                  <a:cubicBezTo>
                    <a:pt x="1796" y="214"/>
                    <a:pt x="1711" y="56"/>
                    <a:pt x="1563" y="12"/>
                  </a:cubicBezTo>
                  <a:cubicBezTo>
                    <a:pt x="1535" y="4"/>
                    <a:pt x="1508" y="0"/>
                    <a:pt x="148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4"/>
            <p:cNvSpPr/>
            <p:nvPr/>
          </p:nvSpPr>
          <p:spPr>
            <a:xfrm>
              <a:off x="4270967" y="2130728"/>
              <a:ext cx="148038" cy="292799"/>
            </a:xfrm>
            <a:custGeom>
              <a:avLst/>
              <a:gdLst/>
              <a:ahLst/>
              <a:cxnLst/>
              <a:rect l="l" t="t" r="r" b="b"/>
              <a:pathLst>
                <a:path w="7769" h="15366" extrusionOk="0">
                  <a:moveTo>
                    <a:pt x="1370" y="1"/>
                  </a:moveTo>
                  <a:cubicBezTo>
                    <a:pt x="1370" y="1"/>
                    <a:pt x="1984" y="4124"/>
                    <a:pt x="1195" y="5791"/>
                  </a:cubicBezTo>
                  <a:cubicBezTo>
                    <a:pt x="945" y="6320"/>
                    <a:pt x="523" y="6698"/>
                    <a:pt x="1" y="6979"/>
                  </a:cubicBezTo>
                  <a:cubicBezTo>
                    <a:pt x="576" y="8931"/>
                    <a:pt x="2912" y="13287"/>
                    <a:pt x="4185" y="14855"/>
                  </a:cubicBezTo>
                  <a:cubicBezTo>
                    <a:pt x="4473" y="15209"/>
                    <a:pt x="4733" y="15365"/>
                    <a:pt x="4975" y="15365"/>
                  </a:cubicBezTo>
                  <a:cubicBezTo>
                    <a:pt x="6081" y="15365"/>
                    <a:pt x="6780" y="12079"/>
                    <a:pt x="7769" y="9450"/>
                  </a:cubicBezTo>
                  <a:cubicBezTo>
                    <a:pt x="6509" y="8706"/>
                    <a:pt x="6020" y="7220"/>
                    <a:pt x="6020" y="5966"/>
                  </a:cubicBezTo>
                  <a:cubicBezTo>
                    <a:pt x="6020" y="4650"/>
                    <a:pt x="6809" y="2808"/>
                    <a:pt x="6809" y="2808"/>
                  </a:cubicBezTo>
                  <a:cubicBezTo>
                    <a:pt x="6809" y="2808"/>
                    <a:pt x="2511" y="1"/>
                    <a:pt x="1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4"/>
            <p:cNvSpPr/>
            <p:nvPr/>
          </p:nvSpPr>
          <p:spPr>
            <a:xfrm>
              <a:off x="4265117" y="2125393"/>
              <a:ext cx="159833" cy="303489"/>
            </a:xfrm>
            <a:custGeom>
              <a:avLst/>
              <a:gdLst/>
              <a:ahLst/>
              <a:cxnLst/>
              <a:rect l="l" t="t" r="r" b="b"/>
              <a:pathLst>
                <a:path w="8388" h="15927" extrusionOk="0">
                  <a:moveTo>
                    <a:pt x="2006" y="618"/>
                  </a:moveTo>
                  <a:lnTo>
                    <a:pt x="2006" y="618"/>
                  </a:lnTo>
                  <a:cubicBezTo>
                    <a:pt x="3018" y="908"/>
                    <a:pt x="5254" y="2218"/>
                    <a:pt x="6769" y="3196"/>
                  </a:cubicBezTo>
                  <a:cubicBezTo>
                    <a:pt x="6556" y="3734"/>
                    <a:pt x="6046" y="5146"/>
                    <a:pt x="6046" y="6244"/>
                  </a:cubicBezTo>
                  <a:cubicBezTo>
                    <a:pt x="6046" y="7445"/>
                    <a:pt x="6495" y="8988"/>
                    <a:pt x="7734" y="9844"/>
                  </a:cubicBezTo>
                  <a:cubicBezTo>
                    <a:pt x="7510" y="10455"/>
                    <a:pt x="7301" y="11092"/>
                    <a:pt x="7097" y="11712"/>
                  </a:cubicBezTo>
                  <a:cubicBezTo>
                    <a:pt x="6556" y="13369"/>
                    <a:pt x="5941" y="15246"/>
                    <a:pt x="5332" y="15358"/>
                  </a:cubicBezTo>
                  <a:cubicBezTo>
                    <a:pt x="5317" y="15361"/>
                    <a:pt x="5302" y="15362"/>
                    <a:pt x="5286" y="15362"/>
                  </a:cubicBezTo>
                  <a:cubicBezTo>
                    <a:pt x="5082" y="15362"/>
                    <a:pt x="4864" y="15148"/>
                    <a:pt x="4711" y="14957"/>
                  </a:cubicBezTo>
                  <a:cubicBezTo>
                    <a:pt x="3487" y="13453"/>
                    <a:pt x="1289" y="9346"/>
                    <a:pt x="643" y="7392"/>
                  </a:cubicBezTo>
                  <a:cubicBezTo>
                    <a:pt x="1160" y="7073"/>
                    <a:pt x="1526" y="6679"/>
                    <a:pt x="1756" y="6189"/>
                  </a:cubicBezTo>
                  <a:cubicBezTo>
                    <a:pt x="2437" y="4752"/>
                    <a:pt x="2140" y="1695"/>
                    <a:pt x="2006" y="618"/>
                  </a:cubicBezTo>
                  <a:close/>
                  <a:moveTo>
                    <a:pt x="1675" y="1"/>
                  </a:moveTo>
                  <a:cubicBezTo>
                    <a:pt x="1504" y="1"/>
                    <a:pt x="1374" y="153"/>
                    <a:pt x="1400" y="323"/>
                  </a:cubicBezTo>
                  <a:cubicBezTo>
                    <a:pt x="1406" y="362"/>
                    <a:pt x="1992" y="4380"/>
                    <a:pt x="1249" y="5951"/>
                  </a:cubicBezTo>
                  <a:cubicBezTo>
                    <a:pt x="1040" y="6389"/>
                    <a:pt x="690" y="6736"/>
                    <a:pt x="174" y="7014"/>
                  </a:cubicBezTo>
                  <a:cubicBezTo>
                    <a:pt x="57" y="7077"/>
                    <a:pt x="0" y="7213"/>
                    <a:pt x="38" y="7341"/>
                  </a:cubicBezTo>
                  <a:cubicBezTo>
                    <a:pt x="611" y="9282"/>
                    <a:pt x="2946" y="13680"/>
                    <a:pt x="4274" y="15313"/>
                  </a:cubicBezTo>
                  <a:cubicBezTo>
                    <a:pt x="4606" y="15721"/>
                    <a:pt x="4944" y="15927"/>
                    <a:pt x="5281" y="15927"/>
                  </a:cubicBezTo>
                  <a:cubicBezTo>
                    <a:pt x="5332" y="15927"/>
                    <a:pt x="5383" y="15923"/>
                    <a:pt x="5434" y="15914"/>
                  </a:cubicBezTo>
                  <a:cubicBezTo>
                    <a:pt x="6371" y="15740"/>
                    <a:pt x="6928" y="14041"/>
                    <a:pt x="7632" y="11890"/>
                  </a:cubicBezTo>
                  <a:cubicBezTo>
                    <a:pt x="7857" y="11205"/>
                    <a:pt x="8089" y="10494"/>
                    <a:pt x="8340" y="9831"/>
                  </a:cubicBezTo>
                  <a:cubicBezTo>
                    <a:pt x="8388" y="9702"/>
                    <a:pt x="8337" y="9559"/>
                    <a:pt x="8219" y="9489"/>
                  </a:cubicBezTo>
                  <a:cubicBezTo>
                    <a:pt x="7031" y="8788"/>
                    <a:pt x="6608" y="7354"/>
                    <a:pt x="6608" y="6247"/>
                  </a:cubicBezTo>
                  <a:cubicBezTo>
                    <a:pt x="6608" y="5006"/>
                    <a:pt x="7367" y="3218"/>
                    <a:pt x="7374" y="3199"/>
                  </a:cubicBezTo>
                  <a:cubicBezTo>
                    <a:pt x="7430" y="3074"/>
                    <a:pt x="7384" y="2928"/>
                    <a:pt x="7271" y="2853"/>
                  </a:cubicBezTo>
                  <a:cubicBezTo>
                    <a:pt x="6823" y="2560"/>
                    <a:pt x="2868" y="1"/>
                    <a:pt x="1677" y="1"/>
                  </a:cubicBezTo>
                  <a:cubicBezTo>
                    <a:pt x="1677" y="1"/>
                    <a:pt x="1676" y="1"/>
                    <a:pt x="167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4"/>
            <p:cNvSpPr/>
            <p:nvPr/>
          </p:nvSpPr>
          <p:spPr>
            <a:xfrm>
              <a:off x="3892630" y="2293668"/>
              <a:ext cx="561932" cy="719231"/>
            </a:xfrm>
            <a:custGeom>
              <a:avLst/>
              <a:gdLst/>
              <a:ahLst/>
              <a:cxnLst/>
              <a:rect l="l" t="t" r="r" b="b"/>
              <a:pathLst>
                <a:path w="29490" h="37745" extrusionOk="0">
                  <a:moveTo>
                    <a:pt x="14359" y="1"/>
                  </a:moveTo>
                  <a:cubicBezTo>
                    <a:pt x="14359" y="1"/>
                    <a:pt x="11024" y="371"/>
                    <a:pt x="9291" y="3708"/>
                  </a:cubicBezTo>
                  <a:cubicBezTo>
                    <a:pt x="7560" y="7046"/>
                    <a:pt x="0" y="22197"/>
                    <a:pt x="645" y="23103"/>
                  </a:cubicBezTo>
                  <a:cubicBezTo>
                    <a:pt x="4320" y="28273"/>
                    <a:pt x="17690" y="31992"/>
                    <a:pt x="19051" y="33351"/>
                  </a:cubicBezTo>
                  <a:cubicBezTo>
                    <a:pt x="20410" y="34710"/>
                    <a:pt x="22146" y="36337"/>
                    <a:pt x="23505" y="37203"/>
                  </a:cubicBezTo>
                  <a:cubicBezTo>
                    <a:pt x="24148" y="37612"/>
                    <a:pt x="25097" y="37745"/>
                    <a:pt x="25970" y="37745"/>
                  </a:cubicBezTo>
                  <a:cubicBezTo>
                    <a:pt x="26941" y="37745"/>
                    <a:pt x="27819" y="37581"/>
                    <a:pt x="28079" y="37451"/>
                  </a:cubicBezTo>
                  <a:cubicBezTo>
                    <a:pt x="28572" y="37203"/>
                    <a:pt x="28944" y="36090"/>
                    <a:pt x="28079" y="36090"/>
                  </a:cubicBezTo>
                  <a:cubicBezTo>
                    <a:pt x="27214" y="36090"/>
                    <a:pt x="26771" y="35466"/>
                    <a:pt x="26647" y="34971"/>
                  </a:cubicBezTo>
                  <a:cubicBezTo>
                    <a:pt x="26621" y="34869"/>
                    <a:pt x="26665" y="34830"/>
                    <a:pt x="26757" y="34830"/>
                  </a:cubicBezTo>
                  <a:cubicBezTo>
                    <a:pt x="27035" y="34830"/>
                    <a:pt x="27753" y="35181"/>
                    <a:pt x="28332" y="35181"/>
                  </a:cubicBezTo>
                  <a:cubicBezTo>
                    <a:pt x="28484" y="35181"/>
                    <a:pt x="28626" y="35156"/>
                    <a:pt x="28748" y="35095"/>
                  </a:cubicBezTo>
                  <a:cubicBezTo>
                    <a:pt x="29489" y="34725"/>
                    <a:pt x="27088" y="33372"/>
                    <a:pt x="26348" y="32753"/>
                  </a:cubicBezTo>
                  <a:cubicBezTo>
                    <a:pt x="25607" y="32136"/>
                    <a:pt x="24988" y="31270"/>
                    <a:pt x="23999" y="31270"/>
                  </a:cubicBezTo>
                  <a:cubicBezTo>
                    <a:pt x="23011" y="31270"/>
                    <a:pt x="21154" y="31248"/>
                    <a:pt x="21154" y="31248"/>
                  </a:cubicBezTo>
                  <a:cubicBezTo>
                    <a:pt x="21154" y="31248"/>
                    <a:pt x="16599" y="27949"/>
                    <a:pt x="13849" y="25493"/>
                  </a:cubicBezTo>
                  <a:cubicBezTo>
                    <a:pt x="10143" y="22185"/>
                    <a:pt x="6876" y="20401"/>
                    <a:pt x="6876" y="20401"/>
                  </a:cubicBezTo>
                  <a:lnTo>
                    <a:pt x="15225" y="6675"/>
                  </a:lnTo>
                  <a:lnTo>
                    <a:pt x="143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4"/>
            <p:cNvSpPr/>
            <p:nvPr/>
          </p:nvSpPr>
          <p:spPr>
            <a:xfrm>
              <a:off x="3890801" y="2288332"/>
              <a:ext cx="558273" cy="729845"/>
            </a:xfrm>
            <a:custGeom>
              <a:avLst/>
              <a:gdLst/>
              <a:ahLst/>
              <a:cxnLst/>
              <a:rect l="l" t="t" r="r" b="b"/>
              <a:pathLst>
                <a:path w="29298" h="38302" extrusionOk="0">
                  <a:moveTo>
                    <a:pt x="14455" y="0"/>
                  </a:moveTo>
                  <a:cubicBezTo>
                    <a:pt x="14444" y="0"/>
                    <a:pt x="14434" y="1"/>
                    <a:pt x="14423" y="2"/>
                  </a:cubicBezTo>
                  <a:cubicBezTo>
                    <a:pt x="14281" y="18"/>
                    <a:pt x="10917" y="428"/>
                    <a:pt x="9137" y="3860"/>
                  </a:cubicBezTo>
                  <a:cubicBezTo>
                    <a:pt x="8325" y="5426"/>
                    <a:pt x="5981" y="10083"/>
                    <a:pt x="3919" y="14477"/>
                  </a:cubicBezTo>
                  <a:cubicBezTo>
                    <a:pt x="0" y="22828"/>
                    <a:pt x="333" y="23295"/>
                    <a:pt x="511" y="23546"/>
                  </a:cubicBezTo>
                  <a:cubicBezTo>
                    <a:pt x="3062" y="27132"/>
                    <a:pt x="10112" y="30001"/>
                    <a:pt x="14776" y="31900"/>
                  </a:cubicBezTo>
                  <a:cubicBezTo>
                    <a:pt x="16803" y="32724"/>
                    <a:pt x="18553" y="33437"/>
                    <a:pt x="18947" y="33831"/>
                  </a:cubicBezTo>
                  <a:cubicBezTo>
                    <a:pt x="20817" y="35699"/>
                    <a:pt x="22331" y="37007"/>
                    <a:pt x="23451" y="37721"/>
                  </a:cubicBezTo>
                  <a:cubicBezTo>
                    <a:pt x="24142" y="38160"/>
                    <a:pt x="25135" y="38301"/>
                    <a:pt x="26050" y="38301"/>
                  </a:cubicBezTo>
                  <a:cubicBezTo>
                    <a:pt x="27090" y="38301"/>
                    <a:pt x="28026" y="38119"/>
                    <a:pt x="28299" y="37982"/>
                  </a:cubicBezTo>
                  <a:cubicBezTo>
                    <a:pt x="28745" y="37760"/>
                    <a:pt x="29061" y="37107"/>
                    <a:pt x="28951" y="36638"/>
                  </a:cubicBezTo>
                  <a:cubicBezTo>
                    <a:pt x="28870" y="36296"/>
                    <a:pt x="28580" y="36090"/>
                    <a:pt x="28173" y="36090"/>
                  </a:cubicBezTo>
                  <a:cubicBezTo>
                    <a:pt x="27631" y="36090"/>
                    <a:pt x="27288" y="35785"/>
                    <a:pt x="27116" y="35451"/>
                  </a:cubicBezTo>
                  <a:lnTo>
                    <a:pt x="27116" y="35451"/>
                  </a:lnTo>
                  <a:cubicBezTo>
                    <a:pt x="27176" y="35469"/>
                    <a:pt x="27237" y="35489"/>
                    <a:pt x="27292" y="35505"/>
                  </a:cubicBezTo>
                  <a:cubicBezTo>
                    <a:pt x="27625" y="35610"/>
                    <a:pt x="28041" y="35740"/>
                    <a:pt x="28429" y="35740"/>
                  </a:cubicBezTo>
                  <a:cubicBezTo>
                    <a:pt x="28620" y="35740"/>
                    <a:pt x="28805" y="35708"/>
                    <a:pt x="28970" y="35626"/>
                  </a:cubicBezTo>
                  <a:cubicBezTo>
                    <a:pt x="29209" y="35507"/>
                    <a:pt x="29257" y="35319"/>
                    <a:pt x="29263" y="35216"/>
                  </a:cubicBezTo>
                  <a:cubicBezTo>
                    <a:pt x="29298" y="34728"/>
                    <a:pt x="28590" y="34203"/>
                    <a:pt x="27422" y="33395"/>
                  </a:cubicBezTo>
                  <a:cubicBezTo>
                    <a:pt x="27104" y="33175"/>
                    <a:pt x="26804" y="32968"/>
                    <a:pt x="26623" y="32817"/>
                  </a:cubicBezTo>
                  <a:cubicBezTo>
                    <a:pt x="26457" y="32679"/>
                    <a:pt x="26298" y="32527"/>
                    <a:pt x="26137" y="32377"/>
                  </a:cubicBezTo>
                  <a:cubicBezTo>
                    <a:pt x="25564" y="31831"/>
                    <a:pt x="24969" y="31268"/>
                    <a:pt x="24095" y="31268"/>
                  </a:cubicBezTo>
                  <a:cubicBezTo>
                    <a:pt x="23239" y="31268"/>
                    <a:pt x="21725" y="31254"/>
                    <a:pt x="21343" y="31249"/>
                  </a:cubicBezTo>
                  <a:cubicBezTo>
                    <a:pt x="20750" y="30816"/>
                    <a:pt x="16653" y="27813"/>
                    <a:pt x="14133" y="25564"/>
                  </a:cubicBezTo>
                  <a:cubicBezTo>
                    <a:pt x="11035" y="22799"/>
                    <a:pt x="8208" y="21074"/>
                    <a:pt x="7363" y="20581"/>
                  </a:cubicBezTo>
                  <a:lnTo>
                    <a:pt x="15562" y="7100"/>
                  </a:lnTo>
                  <a:cubicBezTo>
                    <a:pt x="15641" y="6968"/>
                    <a:pt x="15597" y="6797"/>
                    <a:pt x="15466" y="6717"/>
                  </a:cubicBezTo>
                  <a:cubicBezTo>
                    <a:pt x="15420" y="6689"/>
                    <a:pt x="15370" y="6676"/>
                    <a:pt x="15320" y="6676"/>
                  </a:cubicBezTo>
                  <a:cubicBezTo>
                    <a:pt x="15226" y="6676"/>
                    <a:pt x="15134" y="6723"/>
                    <a:pt x="15081" y="6809"/>
                  </a:cubicBezTo>
                  <a:lnTo>
                    <a:pt x="6732" y="20537"/>
                  </a:lnTo>
                  <a:cubicBezTo>
                    <a:pt x="6649" y="20674"/>
                    <a:pt x="6697" y="20852"/>
                    <a:pt x="6837" y="20929"/>
                  </a:cubicBezTo>
                  <a:cubicBezTo>
                    <a:pt x="6871" y="20947"/>
                    <a:pt x="10122" y="22738"/>
                    <a:pt x="13758" y="25983"/>
                  </a:cubicBezTo>
                  <a:cubicBezTo>
                    <a:pt x="16488" y="28420"/>
                    <a:pt x="21040" y="31723"/>
                    <a:pt x="21085" y="31757"/>
                  </a:cubicBezTo>
                  <a:cubicBezTo>
                    <a:pt x="21132" y="31791"/>
                    <a:pt x="21189" y="31810"/>
                    <a:pt x="21247" y="31811"/>
                  </a:cubicBezTo>
                  <a:cubicBezTo>
                    <a:pt x="21247" y="31811"/>
                    <a:pt x="23107" y="31831"/>
                    <a:pt x="24097" y="31831"/>
                  </a:cubicBezTo>
                  <a:cubicBezTo>
                    <a:pt x="24746" y="31831"/>
                    <a:pt x="25234" y="32295"/>
                    <a:pt x="25752" y="32785"/>
                  </a:cubicBezTo>
                  <a:cubicBezTo>
                    <a:pt x="25921" y="32944"/>
                    <a:pt x="26089" y="33103"/>
                    <a:pt x="26264" y="33249"/>
                  </a:cubicBezTo>
                  <a:cubicBezTo>
                    <a:pt x="26465" y="33417"/>
                    <a:pt x="26775" y="33631"/>
                    <a:pt x="27103" y="33859"/>
                  </a:cubicBezTo>
                  <a:cubicBezTo>
                    <a:pt x="27577" y="34185"/>
                    <a:pt x="28534" y="34846"/>
                    <a:pt x="28685" y="35138"/>
                  </a:cubicBezTo>
                  <a:cubicBezTo>
                    <a:pt x="28611" y="35168"/>
                    <a:pt x="28523" y="35180"/>
                    <a:pt x="28426" y="35180"/>
                  </a:cubicBezTo>
                  <a:cubicBezTo>
                    <a:pt x="28130" y="35180"/>
                    <a:pt x="27756" y="35062"/>
                    <a:pt x="27460" y="34970"/>
                  </a:cubicBezTo>
                  <a:cubicBezTo>
                    <a:pt x="27210" y="34891"/>
                    <a:pt x="27010" y="34828"/>
                    <a:pt x="26848" y="34828"/>
                  </a:cubicBezTo>
                  <a:cubicBezTo>
                    <a:pt x="26737" y="34828"/>
                    <a:pt x="26644" y="34858"/>
                    <a:pt x="26566" y="34932"/>
                  </a:cubicBezTo>
                  <a:cubicBezTo>
                    <a:pt x="26508" y="34987"/>
                    <a:pt x="26417" y="35110"/>
                    <a:pt x="26470" y="35320"/>
                  </a:cubicBezTo>
                  <a:cubicBezTo>
                    <a:pt x="26624" y="35934"/>
                    <a:pt x="27163" y="36652"/>
                    <a:pt x="28175" y="36652"/>
                  </a:cubicBezTo>
                  <a:cubicBezTo>
                    <a:pt x="28377" y="36652"/>
                    <a:pt x="28395" y="36727"/>
                    <a:pt x="28405" y="36767"/>
                  </a:cubicBezTo>
                  <a:cubicBezTo>
                    <a:pt x="28455" y="36981"/>
                    <a:pt x="28259" y="37374"/>
                    <a:pt x="28048" y="37479"/>
                  </a:cubicBezTo>
                  <a:cubicBezTo>
                    <a:pt x="27823" y="37591"/>
                    <a:pt x="26986" y="37744"/>
                    <a:pt x="26061" y="37744"/>
                  </a:cubicBezTo>
                  <a:cubicBezTo>
                    <a:pt x="25238" y="37744"/>
                    <a:pt x="24345" y="37623"/>
                    <a:pt x="23753" y="37245"/>
                  </a:cubicBezTo>
                  <a:cubicBezTo>
                    <a:pt x="22668" y="36555"/>
                    <a:pt x="21184" y="35272"/>
                    <a:pt x="19345" y="33433"/>
                  </a:cubicBezTo>
                  <a:cubicBezTo>
                    <a:pt x="18871" y="32959"/>
                    <a:pt x="17242" y="32297"/>
                    <a:pt x="14989" y="31379"/>
                  </a:cubicBezTo>
                  <a:cubicBezTo>
                    <a:pt x="10383" y="29505"/>
                    <a:pt x="3425" y="26674"/>
                    <a:pt x="986" y="23253"/>
                  </a:cubicBezTo>
                  <a:cubicBezTo>
                    <a:pt x="713" y="22192"/>
                    <a:pt x="6557" y="10057"/>
                    <a:pt x="9636" y="4118"/>
                  </a:cubicBezTo>
                  <a:cubicBezTo>
                    <a:pt x="11274" y="962"/>
                    <a:pt x="14454" y="564"/>
                    <a:pt x="14486" y="561"/>
                  </a:cubicBezTo>
                  <a:cubicBezTo>
                    <a:pt x="14640" y="543"/>
                    <a:pt x="14751" y="403"/>
                    <a:pt x="14734" y="250"/>
                  </a:cubicBezTo>
                  <a:cubicBezTo>
                    <a:pt x="14719" y="106"/>
                    <a:pt x="14596" y="0"/>
                    <a:pt x="14455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4"/>
            <p:cNvSpPr/>
            <p:nvPr/>
          </p:nvSpPr>
          <p:spPr>
            <a:xfrm>
              <a:off x="3898308" y="2547004"/>
              <a:ext cx="556254" cy="465895"/>
            </a:xfrm>
            <a:custGeom>
              <a:avLst/>
              <a:gdLst/>
              <a:ahLst/>
              <a:cxnLst/>
              <a:rect l="l" t="t" r="r" b="b"/>
              <a:pathLst>
                <a:path w="29192" h="24450" extrusionOk="0">
                  <a:moveTo>
                    <a:pt x="4262" y="1"/>
                  </a:moveTo>
                  <a:cubicBezTo>
                    <a:pt x="2037" y="4688"/>
                    <a:pt x="0" y="9319"/>
                    <a:pt x="347" y="9808"/>
                  </a:cubicBezTo>
                  <a:cubicBezTo>
                    <a:pt x="4022" y="14978"/>
                    <a:pt x="17392" y="18697"/>
                    <a:pt x="18753" y="20056"/>
                  </a:cubicBezTo>
                  <a:cubicBezTo>
                    <a:pt x="20112" y="21415"/>
                    <a:pt x="21848" y="23042"/>
                    <a:pt x="23207" y="23908"/>
                  </a:cubicBezTo>
                  <a:cubicBezTo>
                    <a:pt x="23850" y="24317"/>
                    <a:pt x="24799" y="24450"/>
                    <a:pt x="25672" y="24450"/>
                  </a:cubicBezTo>
                  <a:cubicBezTo>
                    <a:pt x="26643" y="24450"/>
                    <a:pt x="27521" y="24286"/>
                    <a:pt x="27781" y="24156"/>
                  </a:cubicBezTo>
                  <a:cubicBezTo>
                    <a:pt x="28274" y="23908"/>
                    <a:pt x="28646" y="22795"/>
                    <a:pt x="27781" y="22795"/>
                  </a:cubicBezTo>
                  <a:cubicBezTo>
                    <a:pt x="26916" y="22795"/>
                    <a:pt x="26473" y="22171"/>
                    <a:pt x="26349" y="21676"/>
                  </a:cubicBezTo>
                  <a:cubicBezTo>
                    <a:pt x="26323" y="21574"/>
                    <a:pt x="26367" y="21535"/>
                    <a:pt x="26459" y="21535"/>
                  </a:cubicBezTo>
                  <a:cubicBezTo>
                    <a:pt x="26737" y="21535"/>
                    <a:pt x="27455" y="21886"/>
                    <a:pt x="28034" y="21886"/>
                  </a:cubicBezTo>
                  <a:cubicBezTo>
                    <a:pt x="28186" y="21886"/>
                    <a:pt x="28328" y="21861"/>
                    <a:pt x="28450" y="21800"/>
                  </a:cubicBezTo>
                  <a:cubicBezTo>
                    <a:pt x="29191" y="21429"/>
                    <a:pt x="26792" y="20077"/>
                    <a:pt x="26050" y="19458"/>
                  </a:cubicBezTo>
                  <a:cubicBezTo>
                    <a:pt x="25309" y="18840"/>
                    <a:pt x="24690" y="17975"/>
                    <a:pt x="23701" y="17975"/>
                  </a:cubicBezTo>
                  <a:cubicBezTo>
                    <a:pt x="22713" y="17975"/>
                    <a:pt x="20856" y="17953"/>
                    <a:pt x="20856" y="17953"/>
                  </a:cubicBezTo>
                  <a:cubicBezTo>
                    <a:pt x="20856" y="17953"/>
                    <a:pt x="16301" y="14654"/>
                    <a:pt x="13551" y="12198"/>
                  </a:cubicBezTo>
                  <a:cubicBezTo>
                    <a:pt x="9845" y="8890"/>
                    <a:pt x="6578" y="7106"/>
                    <a:pt x="6578" y="7106"/>
                  </a:cubicBezTo>
                  <a:lnTo>
                    <a:pt x="9919" y="1614"/>
                  </a:lnTo>
                  <a:cubicBezTo>
                    <a:pt x="7727" y="240"/>
                    <a:pt x="5424" y="15"/>
                    <a:pt x="4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4"/>
            <p:cNvSpPr/>
            <p:nvPr/>
          </p:nvSpPr>
          <p:spPr>
            <a:xfrm>
              <a:off x="3890286" y="2541669"/>
              <a:ext cx="558788" cy="476508"/>
            </a:xfrm>
            <a:custGeom>
              <a:avLst/>
              <a:gdLst/>
              <a:ahLst/>
              <a:cxnLst/>
              <a:rect l="l" t="t" r="r" b="b"/>
              <a:pathLst>
                <a:path w="29325" h="25007" extrusionOk="0">
                  <a:moveTo>
                    <a:pt x="4859" y="567"/>
                  </a:moveTo>
                  <a:cubicBezTo>
                    <a:pt x="6001" y="600"/>
                    <a:pt x="8006" y="845"/>
                    <a:pt x="9955" y="1989"/>
                  </a:cubicBezTo>
                  <a:lnTo>
                    <a:pt x="6761" y="7242"/>
                  </a:lnTo>
                  <a:cubicBezTo>
                    <a:pt x="6676" y="7379"/>
                    <a:pt x="6724" y="7557"/>
                    <a:pt x="6866" y="7634"/>
                  </a:cubicBezTo>
                  <a:cubicBezTo>
                    <a:pt x="6898" y="7652"/>
                    <a:pt x="10146" y="9440"/>
                    <a:pt x="13786" y="12688"/>
                  </a:cubicBezTo>
                  <a:cubicBezTo>
                    <a:pt x="16517" y="15125"/>
                    <a:pt x="21067" y="18428"/>
                    <a:pt x="21112" y="18462"/>
                  </a:cubicBezTo>
                  <a:cubicBezTo>
                    <a:pt x="21160" y="18496"/>
                    <a:pt x="21217" y="18515"/>
                    <a:pt x="21276" y="18516"/>
                  </a:cubicBezTo>
                  <a:cubicBezTo>
                    <a:pt x="21276" y="18516"/>
                    <a:pt x="23134" y="18536"/>
                    <a:pt x="24124" y="18536"/>
                  </a:cubicBezTo>
                  <a:cubicBezTo>
                    <a:pt x="24773" y="18536"/>
                    <a:pt x="25261" y="18999"/>
                    <a:pt x="25781" y="19489"/>
                  </a:cubicBezTo>
                  <a:cubicBezTo>
                    <a:pt x="25948" y="19649"/>
                    <a:pt x="26118" y="19808"/>
                    <a:pt x="26293" y="19954"/>
                  </a:cubicBezTo>
                  <a:cubicBezTo>
                    <a:pt x="26492" y="20122"/>
                    <a:pt x="26803" y="20336"/>
                    <a:pt x="27131" y="20564"/>
                  </a:cubicBezTo>
                  <a:cubicBezTo>
                    <a:pt x="27605" y="20890"/>
                    <a:pt x="28561" y="21551"/>
                    <a:pt x="28712" y="21843"/>
                  </a:cubicBezTo>
                  <a:cubicBezTo>
                    <a:pt x="28638" y="21873"/>
                    <a:pt x="28550" y="21885"/>
                    <a:pt x="28453" y="21885"/>
                  </a:cubicBezTo>
                  <a:cubicBezTo>
                    <a:pt x="28158" y="21885"/>
                    <a:pt x="27783" y="21767"/>
                    <a:pt x="27489" y="21675"/>
                  </a:cubicBezTo>
                  <a:cubicBezTo>
                    <a:pt x="27238" y="21596"/>
                    <a:pt x="27037" y="21533"/>
                    <a:pt x="26876" y="21533"/>
                  </a:cubicBezTo>
                  <a:cubicBezTo>
                    <a:pt x="26765" y="21533"/>
                    <a:pt x="26672" y="21563"/>
                    <a:pt x="26593" y="21637"/>
                  </a:cubicBezTo>
                  <a:cubicBezTo>
                    <a:pt x="26536" y="21692"/>
                    <a:pt x="26446" y="21815"/>
                    <a:pt x="26498" y="22025"/>
                  </a:cubicBezTo>
                  <a:cubicBezTo>
                    <a:pt x="26653" y="22639"/>
                    <a:pt x="27191" y="23357"/>
                    <a:pt x="28202" y="23357"/>
                  </a:cubicBezTo>
                  <a:cubicBezTo>
                    <a:pt x="28406" y="23357"/>
                    <a:pt x="28423" y="23432"/>
                    <a:pt x="28432" y="23472"/>
                  </a:cubicBezTo>
                  <a:cubicBezTo>
                    <a:pt x="28483" y="23686"/>
                    <a:pt x="28286" y="24079"/>
                    <a:pt x="28076" y="24184"/>
                  </a:cubicBezTo>
                  <a:cubicBezTo>
                    <a:pt x="27851" y="24296"/>
                    <a:pt x="27014" y="24449"/>
                    <a:pt x="26089" y="24449"/>
                  </a:cubicBezTo>
                  <a:cubicBezTo>
                    <a:pt x="25266" y="24449"/>
                    <a:pt x="24373" y="24328"/>
                    <a:pt x="23780" y="23950"/>
                  </a:cubicBezTo>
                  <a:cubicBezTo>
                    <a:pt x="22696" y="23260"/>
                    <a:pt x="21213" y="21977"/>
                    <a:pt x="19374" y="20138"/>
                  </a:cubicBezTo>
                  <a:cubicBezTo>
                    <a:pt x="18900" y="19664"/>
                    <a:pt x="17271" y="19002"/>
                    <a:pt x="15016" y="18084"/>
                  </a:cubicBezTo>
                  <a:cubicBezTo>
                    <a:pt x="10411" y="16210"/>
                    <a:pt x="3452" y="13379"/>
                    <a:pt x="1013" y="9958"/>
                  </a:cubicBezTo>
                  <a:cubicBezTo>
                    <a:pt x="964" y="9762"/>
                    <a:pt x="1096" y="8511"/>
                    <a:pt x="4859" y="567"/>
                  </a:cubicBezTo>
                  <a:close/>
                  <a:moveTo>
                    <a:pt x="4686" y="1"/>
                  </a:moveTo>
                  <a:cubicBezTo>
                    <a:pt x="4562" y="13"/>
                    <a:pt x="4476" y="62"/>
                    <a:pt x="4429" y="161"/>
                  </a:cubicBezTo>
                  <a:cubicBezTo>
                    <a:pt x="1" y="9494"/>
                    <a:pt x="350" y="9987"/>
                    <a:pt x="538" y="10251"/>
                  </a:cubicBezTo>
                  <a:cubicBezTo>
                    <a:pt x="3089" y="13837"/>
                    <a:pt x="10139" y="16706"/>
                    <a:pt x="14803" y="18605"/>
                  </a:cubicBezTo>
                  <a:cubicBezTo>
                    <a:pt x="16830" y="19429"/>
                    <a:pt x="18580" y="20142"/>
                    <a:pt x="18974" y="20536"/>
                  </a:cubicBezTo>
                  <a:cubicBezTo>
                    <a:pt x="20844" y="22404"/>
                    <a:pt x="22358" y="23712"/>
                    <a:pt x="23478" y="24426"/>
                  </a:cubicBezTo>
                  <a:cubicBezTo>
                    <a:pt x="24169" y="24865"/>
                    <a:pt x="25162" y="25006"/>
                    <a:pt x="26077" y="25006"/>
                  </a:cubicBezTo>
                  <a:cubicBezTo>
                    <a:pt x="27117" y="25006"/>
                    <a:pt x="28053" y="24824"/>
                    <a:pt x="28326" y="24687"/>
                  </a:cubicBezTo>
                  <a:cubicBezTo>
                    <a:pt x="28772" y="24465"/>
                    <a:pt x="29088" y="23812"/>
                    <a:pt x="28978" y="23343"/>
                  </a:cubicBezTo>
                  <a:cubicBezTo>
                    <a:pt x="28897" y="23001"/>
                    <a:pt x="28606" y="22795"/>
                    <a:pt x="28200" y="22795"/>
                  </a:cubicBezTo>
                  <a:cubicBezTo>
                    <a:pt x="27658" y="22795"/>
                    <a:pt x="27315" y="22490"/>
                    <a:pt x="27143" y="22156"/>
                  </a:cubicBezTo>
                  <a:lnTo>
                    <a:pt x="27143" y="22156"/>
                  </a:lnTo>
                  <a:cubicBezTo>
                    <a:pt x="27203" y="22174"/>
                    <a:pt x="27264" y="22194"/>
                    <a:pt x="27318" y="22210"/>
                  </a:cubicBezTo>
                  <a:cubicBezTo>
                    <a:pt x="27652" y="22315"/>
                    <a:pt x="28068" y="22445"/>
                    <a:pt x="28455" y="22445"/>
                  </a:cubicBezTo>
                  <a:cubicBezTo>
                    <a:pt x="28647" y="22445"/>
                    <a:pt x="28831" y="22413"/>
                    <a:pt x="28995" y="22331"/>
                  </a:cubicBezTo>
                  <a:cubicBezTo>
                    <a:pt x="29236" y="22212"/>
                    <a:pt x="29282" y="22024"/>
                    <a:pt x="29290" y="21921"/>
                  </a:cubicBezTo>
                  <a:cubicBezTo>
                    <a:pt x="29325" y="21433"/>
                    <a:pt x="28617" y="20908"/>
                    <a:pt x="27449" y="20100"/>
                  </a:cubicBezTo>
                  <a:cubicBezTo>
                    <a:pt x="27131" y="19881"/>
                    <a:pt x="26831" y="19673"/>
                    <a:pt x="26650" y="19522"/>
                  </a:cubicBezTo>
                  <a:cubicBezTo>
                    <a:pt x="26484" y="19384"/>
                    <a:pt x="26323" y="19232"/>
                    <a:pt x="26164" y="19080"/>
                  </a:cubicBezTo>
                  <a:cubicBezTo>
                    <a:pt x="25590" y="18536"/>
                    <a:pt x="24995" y="17973"/>
                    <a:pt x="24122" y="17973"/>
                  </a:cubicBezTo>
                  <a:cubicBezTo>
                    <a:pt x="23266" y="17973"/>
                    <a:pt x="21752" y="17957"/>
                    <a:pt x="21369" y="17954"/>
                  </a:cubicBezTo>
                  <a:cubicBezTo>
                    <a:pt x="20777" y="17521"/>
                    <a:pt x="16680" y="14518"/>
                    <a:pt x="14160" y="12268"/>
                  </a:cubicBezTo>
                  <a:cubicBezTo>
                    <a:pt x="11062" y="9504"/>
                    <a:pt x="8235" y="7779"/>
                    <a:pt x="7390" y="7286"/>
                  </a:cubicBezTo>
                  <a:lnTo>
                    <a:pt x="10581" y="2040"/>
                  </a:lnTo>
                  <a:cubicBezTo>
                    <a:pt x="10659" y="1909"/>
                    <a:pt x="10619" y="1736"/>
                    <a:pt x="10489" y="1655"/>
                  </a:cubicBezTo>
                  <a:cubicBezTo>
                    <a:pt x="8246" y="250"/>
                    <a:pt x="5889" y="15"/>
                    <a:pt x="468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4"/>
            <p:cNvSpPr/>
            <p:nvPr/>
          </p:nvSpPr>
          <p:spPr>
            <a:xfrm>
              <a:off x="4220147" y="1881641"/>
              <a:ext cx="299278" cy="334987"/>
            </a:xfrm>
            <a:custGeom>
              <a:avLst/>
              <a:gdLst/>
              <a:ahLst/>
              <a:cxnLst/>
              <a:rect l="l" t="t" r="r" b="b"/>
              <a:pathLst>
                <a:path w="15706" h="17580" extrusionOk="0">
                  <a:moveTo>
                    <a:pt x="12548" y="1"/>
                  </a:moveTo>
                  <a:lnTo>
                    <a:pt x="12532" y="12"/>
                  </a:lnTo>
                  <a:cubicBezTo>
                    <a:pt x="11458" y="1872"/>
                    <a:pt x="8354" y="2973"/>
                    <a:pt x="6979" y="3396"/>
                  </a:cubicBezTo>
                  <a:cubicBezTo>
                    <a:pt x="5468" y="3861"/>
                    <a:pt x="7676" y="4907"/>
                    <a:pt x="7444" y="6303"/>
                  </a:cubicBezTo>
                  <a:cubicBezTo>
                    <a:pt x="7211" y="7698"/>
                    <a:pt x="4189" y="8512"/>
                    <a:pt x="4189" y="8512"/>
                  </a:cubicBezTo>
                  <a:cubicBezTo>
                    <a:pt x="4189" y="8512"/>
                    <a:pt x="3324" y="6653"/>
                    <a:pt x="2096" y="6653"/>
                  </a:cubicBezTo>
                  <a:cubicBezTo>
                    <a:pt x="868" y="6653"/>
                    <a:pt x="0" y="9462"/>
                    <a:pt x="702" y="10955"/>
                  </a:cubicBezTo>
                  <a:cubicBezTo>
                    <a:pt x="1184" y="11981"/>
                    <a:pt x="2041" y="12142"/>
                    <a:pt x="2530" y="12142"/>
                  </a:cubicBezTo>
                  <a:cubicBezTo>
                    <a:pt x="2751" y="12142"/>
                    <a:pt x="2897" y="12109"/>
                    <a:pt x="2897" y="12109"/>
                  </a:cubicBezTo>
                  <a:lnTo>
                    <a:pt x="2897" y="12109"/>
                  </a:lnTo>
                  <a:cubicBezTo>
                    <a:pt x="2897" y="12109"/>
                    <a:pt x="2809" y="14740"/>
                    <a:pt x="4476" y="15529"/>
                  </a:cubicBezTo>
                  <a:cubicBezTo>
                    <a:pt x="6143" y="16319"/>
                    <a:pt x="8951" y="17372"/>
                    <a:pt x="10003" y="17547"/>
                  </a:cubicBezTo>
                  <a:cubicBezTo>
                    <a:pt x="10130" y="17568"/>
                    <a:pt x="10258" y="17579"/>
                    <a:pt x="10384" y="17579"/>
                  </a:cubicBezTo>
                  <a:cubicBezTo>
                    <a:pt x="11302" y="17579"/>
                    <a:pt x="12162" y="17005"/>
                    <a:pt x="12548" y="15618"/>
                  </a:cubicBezTo>
                  <a:cubicBezTo>
                    <a:pt x="12985" y="14038"/>
                    <a:pt x="13249" y="10792"/>
                    <a:pt x="13249" y="10792"/>
                  </a:cubicBezTo>
                  <a:cubicBezTo>
                    <a:pt x="13249" y="10792"/>
                    <a:pt x="14829" y="9740"/>
                    <a:pt x="15266" y="9126"/>
                  </a:cubicBezTo>
                  <a:cubicBezTo>
                    <a:pt x="15705" y="8512"/>
                    <a:pt x="14126" y="7897"/>
                    <a:pt x="13688" y="7020"/>
                  </a:cubicBezTo>
                  <a:cubicBezTo>
                    <a:pt x="13249" y="6142"/>
                    <a:pt x="13249" y="5441"/>
                    <a:pt x="13424" y="4211"/>
                  </a:cubicBezTo>
                  <a:cubicBezTo>
                    <a:pt x="13601" y="2983"/>
                    <a:pt x="12548" y="1"/>
                    <a:pt x="125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4"/>
            <p:cNvSpPr/>
            <p:nvPr/>
          </p:nvSpPr>
          <p:spPr>
            <a:xfrm>
              <a:off x="4218337" y="1876439"/>
              <a:ext cx="304842" cy="345581"/>
            </a:xfrm>
            <a:custGeom>
              <a:avLst/>
              <a:gdLst/>
              <a:ahLst/>
              <a:cxnLst/>
              <a:rect l="l" t="t" r="r" b="b"/>
              <a:pathLst>
                <a:path w="15998" h="18136" extrusionOk="0">
                  <a:moveTo>
                    <a:pt x="12552" y="892"/>
                  </a:moveTo>
                  <a:cubicBezTo>
                    <a:pt x="12880" y="1920"/>
                    <a:pt x="13354" y="3654"/>
                    <a:pt x="13242" y="4446"/>
                  </a:cubicBezTo>
                  <a:cubicBezTo>
                    <a:pt x="13061" y="5706"/>
                    <a:pt x="13058" y="6473"/>
                    <a:pt x="13532" y="7419"/>
                  </a:cubicBezTo>
                  <a:cubicBezTo>
                    <a:pt x="13741" y="7839"/>
                    <a:pt x="14156" y="8186"/>
                    <a:pt x="14523" y="8492"/>
                  </a:cubicBezTo>
                  <a:cubicBezTo>
                    <a:pt x="14927" y="8830"/>
                    <a:pt x="15228" y="9100"/>
                    <a:pt x="15134" y="9234"/>
                  </a:cubicBezTo>
                  <a:cubicBezTo>
                    <a:pt x="14798" y="9704"/>
                    <a:pt x="13615" y="10545"/>
                    <a:pt x="13188" y="10831"/>
                  </a:cubicBezTo>
                  <a:cubicBezTo>
                    <a:pt x="13117" y="10879"/>
                    <a:pt x="13071" y="10957"/>
                    <a:pt x="13064" y="11043"/>
                  </a:cubicBezTo>
                  <a:cubicBezTo>
                    <a:pt x="13061" y="11075"/>
                    <a:pt x="12797" y="14281"/>
                    <a:pt x="12371" y="15815"/>
                  </a:cubicBezTo>
                  <a:cubicBezTo>
                    <a:pt x="12056" y="16949"/>
                    <a:pt x="11379" y="17572"/>
                    <a:pt x="10487" y="17572"/>
                  </a:cubicBezTo>
                  <a:cubicBezTo>
                    <a:pt x="10376" y="17572"/>
                    <a:pt x="10262" y="17563"/>
                    <a:pt x="10144" y="17543"/>
                  </a:cubicBezTo>
                  <a:cubicBezTo>
                    <a:pt x="9112" y="17371"/>
                    <a:pt x="6284" y="16302"/>
                    <a:pt x="4691" y="15548"/>
                  </a:cubicBezTo>
                  <a:cubicBezTo>
                    <a:pt x="3214" y="14848"/>
                    <a:pt x="3273" y="12414"/>
                    <a:pt x="3273" y="12390"/>
                  </a:cubicBezTo>
                  <a:cubicBezTo>
                    <a:pt x="3278" y="12231"/>
                    <a:pt x="3149" y="12100"/>
                    <a:pt x="2990" y="12100"/>
                  </a:cubicBezTo>
                  <a:cubicBezTo>
                    <a:pt x="2972" y="12100"/>
                    <a:pt x="2951" y="12102"/>
                    <a:pt x="2931" y="12106"/>
                  </a:cubicBezTo>
                  <a:cubicBezTo>
                    <a:pt x="2915" y="12109"/>
                    <a:pt x="2796" y="12134"/>
                    <a:pt x="2621" y="12134"/>
                  </a:cubicBezTo>
                  <a:cubicBezTo>
                    <a:pt x="2205" y="12134"/>
                    <a:pt x="1469" y="11996"/>
                    <a:pt x="1051" y="11107"/>
                  </a:cubicBezTo>
                  <a:cubicBezTo>
                    <a:pt x="606" y="10162"/>
                    <a:pt x="871" y="8636"/>
                    <a:pt x="1399" y="7805"/>
                  </a:cubicBezTo>
                  <a:cubicBezTo>
                    <a:pt x="1541" y="7582"/>
                    <a:pt x="1832" y="7207"/>
                    <a:pt x="2191" y="7207"/>
                  </a:cubicBezTo>
                  <a:cubicBezTo>
                    <a:pt x="3049" y="7207"/>
                    <a:pt x="3809" y="8432"/>
                    <a:pt x="4029" y="8905"/>
                  </a:cubicBezTo>
                  <a:cubicBezTo>
                    <a:pt x="4076" y="9005"/>
                    <a:pt x="4176" y="9067"/>
                    <a:pt x="4283" y="9067"/>
                  </a:cubicBezTo>
                  <a:cubicBezTo>
                    <a:pt x="4307" y="9067"/>
                    <a:pt x="4332" y="9063"/>
                    <a:pt x="4357" y="9056"/>
                  </a:cubicBezTo>
                  <a:cubicBezTo>
                    <a:pt x="4685" y="8969"/>
                    <a:pt x="7561" y="8152"/>
                    <a:pt x="7817" y="6622"/>
                  </a:cubicBezTo>
                  <a:cubicBezTo>
                    <a:pt x="7939" y="5887"/>
                    <a:pt x="7512" y="5270"/>
                    <a:pt x="7169" y="4774"/>
                  </a:cubicBezTo>
                  <a:cubicBezTo>
                    <a:pt x="7009" y="4544"/>
                    <a:pt x="6790" y="4227"/>
                    <a:pt x="6826" y="4121"/>
                  </a:cubicBezTo>
                  <a:cubicBezTo>
                    <a:pt x="6829" y="4112"/>
                    <a:pt x="6866" y="4029"/>
                    <a:pt x="7157" y="3939"/>
                  </a:cubicBezTo>
                  <a:cubicBezTo>
                    <a:pt x="8687" y="3469"/>
                    <a:pt x="11296" y="2476"/>
                    <a:pt x="12552" y="892"/>
                  </a:cubicBezTo>
                  <a:close/>
                  <a:moveTo>
                    <a:pt x="12638" y="0"/>
                  </a:moveTo>
                  <a:cubicBezTo>
                    <a:pt x="12571" y="0"/>
                    <a:pt x="12505" y="22"/>
                    <a:pt x="12451" y="65"/>
                  </a:cubicBezTo>
                  <a:cubicBezTo>
                    <a:pt x="12424" y="87"/>
                    <a:pt x="12400" y="115"/>
                    <a:pt x="12383" y="145"/>
                  </a:cubicBezTo>
                  <a:cubicBezTo>
                    <a:pt x="11409" y="1834"/>
                    <a:pt x="8587" y="2910"/>
                    <a:pt x="6992" y="3400"/>
                  </a:cubicBezTo>
                  <a:cubicBezTo>
                    <a:pt x="6606" y="3519"/>
                    <a:pt x="6378" y="3694"/>
                    <a:pt x="6295" y="3937"/>
                  </a:cubicBezTo>
                  <a:cubicBezTo>
                    <a:pt x="6166" y="4312"/>
                    <a:pt x="6428" y="4693"/>
                    <a:pt x="6707" y="5094"/>
                  </a:cubicBezTo>
                  <a:cubicBezTo>
                    <a:pt x="7007" y="5527"/>
                    <a:pt x="7348" y="6018"/>
                    <a:pt x="7262" y="6529"/>
                  </a:cubicBezTo>
                  <a:cubicBezTo>
                    <a:pt x="7111" y="7445"/>
                    <a:pt x="5331" y="8173"/>
                    <a:pt x="4429" y="8450"/>
                  </a:cubicBezTo>
                  <a:cubicBezTo>
                    <a:pt x="4143" y="7926"/>
                    <a:pt x="3323" y="6643"/>
                    <a:pt x="2191" y="6643"/>
                  </a:cubicBezTo>
                  <a:cubicBezTo>
                    <a:pt x="1720" y="6643"/>
                    <a:pt x="1283" y="6940"/>
                    <a:pt x="925" y="7503"/>
                  </a:cubicBezTo>
                  <a:cubicBezTo>
                    <a:pt x="320" y="8455"/>
                    <a:pt x="1" y="10197"/>
                    <a:pt x="542" y="11346"/>
                  </a:cubicBezTo>
                  <a:cubicBezTo>
                    <a:pt x="1046" y="12417"/>
                    <a:pt x="1973" y="12699"/>
                    <a:pt x="2623" y="12699"/>
                  </a:cubicBezTo>
                  <a:cubicBezTo>
                    <a:pt x="2655" y="12699"/>
                    <a:pt x="2686" y="12698"/>
                    <a:pt x="2716" y="12697"/>
                  </a:cubicBezTo>
                  <a:cubicBezTo>
                    <a:pt x="2751" y="13465"/>
                    <a:pt x="2989" y="15363"/>
                    <a:pt x="4450" y="16055"/>
                  </a:cubicBezTo>
                  <a:cubicBezTo>
                    <a:pt x="6085" y="16830"/>
                    <a:pt x="8948" y="17912"/>
                    <a:pt x="10051" y="18097"/>
                  </a:cubicBezTo>
                  <a:cubicBezTo>
                    <a:pt x="10198" y="18122"/>
                    <a:pt x="10348" y="18134"/>
                    <a:pt x="10497" y="18135"/>
                  </a:cubicBezTo>
                  <a:cubicBezTo>
                    <a:pt x="11642" y="18135"/>
                    <a:pt x="12527" y="17351"/>
                    <a:pt x="12914" y="15964"/>
                  </a:cubicBezTo>
                  <a:cubicBezTo>
                    <a:pt x="13309" y="14542"/>
                    <a:pt x="13558" y="11860"/>
                    <a:pt x="13614" y="11221"/>
                  </a:cubicBezTo>
                  <a:cubicBezTo>
                    <a:pt x="13992" y="10963"/>
                    <a:pt x="15195" y="10115"/>
                    <a:pt x="15592" y="9560"/>
                  </a:cubicBezTo>
                  <a:cubicBezTo>
                    <a:pt x="15997" y="8991"/>
                    <a:pt x="15406" y="8496"/>
                    <a:pt x="14884" y="8059"/>
                  </a:cubicBezTo>
                  <a:cubicBezTo>
                    <a:pt x="14560" y="7787"/>
                    <a:pt x="14193" y="7481"/>
                    <a:pt x="14035" y="7166"/>
                  </a:cubicBezTo>
                  <a:cubicBezTo>
                    <a:pt x="13626" y="6349"/>
                    <a:pt x="13631" y="5690"/>
                    <a:pt x="13798" y="4523"/>
                  </a:cubicBezTo>
                  <a:cubicBezTo>
                    <a:pt x="13981" y="3243"/>
                    <a:pt x="12952" y="304"/>
                    <a:pt x="12908" y="180"/>
                  </a:cubicBezTo>
                  <a:cubicBezTo>
                    <a:pt x="12877" y="94"/>
                    <a:pt x="12800" y="34"/>
                    <a:pt x="12713" y="10"/>
                  </a:cubicBezTo>
                  <a:cubicBezTo>
                    <a:pt x="12688" y="3"/>
                    <a:pt x="12663" y="0"/>
                    <a:pt x="12638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4"/>
            <p:cNvSpPr/>
            <p:nvPr/>
          </p:nvSpPr>
          <p:spPr>
            <a:xfrm>
              <a:off x="4435088" y="1999535"/>
              <a:ext cx="13319" cy="33251"/>
            </a:xfrm>
            <a:custGeom>
              <a:avLst/>
              <a:gdLst/>
              <a:ahLst/>
              <a:cxnLst/>
              <a:rect l="l" t="t" r="r" b="b"/>
              <a:pathLst>
                <a:path w="699" h="1745" extrusionOk="0">
                  <a:moveTo>
                    <a:pt x="350" y="0"/>
                  </a:moveTo>
                  <a:cubicBezTo>
                    <a:pt x="158" y="0"/>
                    <a:pt x="0" y="391"/>
                    <a:pt x="0" y="872"/>
                  </a:cubicBezTo>
                  <a:cubicBezTo>
                    <a:pt x="0" y="1354"/>
                    <a:pt x="156" y="1745"/>
                    <a:pt x="350" y="1745"/>
                  </a:cubicBezTo>
                  <a:cubicBezTo>
                    <a:pt x="543" y="1745"/>
                    <a:pt x="699" y="1354"/>
                    <a:pt x="699" y="872"/>
                  </a:cubicBezTo>
                  <a:cubicBezTo>
                    <a:pt x="699" y="391"/>
                    <a:pt x="543" y="0"/>
                    <a:pt x="350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4"/>
            <p:cNvSpPr/>
            <p:nvPr/>
          </p:nvSpPr>
          <p:spPr>
            <a:xfrm>
              <a:off x="4412507" y="1966951"/>
              <a:ext cx="43998" cy="26868"/>
            </a:xfrm>
            <a:custGeom>
              <a:avLst/>
              <a:gdLst/>
              <a:ahLst/>
              <a:cxnLst/>
              <a:rect l="l" t="t" r="r" b="b"/>
              <a:pathLst>
                <a:path w="2309" h="1410" extrusionOk="0">
                  <a:moveTo>
                    <a:pt x="1783" y="0"/>
                  </a:moveTo>
                  <a:cubicBezTo>
                    <a:pt x="1021" y="0"/>
                    <a:pt x="257" y="835"/>
                    <a:pt x="163" y="942"/>
                  </a:cubicBezTo>
                  <a:cubicBezTo>
                    <a:pt x="1" y="1124"/>
                    <a:pt x="129" y="1410"/>
                    <a:pt x="371" y="1410"/>
                  </a:cubicBezTo>
                  <a:cubicBezTo>
                    <a:pt x="452" y="1410"/>
                    <a:pt x="529" y="1376"/>
                    <a:pt x="581" y="1317"/>
                  </a:cubicBezTo>
                  <a:cubicBezTo>
                    <a:pt x="771" y="1103"/>
                    <a:pt x="1359" y="562"/>
                    <a:pt x="1781" y="562"/>
                  </a:cubicBezTo>
                  <a:cubicBezTo>
                    <a:pt x="1826" y="562"/>
                    <a:pt x="1869" y="568"/>
                    <a:pt x="1910" y="581"/>
                  </a:cubicBezTo>
                  <a:cubicBezTo>
                    <a:pt x="1938" y="590"/>
                    <a:pt x="1966" y="594"/>
                    <a:pt x="1994" y="594"/>
                  </a:cubicBezTo>
                  <a:cubicBezTo>
                    <a:pt x="2111" y="594"/>
                    <a:pt x="2221" y="520"/>
                    <a:pt x="2260" y="402"/>
                  </a:cubicBezTo>
                  <a:cubicBezTo>
                    <a:pt x="2308" y="258"/>
                    <a:pt x="2232" y="100"/>
                    <a:pt x="2088" y="49"/>
                  </a:cubicBezTo>
                  <a:cubicBezTo>
                    <a:pt x="1987" y="15"/>
                    <a:pt x="1885" y="0"/>
                    <a:pt x="178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4"/>
            <p:cNvSpPr/>
            <p:nvPr/>
          </p:nvSpPr>
          <p:spPr>
            <a:xfrm>
              <a:off x="4398121" y="2109368"/>
              <a:ext cx="58537" cy="23800"/>
            </a:xfrm>
            <a:custGeom>
              <a:avLst/>
              <a:gdLst/>
              <a:ahLst/>
              <a:cxnLst/>
              <a:rect l="l" t="t" r="r" b="b"/>
              <a:pathLst>
                <a:path w="3072" h="1249" extrusionOk="0">
                  <a:moveTo>
                    <a:pt x="312" y="1"/>
                  </a:moveTo>
                  <a:cubicBezTo>
                    <a:pt x="236" y="1"/>
                    <a:pt x="159" y="32"/>
                    <a:pt x="104" y="93"/>
                  </a:cubicBezTo>
                  <a:cubicBezTo>
                    <a:pt x="0" y="209"/>
                    <a:pt x="11" y="387"/>
                    <a:pt x="126" y="490"/>
                  </a:cubicBezTo>
                  <a:cubicBezTo>
                    <a:pt x="805" y="1103"/>
                    <a:pt x="1519" y="1249"/>
                    <a:pt x="2045" y="1249"/>
                  </a:cubicBezTo>
                  <a:cubicBezTo>
                    <a:pt x="2506" y="1249"/>
                    <a:pt x="2823" y="1138"/>
                    <a:pt x="2850" y="1128"/>
                  </a:cubicBezTo>
                  <a:cubicBezTo>
                    <a:pt x="2996" y="1074"/>
                    <a:pt x="3072" y="913"/>
                    <a:pt x="3019" y="767"/>
                  </a:cubicBezTo>
                  <a:cubicBezTo>
                    <a:pt x="2978" y="653"/>
                    <a:pt x="2870" y="581"/>
                    <a:pt x="2754" y="581"/>
                  </a:cubicBezTo>
                  <a:cubicBezTo>
                    <a:pt x="2723" y="581"/>
                    <a:pt x="2691" y="587"/>
                    <a:pt x="2659" y="598"/>
                  </a:cubicBezTo>
                  <a:cubicBezTo>
                    <a:pt x="2639" y="605"/>
                    <a:pt x="2400" y="687"/>
                    <a:pt x="2049" y="687"/>
                  </a:cubicBezTo>
                  <a:cubicBezTo>
                    <a:pt x="1631" y="687"/>
                    <a:pt x="1054" y="571"/>
                    <a:pt x="501" y="73"/>
                  </a:cubicBezTo>
                  <a:cubicBezTo>
                    <a:pt x="447" y="25"/>
                    <a:pt x="379" y="1"/>
                    <a:pt x="31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4"/>
            <p:cNvSpPr/>
            <p:nvPr/>
          </p:nvSpPr>
          <p:spPr>
            <a:xfrm>
              <a:off x="3779024" y="4211877"/>
              <a:ext cx="221324" cy="195276"/>
            </a:xfrm>
            <a:custGeom>
              <a:avLst/>
              <a:gdLst/>
              <a:ahLst/>
              <a:cxnLst/>
              <a:rect l="l" t="t" r="r" b="b"/>
              <a:pathLst>
                <a:path w="11615" h="10248" extrusionOk="0">
                  <a:moveTo>
                    <a:pt x="2098" y="1"/>
                  </a:moveTo>
                  <a:cubicBezTo>
                    <a:pt x="2098" y="1"/>
                    <a:pt x="0" y="4207"/>
                    <a:pt x="82" y="4777"/>
                  </a:cubicBezTo>
                  <a:cubicBezTo>
                    <a:pt x="164" y="5347"/>
                    <a:pt x="4319" y="8363"/>
                    <a:pt x="6275" y="9422"/>
                  </a:cubicBezTo>
                  <a:cubicBezTo>
                    <a:pt x="7237" y="9943"/>
                    <a:pt x="8573" y="10247"/>
                    <a:pt x="9654" y="10247"/>
                  </a:cubicBezTo>
                  <a:cubicBezTo>
                    <a:pt x="10771" y="10247"/>
                    <a:pt x="11615" y="9923"/>
                    <a:pt x="11490" y="9177"/>
                  </a:cubicBezTo>
                  <a:cubicBezTo>
                    <a:pt x="11245" y="7712"/>
                    <a:pt x="7905" y="6733"/>
                    <a:pt x="7090" y="4534"/>
                  </a:cubicBezTo>
                  <a:cubicBezTo>
                    <a:pt x="6275" y="2333"/>
                    <a:pt x="5958" y="1054"/>
                    <a:pt x="5958" y="1054"/>
                  </a:cubicBezTo>
                  <a:cubicBezTo>
                    <a:pt x="5958" y="1054"/>
                    <a:pt x="5901" y="1057"/>
                    <a:pt x="5796" y="1057"/>
                  </a:cubicBezTo>
                  <a:cubicBezTo>
                    <a:pt x="5283" y="1057"/>
                    <a:pt x="3637" y="975"/>
                    <a:pt x="20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4"/>
            <p:cNvSpPr/>
            <p:nvPr/>
          </p:nvSpPr>
          <p:spPr>
            <a:xfrm>
              <a:off x="3773650" y="4206542"/>
              <a:ext cx="230889" cy="205946"/>
            </a:xfrm>
            <a:custGeom>
              <a:avLst/>
              <a:gdLst/>
              <a:ahLst/>
              <a:cxnLst/>
              <a:rect l="l" t="t" r="r" b="b"/>
              <a:pathLst>
                <a:path w="12117" h="10808" extrusionOk="0">
                  <a:moveTo>
                    <a:pt x="2496" y="679"/>
                  </a:moveTo>
                  <a:cubicBezTo>
                    <a:pt x="3971" y="1516"/>
                    <a:pt x="5463" y="1614"/>
                    <a:pt x="6024" y="1618"/>
                  </a:cubicBezTo>
                  <a:cubicBezTo>
                    <a:pt x="6148" y="2072"/>
                    <a:pt x="6481" y="3214"/>
                    <a:pt x="7108" y="4910"/>
                  </a:cubicBezTo>
                  <a:cubicBezTo>
                    <a:pt x="7569" y="6152"/>
                    <a:pt x="8744" y="7004"/>
                    <a:pt x="9781" y="7754"/>
                  </a:cubicBezTo>
                  <a:cubicBezTo>
                    <a:pt x="10613" y="8356"/>
                    <a:pt x="11399" y="8926"/>
                    <a:pt x="11495" y="9504"/>
                  </a:cubicBezTo>
                  <a:cubicBezTo>
                    <a:pt x="11527" y="9698"/>
                    <a:pt x="11467" y="9838"/>
                    <a:pt x="11300" y="9956"/>
                  </a:cubicBezTo>
                  <a:cubicBezTo>
                    <a:pt x="11019" y="10157"/>
                    <a:pt x="10528" y="10251"/>
                    <a:pt x="9947" y="10251"/>
                  </a:cubicBezTo>
                  <a:cubicBezTo>
                    <a:pt x="8926" y="10251"/>
                    <a:pt x="7625" y="9962"/>
                    <a:pt x="6691" y="9456"/>
                  </a:cubicBezTo>
                  <a:cubicBezTo>
                    <a:pt x="4541" y="8292"/>
                    <a:pt x="831" y="5499"/>
                    <a:pt x="643" y="5024"/>
                  </a:cubicBezTo>
                  <a:cubicBezTo>
                    <a:pt x="627" y="4679"/>
                    <a:pt x="1551" y="2595"/>
                    <a:pt x="2496" y="679"/>
                  </a:cubicBezTo>
                  <a:close/>
                  <a:moveTo>
                    <a:pt x="2381" y="0"/>
                  </a:moveTo>
                  <a:cubicBezTo>
                    <a:pt x="2278" y="0"/>
                    <a:pt x="2178" y="56"/>
                    <a:pt x="2129" y="155"/>
                  </a:cubicBezTo>
                  <a:cubicBezTo>
                    <a:pt x="1486" y="1445"/>
                    <a:pt x="1" y="4504"/>
                    <a:pt x="85" y="5096"/>
                  </a:cubicBezTo>
                  <a:cubicBezTo>
                    <a:pt x="198" y="5887"/>
                    <a:pt x="4757" y="9047"/>
                    <a:pt x="6422" y="9950"/>
                  </a:cubicBezTo>
                  <a:cubicBezTo>
                    <a:pt x="7372" y="10464"/>
                    <a:pt x="8776" y="10808"/>
                    <a:pt x="9945" y="10808"/>
                  </a:cubicBezTo>
                  <a:cubicBezTo>
                    <a:pt x="10634" y="10808"/>
                    <a:pt x="11241" y="10688"/>
                    <a:pt x="11626" y="10415"/>
                  </a:cubicBezTo>
                  <a:cubicBezTo>
                    <a:pt x="11966" y="10172"/>
                    <a:pt x="12116" y="9816"/>
                    <a:pt x="12049" y="9412"/>
                  </a:cubicBezTo>
                  <a:cubicBezTo>
                    <a:pt x="11915" y="8606"/>
                    <a:pt x="11078" y="8000"/>
                    <a:pt x="10111" y="7300"/>
                  </a:cubicBezTo>
                  <a:cubicBezTo>
                    <a:pt x="9138" y="6596"/>
                    <a:pt x="8035" y="5797"/>
                    <a:pt x="7634" y="4716"/>
                  </a:cubicBezTo>
                  <a:cubicBezTo>
                    <a:pt x="6837" y="2559"/>
                    <a:pt x="6516" y="1278"/>
                    <a:pt x="6513" y="1267"/>
                  </a:cubicBezTo>
                  <a:cubicBezTo>
                    <a:pt x="6482" y="1140"/>
                    <a:pt x="6369" y="1053"/>
                    <a:pt x="6241" y="1053"/>
                  </a:cubicBezTo>
                  <a:cubicBezTo>
                    <a:pt x="6235" y="1053"/>
                    <a:pt x="6229" y="1053"/>
                    <a:pt x="6223" y="1054"/>
                  </a:cubicBezTo>
                  <a:cubicBezTo>
                    <a:pt x="6220" y="1054"/>
                    <a:pt x="6175" y="1056"/>
                    <a:pt x="6095" y="1056"/>
                  </a:cubicBezTo>
                  <a:cubicBezTo>
                    <a:pt x="5636" y="1056"/>
                    <a:pt x="4021" y="986"/>
                    <a:pt x="2530" y="43"/>
                  </a:cubicBezTo>
                  <a:cubicBezTo>
                    <a:pt x="2483" y="14"/>
                    <a:pt x="2432" y="0"/>
                    <a:pt x="238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4"/>
            <p:cNvSpPr/>
            <p:nvPr/>
          </p:nvSpPr>
          <p:spPr>
            <a:xfrm>
              <a:off x="3780186" y="4284687"/>
              <a:ext cx="219742" cy="122466"/>
            </a:xfrm>
            <a:custGeom>
              <a:avLst/>
              <a:gdLst/>
              <a:ahLst/>
              <a:cxnLst/>
              <a:rect l="l" t="t" r="r" b="b"/>
              <a:pathLst>
                <a:path w="11532" h="6427" extrusionOk="0">
                  <a:moveTo>
                    <a:pt x="291" y="1"/>
                  </a:moveTo>
                  <a:cubicBezTo>
                    <a:pt x="113" y="460"/>
                    <a:pt x="1" y="818"/>
                    <a:pt x="21" y="958"/>
                  </a:cubicBezTo>
                  <a:cubicBezTo>
                    <a:pt x="103" y="1528"/>
                    <a:pt x="4258" y="4542"/>
                    <a:pt x="6214" y="5603"/>
                  </a:cubicBezTo>
                  <a:cubicBezTo>
                    <a:pt x="7175" y="6123"/>
                    <a:pt x="8509" y="6427"/>
                    <a:pt x="9589" y="6427"/>
                  </a:cubicBezTo>
                  <a:cubicBezTo>
                    <a:pt x="10694" y="6427"/>
                    <a:pt x="11532" y="6109"/>
                    <a:pt x="11429" y="5380"/>
                  </a:cubicBezTo>
                  <a:lnTo>
                    <a:pt x="11429" y="5380"/>
                  </a:lnTo>
                  <a:cubicBezTo>
                    <a:pt x="11107" y="5424"/>
                    <a:pt x="10751" y="5453"/>
                    <a:pt x="10364" y="5453"/>
                  </a:cubicBezTo>
                  <a:cubicBezTo>
                    <a:pt x="9408" y="5453"/>
                    <a:pt x="8269" y="5279"/>
                    <a:pt x="7027" y="4741"/>
                  </a:cubicBezTo>
                  <a:cubicBezTo>
                    <a:pt x="4010" y="3433"/>
                    <a:pt x="1084" y="758"/>
                    <a:pt x="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4"/>
            <p:cNvSpPr/>
            <p:nvPr/>
          </p:nvSpPr>
          <p:spPr>
            <a:xfrm>
              <a:off x="3774908" y="4279313"/>
              <a:ext cx="229441" cy="133156"/>
            </a:xfrm>
            <a:custGeom>
              <a:avLst/>
              <a:gdLst/>
              <a:ahLst/>
              <a:cxnLst/>
              <a:rect l="l" t="t" r="r" b="b"/>
              <a:pathLst>
                <a:path w="12041" h="6988" extrusionOk="0">
                  <a:moveTo>
                    <a:pt x="686" y="777"/>
                  </a:moveTo>
                  <a:cubicBezTo>
                    <a:pt x="1796" y="1801"/>
                    <a:pt x="4455" y="4094"/>
                    <a:pt x="7192" y="5281"/>
                  </a:cubicBezTo>
                  <a:cubicBezTo>
                    <a:pt x="8325" y="5772"/>
                    <a:pt x="9478" y="6017"/>
                    <a:pt x="10633" y="6017"/>
                  </a:cubicBezTo>
                  <a:cubicBezTo>
                    <a:pt x="10883" y="6017"/>
                    <a:pt x="11132" y="6005"/>
                    <a:pt x="11381" y="5982"/>
                  </a:cubicBezTo>
                  <a:lnTo>
                    <a:pt x="11381" y="5982"/>
                  </a:lnTo>
                  <a:cubicBezTo>
                    <a:pt x="11340" y="6047"/>
                    <a:pt x="11286" y="6101"/>
                    <a:pt x="11222" y="6143"/>
                  </a:cubicBezTo>
                  <a:cubicBezTo>
                    <a:pt x="10941" y="6338"/>
                    <a:pt x="10455" y="6429"/>
                    <a:pt x="9880" y="6429"/>
                  </a:cubicBezTo>
                  <a:cubicBezTo>
                    <a:pt x="8858" y="6429"/>
                    <a:pt x="7555" y="6141"/>
                    <a:pt x="6625" y="5637"/>
                  </a:cubicBezTo>
                  <a:cubicBezTo>
                    <a:pt x="4475" y="4473"/>
                    <a:pt x="765" y="1680"/>
                    <a:pt x="577" y="1205"/>
                  </a:cubicBezTo>
                  <a:cubicBezTo>
                    <a:pt x="577" y="1193"/>
                    <a:pt x="577" y="1101"/>
                    <a:pt x="686" y="777"/>
                  </a:cubicBezTo>
                  <a:close/>
                  <a:moveTo>
                    <a:pt x="568" y="1"/>
                  </a:moveTo>
                  <a:cubicBezTo>
                    <a:pt x="457" y="1"/>
                    <a:pt x="349" y="65"/>
                    <a:pt x="305" y="181"/>
                  </a:cubicBezTo>
                  <a:cubicBezTo>
                    <a:pt x="21" y="914"/>
                    <a:pt x="0" y="1142"/>
                    <a:pt x="19" y="1279"/>
                  </a:cubicBezTo>
                  <a:cubicBezTo>
                    <a:pt x="132" y="2069"/>
                    <a:pt x="4691" y="5228"/>
                    <a:pt x="6356" y="6131"/>
                  </a:cubicBezTo>
                  <a:cubicBezTo>
                    <a:pt x="7302" y="6643"/>
                    <a:pt x="8709" y="6987"/>
                    <a:pt x="9879" y="6987"/>
                  </a:cubicBezTo>
                  <a:cubicBezTo>
                    <a:pt x="10558" y="6987"/>
                    <a:pt x="11159" y="6871"/>
                    <a:pt x="11543" y="6604"/>
                  </a:cubicBezTo>
                  <a:cubicBezTo>
                    <a:pt x="11884" y="6367"/>
                    <a:pt x="12040" y="6019"/>
                    <a:pt x="11985" y="5624"/>
                  </a:cubicBezTo>
                  <a:cubicBezTo>
                    <a:pt x="11965" y="5482"/>
                    <a:pt x="11844" y="5381"/>
                    <a:pt x="11706" y="5381"/>
                  </a:cubicBezTo>
                  <a:cubicBezTo>
                    <a:pt x="11693" y="5381"/>
                    <a:pt x="11681" y="5381"/>
                    <a:pt x="11668" y="5383"/>
                  </a:cubicBezTo>
                  <a:cubicBezTo>
                    <a:pt x="11323" y="5431"/>
                    <a:pt x="10976" y="5455"/>
                    <a:pt x="10630" y="5455"/>
                  </a:cubicBezTo>
                  <a:cubicBezTo>
                    <a:pt x="9553" y="5455"/>
                    <a:pt x="8476" y="5223"/>
                    <a:pt x="7417" y="4763"/>
                  </a:cubicBezTo>
                  <a:cubicBezTo>
                    <a:pt x="4458" y="3483"/>
                    <a:pt x="1574" y="855"/>
                    <a:pt x="760" y="79"/>
                  </a:cubicBezTo>
                  <a:cubicBezTo>
                    <a:pt x="705" y="26"/>
                    <a:pt x="636" y="1"/>
                    <a:pt x="56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6" name="Google Shape;606;p34"/>
          <p:cNvSpPr txBox="1">
            <a:spLocks noGrp="1"/>
          </p:cNvSpPr>
          <p:nvPr>
            <p:ph type="subTitle" idx="1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lt2"/>
                </a:solidFill>
              </a:rPr>
              <a:t>Food recipe application tools &amp; technology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607" name="Google Shape;607;p34"/>
          <p:cNvSpPr txBox="1">
            <a:spLocks noGrp="1"/>
          </p:cNvSpPr>
          <p:nvPr>
            <p:ph type="title" idx="2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9" name="Google Shape;1289;p40"/>
          <p:cNvCxnSpPr/>
          <p:nvPr/>
        </p:nvCxnSpPr>
        <p:spPr>
          <a:xfrm rot="10800000">
            <a:off x="4572000" y="998700"/>
            <a:ext cx="0" cy="3736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90" name="Google Shape;1290;p40"/>
          <p:cNvCxnSpPr/>
          <p:nvPr/>
        </p:nvCxnSpPr>
        <p:spPr>
          <a:xfrm>
            <a:off x="1028700" y="2866950"/>
            <a:ext cx="7086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92" name="Google Shape;1292;p4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TOOLS &amp; TECHNOLOGY</a:t>
            </a:r>
            <a:endParaRPr dirty="0"/>
          </a:p>
        </p:txBody>
      </p:sp>
      <p:sp>
        <p:nvSpPr>
          <p:cNvPr id="1328" name="Google Shape;1328;p40"/>
          <p:cNvSpPr txBox="1">
            <a:spLocks noGrp="1"/>
          </p:cNvSpPr>
          <p:nvPr>
            <p:ph type="subTitle" idx="4294967295"/>
          </p:nvPr>
        </p:nvSpPr>
        <p:spPr>
          <a:xfrm>
            <a:off x="1028699" y="2069150"/>
            <a:ext cx="335954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  <a:buNone/>
            </a:pPr>
            <a:r>
              <a:rPr lang="en-US" sz="1200" dirty="0">
                <a:latin typeface="Proxima Nova" panose="020B0604020202020204" charset="0"/>
              </a:rPr>
              <a:t>Node.js </a:t>
            </a:r>
            <a:r>
              <a:rPr lang="en-US" sz="1200" dirty="0" err="1">
                <a:latin typeface="Proxima Nova" panose="020B0604020202020204" charset="0"/>
              </a:rPr>
              <a:t>adalah</a:t>
            </a:r>
            <a:r>
              <a:rPr lang="en-US" sz="1200" dirty="0">
                <a:latin typeface="Proxima Nova" panose="020B0604020202020204" charset="0"/>
              </a:rPr>
              <a:t> runtime environment </a:t>
            </a:r>
            <a:r>
              <a:rPr lang="en-US" sz="1200" dirty="0" err="1">
                <a:latin typeface="Proxima Nova" panose="020B0604020202020204" charset="0"/>
              </a:rPr>
              <a:t>untuk</a:t>
            </a:r>
            <a:r>
              <a:rPr lang="en-US" sz="1200" dirty="0">
                <a:latin typeface="Proxima Nova" panose="020B0604020202020204" charset="0"/>
              </a:rPr>
              <a:t> JavaScript yang </a:t>
            </a:r>
            <a:r>
              <a:rPr lang="en-US" sz="1200" dirty="0" err="1">
                <a:latin typeface="Proxima Nova" panose="020B0604020202020204" charset="0"/>
              </a:rPr>
              <a:t>bersifat</a:t>
            </a:r>
            <a:r>
              <a:rPr lang="en-US" sz="1200" dirty="0">
                <a:latin typeface="Proxima Nova" panose="020B0604020202020204" charset="0"/>
              </a:rPr>
              <a:t> open-source </a:t>
            </a:r>
            <a:r>
              <a:rPr lang="en-US" sz="1200" dirty="0" err="1">
                <a:latin typeface="Proxima Nova" panose="020B0604020202020204" charset="0"/>
              </a:rPr>
              <a:t>dan</a:t>
            </a:r>
            <a:r>
              <a:rPr lang="en-US" sz="1200" dirty="0">
                <a:latin typeface="Proxima Nova" panose="020B0604020202020204" charset="0"/>
              </a:rPr>
              <a:t> cross-platform.</a:t>
            </a:r>
            <a:endParaRPr sz="1200" dirty="0">
              <a:latin typeface="Proxima Nova" panose="020B0604020202020204" charset="0"/>
            </a:endParaRPr>
          </a:p>
        </p:txBody>
      </p:sp>
      <p:sp>
        <p:nvSpPr>
          <p:cNvPr id="1356" name="Google Shape;1356;p40"/>
          <p:cNvSpPr txBox="1">
            <a:spLocks noGrp="1"/>
          </p:cNvSpPr>
          <p:nvPr>
            <p:ph type="title"/>
          </p:nvPr>
        </p:nvSpPr>
        <p:spPr>
          <a:xfrm>
            <a:off x="4755759" y="1813275"/>
            <a:ext cx="3359616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Express.js</a:t>
            </a:r>
            <a:endParaRPr sz="1400" dirty="0"/>
          </a:p>
        </p:txBody>
      </p:sp>
      <p:sp>
        <p:nvSpPr>
          <p:cNvPr id="1357" name="Google Shape;1357;p40"/>
          <p:cNvSpPr txBox="1">
            <a:spLocks noGrp="1"/>
          </p:cNvSpPr>
          <p:nvPr>
            <p:ph type="subTitle" idx="4294967295"/>
          </p:nvPr>
        </p:nvSpPr>
        <p:spPr>
          <a:xfrm>
            <a:off x="4755760" y="2069150"/>
            <a:ext cx="3359616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  <a:buNone/>
            </a:pPr>
            <a:r>
              <a:rPr lang="en" sz="1200" dirty="0">
                <a:latin typeface="Proxima Nova"/>
                <a:ea typeface="Proxima Nova"/>
                <a:cs typeface="Proxima Nova"/>
                <a:sym typeface="Proxima Nova"/>
              </a:rPr>
              <a:t>Express merupakan framework node js untuk aplikasi web yang minimalis dan fleksibel.</a:t>
            </a:r>
            <a:endParaRPr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456" y="1117514"/>
            <a:ext cx="1164025" cy="7119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546" y="1133190"/>
            <a:ext cx="2440042" cy="6806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983" y="3046548"/>
            <a:ext cx="1997169" cy="7468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909" y="2971659"/>
            <a:ext cx="1902375" cy="825030"/>
          </a:xfrm>
          <a:prstGeom prst="rect">
            <a:avLst/>
          </a:prstGeom>
        </p:spPr>
      </p:pic>
      <p:sp>
        <p:nvSpPr>
          <p:cNvPr id="85" name="Google Shape;1356;p40"/>
          <p:cNvSpPr txBox="1">
            <a:spLocks/>
          </p:cNvSpPr>
          <p:nvPr/>
        </p:nvSpPr>
        <p:spPr>
          <a:xfrm>
            <a:off x="1028699" y="1809103"/>
            <a:ext cx="335954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400" dirty="0" smtClean="0"/>
              <a:t>Node.js</a:t>
            </a:r>
            <a:endParaRPr lang="en-US" sz="1400" dirty="0"/>
          </a:p>
        </p:txBody>
      </p:sp>
      <p:sp>
        <p:nvSpPr>
          <p:cNvPr id="86" name="Google Shape;1356;p40"/>
          <p:cNvSpPr txBox="1">
            <a:spLocks/>
          </p:cNvSpPr>
          <p:nvPr/>
        </p:nvSpPr>
        <p:spPr>
          <a:xfrm>
            <a:off x="1028698" y="3668422"/>
            <a:ext cx="335954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400" dirty="0" smtClean="0"/>
              <a:t>PostgreSQL</a:t>
            </a:r>
            <a:endParaRPr lang="en-US" sz="1400" dirty="0"/>
          </a:p>
        </p:txBody>
      </p:sp>
      <p:sp>
        <p:nvSpPr>
          <p:cNvPr id="87" name="Google Shape;1328;p40"/>
          <p:cNvSpPr txBox="1">
            <a:spLocks/>
          </p:cNvSpPr>
          <p:nvPr/>
        </p:nvSpPr>
        <p:spPr>
          <a:xfrm>
            <a:off x="1028698" y="3956079"/>
            <a:ext cx="335954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spcAft>
                <a:spcPts val="1600"/>
              </a:spcAft>
              <a:buNone/>
            </a:pPr>
            <a:r>
              <a:rPr lang="en-US" sz="1200" dirty="0">
                <a:latin typeface="Proxima Nova" panose="020B0604020202020204" charset="0"/>
              </a:rPr>
              <a:t>PostgreSQL </a:t>
            </a:r>
            <a:r>
              <a:rPr lang="en-US" sz="1200" dirty="0" err="1">
                <a:latin typeface="Proxima Nova" panose="020B0604020202020204" charset="0"/>
              </a:rPr>
              <a:t>adalah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sistem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manajemen</a:t>
            </a:r>
            <a:r>
              <a:rPr lang="en-US" sz="1200" dirty="0">
                <a:latin typeface="Proxima Nova" panose="020B0604020202020204" charset="0"/>
              </a:rPr>
              <a:t> database </a:t>
            </a:r>
            <a:r>
              <a:rPr lang="en-US" sz="1200" dirty="0" err="1">
                <a:latin typeface="Proxima Nova" panose="020B0604020202020204" charset="0"/>
              </a:rPr>
              <a:t>relasional</a:t>
            </a:r>
            <a:r>
              <a:rPr lang="en-US" sz="1200" dirty="0">
                <a:latin typeface="Proxima Nova" panose="020B0604020202020204" charset="0"/>
              </a:rPr>
              <a:t> (RDBMS) yang </a:t>
            </a:r>
            <a:r>
              <a:rPr lang="en-US" sz="1200" dirty="0" err="1">
                <a:latin typeface="Proxima Nova" panose="020B0604020202020204" charset="0"/>
              </a:rPr>
              <a:t>bersifat</a:t>
            </a:r>
            <a:r>
              <a:rPr lang="en-US" sz="1200" dirty="0">
                <a:latin typeface="Proxima Nova" panose="020B0604020202020204" charset="0"/>
              </a:rPr>
              <a:t> open source.</a:t>
            </a:r>
          </a:p>
        </p:txBody>
      </p:sp>
      <p:sp>
        <p:nvSpPr>
          <p:cNvPr id="89" name="Google Shape;1356;p40"/>
          <p:cNvSpPr txBox="1">
            <a:spLocks/>
          </p:cNvSpPr>
          <p:nvPr/>
        </p:nvSpPr>
        <p:spPr>
          <a:xfrm>
            <a:off x="4755796" y="3668422"/>
            <a:ext cx="3359503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400" dirty="0" smtClean="0"/>
              <a:t>Rest API</a:t>
            </a:r>
            <a:endParaRPr lang="en-US" sz="1400" dirty="0"/>
          </a:p>
        </p:txBody>
      </p:sp>
      <p:sp>
        <p:nvSpPr>
          <p:cNvPr id="90" name="Google Shape;1328;p40"/>
          <p:cNvSpPr txBox="1">
            <a:spLocks/>
          </p:cNvSpPr>
          <p:nvPr/>
        </p:nvSpPr>
        <p:spPr>
          <a:xfrm>
            <a:off x="4700798" y="3952280"/>
            <a:ext cx="3518291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spcAft>
                <a:spcPts val="1600"/>
              </a:spcAft>
              <a:buNone/>
            </a:pPr>
            <a:r>
              <a:rPr lang="en-US" sz="1200" dirty="0">
                <a:latin typeface="Proxima Nova" panose="020B0604020202020204" charset="0"/>
              </a:rPr>
              <a:t>RESTful API / REST API </a:t>
            </a:r>
            <a:r>
              <a:rPr lang="en-US" sz="1200" dirty="0" err="1">
                <a:latin typeface="Proxima Nova" panose="020B0604020202020204" charset="0"/>
              </a:rPr>
              <a:t>merupakan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penerapan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dari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smtClean="0">
                <a:latin typeface="Proxima Nova" panose="020B0604020202020204" charset="0"/>
              </a:rPr>
              <a:t>API </a:t>
            </a:r>
            <a:r>
              <a:rPr lang="en-US" sz="1200" dirty="0">
                <a:latin typeface="Proxima Nova" panose="020B0604020202020204" charset="0"/>
              </a:rPr>
              <a:t>yang </a:t>
            </a:r>
            <a:r>
              <a:rPr lang="en-US" sz="1200" dirty="0" err="1">
                <a:latin typeface="Proxima Nova" panose="020B0604020202020204" charset="0"/>
              </a:rPr>
              <a:t>digunakan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menjembatani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antara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sistem</a:t>
            </a:r>
            <a:r>
              <a:rPr lang="en-US" sz="1200" dirty="0">
                <a:latin typeface="Proxima Nova" panose="020B0604020202020204" charset="0"/>
              </a:rPr>
              <a:t> yang </a:t>
            </a:r>
            <a:r>
              <a:rPr lang="en-US" sz="1200" dirty="0" err="1">
                <a:latin typeface="Proxima Nova" panose="020B0604020202020204" charset="0"/>
              </a:rPr>
              <a:t>berbeda</a:t>
            </a:r>
            <a:r>
              <a:rPr lang="en-US" sz="1200" dirty="0">
                <a:latin typeface="Proxima Nova" panose="020B0604020202020204" charset="0"/>
              </a:rPr>
              <a:t> (client </a:t>
            </a:r>
            <a:r>
              <a:rPr lang="en-US" sz="1200" dirty="0" err="1">
                <a:latin typeface="Proxima Nova" panose="020B0604020202020204" charset="0"/>
              </a:rPr>
              <a:t>dan</a:t>
            </a:r>
            <a:r>
              <a:rPr lang="en-US" sz="1200" dirty="0">
                <a:latin typeface="Proxima Nova" panose="020B0604020202020204" charset="0"/>
              </a:rPr>
              <a:t> server).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39"/>
          <p:cNvSpPr txBox="1">
            <a:spLocks noGrp="1"/>
          </p:cNvSpPr>
          <p:nvPr>
            <p:ph type="title"/>
          </p:nvPr>
        </p:nvSpPr>
        <p:spPr>
          <a:xfrm>
            <a:off x="4288151" y="14589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Route Structure</a:t>
            </a:r>
            <a:endParaRPr dirty="0"/>
          </a:p>
        </p:txBody>
      </p:sp>
      <p:sp>
        <p:nvSpPr>
          <p:cNvPr id="1023" name="Google Shape;1023;p39"/>
          <p:cNvSpPr txBox="1">
            <a:spLocks noGrp="1"/>
          </p:cNvSpPr>
          <p:nvPr>
            <p:ph type="subTitle" idx="1"/>
          </p:nvPr>
        </p:nvSpPr>
        <p:spPr>
          <a:xfrm>
            <a:off x="5277851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/>
              <a:t>Food </a:t>
            </a:r>
            <a:r>
              <a:rPr lang="en-US" dirty="0"/>
              <a:t>recipe </a:t>
            </a:r>
            <a:r>
              <a:rPr lang="en-US" dirty="0" smtClean="0"/>
              <a:t>application </a:t>
            </a:r>
            <a:r>
              <a:rPr lang="en-US" dirty="0"/>
              <a:t>route structure</a:t>
            </a:r>
            <a:endParaRPr dirty="0"/>
          </a:p>
        </p:txBody>
      </p:sp>
      <p:sp>
        <p:nvSpPr>
          <p:cNvPr id="1024" name="Google Shape;1024;p39"/>
          <p:cNvSpPr txBox="1">
            <a:spLocks noGrp="1"/>
          </p:cNvSpPr>
          <p:nvPr>
            <p:ph type="title" idx="2"/>
          </p:nvPr>
        </p:nvSpPr>
        <p:spPr>
          <a:xfrm>
            <a:off x="5597951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374" name="Google Shape;3862;p64"/>
          <p:cNvGrpSpPr/>
          <p:nvPr/>
        </p:nvGrpSpPr>
        <p:grpSpPr>
          <a:xfrm>
            <a:off x="786681" y="771405"/>
            <a:ext cx="3985015" cy="3558858"/>
            <a:chOff x="962450" y="238100"/>
            <a:chExt cx="5751300" cy="5238100"/>
          </a:xfrm>
        </p:grpSpPr>
        <p:sp>
          <p:nvSpPr>
            <p:cNvPr id="375" name="Google Shape;3863;p64"/>
            <p:cNvSpPr/>
            <p:nvPr/>
          </p:nvSpPr>
          <p:spPr>
            <a:xfrm>
              <a:off x="962450" y="238100"/>
              <a:ext cx="5751300" cy="5155000"/>
            </a:xfrm>
            <a:custGeom>
              <a:avLst/>
              <a:gdLst/>
              <a:ahLst/>
              <a:cxnLst/>
              <a:rect l="l" t="t" r="r" b="b"/>
              <a:pathLst>
                <a:path w="230052" h="206200" extrusionOk="0">
                  <a:moveTo>
                    <a:pt x="102974" y="1"/>
                  </a:moveTo>
                  <a:cubicBezTo>
                    <a:pt x="98160" y="1"/>
                    <a:pt x="93442" y="789"/>
                    <a:pt x="89459" y="2228"/>
                  </a:cubicBezTo>
                  <a:cubicBezTo>
                    <a:pt x="72174" y="8474"/>
                    <a:pt x="74478" y="22392"/>
                    <a:pt x="59497" y="32184"/>
                  </a:cubicBezTo>
                  <a:cubicBezTo>
                    <a:pt x="44516" y="41977"/>
                    <a:pt x="30110" y="38539"/>
                    <a:pt x="15706" y="51234"/>
                  </a:cubicBezTo>
                  <a:cubicBezTo>
                    <a:pt x="1301" y="63930"/>
                    <a:pt x="1" y="87997"/>
                    <a:pt x="5910" y="99256"/>
                  </a:cubicBezTo>
                  <a:cubicBezTo>
                    <a:pt x="11821" y="110515"/>
                    <a:pt x="18587" y="118762"/>
                    <a:pt x="12825" y="138129"/>
                  </a:cubicBezTo>
                  <a:cubicBezTo>
                    <a:pt x="7063" y="157496"/>
                    <a:pt x="7639" y="179991"/>
                    <a:pt x="30689" y="191829"/>
                  </a:cubicBezTo>
                  <a:cubicBezTo>
                    <a:pt x="35157" y="194125"/>
                    <a:pt x="39430" y="195026"/>
                    <a:pt x="43526" y="195026"/>
                  </a:cubicBezTo>
                  <a:cubicBezTo>
                    <a:pt x="58540" y="195026"/>
                    <a:pt x="71160" y="182906"/>
                    <a:pt x="82213" y="182906"/>
                  </a:cubicBezTo>
                  <a:cubicBezTo>
                    <a:pt x="83696" y="182906"/>
                    <a:pt x="85150" y="183124"/>
                    <a:pt x="86579" y="183619"/>
                  </a:cubicBezTo>
                  <a:cubicBezTo>
                    <a:pt x="99641" y="188143"/>
                    <a:pt x="122779" y="206199"/>
                    <a:pt x="149118" y="206199"/>
                  </a:cubicBezTo>
                  <a:cubicBezTo>
                    <a:pt x="152986" y="206199"/>
                    <a:pt x="156923" y="205810"/>
                    <a:pt x="160908" y="204931"/>
                  </a:cubicBezTo>
                  <a:cubicBezTo>
                    <a:pt x="192023" y="198068"/>
                    <a:pt x="178195" y="174485"/>
                    <a:pt x="198361" y="167774"/>
                  </a:cubicBezTo>
                  <a:cubicBezTo>
                    <a:pt x="218527" y="161063"/>
                    <a:pt x="230051" y="137885"/>
                    <a:pt x="223138" y="113418"/>
                  </a:cubicBezTo>
                  <a:cubicBezTo>
                    <a:pt x="216223" y="88949"/>
                    <a:pt x="198936" y="84248"/>
                    <a:pt x="202970" y="68845"/>
                  </a:cubicBezTo>
                  <a:cubicBezTo>
                    <a:pt x="206014" y="57223"/>
                    <a:pt x="210094" y="46044"/>
                    <a:pt x="202339" y="34863"/>
                  </a:cubicBezTo>
                  <a:cubicBezTo>
                    <a:pt x="193280" y="21800"/>
                    <a:pt x="178398" y="15485"/>
                    <a:pt x="163366" y="15485"/>
                  </a:cubicBezTo>
                  <a:cubicBezTo>
                    <a:pt x="161783" y="15485"/>
                    <a:pt x="160199" y="15555"/>
                    <a:pt x="158620" y="15695"/>
                  </a:cubicBezTo>
                  <a:cubicBezTo>
                    <a:pt x="155939" y="15932"/>
                    <a:pt x="153087" y="16107"/>
                    <a:pt x="150191" y="16107"/>
                  </a:cubicBezTo>
                  <a:cubicBezTo>
                    <a:pt x="146408" y="16107"/>
                    <a:pt x="142552" y="15808"/>
                    <a:pt x="138910" y="14960"/>
                  </a:cubicBezTo>
                  <a:cubicBezTo>
                    <a:pt x="131547" y="13246"/>
                    <a:pt x="128157" y="9128"/>
                    <a:pt x="122308" y="5219"/>
                  </a:cubicBezTo>
                  <a:lnTo>
                    <a:pt x="122283" y="5202"/>
                  </a:lnTo>
                  <a:cubicBezTo>
                    <a:pt x="116888" y="1602"/>
                    <a:pt x="109834" y="1"/>
                    <a:pt x="10297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864;p64"/>
            <p:cNvSpPr/>
            <p:nvPr/>
          </p:nvSpPr>
          <p:spPr>
            <a:xfrm>
              <a:off x="1030525" y="242725"/>
              <a:ext cx="5561175" cy="5150350"/>
            </a:xfrm>
            <a:custGeom>
              <a:avLst/>
              <a:gdLst/>
              <a:ahLst/>
              <a:cxnLst/>
              <a:rect l="l" t="t" r="r" b="b"/>
              <a:pathLst>
                <a:path w="222447" h="206014" extrusionOk="0">
                  <a:moveTo>
                    <a:pt x="110280" y="112230"/>
                  </a:moveTo>
                  <a:lnTo>
                    <a:pt x="110417" y="112549"/>
                  </a:lnTo>
                  <a:lnTo>
                    <a:pt x="110251" y="112325"/>
                  </a:lnTo>
                  <a:lnTo>
                    <a:pt x="110280" y="112230"/>
                  </a:lnTo>
                  <a:close/>
                  <a:moveTo>
                    <a:pt x="109811" y="112342"/>
                  </a:moveTo>
                  <a:lnTo>
                    <a:pt x="110049" y="112595"/>
                  </a:lnTo>
                  <a:lnTo>
                    <a:pt x="109817" y="112440"/>
                  </a:lnTo>
                  <a:lnTo>
                    <a:pt x="109811" y="112342"/>
                  </a:lnTo>
                  <a:close/>
                  <a:moveTo>
                    <a:pt x="110758" y="112287"/>
                  </a:moveTo>
                  <a:lnTo>
                    <a:pt x="110778" y="112633"/>
                  </a:lnTo>
                  <a:lnTo>
                    <a:pt x="110699" y="112366"/>
                  </a:lnTo>
                  <a:lnTo>
                    <a:pt x="110758" y="112287"/>
                  </a:lnTo>
                  <a:close/>
                  <a:moveTo>
                    <a:pt x="109408" y="112607"/>
                  </a:moveTo>
                  <a:lnTo>
                    <a:pt x="109718" y="112763"/>
                  </a:lnTo>
                  <a:lnTo>
                    <a:pt x="109446" y="112698"/>
                  </a:lnTo>
                  <a:lnTo>
                    <a:pt x="109408" y="112607"/>
                  </a:lnTo>
                  <a:close/>
                  <a:moveTo>
                    <a:pt x="111190" y="112504"/>
                  </a:moveTo>
                  <a:lnTo>
                    <a:pt x="111090" y="112836"/>
                  </a:lnTo>
                  <a:lnTo>
                    <a:pt x="111107" y="112558"/>
                  </a:lnTo>
                  <a:lnTo>
                    <a:pt x="111190" y="112504"/>
                  </a:lnTo>
                  <a:close/>
                  <a:moveTo>
                    <a:pt x="109120" y="112994"/>
                  </a:moveTo>
                  <a:lnTo>
                    <a:pt x="109464" y="113034"/>
                  </a:lnTo>
                  <a:lnTo>
                    <a:pt x="109187" y="113066"/>
                  </a:lnTo>
                  <a:lnTo>
                    <a:pt x="109120" y="112994"/>
                  </a:lnTo>
                  <a:close/>
                  <a:moveTo>
                    <a:pt x="111520" y="112854"/>
                  </a:moveTo>
                  <a:lnTo>
                    <a:pt x="111312" y="113133"/>
                  </a:lnTo>
                  <a:lnTo>
                    <a:pt x="111424" y="112877"/>
                  </a:lnTo>
                  <a:lnTo>
                    <a:pt x="111520" y="112854"/>
                  </a:lnTo>
                  <a:close/>
                  <a:moveTo>
                    <a:pt x="111613" y="113286"/>
                  </a:moveTo>
                  <a:lnTo>
                    <a:pt x="111712" y="113297"/>
                  </a:lnTo>
                  <a:lnTo>
                    <a:pt x="111421" y="113488"/>
                  </a:lnTo>
                  <a:lnTo>
                    <a:pt x="111613" y="113286"/>
                  </a:lnTo>
                  <a:close/>
                  <a:moveTo>
                    <a:pt x="109319" y="113376"/>
                  </a:moveTo>
                  <a:lnTo>
                    <a:pt x="109069" y="113500"/>
                  </a:lnTo>
                  <a:lnTo>
                    <a:pt x="108981" y="113456"/>
                  </a:lnTo>
                  <a:lnTo>
                    <a:pt x="109319" y="113376"/>
                  </a:lnTo>
                  <a:close/>
                  <a:moveTo>
                    <a:pt x="111650" y="113734"/>
                  </a:moveTo>
                  <a:lnTo>
                    <a:pt x="111739" y="113779"/>
                  </a:lnTo>
                  <a:lnTo>
                    <a:pt x="111401" y="113859"/>
                  </a:lnTo>
                  <a:lnTo>
                    <a:pt x="111401" y="113859"/>
                  </a:lnTo>
                  <a:lnTo>
                    <a:pt x="111650" y="113734"/>
                  </a:lnTo>
                  <a:close/>
                  <a:moveTo>
                    <a:pt x="109300" y="113746"/>
                  </a:moveTo>
                  <a:lnTo>
                    <a:pt x="109108" y="113949"/>
                  </a:lnTo>
                  <a:lnTo>
                    <a:pt x="109009" y="113937"/>
                  </a:lnTo>
                  <a:lnTo>
                    <a:pt x="109300" y="113746"/>
                  </a:lnTo>
                  <a:close/>
                  <a:moveTo>
                    <a:pt x="110332" y="113136"/>
                  </a:moveTo>
                  <a:lnTo>
                    <a:pt x="110498" y="113155"/>
                  </a:lnTo>
                  <a:lnTo>
                    <a:pt x="110648" y="113231"/>
                  </a:lnTo>
                  <a:lnTo>
                    <a:pt x="110763" y="113352"/>
                  </a:lnTo>
                  <a:lnTo>
                    <a:pt x="110829" y="113505"/>
                  </a:lnTo>
                  <a:lnTo>
                    <a:pt x="110840" y="113673"/>
                  </a:lnTo>
                  <a:lnTo>
                    <a:pt x="110790" y="113834"/>
                  </a:lnTo>
                  <a:lnTo>
                    <a:pt x="110691" y="113968"/>
                  </a:lnTo>
                  <a:lnTo>
                    <a:pt x="110551" y="114059"/>
                  </a:lnTo>
                  <a:lnTo>
                    <a:pt x="110387" y="114099"/>
                  </a:lnTo>
                  <a:lnTo>
                    <a:pt x="110222" y="114080"/>
                  </a:lnTo>
                  <a:lnTo>
                    <a:pt x="110072" y="114004"/>
                  </a:lnTo>
                  <a:lnTo>
                    <a:pt x="109957" y="113882"/>
                  </a:lnTo>
                  <a:lnTo>
                    <a:pt x="109891" y="113728"/>
                  </a:lnTo>
                  <a:lnTo>
                    <a:pt x="109881" y="113562"/>
                  </a:lnTo>
                  <a:lnTo>
                    <a:pt x="109929" y="113401"/>
                  </a:lnTo>
                  <a:lnTo>
                    <a:pt x="110029" y="113267"/>
                  </a:lnTo>
                  <a:lnTo>
                    <a:pt x="110169" y="113174"/>
                  </a:lnTo>
                  <a:lnTo>
                    <a:pt x="110332" y="113136"/>
                  </a:lnTo>
                  <a:close/>
                  <a:moveTo>
                    <a:pt x="111533" y="114169"/>
                  </a:moveTo>
                  <a:lnTo>
                    <a:pt x="111600" y="114241"/>
                  </a:lnTo>
                  <a:lnTo>
                    <a:pt x="111600" y="114241"/>
                  </a:lnTo>
                  <a:lnTo>
                    <a:pt x="111255" y="114200"/>
                  </a:lnTo>
                  <a:lnTo>
                    <a:pt x="111533" y="114169"/>
                  </a:lnTo>
                  <a:close/>
                  <a:moveTo>
                    <a:pt x="109408" y="114101"/>
                  </a:moveTo>
                  <a:lnTo>
                    <a:pt x="109296" y="114358"/>
                  </a:lnTo>
                  <a:lnTo>
                    <a:pt x="109200" y="114381"/>
                  </a:lnTo>
                  <a:lnTo>
                    <a:pt x="109408" y="114101"/>
                  </a:lnTo>
                  <a:close/>
                  <a:moveTo>
                    <a:pt x="111002" y="114471"/>
                  </a:moveTo>
                  <a:lnTo>
                    <a:pt x="111273" y="114537"/>
                  </a:lnTo>
                  <a:lnTo>
                    <a:pt x="111312" y="114628"/>
                  </a:lnTo>
                  <a:lnTo>
                    <a:pt x="111312" y="114628"/>
                  </a:lnTo>
                  <a:lnTo>
                    <a:pt x="111002" y="114471"/>
                  </a:lnTo>
                  <a:close/>
                  <a:moveTo>
                    <a:pt x="109631" y="114398"/>
                  </a:moveTo>
                  <a:lnTo>
                    <a:pt x="109614" y="114677"/>
                  </a:lnTo>
                  <a:lnTo>
                    <a:pt x="109531" y="114731"/>
                  </a:lnTo>
                  <a:lnTo>
                    <a:pt x="109631" y="114398"/>
                  </a:lnTo>
                  <a:close/>
                  <a:moveTo>
                    <a:pt x="110672" y="114640"/>
                  </a:moveTo>
                  <a:lnTo>
                    <a:pt x="110904" y="114793"/>
                  </a:lnTo>
                  <a:lnTo>
                    <a:pt x="110910" y="114893"/>
                  </a:lnTo>
                  <a:lnTo>
                    <a:pt x="110672" y="114640"/>
                  </a:lnTo>
                  <a:close/>
                  <a:moveTo>
                    <a:pt x="109941" y="114600"/>
                  </a:moveTo>
                  <a:lnTo>
                    <a:pt x="110020" y="114868"/>
                  </a:lnTo>
                  <a:lnTo>
                    <a:pt x="109962" y="114948"/>
                  </a:lnTo>
                  <a:lnTo>
                    <a:pt x="109941" y="114600"/>
                  </a:lnTo>
                  <a:close/>
                  <a:moveTo>
                    <a:pt x="110302" y="114684"/>
                  </a:moveTo>
                  <a:lnTo>
                    <a:pt x="110469" y="114910"/>
                  </a:lnTo>
                  <a:lnTo>
                    <a:pt x="110440" y="115003"/>
                  </a:lnTo>
                  <a:lnTo>
                    <a:pt x="110302" y="114684"/>
                  </a:lnTo>
                  <a:close/>
                  <a:moveTo>
                    <a:pt x="104234" y="1"/>
                  </a:moveTo>
                  <a:lnTo>
                    <a:pt x="110755" y="112213"/>
                  </a:lnTo>
                  <a:lnTo>
                    <a:pt x="110678" y="112294"/>
                  </a:lnTo>
                  <a:lnTo>
                    <a:pt x="79198" y="6022"/>
                  </a:lnTo>
                  <a:cubicBezTo>
                    <a:pt x="74748" y="9347"/>
                    <a:pt x="72244" y="13504"/>
                    <a:pt x="69568" y="17815"/>
                  </a:cubicBezTo>
                  <a:lnTo>
                    <a:pt x="110251" y="112163"/>
                  </a:lnTo>
                  <a:lnTo>
                    <a:pt x="110206" y="112265"/>
                  </a:lnTo>
                  <a:lnTo>
                    <a:pt x="52601" y="34415"/>
                  </a:lnTo>
                  <a:cubicBezTo>
                    <a:pt x="48537" y="36485"/>
                    <a:pt x="44514" y="37772"/>
                    <a:pt x="40518" y="38876"/>
                  </a:cubicBezTo>
                  <a:lnTo>
                    <a:pt x="109759" y="112288"/>
                  </a:lnTo>
                  <a:lnTo>
                    <a:pt x="109753" y="112399"/>
                  </a:lnTo>
                  <a:lnTo>
                    <a:pt x="14793" y="49546"/>
                  </a:lnTo>
                  <a:cubicBezTo>
                    <a:pt x="14190" y="50024"/>
                    <a:pt x="13587" y="50518"/>
                    <a:pt x="12983" y="51049"/>
                  </a:cubicBezTo>
                  <a:cubicBezTo>
                    <a:pt x="9931" y="53739"/>
                    <a:pt x="7472" y="56943"/>
                    <a:pt x="5541" y="60425"/>
                  </a:cubicBezTo>
                  <a:lnTo>
                    <a:pt x="109342" y="112575"/>
                  </a:lnTo>
                  <a:lnTo>
                    <a:pt x="109373" y="112680"/>
                  </a:lnTo>
                  <a:lnTo>
                    <a:pt x="1" y="86422"/>
                  </a:lnTo>
                  <a:lnTo>
                    <a:pt x="1" y="86422"/>
                  </a:lnTo>
                  <a:cubicBezTo>
                    <a:pt x="341" y="91335"/>
                    <a:pt x="1449" y="95760"/>
                    <a:pt x="3187" y="99071"/>
                  </a:cubicBezTo>
                  <a:cubicBezTo>
                    <a:pt x="3477" y="99621"/>
                    <a:pt x="3767" y="100163"/>
                    <a:pt x="4058" y="100699"/>
                  </a:cubicBezTo>
                  <a:lnTo>
                    <a:pt x="109045" y="112986"/>
                  </a:lnTo>
                  <a:lnTo>
                    <a:pt x="109111" y="113075"/>
                  </a:lnTo>
                  <a:lnTo>
                    <a:pt x="12288" y="124106"/>
                  </a:lnTo>
                  <a:cubicBezTo>
                    <a:pt x="12327" y="127780"/>
                    <a:pt x="11778" y="131934"/>
                    <a:pt x="10425" y="136800"/>
                  </a:cubicBezTo>
                  <a:lnTo>
                    <a:pt x="108909" y="113473"/>
                  </a:lnTo>
                  <a:lnTo>
                    <a:pt x="109001" y="113534"/>
                  </a:lnTo>
                  <a:lnTo>
                    <a:pt x="7547" y="164117"/>
                  </a:lnTo>
                  <a:cubicBezTo>
                    <a:pt x="8256" y="168831"/>
                    <a:pt x="9754" y="173372"/>
                    <a:pt x="12270" y="177545"/>
                  </a:cubicBezTo>
                  <a:lnTo>
                    <a:pt x="108947" y="113978"/>
                  </a:lnTo>
                  <a:lnTo>
                    <a:pt x="109055" y="114004"/>
                  </a:lnTo>
                  <a:lnTo>
                    <a:pt x="33340" y="193791"/>
                  </a:lnTo>
                  <a:cubicBezTo>
                    <a:pt x="35891" y="194524"/>
                    <a:pt x="38376" y="194840"/>
                    <a:pt x="40798" y="194840"/>
                  </a:cubicBezTo>
                  <a:cubicBezTo>
                    <a:pt x="44116" y="194840"/>
                    <a:pt x="47317" y="194248"/>
                    <a:pt x="50411" y="193326"/>
                  </a:cubicBezTo>
                  <a:lnTo>
                    <a:pt x="109156" y="114440"/>
                  </a:lnTo>
                  <a:lnTo>
                    <a:pt x="109266" y="114428"/>
                  </a:lnTo>
                  <a:lnTo>
                    <a:pt x="79571" y="182722"/>
                  </a:lnTo>
                  <a:cubicBezTo>
                    <a:pt x="81025" y="182729"/>
                    <a:pt x="82452" y="182948"/>
                    <a:pt x="83856" y="183434"/>
                  </a:cubicBezTo>
                  <a:cubicBezTo>
                    <a:pt x="85254" y="183919"/>
                    <a:pt x="86768" y="184558"/>
                    <a:pt x="88389" y="185314"/>
                  </a:cubicBezTo>
                  <a:lnTo>
                    <a:pt x="109509" y="114802"/>
                  </a:lnTo>
                  <a:lnTo>
                    <a:pt x="109609" y="114753"/>
                  </a:lnTo>
                  <a:lnTo>
                    <a:pt x="104776" y="193771"/>
                  </a:lnTo>
                  <a:cubicBezTo>
                    <a:pt x="107955" y="195391"/>
                    <a:pt x="111311" y="197023"/>
                    <a:pt x="114819" y="198543"/>
                  </a:cubicBezTo>
                  <a:lnTo>
                    <a:pt x="109966" y="115021"/>
                  </a:lnTo>
                  <a:lnTo>
                    <a:pt x="110042" y="114941"/>
                  </a:lnTo>
                  <a:lnTo>
                    <a:pt x="136792" y="205246"/>
                  </a:lnTo>
                  <a:cubicBezTo>
                    <a:pt x="139937" y="205738"/>
                    <a:pt x="143144" y="206014"/>
                    <a:pt x="146400" y="206014"/>
                  </a:cubicBezTo>
                  <a:cubicBezTo>
                    <a:pt x="147476" y="206014"/>
                    <a:pt x="148557" y="205983"/>
                    <a:pt x="149643" y="205921"/>
                  </a:cubicBezTo>
                  <a:lnTo>
                    <a:pt x="110470" y="115072"/>
                  </a:lnTo>
                  <a:lnTo>
                    <a:pt x="110515" y="114970"/>
                  </a:lnTo>
                  <a:lnTo>
                    <a:pt x="172423" y="198633"/>
                  </a:lnTo>
                  <a:cubicBezTo>
                    <a:pt x="176323" y="195605"/>
                    <a:pt x="178505" y="191987"/>
                    <a:pt x="180127" y="188277"/>
                  </a:cubicBezTo>
                  <a:lnTo>
                    <a:pt x="110961" y="114947"/>
                  </a:lnTo>
                  <a:lnTo>
                    <a:pt x="110968" y="114835"/>
                  </a:lnTo>
                  <a:lnTo>
                    <a:pt x="192588" y="168858"/>
                  </a:lnTo>
                  <a:cubicBezTo>
                    <a:pt x="193571" y="168359"/>
                    <a:pt x="194591" y="167936"/>
                    <a:pt x="195638" y="167589"/>
                  </a:cubicBezTo>
                  <a:cubicBezTo>
                    <a:pt x="199352" y="166353"/>
                    <a:pt x="202846" y="164531"/>
                    <a:pt x="205986" y="162191"/>
                  </a:cubicBezTo>
                  <a:lnTo>
                    <a:pt x="111379" y="114660"/>
                  </a:lnTo>
                  <a:lnTo>
                    <a:pt x="111347" y="114555"/>
                  </a:lnTo>
                  <a:lnTo>
                    <a:pt x="220545" y="140771"/>
                  </a:lnTo>
                  <a:cubicBezTo>
                    <a:pt x="221794" y="136507"/>
                    <a:pt x="222446" y="131946"/>
                    <a:pt x="222420" y="127209"/>
                  </a:cubicBezTo>
                  <a:lnTo>
                    <a:pt x="111674" y="114249"/>
                  </a:lnTo>
                  <a:lnTo>
                    <a:pt x="111609" y="114159"/>
                  </a:lnTo>
                  <a:lnTo>
                    <a:pt x="216103" y="102253"/>
                  </a:lnTo>
                  <a:cubicBezTo>
                    <a:pt x="213778" y="97725"/>
                    <a:pt x="211166" y="94053"/>
                    <a:pt x="208713" y="90809"/>
                  </a:cubicBezTo>
                  <a:lnTo>
                    <a:pt x="111811" y="113762"/>
                  </a:lnTo>
                  <a:lnTo>
                    <a:pt x="111719" y="113701"/>
                  </a:lnTo>
                  <a:lnTo>
                    <a:pt x="200019" y="69675"/>
                  </a:lnTo>
                  <a:cubicBezTo>
                    <a:pt x="200089" y="69341"/>
                    <a:pt x="200156" y="69006"/>
                    <a:pt x="200247" y="68660"/>
                  </a:cubicBezTo>
                  <a:cubicBezTo>
                    <a:pt x="201661" y="63261"/>
                    <a:pt x="203297" y="57957"/>
                    <a:pt x="203868" y="52703"/>
                  </a:cubicBezTo>
                  <a:lnTo>
                    <a:pt x="203868" y="52703"/>
                  </a:lnTo>
                  <a:lnTo>
                    <a:pt x="111773" y="113257"/>
                  </a:lnTo>
                  <a:lnTo>
                    <a:pt x="111665" y="113231"/>
                  </a:lnTo>
                  <a:lnTo>
                    <a:pt x="193180" y="27331"/>
                  </a:lnTo>
                  <a:cubicBezTo>
                    <a:pt x="189554" y="24030"/>
                    <a:pt x="185444" y="21425"/>
                    <a:pt x="181047" y="19492"/>
                  </a:cubicBezTo>
                  <a:lnTo>
                    <a:pt x="111564" y="112795"/>
                  </a:lnTo>
                  <a:lnTo>
                    <a:pt x="111455" y="112807"/>
                  </a:lnTo>
                  <a:lnTo>
                    <a:pt x="153684" y="15686"/>
                  </a:lnTo>
                  <a:lnTo>
                    <a:pt x="153684" y="15686"/>
                  </a:lnTo>
                  <a:cubicBezTo>
                    <a:pt x="151675" y="15827"/>
                    <a:pt x="149594" y="15920"/>
                    <a:pt x="147490" y="15920"/>
                  </a:cubicBezTo>
                  <a:cubicBezTo>
                    <a:pt x="145081" y="15920"/>
                    <a:pt x="142642" y="15799"/>
                    <a:pt x="140248" y="15493"/>
                  </a:cubicBezTo>
                  <a:lnTo>
                    <a:pt x="111210" y="112433"/>
                  </a:lnTo>
                  <a:lnTo>
                    <a:pt x="111112" y="112482"/>
                  </a:lnTo>
                  <a:lnTo>
                    <a:pt x="117752" y="3918"/>
                  </a:lnTo>
                  <a:cubicBezTo>
                    <a:pt x="113747" y="1703"/>
                    <a:pt x="109031" y="442"/>
                    <a:pt x="104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865;p64"/>
            <p:cNvSpPr/>
            <p:nvPr/>
          </p:nvSpPr>
          <p:spPr>
            <a:xfrm>
              <a:off x="1506350" y="5243875"/>
              <a:ext cx="4508750" cy="232325"/>
            </a:xfrm>
            <a:custGeom>
              <a:avLst/>
              <a:gdLst/>
              <a:ahLst/>
              <a:cxnLst/>
              <a:rect l="l" t="t" r="r" b="b"/>
              <a:pathLst>
                <a:path w="180350" h="9293" extrusionOk="0">
                  <a:moveTo>
                    <a:pt x="90174" y="0"/>
                  </a:moveTo>
                  <a:cubicBezTo>
                    <a:pt x="66259" y="0"/>
                    <a:pt x="43323" y="490"/>
                    <a:pt x="26412" y="1362"/>
                  </a:cubicBezTo>
                  <a:cubicBezTo>
                    <a:pt x="9501" y="2232"/>
                    <a:pt x="0" y="3414"/>
                    <a:pt x="0" y="4646"/>
                  </a:cubicBezTo>
                  <a:cubicBezTo>
                    <a:pt x="0" y="5879"/>
                    <a:pt x="9501" y="7060"/>
                    <a:pt x="26412" y="7931"/>
                  </a:cubicBezTo>
                  <a:cubicBezTo>
                    <a:pt x="43323" y="8803"/>
                    <a:pt x="66259" y="9292"/>
                    <a:pt x="90174" y="9292"/>
                  </a:cubicBezTo>
                  <a:cubicBezTo>
                    <a:pt x="114090" y="9292"/>
                    <a:pt x="137027" y="8803"/>
                    <a:pt x="153938" y="7931"/>
                  </a:cubicBezTo>
                  <a:cubicBezTo>
                    <a:pt x="170849" y="7060"/>
                    <a:pt x="180349" y="5879"/>
                    <a:pt x="180349" y="4646"/>
                  </a:cubicBezTo>
                  <a:cubicBezTo>
                    <a:pt x="180349" y="3414"/>
                    <a:pt x="170849" y="2232"/>
                    <a:pt x="153938" y="1362"/>
                  </a:cubicBezTo>
                  <a:cubicBezTo>
                    <a:pt x="137027" y="490"/>
                    <a:pt x="114090" y="0"/>
                    <a:pt x="901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866;p64"/>
            <p:cNvSpPr/>
            <p:nvPr/>
          </p:nvSpPr>
          <p:spPr>
            <a:xfrm>
              <a:off x="2371200" y="3301350"/>
              <a:ext cx="2908425" cy="1849500"/>
            </a:xfrm>
            <a:custGeom>
              <a:avLst/>
              <a:gdLst/>
              <a:ahLst/>
              <a:cxnLst/>
              <a:rect l="l" t="t" r="r" b="b"/>
              <a:pathLst>
                <a:path w="116337" h="73980" extrusionOk="0">
                  <a:moveTo>
                    <a:pt x="64" y="0"/>
                  </a:moveTo>
                  <a:cubicBezTo>
                    <a:pt x="29" y="0"/>
                    <a:pt x="1" y="30"/>
                    <a:pt x="1" y="64"/>
                  </a:cubicBezTo>
                  <a:lnTo>
                    <a:pt x="1" y="73979"/>
                  </a:lnTo>
                  <a:lnTo>
                    <a:pt x="116337" y="73979"/>
                  </a:lnTo>
                  <a:lnTo>
                    <a:pt x="116337" y="64"/>
                  </a:lnTo>
                  <a:cubicBezTo>
                    <a:pt x="116337" y="29"/>
                    <a:pt x="116308" y="0"/>
                    <a:pt x="116273" y="0"/>
                  </a:cubicBezTo>
                  <a:lnTo>
                    <a:pt x="67" y="0"/>
                  </a:lnTo>
                  <a:cubicBezTo>
                    <a:pt x="66" y="0"/>
                    <a:pt x="65" y="0"/>
                    <a:pt x="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867;p64"/>
            <p:cNvSpPr/>
            <p:nvPr/>
          </p:nvSpPr>
          <p:spPr>
            <a:xfrm>
              <a:off x="2364000" y="3294125"/>
              <a:ext cx="2922825" cy="1863925"/>
            </a:xfrm>
            <a:custGeom>
              <a:avLst/>
              <a:gdLst/>
              <a:ahLst/>
              <a:cxnLst/>
              <a:rect l="l" t="t" r="r" b="b"/>
              <a:pathLst>
                <a:path w="116913" h="74557" extrusionOk="0">
                  <a:moveTo>
                    <a:pt x="114150" y="577"/>
                  </a:moveTo>
                  <a:cubicBezTo>
                    <a:pt x="115356" y="577"/>
                    <a:pt x="116337" y="1557"/>
                    <a:pt x="116337" y="2764"/>
                  </a:cubicBezTo>
                  <a:lnTo>
                    <a:pt x="116337" y="73981"/>
                  </a:lnTo>
                  <a:lnTo>
                    <a:pt x="578" y="73981"/>
                  </a:lnTo>
                  <a:lnTo>
                    <a:pt x="576" y="2764"/>
                  </a:lnTo>
                  <a:cubicBezTo>
                    <a:pt x="576" y="1557"/>
                    <a:pt x="1558" y="577"/>
                    <a:pt x="2764" y="577"/>
                  </a:cubicBezTo>
                  <a:close/>
                  <a:moveTo>
                    <a:pt x="2764" y="0"/>
                  </a:moveTo>
                  <a:cubicBezTo>
                    <a:pt x="1240" y="0"/>
                    <a:pt x="1" y="1240"/>
                    <a:pt x="1" y="2764"/>
                  </a:cubicBezTo>
                  <a:lnTo>
                    <a:pt x="1" y="74268"/>
                  </a:lnTo>
                  <a:cubicBezTo>
                    <a:pt x="1" y="74427"/>
                    <a:pt x="130" y="74556"/>
                    <a:pt x="289" y="74556"/>
                  </a:cubicBezTo>
                  <a:lnTo>
                    <a:pt x="116625" y="74556"/>
                  </a:lnTo>
                  <a:cubicBezTo>
                    <a:pt x="116783" y="74556"/>
                    <a:pt x="116913" y="74427"/>
                    <a:pt x="116913" y="74268"/>
                  </a:cubicBezTo>
                  <a:lnTo>
                    <a:pt x="116913" y="2764"/>
                  </a:lnTo>
                  <a:cubicBezTo>
                    <a:pt x="116913" y="1240"/>
                    <a:pt x="115672" y="0"/>
                    <a:pt x="114149" y="0"/>
                  </a:cubicBezTo>
                  <a:close/>
                </a:path>
              </a:pathLst>
            </a:custGeom>
            <a:solidFill>
              <a:srgbClr val="263238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68;p64"/>
            <p:cNvSpPr/>
            <p:nvPr/>
          </p:nvSpPr>
          <p:spPr>
            <a:xfrm>
              <a:off x="2520625" y="3441725"/>
              <a:ext cx="2609575" cy="1734000"/>
            </a:xfrm>
            <a:custGeom>
              <a:avLst/>
              <a:gdLst/>
              <a:ahLst/>
              <a:cxnLst/>
              <a:rect l="l" t="t" r="r" b="b"/>
              <a:pathLst>
                <a:path w="104383" h="69360" extrusionOk="0">
                  <a:moveTo>
                    <a:pt x="64" y="1"/>
                  </a:moveTo>
                  <a:cubicBezTo>
                    <a:pt x="29" y="1"/>
                    <a:pt x="0" y="30"/>
                    <a:pt x="0" y="65"/>
                  </a:cubicBezTo>
                  <a:lnTo>
                    <a:pt x="0" y="69360"/>
                  </a:lnTo>
                  <a:lnTo>
                    <a:pt x="104383" y="69360"/>
                  </a:lnTo>
                  <a:lnTo>
                    <a:pt x="104383" y="65"/>
                  </a:lnTo>
                  <a:cubicBezTo>
                    <a:pt x="104383" y="30"/>
                    <a:pt x="104354" y="1"/>
                    <a:pt x="10431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69;p64"/>
            <p:cNvSpPr/>
            <p:nvPr/>
          </p:nvSpPr>
          <p:spPr>
            <a:xfrm>
              <a:off x="2017725" y="5114250"/>
              <a:ext cx="3486000" cy="186000"/>
            </a:xfrm>
            <a:custGeom>
              <a:avLst/>
              <a:gdLst/>
              <a:ahLst/>
              <a:cxnLst/>
              <a:rect l="l" t="t" r="r" b="b"/>
              <a:pathLst>
                <a:path w="139440" h="7440" extrusionOk="0">
                  <a:moveTo>
                    <a:pt x="1" y="0"/>
                  </a:moveTo>
                  <a:cubicBezTo>
                    <a:pt x="1" y="4108"/>
                    <a:pt x="4459" y="7439"/>
                    <a:pt x="9959" y="7439"/>
                  </a:cubicBezTo>
                  <a:lnTo>
                    <a:pt x="129479" y="7439"/>
                  </a:lnTo>
                  <a:cubicBezTo>
                    <a:pt x="134980" y="7439"/>
                    <a:pt x="139439" y="4108"/>
                    <a:pt x="1394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70;p64"/>
            <p:cNvSpPr/>
            <p:nvPr/>
          </p:nvSpPr>
          <p:spPr>
            <a:xfrm>
              <a:off x="2010500" y="5107050"/>
              <a:ext cx="3500400" cy="200425"/>
            </a:xfrm>
            <a:custGeom>
              <a:avLst/>
              <a:gdLst/>
              <a:ahLst/>
              <a:cxnLst/>
              <a:rect l="l" t="t" r="r" b="b"/>
              <a:pathLst>
                <a:path w="140016" h="8017" extrusionOk="0">
                  <a:moveTo>
                    <a:pt x="139432" y="576"/>
                  </a:moveTo>
                  <a:cubicBezTo>
                    <a:pt x="139227" y="4387"/>
                    <a:pt x="134971" y="7439"/>
                    <a:pt x="129768" y="7439"/>
                  </a:cubicBezTo>
                  <a:lnTo>
                    <a:pt x="10248" y="7439"/>
                  </a:lnTo>
                  <a:cubicBezTo>
                    <a:pt x="5047" y="7439"/>
                    <a:pt x="790" y="4387"/>
                    <a:pt x="585" y="576"/>
                  </a:cubicBezTo>
                  <a:close/>
                  <a:moveTo>
                    <a:pt x="290" y="0"/>
                  </a:moveTo>
                  <a:cubicBezTo>
                    <a:pt x="130" y="0"/>
                    <a:pt x="0" y="129"/>
                    <a:pt x="0" y="288"/>
                  </a:cubicBezTo>
                  <a:cubicBezTo>
                    <a:pt x="0" y="4549"/>
                    <a:pt x="4598" y="8016"/>
                    <a:pt x="10248" y="8016"/>
                  </a:cubicBezTo>
                  <a:lnTo>
                    <a:pt x="129768" y="8016"/>
                  </a:lnTo>
                  <a:cubicBezTo>
                    <a:pt x="135420" y="8016"/>
                    <a:pt x="140016" y="4549"/>
                    <a:pt x="140016" y="288"/>
                  </a:cubicBezTo>
                  <a:cubicBezTo>
                    <a:pt x="140016" y="129"/>
                    <a:pt x="139888" y="0"/>
                    <a:pt x="1397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71;p64"/>
            <p:cNvSpPr/>
            <p:nvPr/>
          </p:nvSpPr>
          <p:spPr>
            <a:xfrm>
              <a:off x="2558025" y="1598375"/>
              <a:ext cx="1254950" cy="2801925"/>
            </a:xfrm>
            <a:custGeom>
              <a:avLst/>
              <a:gdLst/>
              <a:ahLst/>
              <a:cxnLst/>
              <a:rect l="l" t="t" r="r" b="b"/>
              <a:pathLst>
                <a:path w="50198" h="112077" extrusionOk="0">
                  <a:moveTo>
                    <a:pt x="50198" y="0"/>
                  </a:moveTo>
                  <a:cubicBezTo>
                    <a:pt x="42527" y="7305"/>
                    <a:pt x="22893" y="14678"/>
                    <a:pt x="0" y="30321"/>
                  </a:cubicBezTo>
                  <a:cubicBezTo>
                    <a:pt x="0" y="30321"/>
                    <a:pt x="1430" y="83182"/>
                    <a:pt x="50198" y="112076"/>
                  </a:cubicBezTo>
                  <a:lnTo>
                    <a:pt x="50198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72;p64"/>
            <p:cNvSpPr/>
            <p:nvPr/>
          </p:nvSpPr>
          <p:spPr>
            <a:xfrm>
              <a:off x="2550725" y="1591175"/>
              <a:ext cx="1269450" cy="2816325"/>
            </a:xfrm>
            <a:custGeom>
              <a:avLst/>
              <a:gdLst/>
              <a:ahLst/>
              <a:cxnLst/>
              <a:rect l="l" t="t" r="r" b="b"/>
              <a:pathLst>
                <a:path w="50778" h="112653" extrusionOk="0">
                  <a:moveTo>
                    <a:pt x="50202" y="948"/>
                  </a:moveTo>
                  <a:lnTo>
                    <a:pt x="50202" y="111857"/>
                  </a:lnTo>
                  <a:cubicBezTo>
                    <a:pt x="25383" y="96990"/>
                    <a:pt x="13218" y="75784"/>
                    <a:pt x="7380" y="60569"/>
                  </a:cubicBezTo>
                  <a:cubicBezTo>
                    <a:pt x="1386" y="44948"/>
                    <a:pt x="654" y="32294"/>
                    <a:pt x="586" y="30757"/>
                  </a:cubicBezTo>
                  <a:cubicBezTo>
                    <a:pt x="12079" y="22915"/>
                    <a:pt x="22836" y="17111"/>
                    <a:pt x="31485" y="12441"/>
                  </a:cubicBezTo>
                  <a:cubicBezTo>
                    <a:pt x="39724" y="7995"/>
                    <a:pt x="46301" y="4444"/>
                    <a:pt x="50202" y="948"/>
                  </a:cubicBezTo>
                  <a:close/>
                  <a:moveTo>
                    <a:pt x="50487" y="0"/>
                  </a:moveTo>
                  <a:cubicBezTo>
                    <a:pt x="50419" y="0"/>
                    <a:pt x="50349" y="25"/>
                    <a:pt x="50291" y="80"/>
                  </a:cubicBezTo>
                  <a:cubicBezTo>
                    <a:pt x="46521" y="3671"/>
                    <a:pt x="39764" y="7317"/>
                    <a:pt x="31211" y="11934"/>
                  </a:cubicBezTo>
                  <a:cubicBezTo>
                    <a:pt x="22516" y="16627"/>
                    <a:pt x="11696" y="22466"/>
                    <a:pt x="129" y="30372"/>
                  </a:cubicBezTo>
                  <a:cubicBezTo>
                    <a:pt x="49" y="30427"/>
                    <a:pt x="1" y="30519"/>
                    <a:pt x="4" y="30616"/>
                  </a:cubicBezTo>
                  <a:cubicBezTo>
                    <a:pt x="8" y="30749"/>
                    <a:pt x="437" y="44074"/>
                    <a:pt x="6834" y="60755"/>
                  </a:cubicBezTo>
                  <a:cubicBezTo>
                    <a:pt x="12739" y="76150"/>
                    <a:pt x="25080" y="97645"/>
                    <a:pt x="50344" y="112611"/>
                  </a:cubicBezTo>
                  <a:cubicBezTo>
                    <a:pt x="50388" y="112638"/>
                    <a:pt x="50438" y="112652"/>
                    <a:pt x="50490" y="112652"/>
                  </a:cubicBezTo>
                  <a:cubicBezTo>
                    <a:pt x="50649" y="112652"/>
                    <a:pt x="50778" y="112524"/>
                    <a:pt x="50778" y="112364"/>
                  </a:cubicBezTo>
                  <a:lnTo>
                    <a:pt x="50778" y="288"/>
                  </a:lnTo>
                  <a:cubicBezTo>
                    <a:pt x="50778" y="115"/>
                    <a:pt x="50636" y="0"/>
                    <a:pt x="504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73;p64"/>
            <p:cNvSpPr/>
            <p:nvPr/>
          </p:nvSpPr>
          <p:spPr>
            <a:xfrm>
              <a:off x="3812950" y="1598375"/>
              <a:ext cx="1254975" cy="2801925"/>
            </a:xfrm>
            <a:custGeom>
              <a:avLst/>
              <a:gdLst/>
              <a:ahLst/>
              <a:cxnLst/>
              <a:rect l="l" t="t" r="r" b="b"/>
              <a:pathLst>
                <a:path w="50199" h="112077" extrusionOk="0">
                  <a:moveTo>
                    <a:pt x="1" y="0"/>
                  </a:moveTo>
                  <a:lnTo>
                    <a:pt x="1" y="112076"/>
                  </a:lnTo>
                  <a:cubicBezTo>
                    <a:pt x="48769" y="83182"/>
                    <a:pt x="50199" y="30321"/>
                    <a:pt x="50199" y="30321"/>
                  </a:cubicBezTo>
                  <a:cubicBezTo>
                    <a:pt x="27307" y="14678"/>
                    <a:pt x="7671" y="7305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74;p64"/>
            <p:cNvSpPr/>
            <p:nvPr/>
          </p:nvSpPr>
          <p:spPr>
            <a:xfrm>
              <a:off x="3805750" y="1591175"/>
              <a:ext cx="1269475" cy="2816325"/>
            </a:xfrm>
            <a:custGeom>
              <a:avLst/>
              <a:gdLst/>
              <a:ahLst/>
              <a:cxnLst/>
              <a:rect l="l" t="t" r="r" b="b"/>
              <a:pathLst>
                <a:path w="50779" h="112653" extrusionOk="0">
                  <a:moveTo>
                    <a:pt x="577" y="948"/>
                  </a:moveTo>
                  <a:cubicBezTo>
                    <a:pt x="4477" y="4444"/>
                    <a:pt x="11056" y="7995"/>
                    <a:pt x="19294" y="12441"/>
                  </a:cubicBezTo>
                  <a:cubicBezTo>
                    <a:pt x="27943" y="17111"/>
                    <a:pt x="38700" y="22915"/>
                    <a:pt x="50193" y="30758"/>
                  </a:cubicBezTo>
                  <a:cubicBezTo>
                    <a:pt x="50124" y="32296"/>
                    <a:pt x="49394" y="44948"/>
                    <a:pt x="43399" y="60570"/>
                  </a:cubicBezTo>
                  <a:cubicBezTo>
                    <a:pt x="37560" y="75785"/>
                    <a:pt x="25396" y="96991"/>
                    <a:pt x="577" y="111858"/>
                  </a:cubicBezTo>
                  <a:lnTo>
                    <a:pt x="577" y="948"/>
                  </a:lnTo>
                  <a:close/>
                  <a:moveTo>
                    <a:pt x="291" y="0"/>
                  </a:moveTo>
                  <a:cubicBezTo>
                    <a:pt x="143" y="0"/>
                    <a:pt x="1" y="115"/>
                    <a:pt x="1" y="288"/>
                  </a:cubicBezTo>
                  <a:lnTo>
                    <a:pt x="1" y="112364"/>
                  </a:lnTo>
                  <a:cubicBezTo>
                    <a:pt x="1" y="112524"/>
                    <a:pt x="129" y="112652"/>
                    <a:pt x="289" y="112652"/>
                  </a:cubicBezTo>
                  <a:cubicBezTo>
                    <a:pt x="340" y="112652"/>
                    <a:pt x="391" y="112638"/>
                    <a:pt x="435" y="112611"/>
                  </a:cubicBezTo>
                  <a:cubicBezTo>
                    <a:pt x="25699" y="97644"/>
                    <a:pt x="38040" y="76150"/>
                    <a:pt x="43945" y="60755"/>
                  </a:cubicBezTo>
                  <a:cubicBezTo>
                    <a:pt x="50343" y="44074"/>
                    <a:pt x="50772" y="30749"/>
                    <a:pt x="50776" y="30616"/>
                  </a:cubicBezTo>
                  <a:cubicBezTo>
                    <a:pt x="50778" y="30519"/>
                    <a:pt x="50731" y="30427"/>
                    <a:pt x="50650" y="30372"/>
                  </a:cubicBezTo>
                  <a:cubicBezTo>
                    <a:pt x="39082" y="22466"/>
                    <a:pt x="28262" y="16627"/>
                    <a:pt x="19567" y="11934"/>
                  </a:cubicBezTo>
                  <a:cubicBezTo>
                    <a:pt x="11014" y="7317"/>
                    <a:pt x="4258" y="3671"/>
                    <a:pt x="488" y="80"/>
                  </a:cubicBezTo>
                  <a:cubicBezTo>
                    <a:pt x="430" y="25"/>
                    <a:pt x="360" y="0"/>
                    <a:pt x="2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5;p64"/>
            <p:cNvSpPr/>
            <p:nvPr/>
          </p:nvSpPr>
          <p:spPr>
            <a:xfrm>
              <a:off x="2650050" y="1710875"/>
              <a:ext cx="2325850" cy="2576950"/>
            </a:xfrm>
            <a:custGeom>
              <a:avLst/>
              <a:gdLst/>
              <a:ahLst/>
              <a:cxnLst/>
              <a:rect l="l" t="t" r="r" b="b"/>
              <a:pathLst>
                <a:path w="93034" h="103078" extrusionOk="0">
                  <a:moveTo>
                    <a:pt x="46517" y="1"/>
                  </a:moveTo>
                  <a:cubicBezTo>
                    <a:pt x="37257" y="6566"/>
                    <a:pt x="21213" y="12822"/>
                    <a:pt x="0" y="27317"/>
                  </a:cubicBezTo>
                  <a:cubicBezTo>
                    <a:pt x="0" y="27317"/>
                    <a:pt x="1326" y="76301"/>
                    <a:pt x="46517" y="103077"/>
                  </a:cubicBezTo>
                  <a:cubicBezTo>
                    <a:pt x="91708" y="76302"/>
                    <a:pt x="93034" y="27318"/>
                    <a:pt x="93034" y="27318"/>
                  </a:cubicBezTo>
                  <a:cubicBezTo>
                    <a:pt x="71820" y="12822"/>
                    <a:pt x="55847" y="6566"/>
                    <a:pt x="465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76;p64"/>
            <p:cNvSpPr/>
            <p:nvPr/>
          </p:nvSpPr>
          <p:spPr>
            <a:xfrm>
              <a:off x="2642775" y="1703675"/>
              <a:ext cx="2340350" cy="2591300"/>
            </a:xfrm>
            <a:custGeom>
              <a:avLst/>
              <a:gdLst/>
              <a:ahLst/>
              <a:cxnLst/>
              <a:rect l="l" t="t" r="r" b="b"/>
              <a:pathLst>
                <a:path w="93614" h="103652" extrusionOk="0">
                  <a:moveTo>
                    <a:pt x="46808" y="641"/>
                  </a:moveTo>
                  <a:cubicBezTo>
                    <a:pt x="50665" y="3330"/>
                    <a:pt x="55728" y="6028"/>
                    <a:pt x="61577" y="9144"/>
                  </a:cubicBezTo>
                  <a:cubicBezTo>
                    <a:pt x="70085" y="13678"/>
                    <a:pt x="80668" y="19317"/>
                    <a:pt x="93029" y="27754"/>
                  </a:cubicBezTo>
                  <a:cubicBezTo>
                    <a:pt x="92964" y="29226"/>
                    <a:pt x="92277" y="40909"/>
                    <a:pt x="86743" y="55341"/>
                  </a:cubicBezTo>
                  <a:cubicBezTo>
                    <a:pt x="81315" y="69495"/>
                    <a:pt x="69983" y="89244"/>
                    <a:pt x="46808" y="103029"/>
                  </a:cubicBezTo>
                  <a:cubicBezTo>
                    <a:pt x="23643" y="89249"/>
                    <a:pt x="12310" y="69509"/>
                    <a:pt x="6880" y="55361"/>
                  </a:cubicBezTo>
                  <a:cubicBezTo>
                    <a:pt x="1341" y="40927"/>
                    <a:pt x="652" y="29228"/>
                    <a:pt x="586" y="27754"/>
                  </a:cubicBezTo>
                  <a:cubicBezTo>
                    <a:pt x="12888" y="19359"/>
                    <a:pt x="23451" y="13733"/>
                    <a:pt x="31946" y="9210"/>
                  </a:cubicBezTo>
                  <a:cubicBezTo>
                    <a:pt x="37846" y="6069"/>
                    <a:pt x="42953" y="3350"/>
                    <a:pt x="46808" y="641"/>
                  </a:cubicBezTo>
                  <a:close/>
                  <a:moveTo>
                    <a:pt x="46807" y="1"/>
                  </a:moveTo>
                  <a:cubicBezTo>
                    <a:pt x="46749" y="1"/>
                    <a:pt x="46691" y="18"/>
                    <a:pt x="46641" y="54"/>
                  </a:cubicBezTo>
                  <a:cubicBezTo>
                    <a:pt x="42796" y="2779"/>
                    <a:pt x="37888" y="5392"/>
                    <a:pt x="31675" y="8702"/>
                  </a:cubicBezTo>
                  <a:cubicBezTo>
                    <a:pt x="23138" y="13247"/>
                    <a:pt x="12513" y="18904"/>
                    <a:pt x="129" y="27367"/>
                  </a:cubicBezTo>
                  <a:cubicBezTo>
                    <a:pt x="48" y="27422"/>
                    <a:pt x="1" y="27515"/>
                    <a:pt x="3" y="27613"/>
                  </a:cubicBezTo>
                  <a:cubicBezTo>
                    <a:pt x="7" y="27736"/>
                    <a:pt x="405" y="40087"/>
                    <a:pt x="6334" y="55547"/>
                  </a:cubicBezTo>
                  <a:cubicBezTo>
                    <a:pt x="11807" y="69817"/>
                    <a:pt x="23246" y="89738"/>
                    <a:pt x="46662" y="103612"/>
                  </a:cubicBezTo>
                  <a:cubicBezTo>
                    <a:pt x="46706" y="103639"/>
                    <a:pt x="46756" y="103652"/>
                    <a:pt x="46808" y="103652"/>
                  </a:cubicBezTo>
                  <a:cubicBezTo>
                    <a:pt x="46859" y="103652"/>
                    <a:pt x="46910" y="103639"/>
                    <a:pt x="46954" y="103612"/>
                  </a:cubicBezTo>
                  <a:cubicBezTo>
                    <a:pt x="70370" y="89740"/>
                    <a:pt x="81808" y="69817"/>
                    <a:pt x="87281" y="55548"/>
                  </a:cubicBezTo>
                  <a:cubicBezTo>
                    <a:pt x="93209" y="40087"/>
                    <a:pt x="93608" y="27737"/>
                    <a:pt x="93611" y="27613"/>
                  </a:cubicBezTo>
                  <a:cubicBezTo>
                    <a:pt x="93614" y="27515"/>
                    <a:pt x="93567" y="27422"/>
                    <a:pt x="93485" y="27367"/>
                  </a:cubicBezTo>
                  <a:cubicBezTo>
                    <a:pt x="81042" y="18864"/>
                    <a:pt x="70398" y="13192"/>
                    <a:pt x="61846" y="8636"/>
                  </a:cubicBezTo>
                  <a:cubicBezTo>
                    <a:pt x="55931" y="5483"/>
                    <a:pt x="50821" y="2761"/>
                    <a:pt x="46973" y="54"/>
                  </a:cubicBezTo>
                  <a:cubicBezTo>
                    <a:pt x="46924" y="18"/>
                    <a:pt x="46865" y="1"/>
                    <a:pt x="46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77;p64"/>
            <p:cNvSpPr/>
            <p:nvPr/>
          </p:nvSpPr>
          <p:spPr>
            <a:xfrm>
              <a:off x="3070950" y="2263700"/>
              <a:ext cx="1904950" cy="2024100"/>
            </a:xfrm>
            <a:custGeom>
              <a:avLst/>
              <a:gdLst/>
              <a:ahLst/>
              <a:cxnLst/>
              <a:rect l="l" t="t" r="r" b="b"/>
              <a:pathLst>
                <a:path w="76198" h="80964" extrusionOk="0">
                  <a:moveTo>
                    <a:pt x="68272" y="1"/>
                  </a:moveTo>
                  <a:cubicBezTo>
                    <a:pt x="35912" y="9790"/>
                    <a:pt x="11201" y="38229"/>
                    <a:pt x="1" y="53227"/>
                  </a:cubicBezTo>
                  <a:cubicBezTo>
                    <a:pt x="6793" y="63187"/>
                    <a:pt x="16319" y="73047"/>
                    <a:pt x="29681" y="80963"/>
                  </a:cubicBezTo>
                  <a:cubicBezTo>
                    <a:pt x="74872" y="54188"/>
                    <a:pt x="76198" y="5204"/>
                    <a:pt x="76198" y="5204"/>
                  </a:cubicBezTo>
                  <a:cubicBezTo>
                    <a:pt x="73466" y="3339"/>
                    <a:pt x="70825" y="1611"/>
                    <a:pt x="6827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878;p64"/>
            <p:cNvSpPr/>
            <p:nvPr/>
          </p:nvSpPr>
          <p:spPr>
            <a:xfrm>
              <a:off x="3063275" y="2256475"/>
              <a:ext cx="1919875" cy="2038500"/>
            </a:xfrm>
            <a:custGeom>
              <a:avLst/>
              <a:gdLst/>
              <a:ahLst/>
              <a:cxnLst/>
              <a:rect l="l" t="t" r="r" b="b"/>
              <a:pathLst>
                <a:path w="76795" h="81540" extrusionOk="0">
                  <a:moveTo>
                    <a:pt x="68537" y="604"/>
                  </a:moveTo>
                  <a:cubicBezTo>
                    <a:pt x="71132" y="2242"/>
                    <a:pt x="73712" y="3936"/>
                    <a:pt x="76211" y="5642"/>
                  </a:cubicBezTo>
                  <a:cubicBezTo>
                    <a:pt x="76145" y="7116"/>
                    <a:pt x="75456" y="18815"/>
                    <a:pt x="69916" y="33249"/>
                  </a:cubicBezTo>
                  <a:cubicBezTo>
                    <a:pt x="64487" y="47397"/>
                    <a:pt x="53153" y="67137"/>
                    <a:pt x="29989" y="80917"/>
                  </a:cubicBezTo>
                  <a:cubicBezTo>
                    <a:pt x="18161" y="73883"/>
                    <a:pt x="8297" y="64669"/>
                    <a:pt x="663" y="53523"/>
                  </a:cubicBezTo>
                  <a:cubicBezTo>
                    <a:pt x="27829" y="17217"/>
                    <a:pt x="54790" y="4788"/>
                    <a:pt x="68537" y="604"/>
                  </a:cubicBezTo>
                  <a:close/>
                  <a:moveTo>
                    <a:pt x="68579" y="1"/>
                  </a:moveTo>
                  <a:cubicBezTo>
                    <a:pt x="68551" y="1"/>
                    <a:pt x="68523" y="5"/>
                    <a:pt x="68495" y="14"/>
                  </a:cubicBezTo>
                  <a:cubicBezTo>
                    <a:pt x="54291" y="4310"/>
                    <a:pt x="40100" y="12628"/>
                    <a:pt x="26318" y="24733"/>
                  </a:cubicBezTo>
                  <a:cubicBezTo>
                    <a:pt x="14607" y="35018"/>
                    <a:pt x="5585" y="45969"/>
                    <a:pt x="77" y="53343"/>
                  </a:cubicBezTo>
                  <a:cubicBezTo>
                    <a:pt x="4" y="53442"/>
                    <a:pt x="1" y="53576"/>
                    <a:pt x="70" y="53678"/>
                  </a:cubicBezTo>
                  <a:cubicBezTo>
                    <a:pt x="7802" y="65015"/>
                    <a:pt x="17817" y="74377"/>
                    <a:pt x="29842" y="81500"/>
                  </a:cubicBezTo>
                  <a:cubicBezTo>
                    <a:pt x="29886" y="81527"/>
                    <a:pt x="29936" y="81540"/>
                    <a:pt x="29988" y="81540"/>
                  </a:cubicBezTo>
                  <a:cubicBezTo>
                    <a:pt x="30039" y="81540"/>
                    <a:pt x="30090" y="81527"/>
                    <a:pt x="30134" y="81500"/>
                  </a:cubicBezTo>
                  <a:cubicBezTo>
                    <a:pt x="53550" y="67626"/>
                    <a:pt x="64989" y="47705"/>
                    <a:pt x="70462" y="33435"/>
                  </a:cubicBezTo>
                  <a:cubicBezTo>
                    <a:pt x="76391" y="17975"/>
                    <a:pt x="76789" y="5624"/>
                    <a:pt x="76792" y="5501"/>
                  </a:cubicBezTo>
                  <a:cubicBezTo>
                    <a:pt x="76795" y="5403"/>
                    <a:pt x="76748" y="5310"/>
                    <a:pt x="76666" y="5255"/>
                  </a:cubicBezTo>
                  <a:cubicBezTo>
                    <a:pt x="74085" y="3491"/>
                    <a:pt x="71417" y="1739"/>
                    <a:pt x="68732" y="45"/>
                  </a:cubicBezTo>
                  <a:cubicBezTo>
                    <a:pt x="68686" y="16"/>
                    <a:pt x="68633" y="1"/>
                    <a:pt x="685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885;p64"/>
            <p:cNvSpPr/>
            <p:nvPr/>
          </p:nvSpPr>
          <p:spPr>
            <a:xfrm>
              <a:off x="5977700" y="2926050"/>
              <a:ext cx="16800" cy="36025"/>
            </a:xfrm>
            <a:custGeom>
              <a:avLst/>
              <a:gdLst/>
              <a:ahLst/>
              <a:cxnLst/>
              <a:rect l="l" t="t" r="r" b="b"/>
              <a:pathLst>
                <a:path w="672" h="1441" extrusionOk="0">
                  <a:moveTo>
                    <a:pt x="299" y="0"/>
                  </a:moveTo>
                  <a:cubicBezTo>
                    <a:pt x="292" y="0"/>
                    <a:pt x="284" y="1"/>
                    <a:pt x="277" y="1"/>
                  </a:cubicBezTo>
                  <a:cubicBezTo>
                    <a:pt x="118" y="14"/>
                    <a:pt x="1" y="153"/>
                    <a:pt x="14" y="313"/>
                  </a:cubicBezTo>
                  <a:cubicBezTo>
                    <a:pt x="39" y="600"/>
                    <a:pt x="62" y="886"/>
                    <a:pt x="84" y="1174"/>
                  </a:cubicBezTo>
                  <a:cubicBezTo>
                    <a:pt x="96" y="1324"/>
                    <a:pt x="220" y="1440"/>
                    <a:pt x="372" y="1440"/>
                  </a:cubicBezTo>
                  <a:cubicBezTo>
                    <a:pt x="379" y="1440"/>
                    <a:pt x="386" y="1440"/>
                    <a:pt x="393" y="1439"/>
                  </a:cubicBezTo>
                  <a:cubicBezTo>
                    <a:pt x="553" y="1427"/>
                    <a:pt x="671" y="1289"/>
                    <a:pt x="659" y="1130"/>
                  </a:cubicBezTo>
                  <a:cubicBezTo>
                    <a:pt x="637" y="841"/>
                    <a:pt x="613" y="552"/>
                    <a:pt x="589" y="263"/>
                  </a:cubicBezTo>
                  <a:cubicBezTo>
                    <a:pt x="574" y="113"/>
                    <a:pt x="447" y="0"/>
                    <a:pt x="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886;p64"/>
            <p:cNvSpPr/>
            <p:nvPr/>
          </p:nvSpPr>
          <p:spPr>
            <a:xfrm>
              <a:off x="1532575" y="886700"/>
              <a:ext cx="4456100" cy="2011825"/>
            </a:xfrm>
            <a:custGeom>
              <a:avLst/>
              <a:gdLst/>
              <a:ahLst/>
              <a:cxnLst/>
              <a:rect l="l" t="t" r="r" b="b"/>
              <a:pathLst>
                <a:path w="178244" h="80473" extrusionOk="0">
                  <a:moveTo>
                    <a:pt x="88232" y="1"/>
                  </a:moveTo>
                  <a:cubicBezTo>
                    <a:pt x="87652" y="6"/>
                    <a:pt x="87073" y="17"/>
                    <a:pt x="86494" y="33"/>
                  </a:cubicBezTo>
                  <a:cubicBezTo>
                    <a:pt x="86337" y="38"/>
                    <a:pt x="86212" y="169"/>
                    <a:pt x="86214" y="326"/>
                  </a:cubicBezTo>
                  <a:cubicBezTo>
                    <a:pt x="86217" y="483"/>
                    <a:pt x="86344" y="609"/>
                    <a:pt x="86501" y="610"/>
                  </a:cubicBezTo>
                  <a:lnTo>
                    <a:pt x="86509" y="610"/>
                  </a:lnTo>
                  <a:cubicBezTo>
                    <a:pt x="87086" y="593"/>
                    <a:pt x="87662" y="583"/>
                    <a:pt x="88238" y="577"/>
                  </a:cubicBezTo>
                  <a:cubicBezTo>
                    <a:pt x="88394" y="572"/>
                    <a:pt x="88518" y="444"/>
                    <a:pt x="88518" y="288"/>
                  </a:cubicBezTo>
                  <a:cubicBezTo>
                    <a:pt x="88517" y="131"/>
                    <a:pt x="88391" y="3"/>
                    <a:pt x="88235" y="1"/>
                  </a:cubicBezTo>
                  <a:close/>
                  <a:moveTo>
                    <a:pt x="89967" y="1"/>
                  </a:moveTo>
                  <a:cubicBezTo>
                    <a:pt x="89811" y="3"/>
                    <a:pt x="89685" y="131"/>
                    <a:pt x="89684" y="288"/>
                  </a:cubicBezTo>
                  <a:cubicBezTo>
                    <a:pt x="89684" y="444"/>
                    <a:pt x="89808" y="572"/>
                    <a:pt x="89965" y="577"/>
                  </a:cubicBezTo>
                  <a:cubicBezTo>
                    <a:pt x="90541" y="583"/>
                    <a:pt x="91116" y="593"/>
                    <a:pt x="91692" y="610"/>
                  </a:cubicBezTo>
                  <a:lnTo>
                    <a:pt x="91702" y="610"/>
                  </a:lnTo>
                  <a:cubicBezTo>
                    <a:pt x="91859" y="609"/>
                    <a:pt x="91986" y="483"/>
                    <a:pt x="91988" y="326"/>
                  </a:cubicBezTo>
                  <a:cubicBezTo>
                    <a:pt x="91991" y="169"/>
                    <a:pt x="91866" y="38"/>
                    <a:pt x="91710" y="33"/>
                  </a:cubicBezTo>
                  <a:cubicBezTo>
                    <a:pt x="91129" y="17"/>
                    <a:pt x="90550" y="6"/>
                    <a:pt x="89971" y="1"/>
                  </a:cubicBezTo>
                  <a:close/>
                  <a:moveTo>
                    <a:pt x="84784" y="98"/>
                  </a:moveTo>
                  <a:cubicBezTo>
                    <a:pt x="84775" y="98"/>
                    <a:pt x="84766" y="98"/>
                    <a:pt x="84757" y="99"/>
                  </a:cubicBezTo>
                  <a:cubicBezTo>
                    <a:pt x="84178" y="127"/>
                    <a:pt x="83599" y="160"/>
                    <a:pt x="83020" y="199"/>
                  </a:cubicBezTo>
                  <a:cubicBezTo>
                    <a:pt x="82865" y="208"/>
                    <a:pt x="82745" y="340"/>
                    <a:pt x="82751" y="496"/>
                  </a:cubicBezTo>
                  <a:cubicBezTo>
                    <a:pt x="82756" y="651"/>
                    <a:pt x="82885" y="775"/>
                    <a:pt x="83039" y="775"/>
                  </a:cubicBezTo>
                  <a:cubicBezTo>
                    <a:pt x="83046" y="775"/>
                    <a:pt x="83052" y="773"/>
                    <a:pt x="83060" y="773"/>
                  </a:cubicBezTo>
                  <a:cubicBezTo>
                    <a:pt x="83634" y="735"/>
                    <a:pt x="84209" y="703"/>
                    <a:pt x="84784" y="675"/>
                  </a:cubicBezTo>
                  <a:cubicBezTo>
                    <a:pt x="84943" y="667"/>
                    <a:pt x="85065" y="532"/>
                    <a:pt x="85058" y="373"/>
                  </a:cubicBezTo>
                  <a:cubicBezTo>
                    <a:pt x="85051" y="224"/>
                    <a:pt x="84927" y="98"/>
                    <a:pt x="84784" y="98"/>
                  </a:cubicBezTo>
                  <a:close/>
                  <a:moveTo>
                    <a:pt x="93436" y="100"/>
                  </a:moveTo>
                  <a:cubicBezTo>
                    <a:pt x="93282" y="100"/>
                    <a:pt x="93154" y="219"/>
                    <a:pt x="93146" y="374"/>
                  </a:cubicBezTo>
                  <a:cubicBezTo>
                    <a:pt x="93137" y="534"/>
                    <a:pt x="93261" y="668"/>
                    <a:pt x="93419" y="676"/>
                  </a:cubicBezTo>
                  <a:cubicBezTo>
                    <a:pt x="93995" y="703"/>
                    <a:pt x="94569" y="736"/>
                    <a:pt x="95144" y="775"/>
                  </a:cubicBezTo>
                  <a:lnTo>
                    <a:pt x="95163" y="775"/>
                  </a:lnTo>
                  <a:lnTo>
                    <a:pt x="95163" y="776"/>
                  </a:lnTo>
                  <a:cubicBezTo>
                    <a:pt x="95319" y="776"/>
                    <a:pt x="95446" y="652"/>
                    <a:pt x="95452" y="496"/>
                  </a:cubicBezTo>
                  <a:cubicBezTo>
                    <a:pt x="95457" y="342"/>
                    <a:pt x="95338" y="210"/>
                    <a:pt x="95182" y="200"/>
                  </a:cubicBezTo>
                  <a:cubicBezTo>
                    <a:pt x="94605" y="160"/>
                    <a:pt x="94026" y="128"/>
                    <a:pt x="93447" y="101"/>
                  </a:cubicBezTo>
                  <a:cubicBezTo>
                    <a:pt x="93443" y="100"/>
                    <a:pt x="93439" y="100"/>
                    <a:pt x="93436" y="100"/>
                  </a:cubicBezTo>
                  <a:close/>
                  <a:moveTo>
                    <a:pt x="81313" y="331"/>
                  </a:moveTo>
                  <a:cubicBezTo>
                    <a:pt x="81305" y="331"/>
                    <a:pt x="81296" y="331"/>
                    <a:pt x="81287" y="332"/>
                  </a:cubicBezTo>
                  <a:cubicBezTo>
                    <a:pt x="80710" y="381"/>
                    <a:pt x="80133" y="438"/>
                    <a:pt x="79557" y="498"/>
                  </a:cubicBezTo>
                  <a:cubicBezTo>
                    <a:pt x="79405" y="514"/>
                    <a:pt x="79292" y="646"/>
                    <a:pt x="79299" y="800"/>
                  </a:cubicBezTo>
                  <a:cubicBezTo>
                    <a:pt x="79308" y="952"/>
                    <a:pt x="79434" y="1072"/>
                    <a:pt x="79587" y="1072"/>
                  </a:cubicBezTo>
                  <a:lnTo>
                    <a:pt x="79587" y="1072"/>
                  </a:lnTo>
                  <a:cubicBezTo>
                    <a:pt x="79597" y="1072"/>
                    <a:pt x="79608" y="1072"/>
                    <a:pt x="79617" y="1071"/>
                  </a:cubicBezTo>
                  <a:cubicBezTo>
                    <a:pt x="80191" y="1011"/>
                    <a:pt x="80764" y="956"/>
                    <a:pt x="81337" y="905"/>
                  </a:cubicBezTo>
                  <a:cubicBezTo>
                    <a:pt x="81496" y="892"/>
                    <a:pt x="81613" y="752"/>
                    <a:pt x="81599" y="593"/>
                  </a:cubicBezTo>
                  <a:cubicBezTo>
                    <a:pt x="81586" y="444"/>
                    <a:pt x="81461" y="331"/>
                    <a:pt x="81313" y="331"/>
                  </a:cubicBezTo>
                  <a:close/>
                  <a:moveTo>
                    <a:pt x="79587" y="1072"/>
                  </a:moveTo>
                  <a:cubicBezTo>
                    <a:pt x="79587" y="1072"/>
                    <a:pt x="79586" y="1072"/>
                    <a:pt x="79586" y="1072"/>
                  </a:cubicBezTo>
                  <a:lnTo>
                    <a:pt x="79587" y="1072"/>
                  </a:lnTo>
                  <a:cubicBezTo>
                    <a:pt x="79587" y="1072"/>
                    <a:pt x="79587" y="1072"/>
                    <a:pt x="79587" y="1072"/>
                  </a:cubicBezTo>
                  <a:close/>
                  <a:moveTo>
                    <a:pt x="96894" y="331"/>
                  </a:moveTo>
                  <a:cubicBezTo>
                    <a:pt x="96746" y="331"/>
                    <a:pt x="96619" y="443"/>
                    <a:pt x="96603" y="595"/>
                  </a:cubicBezTo>
                  <a:cubicBezTo>
                    <a:pt x="96589" y="753"/>
                    <a:pt x="96707" y="892"/>
                    <a:pt x="96865" y="905"/>
                  </a:cubicBezTo>
                  <a:cubicBezTo>
                    <a:pt x="97439" y="956"/>
                    <a:pt x="98012" y="1010"/>
                    <a:pt x="98585" y="1071"/>
                  </a:cubicBezTo>
                  <a:cubicBezTo>
                    <a:pt x="98595" y="1072"/>
                    <a:pt x="98606" y="1072"/>
                    <a:pt x="98615" y="1072"/>
                  </a:cubicBezTo>
                  <a:lnTo>
                    <a:pt x="98615" y="1073"/>
                  </a:lnTo>
                  <a:cubicBezTo>
                    <a:pt x="98769" y="1073"/>
                    <a:pt x="98896" y="953"/>
                    <a:pt x="98904" y="800"/>
                  </a:cubicBezTo>
                  <a:cubicBezTo>
                    <a:pt x="98911" y="646"/>
                    <a:pt x="98799" y="514"/>
                    <a:pt x="98645" y="499"/>
                  </a:cubicBezTo>
                  <a:cubicBezTo>
                    <a:pt x="98069" y="438"/>
                    <a:pt x="97493" y="382"/>
                    <a:pt x="96914" y="332"/>
                  </a:cubicBezTo>
                  <a:cubicBezTo>
                    <a:pt x="96908" y="332"/>
                    <a:pt x="96901" y="331"/>
                    <a:pt x="96894" y="331"/>
                  </a:cubicBezTo>
                  <a:close/>
                  <a:moveTo>
                    <a:pt x="100344" y="695"/>
                  </a:moveTo>
                  <a:cubicBezTo>
                    <a:pt x="100199" y="695"/>
                    <a:pt x="100076" y="802"/>
                    <a:pt x="100058" y="947"/>
                  </a:cubicBezTo>
                  <a:cubicBezTo>
                    <a:pt x="100039" y="1102"/>
                    <a:pt x="100147" y="1246"/>
                    <a:pt x="100302" y="1268"/>
                  </a:cubicBezTo>
                  <a:cubicBezTo>
                    <a:pt x="100874" y="1340"/>
                    <a:pt x="101445" y="1416"/>
                    <a:pt x="102014" y="1499"/>
                  </a:cubicBezTo>
                  <a:cubicBezTo>
                    <a:pt x="102028" y="1501"/>
                    <a:pt x="102042" y="1503"/>
                    <a:pt x="102056" y="1503"/>
                  </a:cubicBezTo>
                  <a:cubicBezTo>
                    <a:pt x="102208" y="1503"/>
                    <a:pt x="102332" y="1385"/>
                    <a:pt x="102343" y="1234"/>
                  </a:cubicBezTo>
                  <a:cubicBezTo>
                    <a:pt x="102354" y="1084"/>
                    <a:pt x="102246" y="950"/>
                    <a:pt x="102097" y="929"/>
                  </a:cubicBezTo>
                  <a:cubicBezTo>
                    <a:pt x="101523" y="845"/>
                    <a:pt x="100949" y="769"/>
                    <a:pt x="100375" y="697"/>
                  </a:cubicBezTo>
                  <a:cubicBezTo>
                    <a:pt x="100364" y="696"/>
                    <a:pt x="100354" y="695"/>
                    <a:pt x="100344" y="695"/>
                  </a:cubicBezTo>
                  <a:close/>
                  <a:moveTo>
                    <a:pt x="77854" y="697"/>
                  </a:moveTo>
                  <a:cubicBezTo>
                    <a:pt x="77846" y="697"/>
                    <a:pt x="77837" y="697"/>
                    <a:pt x="77829" y="698"/>
                  </a:cubicBezTo>
                  <a:cubicBezTo>
                    <a:pt x="77254" y="770"/>
                    <a:pt x="76680" y="848"/>
                    <a:pt x="76106" y="931"/>
                  </a:cubicBezTo>
                  <a:cubicBezTo>
                    <a:pt x="75957" y="953"/>
                    <a:pt x="75850" y="1086"/>
                    <a:pt x="75861" y="1236"/>
                  </a:cubicBezTo>
                  <a:cubicBezTo>
                    <a:pt x="75871" y="1388"/>
                    <a:pt x="75996" y="1504"/>
                    <a:pt x="76147" y="1504"/>
                  </a:cubicBezTo>
                  <a:cubicBezTo>
                    <a:pt x="76160" y="1504"/>
                    <a:pt x="76175" y="1503"/>
                    <a:pt x="76188" y="1501"/>
                  </a:cubicBezTo>
                  <a:cubicBezTo>
                    <a:pt x="76758" y="1419"/>
                    <a:pt x="77329" y="1341"/>
                    <a:pt x="77901" y="1270"/>
                  </a:cubicBezTo>
                  <a:cubicBezTo>
                    <a:pt x="78053" y="1245"/>
                    <a:pt x="78160" y="1103"/>
                    <a:pt x="78141" y="950"/>
                  </a:cubicBezTo>
                  <a:cubicBezTo>
                    <a:pt x="78123" y="803"/>
                    <a:pt x="77998" y="697"/>
                    <a:pt x="77854" y="697"/>
                  </a:cubicBezTo>
                  <a:close/>
                  <a:moveTo>
                    <a:pt x="103767" y="1190"/>
                  </a:moveTo>
                  <a:cubicBezTo>
                    <a:pt x="103628" y="1190"/>
                    <a:pt x="103506" y="1291"/>
                    <a:pt x="103484" y="1432"/>
                  </a:cubicBezTo>
                  <a:cubicBezTo>
                    <a:pt x="103457" y="1589"/>
                    <a:pt x="103564" y="1737"/>
                    <a:pt x="103721" y="1763"/>
                  </a:cubicBezTo>
                  <a:cubicBezTo>
                    <a:pt x="104289" y="1857"/>
                    <a:pt x="104856" y="1955"/>
                    <a:pt x="105422" y="2060"/>
                  </a:cubicBezTo>
                  <a:cubicBezTo>
                    <a:pt x="105440" y="2063"/>
                    <a:pt x="105458" y="2065"/>
                    <a:pt x="105476" y="2065"/>
                  </a:cubicBezTo>
                  <a:cubicBezTo>
                    <a:pt x="105624" y="2064"/>
                    <a:pt x="105748" y="1950"/>
                    <a:pt x="105761" y="1803"/>
                  </a:cubicBezTo>
                  <a:cubicBezTo>
                    <a:pt x="105775" y="1655"/>
                    <a:pt x="105673" y="1521"/>
                    <a:pt x="105528" y="1493"/>
                  </a:cubicBezTo>
                  <a:cubicBezTo>
                    <a:pt x="104957" y="1388"/>
                    <a:pt x="104386" y="1288"/>
                    <a:pt x="103815" y="1194"/>
                  </a:cubicBezTo>
                  <a:cubicBezTo>
                    <a:pt x="103799" y="1192"/>
                    <a:pt x="103783" y="1190"/>
                    <a:pt x="103767" y="1190"/>
                  </a:cubicBezTo>
                  <a:close/>
                  <a:moveTo>
                    <a:pt x="74440" y="1193"/>
                  </a:moveTo>
                  <a:cubicBezTo>
                    <a:pt x="74423" y="1193"/>
                    <a:pt x="74406" y="1195"/>
                    <a:pt x="74389" y="1198"/>
                  </a:cubicBezTo>
                  <a:cubicBezTo>
                    <a:pt x="73816" y="1292"/>
                    <a:pt x="73245" y="1392"/>
                    <a:pt x="72675" y="1498"/>
                  </a:cubicBezTo>
                  <a:cubicBezTo>
                    <a:pt x="72530" y="1524"/>
                    <a:pt x="72428" y="1659"/>
                    <a:pt x="72441" y="1807"/>
                  </a:cubicBezTo>
                  <a:cubicBezTo>
                    <a:pt x="72455" y="1955"/>
                    <a:pt x="72579" y="2069"/>
                    <a:pt x="72728" y="2069"/>
                  </a:cubicBezTo>
                  <a:cubicBezTo>
                    <a:pt x="72746" y="2069"/>
                    <a:pt x="72764" y="2068"/>
                    <a:pt x="72780" y="2064"/>
                  </a:cubicBezTo>
                  <a:cubicBezTo>
                    <a:pt x="73347" y="1958"/>
                    <a:pt x="73914" y="1860"/>
                    <a:pt x="74482" y="1767"/>
                  </a:cubicBezTo>
                  <a:cubicBezTo>
                    <a:pt x="74640" y="1740"/>
                    <a:pt x="74745" y="1591"/>
                    <a:pt x="74720" y="1434"/>
                  </a:cubicBezTo>
                  <a:cubicBezTo>
                    <a:pt x="74698" y="1294"/>
                    <a:pt x="74577" y="1193"/>
                    <a:pt x="74440" y="1193"/>
                  </a:cubicBezTo>
                  <a:close/>
                  <a:moveTo>
                    <a:pt x="107177" y="1820"/>
                  </a:moveTo>
                  <a:cubicBezTo>
                    <a:pt x="107043" y="1820"/>
                    <a:pt x="106922" y="1913"/>
                    <a:pt x="106894" y="2050"/>
                  </a:cubicBezTo>
                  <a:cubicBezTo>
                    <a:pt x="106863" y="2206"/>
                    <a:pt x="106962" y="2358"/>
                    <a:pt x="107118" y="2390"/>
                  </a:cubicBezTo>
                  <a:cubicBezTo>
                    <a:pt x="107683" y="2505"/>
                    <a:pt x="108246" y="2627"/>
                    <a:pt x="108807" y="2752"/>
                  </a:cubicBezTo>
                  <a:cubicBezTo>
                    <a:pt x="108828" y="2757"/>
                    <a:pt x="108849" y="2760"/>
                    <a:pt x="108870" y="2760"/>
                  </a:cubicBezTo>
                  <a:lnTo>
                    <a:pt x="108870" y="2761"/>
                  </a:lnTo>
                  <a:cubicBezTo>
                    <a:pt x="109018" y="2761"/>
                    <a:pt x="109143" y="2651"/>
                    <a:pt x="109158" y="2504"/>
                  </a:cubicBezTo>
                  <a:cubicBezTo>
                    <a:pt x="109175" y="2358"/>
                    <a:pt x="109078" y="2222"/>
                    <a:pt x="108934" y="2191"/>
                  </a:cubicBezTo>
                  <a:cubicBezTo>
                    <a:pt x="108368" y="2063"/>
                    <a:pt x="107802" y="1942"/>
                    <a:pt x="107234" y="1825"/>
                  </a:cubicBezTo>
                  <a:cubicBezTo>
                    <a:pt x="107215" y="1821"/>
                    <a:pt x="107196" y="1820"/>
                    <a:pt x="107177" y="1820"/>
                  </a:cubicBezTo>
                  <a:close/>
                  <a:moveTo>
                    <a:pt x="71027" y="1824"/>
                  </a:moveTo>
                  <a:cubicBezTo>
                    <a:pt x="71007" y="1824"/>
                    <a:pt x="70988" y="1826"/>
                    <a:pt x="70968" y="1830"/>
                  </a:cubicBezTo>
                  <a:cubicBezTo>
                    <a:pt x="70401" y="1946"/>
                    <a:pt x="69835" y="2069"/>
                    <a:pt x="69270" y="2196"/>
                  </a:cubicBezTo>
                  <a:cubicBezTo>
                    <a:pt x="69125" y="2227"/>
                    <a:pt x="69027" y="2363"/>
                    <a:pt x="69044" y="2509"/>
                  </a:cubicBezTo>
                  <a:cubicBezTo>
                    <a:pt x="69060" y="2656"/>
                    <a:pt x="69183" y="2766"/>
                    <a:pt x="69330" y="2766"/>
                  </a:cubicBezTo>
                  <a:cubicBezTo>
                    <a:pt x="69330" y="2766"/>
                    <a:pt x="69331" y="2766"/>
                    <a:pt x="69332" y="2766"/>
                  </a:cubicBezTo>
                  <a:cubicBezTo>
                    <a:pt x="69354" y="2766"/>
                    <a:pt x="69375" y="2763"/>
                    <a:pt x="69396" y="2758"/>
                  </a:cubicBezTo>
                  <a:cubicBezTo>
                    <a:pt x="69958" y="2631"/>
                    <a:pt x="70521" y="2510"/>
                    <a:pt x="71084" y="2394"/>
                  </a:cubicBezTo>
                  <a:cubicBezTo>
                    <a:pt x="71240" y="2363"/>
                    <a:pt x="71341" y="2210"/>
                    <a:pt x="71309" y="2054"/>
                  </a:cubicBezTo>
                  <a:cubicBezTo>
                    <a:pt x="71280" y="1918"/>
                    <a:pt x="71161" y="1824"/>
                    <a:pt x="71027" y="1824"/>
                  </a:cubicBezTo>
                  <a:close/>
                  <a:moveTo>
                    <a:pt x="110558" y="2580"/>
                  </a:moveTo>
                  <a:cubicBezTo>
                    <a:pt x="110428" y="2580"/>
                    <a:pt x="110310" y="2667"/>
                    <a:pt x="110277" y="2799"/>
                  </a:cubicBezTo>
                  <a:cubicBezTo>
                    <a:pt x="110240" y="2954"/>
                    <a:pt x="110334" y="3110"/>
                    <a:pt x="110488" y="3148"/>
                  </a:cubicBezTo>
                  <a:cubicBezTo>
                    <a:pt x="111047" y="3285"/>
                    <a:pt x="111605" y="3428"/>
                    <a:pt x="112162" y="3577"/>
                  </a:cubicBezTo>
                  <a:cubicBezTo>
                    <a:pt x="112187" y="3583"/>
                    <a:pt x="112211" y="3586"/>
                    <a:pt x="112236" y="3586"/>
                  </a:cubicBezTo>
                  <a:cubicBezTo>
                    <a:pt x="112380" y="3586"/>
                    <a:pt x="112504" y="3479"/>
                    <a:pt x="112522" y="3335"/>
                  </a:cubicBezTo>
                  <a:cubicBezTo>
                    <a:pt x="112541" y="3193"/>
                    <a:pt x="112451" y="3057"/>
                    <a:pt x="112310" y="3020"/>
                  </a:cubicBezTo>
                  <a:cubicBezTo>
                    <a:pt x="111750" y="2870"/>
                    <a:pt x="111189" y="2726"/>
                    <a:pt x="110626" y="2588"/>
                  </a:cubicBezTo>
                  <a:cubicBezTo>
                    <a:pt x="110603" y="2583"/>
                    <a:pt x="110581" y="2580"/>
                    <a:pt x="110558" y="2580"/>
                  </a:cubicBezTo>
                  <a:close/>
                  <a:moveTo>
                    <a:pt x="67646" y="2588"/>
                  </a:moveTo>
                  <a:cubicBezTo>
                    <a:pt x="67623" y="2588"/>
                    <a:pt x="67599" y="2591"/>
                    <a:pt x="67576" y="2597"/>
                  </a:cubicBezTo>
                  <a:cubicBezTo>
                    <a:pt x="67014" y="2736"/>
                    <a:pt x="66452" y="2880"/>
                    <a:pt x="65892" y="3030"/>
                  </a:cubicBezTo>
                  <a:cubicBezTo>
                    <a:pt x="65753" y="3068"/>
                    <a:pt x="65662" y="3202"/>
                    <a:pt x="65681" y="3346"/>
                  </a:cubicBezTo>
                  <a:cubicBezTo>
                    <a:pt x="65700" y="3489"/>
                    <a:pt x="65822" y="3597"/>
                    <a:pt x="65968" y="3597"/>
                  </a:cubicBezTo>
                  <a:cubicBezTo>
                    <a:pt x="65992" y="3596"/>
                    <a:pt x="66017" y="3593"/>
                    <a:pt x="66041" y="3586"/>
                  </a:cubicBezTo>
                  <a:cubicBezTo>
                    <a:pt x="66597" y="3437"/>
                    <a:pt x="67155" y="3295"/>
                    <a:pt x="67714" y="3157"/>
                  </a:cubicBezTo>
                  <a:cubicBezTo>
                    <a:pt x="67869" y="3118"/>
                    <a:pt x="67963" y="2962"/>
                    <a:pt x="67925" y="2808"/>
                  </a:cubicBezTo>
                  <a:cubicBezTo>
                    <a:pt x="67892" y="2676"/>
                    <a:pt x="67775" y="2588"/>
                    <a:pt x="67646" y="2588"/>
                  </a:cubicBezTo>
                  <a:close/>
                  <a:moveTo>
                    <a:pt x="113911" y="3473"/>
                  </a:moveTo>
                  <a:cubicBezTo>
                    <a:pt x="113785" y="3473"/>
                    <a:pt x="113669" y="3555"/>
                    <a:pt x="113633" y="3681"/>
                  </a:cubicBezTo>
                  <a:cubicBezTo>
                    <a:pt x="113589" y="3833"/>
                    <a:pt x="113675" y="3992"/>
                    <a:pt x="113828" y="4037"/>
                  </a:cubicBezTo>
                  <a:cubicBezTo>
                    <a:pt x="114381" y="4197"/>
                    <a:pt x="114932" y="4361"/>
                    <a:pt x="115483" y="4531"/>
                  </a:cubicBezTo>
                  <a:cubicBezTo>
                    <a:pt x="115511" y="4540"/>
                    <a:pt x="115539" y="4543"/>
                    <a:pt x="115568" y="4543"/>
                  </a:cubicBezTo>
                  <a:cubicBezTo>
                    <a:pt x="115711" y="4543"/>
                    <a:pt x="115832" y="4440"/>
                    <a:pt x="115854" y="4299"/>
                  </a:cubicBezTo>
                  <a:cubicBezTo>
                    <a:pt x="115874" y="4158"/>
                    <a:pt x="115789" y="4023"/>
                    <a:pt x="115653" y="3981"/>
                  </a:cubicBezTo>
                  <a:cubicBezTo>
                    <a:pt x="115099" y="3809"/>
                    <a:pt x="114544" y="3644"/>
                    <a:pt x="113987" y="3483"/>
                  </a:cubicBezTo>
                  <a:cubicBezTo>
                    <a:pt x="113962" y="3476"/>
                    <a:pt x="113936" y="3473"/>
                    <a:pt x="113911" y="3473"/>
                  </a:cubicBezTo>
                  <a:close/>
                  <a:moveTo>
                    <a:pt x="64299" y="3485"/>
                  </a:moveTo>
                  <a:cubicBezTo>
                    <a:pt x="64272" y="3485"/>
                    <a:pt x="64245" y="3488"/>
                    <a:pt x="64218" y="3496"/>
                  </a:cubicBezTo>
                  <a:cubicBezTo>
                    <a:pt x="63661" y="3657"/>
                    <a:pt x="63106" y="3824"/>
                    <a:pt x="62552" y="3995"/>
                  </a:cubicBezTo>
                  <a:cubicBezTo>
                    <a:pt x="62416" y="4038"/>
                    <a:pt x="62331" y="4173"/>
                    <a:pt x="62353" y="4314"/>
                  </a:cubicBezTo>
                  <a:cubicBezTo>
                    <a:pt x="62374" y="4455"/>
                    <a:pt x="62495" y="4559"/>
                    <a:pt x="62638" y="4559"/>
                  </a:cubicBezTo>
                  <a:cubicBezTo>
                    <a:pt x="62667" y="4559"/>
                    <a:pt x="62696" y="4554"/>
                    <a:pt x="62723" y="4546"/>
                  </a:cubicBezTo>
                  <a:cubicBezTo>
                    <a:pt x="63272" y="4375"/>
                    <a:pt x="63824" y="4210"/>
                    <a:pt x="64378" y="4049"/>
                  </a:cubicBezTo>
                  <a:cubicBezTo>
                    <a:pt x="64531" y="4005"/>
                    <a:pt x="64619" y="3845"/>
                    <a:pt x="64575" y="3693"/>
                  </a:cubicBezTo>
                  <a:cubicBezTo>
                    <a:pt x="64538" y="3566"/>
                    <a:pt x="64424" y="3485"/>
                    <a:pt x="64299" y="3485"/>
                  </a:cubicBezTo>
                  <a:close/>
                  <a:moveTo>
                    <a:pt x="117224" y="4497"/>
                  </a:moveTo>
                  <a:cubicBezTo>
                    <a:pt x="117103" y="4497"/>
                    <a:pt x="116990" y="4574"/>
                    <a:pt x="116950" y="4694"/>
                  </a:cubicBezTo>
                  <a:cubicBezTo>
                    <a:pt x="116901" y="4843"/>
                    <a:pt x="116980" y="5005"/>
                    <a:pt x="117127" y="5057"/>
                  </a:cubicBezTo>
                  <a:cubicBezTo>
                    <a:pt x="117410" y="5150"/>
                    <a:pt x="117692" y="5245"/>
                    <a:pt x="117974" y="5342"/>
                  </a:cubicBezTo>
                  <a:cubicBezTo>
                    <a:pt x="118238" y="5432"/>
                    <a:pt x="118501" y="5523"/>
                    <a:pt x="118763" y="5616"/>
                  </a:cubicBezTo>
                  <a:cubicBezTo>
                    <a:pt x="118793" y="5626"/>
                    <a:pt x="118826" y="5632"/>
                    <a:pt x="118859" y="5632"/>
                  </a:cubicBezTo>
                  <a:cubicBezTo>
                    <a:pt x="119000" y="5632"/>
                    <a:pt x="119120" y="5532"/>
                    <a:pt x="119144" y="5392"/>
                  </a:cubicBezTo>
                  <a:cubicBezTo>
                    <a:pt x="119166" y="5255"/>
                    <a:pt x="119087" y="5119"/>
                    <a:pt x="118954" y="5072"/>
                  </a:cubicBezTo>
                  <a:cubicBezTo>
                    <a:pt x="118690" y="4979"/>
                    <a:pt x="118425" y="4888"/>
                    <a:pt x="118160" y="4796"/>
                  </a:cubicBezTo>
                  <a:cubicBezTo>
                    <a:pt x="117877" y="4699"/>
                    <a:pt x="117593" y="4604"/>
                    <a:pt x="117308" y="4510"/>
                  </a:cubicBezTo>
                  <a:cubicBezTo>
                    <a:pt x="117280" y="4501"/>
                    <a:pt x="117252" y="4497"/>
                    <a:pt x="117224" y="4497"/>
                  </a:cubicBezTo>
                  <a:close/>
                  <a:moveTo>
                    <a:pt x="60986" y="4513"/>
                  </a:moveTo>
                  <a:cubicBezTo>
                    <a:pt x="60956" y="4513"/>
                    <a:pt x="60925" y="4518"/>
                    <a:pt x="60895" y="4528"/>
                  </a:cubicBezTo>
                  <a:cubicBezTo>
                    <a:pt x="60346" y="4711"/>
                    <a:pt x="59798" y="4899"/>
                    <a:pt x="59251" y="5094"/>
                  </a:cubicBezTo>
                  <a:cubicBezTo>
                    <a:pt x="59119" y="5141"/>
                    <a:pt x="59038" y="5275"/>
                    <a:pt x="59062" y="5414"/>
                  </a:cubicBezTo>
                  <a:cubicBezTo>
                    <a:pt x="59086" y="5552"/>
                    <a:pt x="59206" y="5653"/>
                    <a:pt x="59347" y="5653"/>
                  </a:cubicBezTo>
                  <a:lnTo>
                    <a:pt x="59348" y="5653"/>
                  </a:lnTo>
                  <a:cubicBezTo>
                    <a:pt x="59380" y="5653"/>
                    <a:pt x="59413" y="5647"/>
                    <a:pt x="59443" y="5636"/>
                  </a:cubicBezTo>
                  <a:cubicBezTo>
                    <a:pt x="59986" y="5444"/>
                    <a:pt x="60531" y="5257"/>
                    <a:pt x="61078" y="5075"/>
                  </a:cubicBezTo>
                  <a:cubicBezTo>
                    <a:pt x="61229" y="5024"/>
                    <a:pt x="61310" y="4861"/>
                    <a:pt x="61260" y="4711"/>
                  </a:cubicBezTo>
                  <a:cubicBezTo>
                    <a:pt x="61219" y="4590"/>
                    <a:pt x="61107" y="4513"/>
                    <a:pt x="60986" y="4513"/>
                  </a:cubicBezTo>
                  <a:close/>
                  <a:moveTo>
                    <a:pt x="120485" y="5651"/>
                  </a:moveTo>
                  <a:cubicBezTo>
                    <a:pt x="120368" y="5651"/>
                    <a:pt x="120259" y="5722"/>
                    <a:pt x="120216" y="5837"/>
                  </a:cubicBezTo>
                  <a:cubicBezTo>
                    <a:pt x="120160" y="5986"/>
                    <a:pt x="120235" y="6153"/>
                    <a:pt x="120384" y="6209"/>
                  </a:cubicBezTo>
                  <a:cubicBezTo>
                    <a:pt x="120924" y="6411"/>
                    <a:pt x="121461" y="6619"/>
                    <a:pt x="121995" y="6832"/>
                  </a:cubicBezTo>
                  <a:cubicBezTo>
                    <a:pt x="122029" y="6845"/>
                    <a:pt x="122065" y="6852"/>
                    <a:pt x="122101" y="6852"/>
                  </a:cubicBezTo>
                  <a:cubicBezTo>
                    <a:pt x="122239" y="6852"/>
                    <a:pt x="122358" y="6754"/>
                    <a:pt x="122385" y="6618"/>
                  </a:cubicBezTo>
                  <a:cubicBezTo>
                    <a:pt x="122410" y="6483"/>
                    <a:pt x="122337" y="6347"/>
                    <a:pt x="122208" y="6297"/>
                  </a:cubicBezTo>
                  <a:cubicBezTo>
                    <a:pt x="121670" y="6082"/>
                    <a:pt x="121130" y="5873"/>
                    <a:pt x="120587" y="5670"/>
                  </a:cubicBezTo>
                  <a:cubicBezTo>
                    <a:pt x="120553" y="5657"/>
                    <a:pt x="120519" y="5651"/>
                    <a:pt x="120485" y="5651"/>
                  </a:cubicBezTo>
                  <a:close/>
                  <a:moveTo>
                    <a:pt x="57719" y="5671"/>
                  </a:moveTo>
                  <a:cubicBezTo>
                    <a:pt x="57685" y="5671"/>
                    <a:pt x="57651" y="5677"/>
                    <a:pt x="57617" y="5690"/>
                  </a:cubicBezTo>
                  <a:cubicBezTo>
                    <a:pt x="57075" y="5895"/>
                    <a:pt x="56534" y="6105"/>
                    <a:pt x="55997" y="6320"/>
                  </a:cubicBezTo>
                  <a:cubicBezTo>
                    <a:pt x="55868" y="6371"/>
                    <a:pt x="55794" y="6506"/>
                    <a:pt x="55820" y="6642"/>
                  </a:cubicBezTo>
                  <a:cubicBezTo>
                    <a:pt x="55847" y="6778"/>
                    <a:pt x="55965" y="6876"/>
                    <a:pt x="56103" y="6876"/>
                  </a:cubicBezTo>
                  <a:lnTo>
                    <a:pt x="56103" y="6875"/>
                  </a:lnTo>
                  <a:cubicBezTo>
                    <a:pt x="56141" y="6875"/>
                    <a:pt x="56177" y="6868"/>
                    <a:pt x="56210" y="6855"/>
                  </a:cubicBezTo>
                  <a:cubicBezTo>
                    <a:pt x="56745" y="6641"/>
                    <a:pt x="57281" y="6432"/>
                    <a:pt x="57821" y="6230"/>
                  </a:cubicBezTo>
                  <a:cubicBezTo>
                    <a:pt x="57970" y="6173"/>
                    <a:pt x="58045" y="6008"/>
                    <a:pt x="57989" y="5858"/>
                  </a:cubicBezTo>
                  <a:cubicBezTo>
                    <a:pt x="57945" y="5743"/>
                    <a:pt x="57836" y="5671"/>
                    <a:pt x="57719" y="5671"/>
                  </a:cubicBezTo>
                  <a:close/>
                  <a:moveTo>
                    <a:pt x="123706" y="6933"/>
                  </a:moveTo>
                  <a:cubicBezTo>
                    <a:pt x="123593" y="6933"/>
                    <a:pt x="123486" y="6999"/>
                    <a:pt x="123440" y="7109"/>
                  </a:cubicBezTo>
                  <a:cubicBezTo>
                    <a:pt x="123378" y="7255"/>
                    <a:pt x="123446" y="7424"/>
                    <a:pt x="123594" y="7487"/>
                  </a:cubicBezTo>
                  <a:cubicBezTo>
                    <a:pt x="124124" y="7710"/>
                    <a:pt x="124653" y="7939"/>
                    <a:pt x="125179" y="8173"/>
                  </a:cubicBezTo>
                  <a:cubicBezTo>
                    <a:pt x="125215" y="8190"/>
                    <a:pt x="125256" y="8198"/>
                    <a:pt x="125296" y="8198"/>
                  </a:cubicBezTo>
                  <a:cubicBezTo>
                    <a:pt x="125432" y="8198"/>
                    <a:pt x="125550" y="8102"/>
                    <a:pt x="125577" y="7969"/>
                  </a:cubicBezTo>
                  <a:cubicBezTo>
                    <a:pt x="125606" y="7836"/>
                    <a:pt x="125538" y="7701"/>
                    <a:pt x="125413" y="7646"/>
                  </a:cubicBezTo>
                  <a:cubicBezTo>
                    <a:pt x="124884" y="7411"/>
                    <a:pt x="124352" y="7181"/>
                    <a:pt x="123818" y="6955"/>
                  </a:cubicBezTo>
                  <a:cubicBezTo>
                    <a:pt x="123781" y="6940"/>
                    <a:pt x="123743" y="6933"/>
                    <a:pt x="123706" y="6933"/>
                  </a:cubicBezTo>
                  <a:close/>
                  <a:moveTo>
                    <a:pt x="54506" y="6955"/>
                  </a:moveTo>
                  <a:cubicBezTo>
                    <a:pt x="54466" y="6955"/>
                    <a:pt x="54426" y="6963"/>
                    <a:pt x="54388" y="6981"/>
                  </a:cubicBezTo>
                  <a:cubicBezTo>
                    <a:pt x="53854" y="7206"/>
                    <a:pt x="53323" y="7436"/>
                    <a:pt x="52793" y="7673"/>
                  </a:cubicBezTo>
                  <a:cubicBezTo>
                    <a:pt x="52669" y="7728"/>
                    <a:pt x="52600" y="7863"/>
                    <a:pt x="52629" y="7996"/>
                  </a:cubicBezTo>
                  <a:cubicBezTo>
                    <a:pt x="52657" y="8130"/>
                    <a:pt x="52775" y="8224"/>
                    <a:pt x="52911" y="8224"/>
                  </a:cubicBezTo>
                  <a:lnTo>
                    <a:pt x="52911" y="8223"/>
                  </a:lnTo>
                  <a:cubicBezTo>
                    <a:pt x="52913" y="8223"/>
                    <a:pt x="52916" y="8223"/>
                    <a:pt x="52918" y="8223"/>
                  </a:cubicBezTo>
                  <a:cubicBezTo>
                    <a:pt x="52956" y="8223"/>
                    <a:pt x="52993" y="8215"/>
                    <a:pt x="53028" y="8199"/>
                  </a:cubicBezTo>
                  <a:cubicBezTo>
                    <a:pt x="53555" y="7965"/>
                    <a:pt x="54082" y="7735"/>
                    <a:pt x="54613" y="7511"/>
                  </a:cubicBezTo>
                  <a:cubicBezTo>
                    <a:pt x="54762" y="7452"/>
                    <a:pt x="54834" y="7280"/>
                    <a:pt x="54772" y="7132"/>
                  </a:cubicBezTo>
                  <a:cubicBezTo>
                    <a:pt x="54726" y="7021"/>
                    <a:pt x="54618" y="6955"/>
                    <a:pt x="54506" y="6955"/>
                  </a:cubicBezTo>
                  <a:close/>
                  <a:moveTo>
                    <a:pt x="126877" y="8342"/>
                  </a:moveTo>
                  <a:cubicBezTo>
                    <a:pt x="126769" y="8342"/>
                    <a:pt x="126666" y="8404"/>
                    <a:pt x="126616" y="8509"/>
                  </a:cubicBezTo>
                  <a:cubicBezTo>
                    <a:pt x="126550" y="8650"/>
                    <a:pt x="126609" y="8819"/>
                    <a:pt x="126750" y="8889"/>
                  </a:cubicBezTo>
                  <a:cubicBezTo>
                    <a:pt x="127272" y="9134"/>
                    <a:pt x="127792" y="9383"/>
                    <a:pt x="128307" y="9637"/>
                  </a:cubicBezTo>
                  <a:cubicBezTo>
                    <a:pt x="128347" y="9656"/>
                    <a:pt x="128390" y="9666"/>
                    <a:pt x="128434" y="9667"/>
                  </a:cubicBezTo>
                  <a:lnTo>
                    <a:pt x="128434" y="9666"/>
                  </a:lnTo>
                  <a:cubicBezTo>
                    <a:pt x="128569" y="9666"/>
                    <a:pt x="128685" y="9574"/>
                    <a:pt x="128715" y="9443"/>
                  </a:cubicBezTo>
                  <a:cubicBezTo>
                    <a:pt x="128745" y="9313"/>
                    <a:pt x="128682" y="9179"/>
                    <a:pt x="128562" y="9119"/>
                  </a:cubicBezTo>
                  <a:cubicBezTo>
                    <a:pt x="128042" y="8864"/>
                    <a:pt x="127519" y="8613"/>
                    <a:pt x="126994" y="8367"/>
                  </a:cubicBezTo>
                  <a:cubicBezTo>
                    <a:pt x="126956" y="8350"/>
                    <a:pt x="126917" y="8342"/>
                    <a:pt x="126877" y="8342"/>
                  </a:cubicBezTo>
                  <a:close/>
                  <a:moveTo>
                    <a:pt x="51329" y="8371"/>
                  </a:moveTo>
                  <a:cubicBezTo>
                    <a:pt x="51290" y="8371"/>
                    <a:pt x="51250" y="8379"/>
                    <a:pt x="51212" y="8396"/>
                  </a:cubicBezTo>
                  <a:cubicBezTo>
                    <a:pt x="50687" y="8642"/>
                    <a:pt x="50165" y="8892"/>
                    <a:pt x="49644" y="9149"/>
                  </a:cubicBezTo>
                  <a:cubicBezTo>
                    <a:pt x="49524" y="9208"/>
                    <a:pt x="49461" y="9342"/>
                    <a:pt x="49491" y="9473"/>
                  </a:cubicBezTo>
                  <a:cubicBezTo>
                    <a:pt x="49522" y="9604"/>
                    <a:pt x="49638" y="9696"/>
                    <a:pt x="49773" y="9696"/>
                  </a:cubicBezTo>
                  <a:cubicBezTo>
                    <a:pt x="49816" y="9695"/>
                    <a:pt x="49859" y="9685"/>
                    <a:pt x="49899" y="9666"/>
                  </a:cubicBezTo>
                  <a:cubicBezTo>
                    <a:pt x="50416" y="9412"/>
                    <a:pt x="50935" y="9161"/>
                    <a:pt x="51457" y="8918"/>
                  </a:cubicBezTo>
                  <a:cubicBezTo>
                    <a:pt x="51597" y="8848"/>
                    <a:pt x="51656" y="8679"/>
                    <a:pt x="51590" y="8536"/>
                  </a:cubicBezTo>
                  <a:cubicBezTo>
                    <a:pt x="51541" y="8432"/>
                    <a:pt x="51437" y="8371"/>
                    <a:pt x="51329" y="8371"/>
                  </a:cubicBezTo>
                  <a:close/>
                  <a:moveTo>
                    <a:pt x="129983" y="9870"/>
                  </a:moveTo>
                  <a:cubicBezTo>
                    <a:pt x="129879" y="9870"/>
                    <a:pt x="129778" y="9927"/>
                    <a:pt x="129727" y="10026"/>
                  </a:cubicBezTo>
                  <a:cubicBezTo>
                    <a:pt x="129654" y="10167"/>
                    <a:pt x="129710" y="10341"/>
                    <a:pt x="129851" y="10415"/>
                  </a:cubicBezTo>
                  <a:cubicBezTo>
                    <a:pt x="130362" y="10680"/>
                    <a:pt x="130871" y="10948"/>
                    <a:pt x="131377" y="11222"/>
                  </a:cubicBezTo>
                  <a:cubicBezTo>
                    <a:pt x="131419" y="11245"/>
                    <a:pt x="131467" y="11257"/>
                    <a:pt x="131515" y="11257"/>
                  </a:cubicBezTo>
                  <a:cubicBezTo>
                    <a:pt x="131647" y="11257"/>
                    <a:pt x="131761" y="11167"/>
                    <a:pt x="131793" y="11039"/>
                  </a:cubicBezTo>
                  <a:cubicBezTo>
                    <a:pt x="131825" y="10911"/>
                    <a:pt x="131768" y="10778"/>
                    <a:pt x="131651" y="10716"/>
                  </a:cubicBezTo>
                  <a:cubicBezTo>
                    <a:pt x="131142" y="10440"/>
                    <a:pt x="130629" y="10169"/>
                    <a:pt x="130115" y="9902"/>
                  </a:cubicBezTo>
                  <a:cubicBezTo>
                    <a:pt x="130073" y="9881"/>
                    <a:pt x="130028" y="9870"/>
                    <a:pt x="129983" y="9870"/>
                  </a:cubicBezTo>
                  <a:close/>
                  <a:moveTo>
                    <a:pt x="48228" y="9898"/>
                  </a:moveTo>
                  <a:cubicBezTo>
                    <a:pt x="48182" y="9898"/>
                    <a:pt x="48136" y="9909"/>
                    <a:pt x="48092" y="9932"/>
                  </a:cubicBezTo>
                  <a:cubicBezTo>
                    <a:pt x="47578" y="10199"/>
                    <a:pt x="47066" y="10470"/>
                    <a:pt x="46556" y="10746"/>
                  </a:cubicBezTo>
                  <a:cubicBezTo>
                    <a:pt x="46440" y="10808"/>
                    <a:pt x="46381" y="10942"/>
                    <a:pt x="46413" y="11069"/>
                  </a:cubicBezTo>
                  <a:cubicBezTo>
                    <a:pt x="46446" y="11198"/>
                    <a:pt x="46561" y="11287"/>
                    <a:pt x="46693" y="11287"/>
                  </a:cubicBezTo>
                  <a:cubicBezTo>
                    <a:pt x="46741" y="11287"/>
                    <a:pt x="46787" y="11275"/>
                    <a:pt x="46829" y="11252"/>
                  </a:cubicBezTo>
                  <a:cubicBezTo>
                    <a:pt x="47337" y="10978"/>
                    <a:pt x="47845" y="10708"/>
                    <a:pt x="48356" y="10445"/>
                  </a:cubicBezTo>
                  <a:cubicBezTo>
                    <a:pt x="48500" y="10373"/>
                    <a:pt x="48558" y="10196"/>
                    <a:pt x="48483" y="10054"/>
                  </a:cubicBezTo>
                  <a:cubicBezTo>
                    <a:pt x="48433" y="9955"/>
                    <a:pt x="48332" y="9898"/>
                    <a:pt x="48228" y="9898"/>
                  </a:cubicBezTo>
                  <a:close/>
                  <a:moveTo>
                    <a:pt x="133027" y="11519"/>
                  </a:moveTo>
                  <a:cubicBezTo>
                    <a:pt x="132927" y="11519"/>
                    <a:pt x="132828" y="11571"/>
                    <a:pt x="132775" y="11666"/>
                  </a:cubicBezTo>
                  <a:cubicBezTo>
                    <a:pt x="132696" y="11805"/>
                    <a:pt x="132746" y="11982"/>
                    <a:pt x="132888" y="12059"/>
                  </a:cubicBezTo>
                  <a:cubicBezTo>
                    <a:pt x="133389" y="12343"/>
                    <a:pt x="133887" y="12632"/>
                    <a:pt x="134383" y="12926"/>
                  </a:cubicBezTo>
                  <a:cubicBezTo>
                    <a:pt x="134427" y="12953"/>
                    <a:pt x="134477" y="12966"/>
                    <a:pt x="134529" y="12966"/>
                  </a:cubicBezTo>
                  <a:cubicBezTo>
                    <a:pt x="134658" y="12966"/>
                    <a:pt x="134772" y="12879"/>
                    <a:pt x="134807" y="12755"/>
                  </a:cubicBezTo>
                  <a:cubicBezTo>
                    <a:pt x="134841" y="12629"/>
                    <a:pt x="134788" y="12497"/>
                    <a:pt x="134676" y="12430"/>
                  </a:cubicBezTo>
                  <a:cubicBezTo>
                    <a:pt x="134177" y="12135"/>
                    <a:pt x="133676" y="11844"/>
                    <a:pt x="133171" y="11558"/>
                  </a:cubicBezTo>
                  <a:cubicBezTo>
                    <a:pt x="133126" y="11531"/>
                    <a:pt x="133076" y="11519"/>
                    <a:pt x="133027" y="11519"/>
                  </a:cubicBezTo>
                  <a:close/>
                  <a:moveTo>
                    <a:pt x="45177" y="11550"/>
                  </a:moveTo>
                  <a:cubicBezTo>
                    <a:pt x="45128" y="11550"/>
                    <a:pt x="45080" y="11562"/>
                    <a:pt x="45035" y="11588"/>
                  </a:cubicBezTo>
                  <a:cubicBezTo>
                    <a:pt x="44531" y="11874"/>
                    <a:pt x="44030" y="12165"/>
                    <a:pt x="43531" y="12460"/>
                  </a:cubicBezTo>
                  <a:cubicBezTo>
                    <a:pt x="43419" y="12527"/>
                    <a:pt x="43365" y="12659"/>
                    <a:pt x="43400" y="12785"/>
                  </a:cubicBezTo>
                  <a:cubicBezTo>
                    <a:pt x="43434" y="12909"/>
                    <a:pt x="43548" y="12996"/>
                    <a:pt x="43677" y="12996"/>
                  </a:cubicBezTo>
                  <a:cubicBezTo>
                    <a:pt x="43730" y="12996"/>
                    <a:pt x="43780" y="12983"/>
                    <a:pt x="43825" y="12956"/>
                  </a:cubicBezTo>
                  <a:cubicBezTo>
                    <a:pt x="44320" y="12662"/>
                    <a:pt x="44819" y="12373"/>
                    <a:pt x="45319" y="12089"/>
                  </a:cubicBezTo>
                  <a:cubicBezTo>
                    <a:pt x="45458" y="12011"/>
                    <a:pt x="45506" y="11835"/>
                    <a:pt x="45428" y="11697"/>
                  </a:cubicBezTo>
                  <a:cubicBezTo>
                    <a:pt x="45375" y="11603"/>
                    <a:pt x="45277" y="11550"/>
                    <a:pt x="45177" y="11550"/>
                  </a:cubicBezTo>
                  <a:close/>
                  <a:moveTo>
                    <a:pt x="136012" y="13287"/>
                  </a:moveTo>
                  <a:cubicBezTo>
                    <a:pt x="135916" y="13287"/>
                    <a:pt x="135821" y="13336"/>
                    <a:pt x="135767" y="13424"/>
                  </a:cubicBezTo>
                  <a:cubicBezTo>
                    <a:pt x="135683" y="13559"/>
                    <a:pt x="135725" y="13737"/>
                    <a:pt x="135860" y="13821"/>
                  </a:cubicBezTo>
                  <a:cubicBezTo>
                    <a:pt x="136350" y="14124"/>
                    <a:pt x="136837" y="14431"/>
                    <a:pt x="137320" y="14743"/>
                  </a:cubicBezTo>
                  <a:cubicBezTo>
                    <a:pt x="137367" y="14775"/>
                    <a:pt x="137421" y="14790"/>
                    <a:pt x="137477" y="14790"/>
                  </a:cubicBezTo>
                  <a:cubicBezTo>
                    <a:pt x="137604" y="14790"/>
                    <a:pt x="137717" y="14706"/>
                    <a:pt x="137753" y="14584"/>
                  </a:cubicBezTo>
                  <a:cubicBezTo>
                    <a:pt x="137789" y="14461"/>
                    <a:pt x="137741" y="14330"/>
                    <a:pt x="137633" y="14260"/>
                  </a:cubicBezTo>
                  <a:cubicBezTo>
                    <a:pt x="137146" y="13946"/>
                    <a:pt x="136657" y="13636"/>
                    <a:pt x="136164" y="13330"/>
                  </a:cubicBezTo>
                  <a:cubicBezTo>
                    <a:pt x="136116" y="13301"/>
                    <a:pt x="136064" y="13287"/>
                    <a:pt x="136012" y="13287"/>
                  </a:cubicBezTo>
                  <a:close/>
                  <a:moveTo>
                    <a:pt x="42195" y="13317"/>
                  </a:moveTo>
                  <a:cubicBezTo>
                    <a:pt x="42143" y="13317"/>
                    <a:pt x="42091" y="13331"/>
                    <a:pt x="42044" y="13360"/>
                  </a:cubicBezTo>
                  <a:cubicBezTo>
                    <a:pt x="41551" y="13665"/>
                    <a:pt x="41061" y="13976"/>
                    <a:pt x="40574" y="14290"/>
                  </a:cubicBezTo>
                  <a:cubicBezTo>
                    <a:pt x="40466" y="14360"/>
                    <a:pt x="40418" y="14491"/>
                    <a:pt x="40454" y="14614"/>
                  </a:cubicBezTo>
                  <a:cubicBezTo>
                    <a:pt x="40490" y="14736"/>
                    <a:pt x="40603" y="14820"/>
                    <a:pt x="40730" y="14820"/>
                  </a:cubicBezTo>
                  <a:cubicBezTo>
                    <a:pt x="40787" y="14820"/>
                    <a:pt x="40841" y="14803"/>
                    <a:pt x="40886" y="14773"/>
                  </a:cubicBezTo>
                  <a:cubicBezTo>
                    <a:pt x="41371" y="14461"/>
                    <a:pt x="41856" y="14153"/>
                    <a:pt x="42347" y="13851"/>
                  </a:cubicBezTo>
                  <a:cubicBezTo>
                    <a:pt x="42483" y="13767"/>
                    <a:pt x="42523" y="13589"/>
                    <a:pt x="42441" y="13454"/>
                  </a:cubicBezTo>
                  <a:cubicBezTo>
                    <a:pt x="42386" y="13366"/>
                    <a:pt x="42292" y="13317"/>
                    <a:pt x="42195" y="13317"/>
                  </a:cubicBezTo>
                  <a:close/>
                  <a:moveTo>
                    <a:pt x="138924" y="15168"/>
                  </a:moveTo>
                  <a:cubicBezTo>
                    <a:pt x="138831" y="15168"/>
                    <a:pt x="138740" y="15213"/>
                    <a:pt x="138685" y="15295"/>
                  </a:cubicBezTo>
                  <a:cubicBezTo>
                    <a:pt x="138596" y="15427"/>
                    <a:pt x="138631" y="15606"/>
                    <a:pt x="138763" y="15694"/>
                  </a:cubicBezTo>
                  <a:cubicBezTo>
                    <a:pt x="139241" y="16017"/>
                    <a:pt x="139715" y="16343"/>
                    <a:pt x="140187" y="16673"/>
                  </a:cubicBezTo>
                  <a:cubicBezTo>
                    <a:pt x="140235" y="16708"/>
                    <a:pt x="140292" y="16726"/>
                    <a:pt x="140351" y="16726"/>
                  </a:cubicBezTo>
                  <a:lnTo>
                    <a:pt x="140352" y="16726"/>
                  </a:lnTo>
                  <a:cubicBezTo>
                    <a:pt x="140478" y="16726"/>
                    <a:pt x="140590" y="16644"/>
                    <a:pt x="140627" y="16525"/>
                  </a:cubicBezTo>
                  <a:cubicBezTo>
                    <a:pt x="140664" y="16405"/>
                    <a:pt x="140620" y="16274"/>
                    <a:pt x="140518" y="16202"/>
                  </a:cubicBezTo>
                  <a:cubicBezTo>
                    <a:pt x="140044" y="15870"/>
                    <a:pt x="139567" y="15541"/>
                    <a:pt x="139084" y="15217"/>
                  </a:cubicBezTo>
                  <a:cubicBezTo>
                    <a:pt x="139035" y="15184"/>
                    <a:pt x="138979" y="15168"/>
                    <a:pt x="138924" y="15168"/>
                  </a:cubicBezTo>
                  <a:close/>
                  <a:moveTo>
                    <a:pt x="39286" y="15197"/>
                  </a:moveTo>
                  <a:cubicBezTo>
                    <a:pt x="39230" y="15197"/>
                    <a:pt x="39173" y="15214"/>
                    <a:pt x="39123" y="15248"/>
                  </a:cubicBezTo>
                  <a:cubicBezTo>
                    <a:pt x="38643" y="15571"/>
                    <a:pt x="38166" y="15900"/>
                    <a:pt x="37691" y="16233"/>
                  </a:cubicBezTo>
                  <a:cubicBezTo>
                    <a:pt x="37461" y="16395"/>
                    <a:pt x="37574" y="16756"/>
                    <a:pt x="37856" y="16757"/>
                  </a:cubicBezTo>
                  <a:lnTo>
                    <a:pt x="37856" y="16756"/>
                  </a:lnTo>
                  <a:cubicBezTo>
                    <a:pt x="37915" y="16756"/>
                    <a:pt x="37973" y="16738"/>
                    <a:pt x="38021" y="16704"/>
                  </a:cubicBezTo>
                  <a:cubicBezTo>
                    <a:pt x="38493" y="16373"/>
                    <a:pt x="38968" y="16047"/>
                    <a:pt x="39446" y="15726"/>
                  </a:cubicBezTo>
                  <a:cubicBezTo>
                    <a:pt x="39579" y="15637"/>
                    <a:pt x="39615" y="15457"/>
                    <a:pt x="39525" y="15324"/>
                  </a:cubicBezTo>
                  <a:cubicBezTo>
                    <a:pt x="39470" y="15242"/>
                    <a:pt x="39379" y="15197"/>
                    <a:pt x="39286" y="15197"/>
                  </a:cubicBezTo>
                  <a:close/>
                  <a:moveTo>
                    <a:pt x="141751" y="17151"/>
                  </a:moveTo>
                  <a:cubicBezTo>
                    <a:pt x="141663" y="17151"/>
                    <a:pt x="141575" y="17192"/>
                    <a:pt x="141518" y="17269"/>
                  </a:cubicBezTo>
                  <a:cubicBezTo>
                    <a:pt x="141421" y="17402"/>
                    <a:pt x="141454" y="17588"/>
                    <a:pt x="141590" y="17680"/>
                  </a:cubicBezTo>
                  <a:cubicBezTo>
                    <a:pt x="142057" y="18019"/>
                    <a:pt x="142518" y="18363"/>
                    <a:pt x="142975" y="18712"/>
                  </a:cubicBezTo>
                  <a:cubicBezTo>
                    <a:pt x="143026" y="18749"/>
                    <a:pt x="143087" y="18771"/>
                    <a:pt x="143150" y="18771"/>
                  </a:cubicBezTo>
                  <a:cubicBezTo>
                    <a:pt x="143274" y="18771"/>
                    <a:pt x="143384" y="18693"/>
                    <a:pt x="143424" y="18576"/>
                  </a:cubicBezTo>
                  <a:cubicBezTo>
                    <a:pt x="143463" y="18458"/>
                    <a:pt x="143423" y="18328"/>
                    <a:pt x="143324" y="18254"/>
                  </a:cubicBezTo>
                  <a:cubicBezTo>
                    <a:pt x="142864" y="17903"/>
                    <a:pt x="142400" y="17557"/>
                    <a:pt x="141931" y="17214"/>
                  </a:cubicBezTo>
                  <a:cubicBezTo>
                    <a:pt x="141877" y="17172"/>
                    <a:pt x="141814" y="17151"/>
                    <a:pt x="141751" y="17151"/>
                  </a:cubicBezTo>
                  <a:close/>
                  <a:moveTo>
                    <a:pt x="36436" y="17196"/>
                  </a:moveTo>
                  <a:cubicBezTo>
                    <a:pt x="36381" y="17196"/>
                    <a:pt x="36326" y="17212"/>
                    <a:pt x="36277" y="17244"/>
                  </a:cubicBezTo>
                  <a:cubicBezTo>
                    <a:pt x="35809" y="17586"/>
                    <a:pt x="35344" y="17933"/>
                    <a:pt x="34883" y="18283"/>
                  </a:cubicBezTo>
                  <a:cubicBezTo>
                    <a:pt x="34663" y="18451"/>
                    <a:pt x="34782" y="18801"/>
                    <a:pt x="35058" y="18801"/>
                  </a:cubicBezTo>
                  <a:cubicBezTo>
                    <a:pt x="35120" y="18801"/>
                    <a:pt x="35182" y="18779"/>
                    <a:pt x="35232" y="18741"/>
                  </a:cubicBezTo>
                  <a:cubicBezTo>
                    <a:pt x="35690" y="18393"/>
                    <a:pt x="36152" y="18049"/>
                    <a:pt x="36617" y="17708"/>
                  </a:cubicBezTo>
                  <a:cubicBezTo>
                    <a:pt x="36737" y="17612"/>
                    <a:pt x="36760" y="17438"/>
                    <a:pt x="36669" y="17314"/>
                  </a:cubicBezTo>
                  <a:cubicBezTo>
                    <a:pt x="36612" y="17237"/>
                    <a:pt x="36525" y="17196"/>
                    <a:pt x="36436" y="17196"/>
                  </a:cubicBezTo>
                  <a:close/>
                  <a:moveTo>
                    <a:pt x="144520" y="19256"/>
                  </a:moveTo>
                  <a:cubicBezTo>
                    <a:pt x="144435" y="19256"/>
                    <a:pt x="144350" y="19294"/>
                    <a:pt x="144294" y="19366"/>
                  </a:cubicBezTo>
                  <a:cubicBezTo>
                    <a:pt x="144195" y="19491"/>
                    <a:pt x="144217" y="19672"/>
                    <a:pt x="144341" y="19770"/>
                  </a:cubicBezTo>
                  <a:cubicBezTo>
                    <a:pt x="144792" y="20128"/>
                    <a:pt x="145241" y="20489"/>
                    <a:pt x="145686" y="20856"/>
                  </a:cubicBezTo>
                  <a:cubicBezTo>
                    <a:pt x="145738" y="20898"/>
                    <a:pt x="145802" y="20920"/>
                    <a:pt x="145870" y="20920"/>
                  </a:cubicBezTo>
                  <a:cubicBezTo>
                    <a:pt x="146139" y="20920"/>
                    <a:pt x="146261" y="20582"/>
                    <a:pt x="146052" y="20411"/>
                  </a:cubicBezTo>
                  <a:cubicBezTo>
                    <a:pt x="145604" y="20042"/>
                    <a:pt x="145153" y="19678"/>
                    <a:pt x="144698" y="19318"/>
                  </a:cubicBezTo>
                  <a:cubicBezTo>
                    <a:pt x="144645" y="19276"/>
                    <a:pt x="144582" y="19256"/>
                    <a:pt x="144520" y="19256"/>
                  </a:cubicBezTo>
                  <a:close/>
                  <a:moveTo>
                    <a:pt x="33689" y="19287"/>
                  </a:moveTo>
                  <a:cubicBezTo>
                    <a:pt x="33626" y="19287"/>
                    <a:pt x="33563" y="19307"/>
                    <a:pt x="33510" y="19349"/>
                  </a:cubicBezTo>
                  <a:cubicBezTo>
                    <a:pt x="33055" y="19709"/>
                    <a:pt x="32604" y="20072"/>
                    <a:pt x="32157" y="20441"/>
                  </a:cubicBezTo>
                  <a:cubicBezTo>
                    <a:pt x="31948" y="20613"/>
                    <a:pt x="32069" y="20952"/>
                    <a:pt x="32340" y="20952"/>
                  </a:cubicBezTo>
                  <a:cubicBezTo>
                    <a:pt x="32406" y="20952"/>
                    <a:pt x="32471" y="20929"/>
                    <a:pt x="32522" y="20886"/>
                  </a:cubicBezTo>
                  <a:cubicBezTo>
                    <a:pt x="32967" y="20520"/>
                    <a:pt x="33416" y="20158"/>
                    <a:pt x="33867" y="19801"/>
                  </a:cubicBezTo>
                  <a:cubicBezTo>
                    <a:pt x="33992" y="19702"/>
                    <a:pt x="34013" y="19521"/>
                    <a:pt x="33915" y="19396"/>
                  </a:cubicBezTo>
                  <a:cubicBezTo>
                    <a:pt x="33858" y="19324"/>
                    <a:pt x="33774" y="19287"/>
                    <a:pt x="33689" y="19287"/>
                  </a:cubicBezTo>
                  <a:close/>
                  <a:moveTo>
                    <a:pt x="147197" y="21459"/>
                  </a:moveTo>
                  <a:cubicBezTo>
                    <a:pt x="147115" y="21459"/>
                    <a:pt x="147034" y="21493"/>
                    <a:pt x="146977" y="21560"/>
                  </a:cubicBezTo>
                  <a:cubicBezTo>
                    <a:pt x="146873" y="21680"/>
                    <a:pt x="146888" y="21862"/>
                    <a:pt x="147009" y="21965"/>
                  </a:cubicBezTo>
                  <a:cubicBezTo>
                    <a:pt x="147447" y="22341"/>
                    <a:pt x="147881" y="22718"/>
                    <a:pt x="148312" y="23101"/>
                  </a:cubicBezTo>
                  <a:cubicBezTo>
                    <a:pt x="148363" y="23148"/>
                    <a:pt x="148432" y="23174"/>
                    <a:pt x="148502" y="23174"/>
                  </a:cubicBezTo>
                  <a:cubicBezTo>
                    <a:pt x="148767" y="23174"/>
                    <a:pt x="148891" y="22847"/>
                    <a:pt x="148694" y="22670"/>
                  </a:cubicBezTo>
                  <a:cubicBezTo>
                    <a:pt x="148261" y="22285"/>
                    <a:pt x="147823" y="21904"/>
                    <a:pt x="147383" y="21527"/>
                  </a:cubicBezTo>
                  <a:cubicBezTo>
                    <a:pt x="147329" y="21481"/>
                    <a:pt x="147263" y="21459"/>
                    <a:pt x="147197" y="21459"/>
                  </a:cubicBezTo>
                  <a:close/>
                  <a:moveTo>
                    <a:pt x="31012" y="21490"/>
                  </a:moveTo>
                  <a:cubicBezTo>
                    <a:pt x="30946" y="21490"/>
                    <a:pt x="30879" y="21512"/>
                    <a:pt x="30825" y="21559"/>
                  </a:cubicBezTo>
                  <a:cubicBezTo>
                    <a:pt x="30385" y="21936"/>
                    <a:pt x="29948" y="22317"/>
                    <a:pt x="29515" y="22703"/>
                  </a:cubicBezTo>
                  <a:cubicBezTo>
                    <a:pt x="29318" y="22879"/>
                    <a:pt x="29442" y="23205"/>
                    <a:pt x="29707" y="23205"/>
                  </a:cubicBezTo>
                  <a:cubicBezTo>
                    <a:pt x="29778" y="23205"/>
                    <a:pt x="29845" y="23180"/>
                    <a:pt x="29898" y="23133"/>
                  </a:cubicBezTo>
                  <a:cubicBezTo>
                    <a:pt x="30329" y="22750"/>
                    <a:pt x="30763" y="22372"/>
                    <a:pt x="31199" y="21996"/>
                  </a:cubicBezTo>
                  <a:cubicBezTo>
                    <a:pt x="31321" y="21893"/>
                    <a:pt x="31335" y="21711"/>
                    <a:pt x="31231" y="21591"/>
                  </a:cubicBezTo>
                  <a:cubicBezTo>
                    <a:pt x="31174" y="21524"/>
                    <a:pt x="31093" y="21490"/>
                    <a:pt x="31012" y="21490"/>
                  </a:cubicBezTo>
                  <a:close/>
                  <a:moveTo>
                    <a:pt x="149788" y="23763"/>
                  </a:moveTo>
                  <a:cubicBezTo>
                    <a:pt x="149710" y="23763"/>
                    <a:pt x="149633" y="23794"/>
                    <a:pt x="149577" y="23856"/>
                  </a:cubicBezTo>
                  <a:cubicBezTo>
                    <a:pt x="149469" y="23972"/>
                    <a:pt x="149475" y="24154"/>
                    <a:pt x="149591" y="24262"/>
                  </a:cubicBezTo>
                  <a:cubicBezTo>
                    <a:pt x="150015" y="24653"/>
                    <a:pt x="150433" y="25048"/>
                    <a:pt x="150848" y="25447"/>
                  </a:cubicBezTo>
                  <a:cubicBezTo>
                    <a:pt x="150902" y="25499"/>
                    <a:pt x="150973" y="25528"/>
                    <a:pt x="151049" y="25528"/>
                  </a:cubicBezTo>
                  <a:cubicBezTo>
                    <a:pt x="151308" y="25528"/>
                    <a:pt x="151435" y="25212"/>
                    <a:pt x="151248" y="25032"/>
                  </a:cubicBezTo>
                  <a:cubicBezTo>
                    <a:pt x="150830" y="24630"/>
                    <a:pt x="150408" y="24233"/>
                    <a:pt x="149982" y="23839"/>
                  </a:cubicBezTo>
                  <a:cubicBezTo>
                    <a:pt x="149927" y="23788"/>
                    <a:pt x="149858" y="23763"/>
                    <a:pt x="149788" y="23763"/>
                  </a:cubicBezTo>
                  <a:close/>
                  <a:moveTo>
                    <a:pt x="28420" y="23798"/>
                  </a:moveTo>
                  <a:cubicBezTo>
                    <a:pt x="28352" y="23798"/>
                    <a:pt x="28284" y="23822"/>
                    <a:pt x="28228" y="23871"/>
                  </a:cubicBezTo>
                  <a:cubicBezTo>
                    <a:pt x="27804" y="24265"/>
                    <a:pt x="27382" y="24662"/>
                    <a:pt x="26964" y="25065"/>
                  </a:cubicBezTo>
                  <a:cubicBezTo>
                    <a:pt x="26777" y="25244"/>
                    <a:pt x="26904" y="25560"/>
                    <a:pt x="27165" y="25560"/>
                  </a:cubicBezTo>
                  <a:cubicBezTo>
                    <a:pt x="27239" y="25560"/>
                    <a:pt x="27310" y="25531"/>
                    <a:pt x="27364" y="25480"/>
                  </a:cubicBezTo>
                  <a:cubicBezTo>
                    <a:pt x="27779" y="25080"/>
                    <a:pt x="28197" y="24684"/>
                    <a:pt x="28619" y="24294"/>
                  </a:cubicBezTo>
                  <a:cubicBezTo>
                    <a:pt x="28733" y="24185"/>
                    <a:pt x="28738" y="24005"/>
                    <a:pt x="28631" y="23890"/>
                  </a:cubicBezTo>
                  <a:cubicBezTo>
                    <a:pt x="28575" y="23829"/>
                    <a:pt x="28498" y="23798"/>
                    <a:pt x="28420" y="23798"/>
                  </a:cubicBezTo>
                  <a:close/>
                  <a:moveTo>
                    <a:pt x="152285" y="26163"/>
                  </a:moveTo>
                  <a:cubicBezTo>
                    <a:pt x="152212" y="26163"/>
                    <a:pt x="152139" y="26191"/>
                    <a:pt x="152083" y="26247"/>
                  </a:cubicBezTo>
                  <a:cubicBezTo>
                    <a:pt x="151970" y="26360"/>
                    <a:pt x="151970" y="26543"/>
                    <a:pt x="152083" y="26656"/>
                  </a:cubicBezTo>
                  <a:cubicBezTo>
                    <a:pt x="152489" y="27063"/>
                    <a:pt x="152893" y="27473"/>
                    <a:pt x="153293" y="27888"/>
                  </a:cubicBezTo>
                  <a:cubicBezTo>
                    <a:pt x="153347" y="27944"/>
                    <a:pt x="153422" y="27977"/>
                    <a:pt x="153500" y="27977"/>
                  </a:cubicBezTo>
                  <a:lnTo>
                    <a:pt x="153502" y="27977"/>
                  </a:lnTo>
                  <a:cubicBezTo>
                    <a:pt x="153755" y="27977"/>
                    <a:pt x="153885" y="27671"/>
                    <a:pt x="153709" y="27489"/>
                  </a:cubicBezTo>
                  <a:cubicBezTo>
                    <a:pt x="153306" y="27071"/>
                    <a:pt x="152901" y="26657"/>
                    <a:pt x="152490" y="26248"/>
                  </a:cubicBezTo>
                  <a:cubicBezTo>
                    <a:pt x="152434" y="26192"/>
                    <a:pt x="152360" y="26163"/>
                    <a:pt x="152285" y="26163"/>
                  </a:cubicBezTo>
                  <a:close/>
                  <a:moveTo>
                    <a:pt x="25927" y="26197"/>
                  </a:moveTo>
                  <a:cubicBezTo>
                    <a:pt x="25853" y="26197"/>
                    <a:pt x="25779" y="26226"/>
                    <a:pt x="25723" y="26282"/>
                  </a:cubicBezTo>
                  <a:cubicBezTo>
                    <a:pt x="25314" y="26691"/>
                    <a:pt x="24907" y="27105"/>
                    <a:pt x="24505" y="27523"/>
                  </a:cubicBezTo>
                  <a:cubicBezTo>
                    <a:pt x="24329" y="27706"/>
                    <a:pt x="24459" y="28010"/>
                    <a:pt x="24713" y="28010"/>
                  </a:cubicBezTo>
                  <a:cubicBezTo>
                    <a:pt x="24791" y="28010"/>
                    <a:pt x="24866" y="27979"/>
                    <a:pt x="24920" y="27923"/>
                  </a:cubicBezTo>
                  <a:cubicBezTo>
                    <a:pt x="25320" y="27507"/>
                    <a:pt x="25723" y="27096"/>
                    <a:pt x="26129" y="26689"/>
                  </a:cubicBezTo>
                  <a:cubicBezTo>
                    <a:pt x="26242" y="26576"/>
                    <a:pt x="26242" y="26394"/>
                    <a:pt x="26129" y="26282"/>
                  </a:cubicBezTo>
                  <a:cubicBezTo>
                    <a:pt x="26074" y="26226"/>
                    <a:pt x="26000" y="26197"/>
                    <a:pt x="25927" y="26197"/>
                  </a:cubicBezTo>
                  <a:close/>
                  <a:moveTo>
                    <a:pt x="154687" y="28655"/>
                  </a:moveTo>
                  <a:cubicBezTo>
                    <a:pt x="154617" y="28655"/>
                    <a:pt x="154547" y="28681"/>
                    <a:pt x="154491" y="28732"/>
                  </a:cubicBezTo>
                  <a:cubicBezTo>
                    <a:pt x="154372" y="28843"/>
                    <a:pt x="154368" y="29028"/>
                    <a:pt x="154480" y="29144"/>
                  </a:cubicBezTo>
                  <a:cubicBezTo>
                    <a:pt x="154871" y="29567"/>
                    <a:pt x="155259" y="29993"/>
                    <a:pt x="155641" y="30422"/>
                  </a:cubicBezTo>
                  <a:cubicBezTo>
                    <a:pt x="155697" y="30484"/>
                    <a:pt x="155775" y="30520"/>
                    <a:pt x="155857" y="30520"/>
                  </a:cubicBezTo>
                  <a:cubicBezTo>
                    <a:pt x="156106" y="30520"/>
                    <a:pt x="156238" y="30225"/>
                    <a:pt x="156072" y="30040"/>
                  </a:cubicBezTo>
                  <a:cubicBezTo>
                    <a:pt x="155686" y="29607"/>
                    <a:pt x="155296" y="29177"/>
                    <a:pt x="154903" y="28753"/>
                  </a:cubicBezTo>
                  <a:cubicBezTo>
                    <a:pt x="154846" y="28688"/>
                    <a:pt x="154766" y="28655"/>
                    <a:pt x="154687" y="28655"/>
                  </a:cubicBezTo>
                  <a:close/>
                  <a:moveTo>
                    <a:pt x="23524" y="28695"/>
                  </a:moveTo>
                  <a:cubicBezTo>
                    <a:pt x="23447" y="28695"/>
                    <a:pt x="23370" y="28726"/>
                    <a:pt x="23313" y="28788"/>
                  </a:cubicBezTo>
                  <a:cubicBezTo>
                    <a:pt x="22946" y="29185"/>
                    <a:pt x="22581" y="29585"/>
                    <a:pt x="22222" y="29989"/>
                  </a:cubicBezTo>
                  <a:lnTo>
                    <a:pt x="22145" y="30075"/>
                  </a:lnTo>
                  <a:cubicBezTo>
                    <a:pt x="21979" y="30261"/>
                    <a:pt x="22111" y="30554"/>
                    <a:pt x="22361" y="30554"/>
                  </a:cubicBezTo>
                  <a:cubicBezTo>
                    <a:pt x="22442" y="30554"/>
                    <a:pt x="22520" y="30520"/>
                    <a:pt x="22575" y="30458"/>
                  </a:cubicBezTo>
                  <a:lnTo>
                    <a:pt x="22651" y="30373"/>
                  </a:lnTo>
                  <a:cubicBezTo>
                    <a:pt x="23010" y="29971"/>
                    <a:pt x="23371" y="29573"/>
                    <a:pt x="23735" y="29179"/>
                  </a:cubicBezTo>
                  <a:cubicBezTo>
                    <a:pt x="23844" y="29062"/>
                    <a:pt x="23837" y="28880"/>
                    <a:pt x="23720" y="28772"/>
                  </a:cubicBezTo>
                  <a:cubicBezTo>
                    <a:pt x="23665" y="28721"/>
                    <a:pt x="23594" y="28695"/>
                    <a:pt x="23524" y="28695"/>
                  </a:cubicBezTo>
                  <a:close/>
                  <a:moveTo>
                    <a:pt x="156997" y="31247"/>
                  </a:moveTo>
                  <a:cubicBezTo>
                    <a:pt x="156931" y="31247"/>
                    <a:pt x="156864" y="31270"/>
                    <a:pt x="156810" y="31317"/>
                  </a:cubicBezTo>
                  <a:cubicBezTo>
                    <a:pt x="156689" y="31420"/>
                    <a:pt x="156674" y="31603"/>
                    <a:pt x="156778" y="31723"/>
                  </a:cubicBezTo>
                  <a:cubicBezTo>
                    <a:pt x="157153" y="32160"/>
                    <a:pt x="157523" y="32602"/>
                    <a:pt x="157890" y="33046"/>
                  </a:cubicBezTo>
                  <a:cubicBezTo>
                    <a:pt x="157944" y="33113"/>
                    <a:pt x="158026" y="33151"/>
                    <a:pt x="158112" y="33151"/>
                  </a:cubicBezTo>
                  <a:cubicBezTo>
                    <a:pt x="158356" y="33151"/>
                    <a:pt x="158490" y="32867"/>
                    <a:pt x="158334" y="32680"/>
                  </a:cubicBezTo>
                  <a:cubicBezTo>
                    <a:pt x="157966" y="32232"/>
                    <a:pt x="157593" y="31789"/>
                    <a:pt x="157216" y="31348"/>
                  </a:cubicBezTo>
                  <a:cubicBezTo>
                    <a:pt x="157159" y="31282"/>
                    <a:pt x="157078" y="31247"/>
                    <a:pt x="156997" y="31247"/>
                  </a:cubicBezTo>
                  <a:close/>
                  <a:moveTo>
                    <a:pt x="21221" y="31286"/>
                  </a:moveTo>
                  <a:cubicBezTo>
                    <a:pt x="21140" y="31286"/>
                    <a:pt x="21060" y="31320"/>
                    <a:pt x="21003" y="31387"/>
                  </a:cubicBezTo>
                  <a:cubicBezTo>
                    <a:pt x="20625" y="31827"/>
                    <a:pt x="20253" y="32272"/>
                    <a:pt x="19885" y="32719"/>
                  </a:cubicBezTo>
                  <a:cubicBezTo>
                    <a:pt x="19732" y="32908"/>
                    <a:pt x="19865" y="33190"/>
                    <a:pt x="20108" y="33191"/>
                  </a:cubicBezTo>
                  <a:cubicBezTo>
                    <a:pt x="20193" y="33191"/>
                    <a:pt x="20276" y="33152"/>
                    <a:pt x="20331" y="33086"/>
                  </a:cubicBezTo>
                  <a:cubicBezTo>
                    <a:pt x="20696" y="32641"/>
                    <a:pt x="21067" y="32199"/>
                    <a:pt x="21441" y="31761"/>
                  </a:cubicBezTo>
                  <a:cubicBezTo>
                    <a:pt x="21544" y="31640"/>
                    <a:pt x="21530" y="31459"/>
                    <a:pt x="21408" y="31356"/>
                  </a:cubicBezTo>
                  <a:cubicBezTo>
                    <a:pt x="21354" y="31309"/>
                    <a:pt x="21287" y="31286"/>
                    <a:pt x="21221" y="31286"/>
                  </a:cubicBezTo>
                  <a:close/>
                  <a:moveTo>
                    <a:pt x="159203" y="33927"/>
                  </a:moveTo>
                  <a:cubicBezTo>
                    <a:pt x="159140" y="33927"/>
                    <a:pt x="159077" y="33948"/>
                    <a:pt x="159025" y="33990"/>
                  </a:cubicBezTo>
                  <a:cubicBezTo>
                    <a:pt x="158901" y="34088"/>
                    <a:pt x="158879" y="34267"/>
                    <a:pt x="158976" y="34391"/>
                  </a:cubicBezTo>
                  <a:lnTo>
                    <a:pt x="159259" y="34750"/>
                  </a:lnTo>
                  <a:cubicBezTo>
                    <a:pt x="159519" y="35083"/>
                    <a:pt x="159778" y="35419"/>
                    <a:pt x="160034" y="35756"/>
                  </a:cubicBezTo>
                  <a:cubicBezTo>
                    <a:pt x="160088" y="35828"/>
                    <a:pt x="160173" y="35870"/>
                    <a:pt x="160263" y="35870"/>
                  </a:cubicBezTo>
                  <a:cubicBezTo>
                    <a:pt x="160502" y="35869"/>
                    <a:pt x="160636" y="35597"/>
                    <a:pt x="160492" y="35407"/>
                  </a:cubicBezTo>
                  <a:cubicBezTo>
                    <a:pt x="160234" y="35068"/>
                    <a:pt x="159974" y="34731"/>
                    <a:pt x="159711" y="34395"/>
                  </a:cubicBezTo>
                  <a:lnTo>
                    <a:pt x="159427" y="34033"/>
                  </a:lnTo>
                  <a:cubicBezTo>
                    <a:pt x="159370" y="33963"/>
                    <a:pt x="159287" y="33927"/>
                    <a:pt x="159203" y="33927"/>
                  </a:cubicBezTo>
                  <a:close/>
                  <a:moveTo>
                    <a:pt x="19021" y="33965"/>
                  </a:moveTo>
                  <a:cubicBezTo>
                    <a:pt x="18936" y="33965"/>
                    <a:pt x="18851" y="34002"/>
                    <a:pt x="18795" y="34075"/>
                  </a:cubicBezTo>
                  <a:cubicBezTo>
                    <a:pt x="18436" y="34529"/>
                    <a:pt x="18081" y="34988"/>
                    <a:pt x="17731" y="35449"/>
                  </a:cubicBezTo>
                  <a:cubicBezTo>
                    <a:pt x="17587" y="35639"/>
                    <a:pt x="17723" y="35911"/>
                    <a:pt x="17960" y="35912"/>
                  </a:cubicBezTo>
                  <a:cubicBezTo>
                    <a:pt x="18051" y="35912"/>
                    <a:pt x="18136" y="35870"/>
                    <a:pt x="18190" y="35798"/>
                  </a:cubicBezTo>
                  <a:cubicBezTo>
                    <a:pt x="18538" y="35339"/>
                    <a:pt x="18891" y="34883"/>
                    <a:pt x="19247" y="34431"/>
                  </a:cubicBezTo>
                  <a:cubicBezTo>
                    <a:pt x="19345" y="34306"/>
                    <a:pt x="19325" y="34125"/>
                    <a:pt x="19199" y="34027"/>
                  </a:cubicBezTo>
                  <a:cubicBezTo>
                    <a:pt x="19146" y="33985"/>
                    <a:pt x="19083" y="33965"/>
                    <a:pt x="19021" y="33965"/>
                  </a:cubicBezTo>
                  <a:close/>
                  <a:moveTo>
                    <a:pt x="161297" y="36683"/>
                  </a:moveTo>
                  <a:cubicBezTo>
                    <a:pt x="161238" y="36683"/>
                    <a:pt x="161179" y="36701"/>
                    <a:pt x="161128" y="36739"/>
                  </a:cubicBezTo>
                  <a:cubicBezTo>
                    <a:pt x="160999" y="36832"/>
                    <a:pt x="160971" y="37012"/>
                    <a:pt x="161064" y="37141"/>
                  </a:cubicBezTo>
                  <a:cubicBezTo>
                    <a:pt x="161405" y="37606"/>
                    <a:pt x="161739" y="38075"/>
                    <a:pt x="162069" y="38546"/>
                  </a:cubicBezTo>
                  <a:cubicBezTo>
                    <a:pt x="162123" y="38624"/>
                    <a:pt x="162211" y="38670"/>
                    <a:pt x="162306" y="38670"/>
                  </a:cubicBezTo>
                  <a:cubicBezTo>
                    <a:pt x="162364" y="38670"/>
                    <a:pt x="162422" y="38652"/>
                    <a:pt x="162470" y="38617"/>
                  </a:cubicBezTo>
                  <a:cubicBezTo>
                    <a:pt x="162601" y="38527"/>
                    <a:pt x="162632" y="38347"/>
                    <a:pt x="162541" y="38216"/>
                  </a:cubicBezTo>
                  <a:cubicBezTo>
                    <a:pt x="162208" y="37741"/>
                    <a:pt x="161871" y="37270"/>
                    <a:pt x="161531" y="36802"/>
                  </a:cubicBezTo>
                  <a:cubicBezTo>
                    <a:pt x="161474" y="36724"/>
                    <a:pt x="161387" y="36683"/>
                    <a:pt x="161297" y="36683"/>
                  </a:cubicBezTo>
                  <a:close/>
                  <a:moveTo>
                    <a:pt x="16925" y="36729"/>
                  </a:moveTo>
                  <a:cubicBezTo>
                    <a:pt x="16837" y="36729"/>
                    <a:pt x="16750" y="36769"/>
                    <a:pt x="16693" y="36845"/>
                  </a:cubicBezTo>
                  <a:cubicBezTo>
                    <a:pt x="16353" y="37314"/>
                    <a:pt x="16016" y="37786"/>
                    <a:pt x="15685" y="38261"/>
                  </a:cubicBezTo>
                  <a:cubicBezTo>
                    <a:pt x="15552" y="38452"/>
                    <a:pt x="15687" y="38714"/>
                    <a:pt x="15920" y="38714"/>
                  </a:cubicBezTo>
                  <a:cubicBezTo>
                    <a:pt x="16015" y="38714"/>
                    <a:pt x="16102" y="38669"/>
                    <a:pt x="16156" y="38592"/>
                  </a:cubicBezTo>
                  <a:cubicBezTo>
                    <a:pt x="16486" y="38119"/>
                    <a:pt x="16821" y="37650"/>
                    <a:pt x="17160" y="37185"/>
                  </a:cubicBezTo>
                  <a:cubicBezTo>
                    <a:pt x="17251" y="37057"/>
                    <a:pt x="17222" y="36878"/>
                    <a:pt x="17094" y="36784"/>
                  </a:cubicBezTo>
                  <a:cubicBezTo>
                    <a:pt x="17043" y="36747"/>
                    <a:pt x="16984" y="36729"/>
                    <a:pt x="16925" y="36729"/>
                  </a:cubicBezTo>
                  <a:close/>
                  <a:moveTo>
                    <a:pt x="163285" y="39523"/>
                  </a:moveTo>
                  <a:cubicBezTo>
                    <a:pt x="163230" y="39523"/>
                    <a:pt x="163173" y="39539"/>
                    <a:pt x="163124" y="39572"/>
                  </a:cubicBezTo>
                  <a:cubicBezTo>
                    <a:pt x="162992" y="39661"/>
                    <a:pt x="162957" y="39839"/>
                    <a:pt x="163046" y="39971"/>
                  </a:cubicBezTo>
                  <a:cubicBezTo>
                    <a:pt x="163366" y="40450"/>
                    <a:pt x="163682" y="40931"/>
                    <a:pt x="163993" y="41415"/>
                  </a:cubicBezTo>
                  <a:cubicBezTo>
                    <a:pt x="164046" y="41497"/>
                    <a:pt x="164138" y="41547"/>
                    <a:pt x="164235" y="41547"/>
                  </a:cubicBezTo>
                  <a:cubicBezTo>
                    <a:pt x="164463" y="41547"/>
                    <a:pt x="164601" y="41295"/>
                    <a:pt x="164479" y="41104"/>
                  </a:cubicBezTo>
                  <a:cubicBezTo>
                    <a:pt x="164165" y="40617"/>
                    <a:pt x="163847" y="40132"/>
                    <a:pt x="163524" y="39650"/>
                  </a:cubicBezTo>
                  <a:cubicBezTo>
                    <a:pt x="163469" y="39567"/>
                    <a:pt x="163378" y="39523"/>
                    <a:pt x="163285" y="39523"/>
                  </a:cubicBezTo>
                  <a:close/>
                  <a:moveTo>
                    <a:pt x="14941" y="39570"/>
                  </a:moveTo>
                  <a:cubicBezTo>
                    <a:pt x="14849" y="39570"/>
                    <a:pt x="14758" y="39614"/>
                    <a:pt x="14702" y="39698"/>
                  </a:cubicBezTo>
                  <a:cubicBezTo>
                    <a:pt x="14380" y="40179"/>
                    <a:pt x="14062" y="40663"/>
                    <a:pt x="13749" y="41151"/>
                  </a:cubicBezTo>
                  <a:cubicBezTo>
                    <a:pt x="13625" y="41343"/>
                    <a:pt x="13763" y="41595"/>
                    <a:pt x="13991" y="41595"/>
                  </a:cubicBezTo>
                  <a:cubicBezTo>
                    <a:pt x="14089" y="41595"/>
                    <a:pt x="14181" y="41545"/>
                    <a:pt x="14233" y="41462"/>
                  </a:cubicBezTo>
                  <a:cubicBezTo>
                    <a:pt x="14545" y="40978"/>
                    <a:pt x="14861" y="40497"/>
                    <a:pt x="15181" y="40018"/>
                  </a:cubicBezTo>
                  <a:cubicBezTo>
                    <a:pt x="15270" y="39886"/>
                    <a:pt x="15235" y="39706"/>
                    <a:pt x="15102" y="39619"/>
                  </a:cubicBezTo>
                  <a:cubicBezTo>
                    <a:pt x="15052" y="39585"/>
                    <a:pt x="14997" y="39570"/>
                    <a:pt x="14941" y="39570"/>
                  </a:cubicBezTo>
                  <a:close/>
                  <a:moveTo>
                    <a:pt x="165160" y="42437"/>
                  </a:moveTo>
                  <a:cubicBezTo>
                    <a:pt x="165109" y="42437"/>
                    <a:pt x="165056" y="42451"/>
                    <a:pt x="165009" y="42480"/>
                  </a:cubicBezTo>
                  <a:cubicBezTo>
                    <a:pt x="164874" y="42563"/>
                    <a:pt x="164832" y="42741"/>
                    <a:pt x="164914" y="42876"/>
                  </a:cubicBezTo>
                  <a:cubicBezTo>
                    <a:pt x="165217" y="43367"/>
                    <a:pt x="165514" y="43860"/>
                    <a:pt x="165805" y="44356"/>
                  </a:cubicBezTo>
                  <a:cubicBezTo>
                    <a:pt x="165857" y="44444"/>
                    <a:pt x="165952" y="44498"/>
                    <a:pt x="166054" y="44498"/>
                  </a:cubicBezTo>
                  <a:lnTo>
                    <a:pt x="166054" y="44499"/>
                  </a:lnTo>
                  <a:cubicBezTo>
                    <a:pt x="166277" y="44499"/>
                    <a:pt x="166416" y="44256"/>
                    <a:pt x="166302" y="44064"/>
                  </a:cubicBezTo>
                  <a:cubicBezTo>
                    <a:pt x="166008" y="43565"/>
                    <a:pt x="165710" y="43068"/>
                    <a:pt x="165405" y="42574"/>
                  </a:cubicBezTo>
                  <a:cubicBezTo>
                    <a:pt x="165351" y="42486"/>
                    <a:pt x="165257" y="42437"/>
                    <a:pt x="165160" y="42437"/>
                  </a:cubicBezTo>
                  <a:close/>
                  <a:moveTo>
                    <a:pt x="13072" y="42480"/>
                  </a:moveTo>
                  <a:cubicBezTo>
                    <a:pt x="12973" y="42480"/>
                    <a:pt x="12877" y="42531"/>
                    <a:pt x="12824" y="42622"/>
                  </a:cubicBezTo>
                  <a:cubicBezTo>
                    <a:pt x="12519" y="43116"/>
                    <a:pt x="12221" y="43613"/>
                    <a:pt x="11927" y="44112"/>
                  </a:cubicBezTo>
                  <a:cubicBezTo>
                    <a:pt x="11813" y="44304"/>
                    <a:pt x="11951" y="44547"/>
                    <a:pt x="12174" y="44547"/>
                  </a:cubicBezTo>
                  <a:cubicBezTo>
                    <a:pt x="12277" y="44547"/>
                    <a:pt x="12371" y="44493"/>
                    <a:pt x="12422" y="44404"/>
                  </a:cubicBezTo>
                  <a:cubicBezTo>
                    <a:pt x="12716" y="43908"/>
                    <a:pt x="13012" y="43415"/>
                    <a:pt x="13313" y="42924"/>
                  </a:cubicBezTo>
                  <a:cubicBezTo>
                    <a:pt x="13401" y="42789"/>
                    <a:pt x="13360" y="42608"/>
                    <a:pt x="13223" y="42524"/>
                  </a:cubicBezTo>
                  <a:cubicBezTo>
                    <a:pt x="13176" y="42494"/>
                    <a:pt x="13123" y="42480"/>
                    <a:pt x="13072" y="42480"/>
                  </a:cubicBezTo>
                  <a:close/>
                  <a:moveTo>
                    <a:pt x="166919" y="45423"/>
                  </a:moveTo>
                  <a:cubicBezTo>
                    <a:pt x="166871" y="45423"/>
                    <a:pt x="166823" y="45435"/>
                    <a:pt x="166778" y="45460"/>
                  </a:cubicBezTo>
                  <a:cubicBezTo>
                    <a:pt x="166639" y="45539"/>
                    <a:pt x="166590" y="45714"/>
                    <a:pt x="166669" y="45853"/>
                  </a:cubicBezTo>
                  <a:cubicBezTo>
                    <a:pt x="166951" y="46355"/>
                    <a:pt x="167229" y="46858"/>
                    <a:pt x="167501" y="47366"/>
                  </a:cubicBezTo>
                  <a:cubicBezTo>
                    <a:pt x="167552" y="47459"/>
                    <a:pt x="167649" y="47517"/>
                    <a:pt x="167755" y="47517"/>
                  </a:cubicBezTo>
                  <a:cubicBezTo>
                    <a:pt x="167973" y="47517"/>
                    <a:pt x="168112" y="47284"/>
                    <a:pt x="168009" y="47092"/>
                  </a:cubicBezTo>
                  <a:cubicBezTo>
                    <a:pt x="167734" y="46583"/>
                    <a:pt x="167455" y="46074"/>
                    <a:pt x="167170" y="45570"/>
                  </a:cubicBezTo>
                  <a:cubicBezTo>
                    <a:pt x="167118" y="45476"/>
                    <a:pt x="167019" y="45423"/>
                    <a:pt x="166919" y="45423"/>
                  </a:cubicBezTo>
                  <a:close/>
                  <a:moveTo>
                    <a:pt x="11312" y="45469"/>
                  </a:moveTo>
                  <a:cubicBezTo>
                    <a:pt x="11210" y="45469"/>
                    <a:pt x="11112" y="45523"/>
                    <a:pt x="11060" y="45619"/>
                  </a:cubicBezTo>
                  <a:cubicBezTo>
                    <a:pt x="10774" y="46124"/>
                    <a:pt x="10495" y="46632"/>
                    <a:pt x="10220" y="47143"/>
                  </a:cubicBezTo>
                  <a:cubicBezTo>
                    <a:pt x="10117" y="47335"/>
                    <a:pt x="10256" y="47567"/>
                    <a:pt x="10473" y="47567"/>
                  </a:cubicBezTo>
                  <a:cubicBezTo>
                    <a:pt x="10580" y="47567"/>
                    <a:pt x="10677" y="47509"/>
                    <a:pt x="10727" y="47415"/>
                  </a:cubicBezTo>
                  <a:cubicBezTo>
                    <a:pt x="11001" y="46908"/>
                    <a:pt x="11278" y="46404"/>
                    <a:pt x="11561" y="45902"/>
                  </a:cubicBezTo>
                  <a:cubicBezTo>
                    <a:pt x="11643" y="45763"/>
                    <a:pt x="11593" y="45585"/>
                    <a:pt x="11454" y="45507"/>
                  </a:cubicBezTo>
                  <a:cubicBezTo>
                    <a:pt x="11409" y="45481"/>
                    <a:pt x="11360" y="45469"/>
                    <a:pt x="11312" y="45469"/>
                  </a:cubicBezTo>
                  <a:close/>
                  <a:moveTo>
                    <a:pt x="168562" y="48476"/>
                  </a:moveTo>
                  <a:cubicBezTo>
                    <a:pt x="168518" y="48476"/>
                    <a:pt x="168473" y="48486"/>
                    <a:pt x="168431" y="48508"/>
                  </a:cubicBezTo>
                  <a:cubicBezTo>
                    <a:pt x="168288" y="48580"/>
                    <a:pt x="168233" y="48754"/>
                    <a:pt x="168305" y="48895"/>
                  </a:cubicBezTo>
                  <a:cubicBezTo>
                    <a:pt x="168568" y="49407"/>
                    <a:pt x="168827" y="49922"/>
                    <a:pt x="169079" y="50439"/>
                  </a:cubicBezTo>
                  <a:cubicBezTo>
                    <a:pt x="169128" y="50538"/>
                    <a:pt x="169227" y="50601"/>
                    <a:pt x="169338" y="50601"/>
                  </a:cubicBezTo>
                  <a:cubicBezTo>
                    <a:pt x="169382" y="50601"/>
                    <a:pt x="169425" y="50591"/>
                    <a:pt x="169465" y="50572"/>
                  </a:cubicBezTo>
                  <a:cubicBezTo>
                    <a:pt x="169608" y="50502"/>
                    <a:pt x="169668" y="50330"/>
                    <a:pt x="169598" y="50187"/>
                  </a:cubicBezTo>
                  <a:cubicBezTo>
                    <a:pt x="169343" y="49666"/>
                    <a:pt x="169084" y="49148"/>
                    <a:pt x="168818" y="48632"/>
                  </a:cubicBezTo>
                  <a:cubicBezTo>
                    <a:pt x="168767" y="48533"/>
                    <a:pt x="168667" y="48476"/>
                    <a:pt x="168562" y="48476"/>
                  </a:cubicBezTo>
                  <a:close/>
                  <a:moveTo>
                    <a:pt x="9667" y="48525"/>
                  </a:moveTo>
                  <a:cubicBezTo>
                    <a:pt x="9562" y="48525"/>
                    <a:pt x="9462" y="48581"/>
                    <a:pt x="9412" y="48680"/>
                  </a:cubicBezTo>
                  <a:cubicBezTo>
                    <a:pt x="9145" y="49196"/>
                    <a:pt x="8886" y="49714"/>
                    <a:pt x="8632" y="50235"/>
                  </a:cubicBezTo>
                  <a:cubicBezTo>
                    <a:pt x="8537" y="50427"/>
                    <a:pt x="8676" y="50650"/>
                    <a:pt x="8890" y="50650"/>
                  </a:cubicBezTo>
                  <a:cubicBezTo>
                    <a:pt x="9000" y="50650"/>
                    <a:pt x="9101" y="50588"/>
                    <a:pt x="9149" y="50488"/>
                  </a:cubicBezTo>
                  <a:cubicBezTo>
                    <a:pt x="9402" y="49971"/>
                    <a:pt x="9660" y="49456"/>
                    <a:pt x="9924" y="48944"/>
                  </a:cubicBezTo>
                  <a:cubicBezTo>
                    <a:pt x="9997" y="48803"/>
                    <a:pt x="9941" y="48629"/>
                    <a:pt x="9799" y="48557"/>
                  </a:cubicBezTo>
                  <a:cubicBezTo>
                    <a:pt x="9757" y="48535"/>
                    <a:pt x="9711" y="48525"/>
                    <a:pt x="9667" y="48525"/>
                  </a:cubicBezTo>
                  <a:close/>
                  <a:moveTo>
                    <a:pt x="170086" y="51593"/>
                  </a:moveTo>
                  <a:cubicBezTo>
                    <a:pt x="170045" y="51593"/>
                    <a:pt x="170004" y="51602"/>
                    <a:pt x="169964" y="51620"/>
                  </a:cubicBezTo>
                  <a:cubicBezTo>
                    <a:pt x="169821" y="51686"/>
                    <a:pt x="169759" y="51854"/>
                    <a:pt x="169822" y="51998"/>
                  </a:cubicBezTo>
                  <a:cubicBezTo>
                    <a:pt x="170066" y="52520"/>
                    <a:pt x="170305" y="53044"/>
                    <a:pt x="170537" y="53571"/>
                  </a:cubicBezTo>
                  <a:cubicBezTo>
                    <a:pt x="170583" y="53675"/>
                    <a:pt x="170686" y="53742"/>
                    <a:pt x="170800" y="53742"/>
                  </a:cubicBezTo>
                  <a:lnTo>
                    <a:pt x="170800" y="53743"/>
                  </a:lnTo>
                  <a:cubicBezTo>
                    <a:pt x="171009" y="53743"/>
                    <a:pt x="171149" y="53529"/>
                    <a:pt x="171064" y="53338"/>
                  </a:cubicBezTo>
                  <a:cubicBezTo>
                    <a:pt x="170829" y="52808"/>
                    <a:pt x="170590" y="52280"/>
                    <a:pt x="170345" y="51755"/>
                  </a:cubicBezTo>
                  <a:cubicBezTo>
                    <a:pt x="170295" y="51652"/>
                    <a:pt x="170193" y="51593"/>
                    <a:pt x="170086" y="51593"/>
                  </a:cubicBezTo>
                  <a:close/>
                  <a:moveTo>
                    <a:pt x="8144" y="51638"/>
                  </a:moveTo>
                  <a:cubicBezTo>
                    <a:pt x="8035" y="51638"/>
                    <a:pt x="7931" y="51699"/>
                    <a:pt x="7884" y="51804"/>
                  </a:cubicBezTo>
                  <a:cubicBezTo>
                    <a:pt x="7638" y="52330"/>
                    <a:pt x="7398" y="52858"/>
                    <a:pt x="7164" y="53387"/>
                  </a:cubicBezTo>
                  <a:cubicBezTo>
                    <a:pt x="7079" y="53578"/>
                    <a:pt x="7218" y="53791"/>
                    <a:pt x="7427" y="53792"/>
                  </a:cubicBezTo>
                  <a:cubicBezTo>
                    <a:pt x="7540" y="53792"/>
                    <a:pt x="7645" y="53725"/>
                    <a:pt x="7690" y="53621"/>
                  </a:cubicBezTo>
                  <a:cubicBezTo>
                    <a:pt x="7924" y="53093"/>
                    <a:pt x="8162" y="52569"/>
                    <a:pt x="8405" y="52047"/>
                  </a:cubicBezTo>
                  <a:cubicBezTo>
                    <a:pt x="8472" y="51903"/>
                    <a:pt x="8410" y="51732"/>
                    <a:pt x="8265" y="51665"/>
                  </a:cubicBezTo>
                  <a:cubicBezTo>
                    <a:pt x="8226" y="51646"/>
                    <a:pt x="8184" y="51638"/>
                    <a:pt x="8144" y="51638"/>
                  </a:cubicBezTo>
                  <a:close/>
                  <a:moveTo>
                    <a:pt x="171485" y="54757"/>
                  </a:moveTo>
                  <a:cubicBezTo>
                    <a:pt x="171448" y="54757"/>
                    <a:pt x="171411" y="54764"/>
                    <a:pt x="171374" y="54780"/>
                  </a:cubicBezTo>
                  <a:cubicBezTo>
                    <a:pt x="171228" y="54842"/>
                    <a:pt x="171159" y="55010"/>
                    <a:pt x="171220" y="55157"/>
                  </a:cubicBezTo>
                  <a:cubicBezTo>
                    <a:pt x="171443" y="55689"/>
                    <a:pt x="171660" y="56221"/>
                    <a:pt x="171872" y="56757"/>
                  </a:cubicBezTo>
                  <a:cubicBezTo>
                    <a:pt x="171917" y="56867"/>
                    <a:pt x="172022" y="56939"/>
                    <a:pt x="172141" y="56939"/>
                  </a:cubicBezTo>
                  <a:cubicBezTo>
                    <a:pt x="172344" y="56939"/>
                    <a:pt x="172484" y="56733"/>
                    <a:pt x="172408" y="56544"/>
                  </a:cubicBezTo>
                  <a:cubicBezTo>
                    <a:pt x="172194" y="56005"/>
                    <a:pt x="171975" y="55469"/>
                    <a:pt x="171751" y="54934"/>
                  </a:cubicBezTo>
                  <a:cubicBezTo>
                    <a:pt x="171705" y="54824"/>
                    <a:pt x="171598" y="54757"/>
                    <a:pt x="171485" y="54757"/>
                  </a:cubicBezTo>
                  <a:close/>
                  <a:moveTo>
                    <a:pt x="6741" y="54808"/>
                  </a:moveTo>
                  <a:cubicBezTo>
                    <a:pt x="6628" y="54808"/>
                    <a:pt x="6521" y="54874"/>
                    <a:pt x="6475" y="54985"/>
                  </a:cubicBezTo>
                  <a:cubicBezTo>
                    <a:pt x="6251" y="55518"/>
                    <a:pt x="6033" y="56055"/>
                    <a:pt x="5818" y="56594"/>
                  </a:cubicBezTo>
                  <a:cubicBezTo>
                    <a:pt x="5743" y="56782"/>
                    <a:pt x="5882" y="56988"/>
                    <a:pt x="6084" y="56988"/>
                  </a:cubicBezTo>
                  <a:cubicBezTo>
                    <a:pt x="6084" y="56988"/>
                    <a:pt x="6085" y="56988"/>
                    <a:pt x="6086" y="56988"/>
                  </a:cubicBezTo>
                  <a:cubicBezTo>
                    <a:pt x="6204" y="56988"/>
                    <a:pt x="6310" y="56916"/>
                    <a:pt x="6354" y="56807"/>
                  </a:cubicBezTo>
                  <a:cubicBezTo>
                    <a:pt x="6567" y="56270"/>
                    <a:pt x="6784" y="55738"/>
                    <a:pt x="7007" y="55207"/>
                  </a:cubicBezTo>
                  <a:cubicBezTo>
                    <a:pt x="7068" y="55060"/>
                    <a:pt x="7000" y="54891"/>
                    <a:pt x="6852" y="54830"/>
                  </a:cubicBezTo>
                  <a:cubicBezTo>
                    <a:pt x="6816" y="54815"/>
                    <a:pt x="6778" y="54808"/>
                    <a:pt x="6741" y="54808"/>
                  </a:cubicBezTo>
                  <a:close/>
                  <a:moveTo>
                    <a:pt x="172761" y="57973"/>
                  </a:moveTo>
                  <a:cubicBezTo>
                    <a:pt x="172727" y="57973"/>
                    <a:pt x="172693" y="57979"/>
                    <a:pt x="172660" y="57992"/>
                  </a:cubicBezTo>
                  <a:cubicBezTo>
                    <a:pt x="172509" y="58049"/>
                    <a:pt x="172434" y="58218"/>
                    <a:pt x="172495" y="58368"/>
                  </a:cubicBezTo>
                  <a:cubicBezTo>
                    <a:pt x="172696" y="58908"/>
                    <a:pt x="172893" y="59449"/>
                    <a:pt x="173085" y="59992"/>
                  </a:cubicBezTo>
                  <a:cubicBezTo>
                    <a:pt x="173126" y="60107"/>
                    <a:pt x="173234" y="60184"/>
                    <a:pt x="173356" y="60184"/>
                  </a:cubicBezTo>
                  <a:lnTo>
                    <a:pt x="173356" y="60185"/>
                  </a:lnTo>
                  <a:cubicBezTo>
                    <a:pt x="173555" y="60185"/>
                    <a:pt x="173694" y="59989"/>
                    <a:pt x="173628" y="59802"/>
                  </a:cubicBezTo>
                  <a:cubicBezTo>
                    <a:pt x="173435" y="59255"/>
                    <a:pt x="173237" y="58709"/>
                    <a:pt x="173033" y="58167"/>
                  </a:cubicBezTo>
                  <a:cubicBezTo>
                    <a:pt x="172991" y="58048"/>
                    <a:pt x="172879" y="57973"/>
                    <a:pt x="172761" y="57973"/>
                  </a:cubicBezTo>
                  <a:close/>
                  <a:moveTo>
                    <a:pt x="5461" y="58028"/>
                  </a:moveTo>
                  <a:cubicBezTo>
                    <a:pt x="5345" y="58028"/>
                    <a:pt x="5236" y="58099"/>
                    <a:pt x="5192" y="58215"/>
                  </a:cubicBezTo>
                  <a:cubicBezTo>
                    <a:pt x="4989" y="58758"/>
                    <a:pt x="4790" y="59303"/>
                    <a:pt x="4597" y="59850"/>
                  </a:cubicBezTo>
                  <a:cubicBezTo>
                    <a:pt x="4544" y="60000"/>
                    <a:pt x="4623" y="60164"/>
                    <a:pt x="4773" y="60218"/>
                  </a:cubicBezTo>
                  <a:cubicBezTo>
                    <a:pt x="4805" y="60227"/>
                    <a:pt x="4837" y="60233"/>
                    <a:pt x="4869" y="60233"/>
                  </a:cubicBezTo>
                  <a:cubicBezTo>
                    <a:pt x="4992" y="60233"/>
                    <a:pt x="5101" y="60157"/>
                    <a:pt x="5142" y="60042"/>
                  </a:cubicBezTo>
                  <a:cubicBezTo>
                    <a:pt x="5332" y="59498"/>
                    <a:pt x="5529" y="58957"/>
                    <a:pt x="5732" y="58417"/>
                  </a:cubicBezTo>
                  <a:cubicBezTo>
                    <a:pt x="5788" y="58269"/>
                    <a:pt x="5713" y="58102"/>
                    <a:pt x="5563" y="58047"/>
                  </a:cubicBezTo>
                  <a:cubicBezTo>
                    <a:pt x="5529" y="58034"/>
                    <a:pt x="5495" y="58028"/>
                    <a:pt x="5461" y="58028"/>
                  </a:cubicBezTo>
                  <a:close/>
                  <a:moveTo>
                    <a:pt x="173919" y="61254"/>
                  </a:moveTo>
                  <a:cubicBezTo>
                    <a:pt x="173889" y="61254"/>
                    <a:pt x="173858" y="61259"/>
                    <a:pt x="173829" y="61269"/>
                  </a:cubicBezTo>
                  <a:cubicBezTo>
                    <a:pt x="173680" y="61318"/>
                    <a:pt x="173598" y="61477"/>
                    <a:pt x="173644" y="61627"/>
                  </a:cubicBezTo>
                  <a:cubicBezTo>
                    <a:pt x="173825" y="62174"/>
                    <a:pt x="174001" y="62722"/>
                    <a:pt x="174172" y="63273"/>
                  </a:cubicBezTo>
                  <a:cubicBezTo>
                    <a:pt x="174209" y="63393"/>
                    <a:pt x="174320" y="63476"/>
                    <a:pt x="174446" y="63476"/>
                  </a:cubicBezTo>
                  <a:cubicBezTo>
                    <a:pt x="174641" y="63476"/>
                    <a:pt x="174778" y="63287"/>
                    <a:pt x="174722" y="63103"/>
                  </a:cubicBezTo>
                  <a:cubicBezTo>
                    <a:pt x="174551" y="62548"/>
                    <a:pt x="174373" y="61995"/>
                    <a:pt x="174191" y="61446"/>
                  </a:cubicBezTo>
                  <a:cubicBezTo>
                    <a:pt x="174149" y="61328"/>
                    <a:pt x="174038" y="61254"/>
                    <a:pt x="173919" y="61254"/>
                  </a:cubicBezTo>
                  <a:close/>
                  <a:moveTo>
                    <a:pt x="4309" y="61297"/>
                  </a:moveTo>
                  <a:cubicBezTo>
                    <a:pt x="4188" y="61297"/>
                    <a:pt x="4075" y="61374"/>
                    <a:pt x="4036" y="61495"/>
                  </a:cubicBezTo>
                  <a:cubicBezTo>
                    <a:pt x="3853" y="62045"/>
                    <a:pt x="3676" y="62598"/>
                    <a:pt x="3504" y="63150"/>
                  </a:cubicBezTo>
                  <a:cubicBezTo>
                    <a:pt x="3459" y="63303"/>
                    <a:pt x="3543" y="63464"/>
                    <a:pt x="3695" y="63510"/>
                  </a:cubicBezTo>
                  <a:cubicBezTo>
                    <a:pt x="3723" y="63519"/>
                    <a:pt x="3751" y="63524"/>
                    <a:pt x="3780" y="63524"/>
                  </a:cubicBezTo>
                  <a:cubicBezTo>
                    <a:pt x="3906" y="63524"/>
                    <a:pt x="4018" y="63442"/>
                    <a:pt x="4055" y="63321"/>
                  </a:cubicBezTo>
                  <a:cubicBezTo>
                    <a:pt x="4225" y="62771"/>
                    <a:pt x="4402" y="62223"/>
                    <a:pt x="4583" y="61676"/>
                  </a:cubicBezTo>
                  <a:cubicBezTo>
                    <a:pt x="4632" y="61525"/>
                    <a:pt x="4550" y="61362"/>
                    <a:pt x="4399" y="61312"/>
                  </a:cubicBezTo>
                  <a:cubicBezTo>
                    <a:pt x="4369" y="61302"/>
                    <a:pt x="4339" y="61297"/>
                    <a:pt x="4309" y="61297"/>
                  </a:cubicBezTo>
                  <a:close/>
                  <a:moveTo>
                    <a:pt x="174942" y="64555"/>
                  </a:moveTo>
                  <a:cubicBezTo>
                    <a:pt x="174916" y="64555"/>
                    <a:pt x="174889" y="64558"/>
                    <a:pt x="174862" y="64566"/>
                  </a:cubicBezTo>
                  <a:cubicBezTo>
                    <a:pt x="174708" y="64610"/>
                    <a:pt x="174620" y="64773"/>
                    <a:pt x="174667" y="64927"/>
                  </a:cubicBezTo>
                  <a:cubicBezTo>
                    <a:pt x="174826" y="65481"/>
                    <a:pt x="174981" y="66035"/>
                    <a:pt x="175130" y="66592"/>
                  </a:cubicBezTo>
                  <a:cubicBezTo>
                    <a:pt x="175165" y="66718"/>
                    <a:pt x="175279" y="66805"/>
                    <a:pt x="175408" y="66805"/>
                  </a:cubicBezTo>
                  <a:cubicBezTo>
                    <a:pt x="175598" y="66805"/>
                    <a:pt x="175736" y="66625"/>
                    <a:pt x="175688" y="66443"/>
                  </a:cubicBezTo>
                  <a:cubicBezTo>
                    <a:pt x="175538" y="65883"/>
                    <a:pt x="175382" y="65324"/>
                    <a:pt x="175221" y="64767"/>
                  </a:cubicBezTo>
                  <a:cubicBezTo>
                    <a:pt x="175186" y="64639"/>
                    <a:pt x="175069" y="64555"/>
                    <a:pt x="174942" y="64555"/>
                  </a:cubicBezTo>
                  <a:close/>
                  <a:moveTo>
                    <a:pt x="3281" y="64611"/>
                  </a:moveTo>
                  <a:cubicBezTo>
                    <a:pt x="3157" y="64611"/>
                    <a:pt x="3043" y="64691"/>
                    <a:pt x="3005" y="64815"/>
                  </a:cubicBezTo>
                  <a:cubicBezTo>
                    <a:pt x="2845" y="65373"/>
                    <a:pt x="2690" y="65931"/>
                    <a:pt x="2541" y="66491"/>
                  </a:cubicBezTo>
                  <a:cubicBezTo>
                    <a:pt x="2500" y="66644"/>
                    <a:pt x="2592" y="66803"/>
                    <a:pt x="2745" y="66844"/>
                  </a:cubicBezTo>
                  <a:cubicBezTo>
                    <a:pt x="2769" y="66850"/>
                    <a:pt x="2794" y="66853"/>
                    <a:pt x="2819" y="66853"/>
                  </a:cubicBezTo>
                  <a:cubicBezTo>
                    <a:pt x="2950" y="66853"/>
                    <a:pt x="3063" y="66766"/>
                    <a:pt x="3097" y="66640"/>
                  </a:cubicBezTo>
                  <a:cubicBezTo>
                    <a:pt x="3245" y="66083"/>
                    <a:pt x="3400" y="65528"/>
                    <a:pt x="3560" y="64976"/>
                  </a:cubicBezTo>
                  <a:cubicBezTo>
                    <a:pt x="3602" y="64824"/>
                    <a:pt x="3513" y="64665"/>
                    <a:pt x="3362" y="64622"/>
                  </a:cubicBezTo>
                  <a:cubicBezTo>
                    <a:pt x="3335" y="64614"/>
                    <a:pt x="3307" y="64611"/>
                    <a:pt x="3281" y="64611"/>
                  </a:cubicBezTo>
                  <a:close/>
                  <a:moveTo>
                    <a:pt x="175845" y="67906"/>
                  </a:moveTo>
                  <a:cubicBezTo>
                    <a:pt x="175821" y="67906"/>
                    <a:pt x="175796" y="67909"/>
                    <a:pt x="175772" y="67916"/>
                  </a:cubicBezTo>
                  <a:cubicBezTo>
                    <a:pt x="175618" y="67953"/>
                    <a:pt x="175523" y="68110"/>
                    <a:pt x="175562" y="68264"/>
                  </a:cubicBezTo>
                  <a:cubicBezTo>
                    <a:pt x="175700" y="68823"/>
                    <a:pt x="175833" y="69384"/>
                    <a:pt x="175960" y="69945"/>
                  </a:cubicBezTo>
                  <a:cubicBezTo>
                    <a:pt x="175990" y="70076"/>
                    <a:pt x="176106" y="70170"/>
                    <a:pt x="176241" y="70170"/>
                  </a:cubicBezTo>
                  <a:cubicBezTo>
                    <a:pt x="176425" y="70170"/>
                    <a:pt x="176562" y="69998"/>
                    <a:pt x="176521" y="69818"/>
                  </a:cubicBezTo>
                  <a:cubicBezTo>
                    <a:pt x="176393" y="69252"/>
                    <a:pt x="176260" y="68688"/>
                    <a:pt x="176121" y="68126"/>
                  </a:cubicBezTo>
                  <a:cubicBezTo>
                    <a:pt x="176090" y="67995"/>
                    <a:pt x="175974" y="67906"/>
                    <a:pt x="175845" y="67906"/>
                  </a:cubicBezTo>
                  <a:close/>
                  <a:moveTo>
                    <a:pt x="2390" y="67951"/>
                  </a:moveTo>
                  <a:cubicBezTo>
                    <a:pt x="2259" y="67951"/>
                    <a:pt x="2140" y="68041"/>
                    <a:pt x="2109" y="68175"/>
                  </a:cubicBezTo>
                  <a:cubicBezTo>
                    <a:pt x="1970" y="68737"/>
                    <a:pt x="1837" y="69301"/>
                    <a:pt x="1709" y="69866"/>
                  </a:cubicBezTo>
                  <a:cubicBezTo>
                    <a:pt x="1668" y="70047"/>
                    <a:pt x="1806" y="70219"/>
                    <a:pt x="1991" y="70219"/>
                  </a:cubicBezTo>
                  <a:cubicBezTo>
                    <a:pt x="2125" y="70218"/>
                    <a:pt x="2241" y="70125"/>
                    <a:pt x="2271" y="69993"/>
                  </a:cubicBezTo>
                  <a:cubicBezTo>
                    <a:pt x="2398" y="69432"/>
                    <a:pt x="2530" y="68872"/>
                    <a:pt x="2668" y="68313"/>
                  </a:cubicBezTo>
                  <a:cubicBezTo>
                    <a:pt x="2709" y="68157"/>
                    <a:pt x="2614" y="67997"/>
                    <a:pt x="2458" y="67959"/>
                  </a:cubicBezTo>
                  <a:cubicBezTo>
                    <a:pt x="2435" y="67953"/>
                    <a:pt x="2412" y="67951"/>
                    <a:pt x="2390" y="67951"/>
                  </a:cubicBezTo>
                  <a:close/>
                  <a:moveTo>
                    <a:pt x="176608" y="71289"/>
                  </a:moveTo>
                  <a:cubicBezTo>
                    <a:pt x="176588" y="71289"/>
                    <a:pt x="176569" y="71291"/>
                    <a:pt x="176549" y="71295"/>
                  </a:cubicBezTo>
                  <a:cubicBezTo>
                    <a:pt x="176393" y="71326"/>
                    <a:pt x="176292" y="71478"/>
                    <a:pt x="176325" y="71634"/>
                  </a:cubicBezTo>
                  <a:cubicBezTo>
                    <a:pt x="176441" y="72199"/>
                    <a:pt x="176551" y="72764"/>
                    <a:pt x="176657" y="73330"/>
                  </a:cubicBezTo>
                  <a:cubicBezTo>
                    <a:pt x="176683" y="73467"/>
                    <a:pt x="176801" y="73565"/>
                    <a:pt x="176940" y="73566"/>
                  </a:cubicBezTo>
                  <a:cubicBezTo>
                    <a:pt x="176958" y="73565"/>
                    <a:pt x="176976" y="73564"/>
                    <a:pt x="176994" y="73562"/>
                  </a:cubicBezTo>
                  <a:cubicBezTo>
                    <a:pt x="177150" y="73532"/>
                    <a:pt x="177253" y="73382"/>
                    <a:pt x="177223" y="73225"/>
                  </a:cubicBezTo>
                  <a:cubicBezTo>
                    <a:pt x="177117" y="72655"/>
                    <a:pt x="177006" y="72086"/>
                    <a:pt x="176888" y="71519"/>
                  </a:cubicBezTo>
                  <a:cubicBezTo>
                    <a:pt x="176861" y="71383"/>
                    <a:pt x="176741" y="71289"/>
                    <a:pt x="176608" y="71289"/>
                  </a:cubicBezTo>
                  <a:close/>
                  <a:moveTo>
                    <a:pt x="1625" y="71335"/>
                  </a:moveTo>
                  <a:cubicBezTo>
                    <a:pt x="1492" y="71335"/>
                    <a:pt x="1371" y="71428"/>
                    <a:pt x="1343" y="71565"/>
                  </a:cubicBezTo>
                  <a:cubicBezTo>
                    <a:pt x="1227" y="72132"/>
                    <a:pt x="1115" y="72702"/>
                    <a:pt x="1011" y="73271"/>
                  </a:cubicBezTo>
                  <a:cubicBezTo>
                    <a:pt x="981" y="73427"/>
                    <a:pt x="1085" y="73578"/>
                    <a:pt x="1241" y="73607"/>
                  </a:cubicBezTo>
                  <a:cubicBezTo>
                    <a:pt x="1259" y="73610"/>
                    <a:pt x="1276" y="73612"/>
                    <a:pt x="1294" y="73612"/>
                  </a:cubicBezTo>
                  <a:cubicBezTo>
                    <a:pt x="1433" y="73612"/>
                    <a:pt x="1552" y="73512"/>
                    <a:pt x="1577" y="73376"/>
                  </a:cubicBezTo>
                  <a:cubicBezTo>
                    <a:pt x="1682" y="72810"/>
                    <a:pt x="1792" y="72245"/>
                    <a:pt x="1907" y="71681"/>
                  </a:cubicBezTo>
                  <a:cubicBezTo>
                    <a:pt x="1939" y="71525"/>
                    <a:pt x="1838" y="71373"/>
                    <a:pt x="1682" y="71340"/>
                  </a:cubicBezTo>
                  <a:cubicBezTo>
                    <a:pt x="1663" y="71336"/>
                    <a:pt x="1644" y="71335"/>
                    <a:pt x="1625" y="71335"/>
                  </a:cubicBezTo>
                  <a:close/>
                  <a:moveTo>
                    <a:pt x="177241" y="74696"/>
                  </a:moveTo>
                  <a:cubicBezTo>
                    <a:pt x="177225" y="74696"/>
                    <a:pt x="177209" y="74697"/>
                    <a:pt x="177193" y="74700"/>
                  </a:cubicBezTo>
                  <a:cubicBezTo>
                    <a:pt x="177036" y="74726"/>
                    <a:pt x="176930" y="74875"/>
                    <a:pt x="176957" y="75032"/>
                  </a:cubicBezTo>
                  <a:cubicBezTo>
                    <a:pt x="177051" y="75600"/>
                    <a:pt x="177140" y="76169"/>
                    <a:pt x="177223" y="76739"/>
                  </a:cubicBezTo>
                  <a:cubicBezTo>
                    <a:pt x="177243" y="76881"/>
                    <a:pt x="177364" y="76985"/>
                    <a:pt x="177507" y="76985"/>
                  </a:cubicBezTo>
                  <a:cubicBezTo>
                    <a:pt x="177522" y="76985"/>
                    <a:pt x="177536" y="76984"/>
                    <a:pt x="177549" y="76982"/>
                  </a:cubicBezTo>
                  <a:cubicBezTo>
                    <a:pt x="177708" y="76958"/>
                    <a:pt x="177815" y="76813"/>
                    <a:pt x="177794" y="76655"/>
                  </a:cubicBezTo>
                  <a:cubicBezTo>
                    <a:pt x="177710" y="76082"/>
                    <a:pt x="177620" y="75508"/>
                    <a:pt x="177525" y="74936"/>
                  </a:cubicBezTo>
                  <a:cubicBezTo>
                    <a:pt x="177502" y="74796"/>
                    <a:pt x="177379" y="74696"/>
                    <a:pt x="177241" y="74696"/>
                  </a:cubicBezTo>
                  <a:close/>
                  <a:moveTo>
                    <a:pt x="997" y="74743"/>
                  </a:moveTo>
                  <a:cubicBezTo>
                    <a:pt x="858" y="74743"/>
                    <a:pt x="736" y="74843"/>
                    <a:pt x="712" y="74984"/>
                  </a:cubicBezTo>
                  <a:cubicBezTo>
                    <a:pt x="650" y="75363"/>
                    <a:pt x="590" y="75742"/>
                    <a:pt x="532" y="76122"/>
                  </a:cubicBezTo>
                  <a:lnTo>
                    <a:pt x="447" y="76703"/>
                  </a:lnTo>
                  <a:cubicBezTo>
                    <a:pt x="424" y="76861"/>
                    <a:pt x="533" y="77006"/>
                    <a:pt x="690" y="77029"/>
                  </a:cubicBezTo>
                  <a:cubicBezTo>
                    <a:pt x="705" y="77032"/>
                    <a:pt x="718" y="77033"/>
                    <a:pt x="732" y="77033"/>
                  </a:cubicBezTo>
                  <a:cubicBezTo>
                    <a:pt x="875" y="77033"/>
                    <a:pt x="998" y="76927"/>
                    <a:pt x="1018" y="76786"/>
                  </a:cubicBezTo>
                  <a:lnTo>
                    <a:pt x="1103" y="76209"/>
                  </a:lnTo>
                  <a:cubicBezTo>
                    <a:pt x="1159" y="75831"/>
                    <a:pt x="1219" y="75454"/>
                    <a:pt x="1281" y="75078"/>
                  </a:cubicBezTo>
                  <a:cubicBezTo>
                    <a:pt x="1307" y="74921"/>
                    <a:pt x="1200" y="74773"/>
                    <a:pt x="1043" y="74747"/>
                  </a:cubicBezTo>
                  <a:cubicBezTo>
                    <a:pt x="1027" y="74744"/>
                    <a:pt x="1012" y="74743"/>
                    <a:pt x="997" y="74743"/>
                  </a:cubicBezTo>
                  <a:close/>
                  <a:moveTo>
                    <a:pt x="177742" y="78132"/>
                  </a:moveTo>
                  <a:cubicBezTo>
                    <a:pt x="177730" y="78132"/>
                    <a:pt x="177718" y="78132"/>
                    <a:pt x="177706" y="78134"/>
                  </a:cubicBezTo>
                  <a:cubicBezTo>
                    <a:pt x="177550" y="78154"/>
                    <a:pt x="177439" y="78295"/>
                    <a:pt x="177456" y="78451"/>
                  </a:cubicBezTo>
                  <a:cubicBezTo>
                    <a:pt x="177528" y="79022"/>
                    <a:pt x="177594" y="79594"/>
                    <a:pt x="177655" y="80167"/>
                  </a:cubicBezTo>
                  <a:cubicBezTo>
                    <a:pt x="177670" y="80313"/>
                    <a:pt x="177793" y="80424"/>
                    <a:pt x="177940" y="80425"/>
                  </a:cubicBezTo>
                  <a:cubicBezTo>
                    <a:pt x="177951" y="80425"/>
                    <a:pt x="177961" y="80424"/>
                    <a:pt x="177971" y="80422"/>
                  </a:cubicBezTo>
                  <a:cubicBezTo>
                    <a:pt x="178130" y="80406"/>
                    <a:pt x="178244" y="80264"/>
                    <a:pt x="178227" y="80106"/>
                  </a:cubicBezTo>
                  <a:cubicBezTo>
                    <a:pt x="178166" y="79530"/>
                    <a:pt x="178100" y="78954"/>
                    <a:pt x="178028" y="78379"/>
                  </a:cubicBezTo>
                  <a:cubicBezTo>
                    <a:pt x="178007" y="78235"/>
                    <a:pt x="177884" y="78132"/>
                    <a:pt x="177742" y="78132"/>
                  </a:cubicBezTo>
                  <a:close/>
                  <a:moveTo>
                    <a:pt x="501" y="78180"/>
                  </a:moveTo>
                  <a:cubicBezTo>
                    <a:pt x="360" y="78180"/>
                    <a:pt x="237" y="78283"/>
                    <a:pt x="215" y="78427"/>
                  </a:cubicBezTo>
                  <a:cubicBezTo>
                    <a:pt x="145" y="79001"/>
                    <a:pt x="79" y="79577"/>
                    <a:pt x="19" y="80154"/>
                  </a:cubicBezTo>
                  <a:cubicBezTo>
                    <a:pt x="1" y="80312"/>
                    <a:pt x="116" y="80455"/>
                    <a:pt x="274" y="80470"/>
                  </a:cubicBezTo>
                  <a:cubicBezTo>
                    <a:pt x="285" y="80472"/>
                    <a:pt x="295" y="80473"/>
                    <a:pt x="304" y="80473"/>
                  </a:cubicBezTo>
                  <a:cubicBezTo>
                    <a:pt x="452" y="80473"/>
                    <a:pt x="575" y="80361"/>
                    <a:pt x="591" y="80215"/>
                  </a:cubicBezTo>
                  <a:cubicBezTo>
                    <a:pt x="651" y="79642"/>
                    <a:pt x="717" y="79069"/>
                    <a:pt x="788" y="78497"/>
                  </a:cubicBezTo>
                  <a:cubicBezTo>
                    <a:pt x="804" y="78341"/>
                    <a:pt x="693" y="78201"/>
                    <a:pt x="537" y="78182"/>
                  </a:cubicBezTo>
                  <a:cubicBezTo>
                    <a:pt x="525" y="78180"/>
                    <a:pt x="513" y="78180"/>
                    <a:pt x="501" y="781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887;p64"/>
            <p:cNvSpPr/>
            <p:nvPr/>
          </p:nvSpPr>
          <p:spPr>
            <a:xfrm>
              <a:off x="1526800" y="2928150"/>
              <a:ext cx="16750" cy="35925"/>
            </a:xfrm>
            <a:custGeom>
              <a:avLst/>
              <a:gdLst/>
              <a:ahLst/>
              <a:cxnLst/>
              <a:rect l="l" t="t" r="r" b="b"/>
              <a:pathLst>
                <a:path w="670" h="1437" extrusionOk="0">
                  <a:moveTo>
                    <a:pt x="370" y="0"/>
                  </a:moveTo>
                  <a:cubicBezTo>
                    <a:pt x="215" y="0"/>
                    <a:pt x="94" y="113"/>
                    <a:pt x="82" y="264"/>
                  </a:cubicBezTo>
                  <a:cubicBezTo>
                    <a:pt x="58" y="552"/>
                    <a:pt x="34" y="840"/>
                    <a:pt x="12" y="1127"/>
                  </a:cubicBezTo>
                  <a:cubicBezTo>
                    <a:pt x="0" y="1287"/>
                    <a:pt x="119" y="1425"/>
                    <a:pt x="279" y="1437"/>
                  </a:cubicBezTo>
                  <a:lnTo>
                    <a:pt x="300" y="1437"/>
                  </a:lnTo>
                  <a:cubicBezTo>
                    <a:pt x="450" y="1437"/>
                    <a:pt x="575" y="1322"/>
                    <a:pt x="587" y="1172"/>
                  </a:cubicBezTo>
                  <a:cubicBezTo>
                    <a:pt x="608" y="885"/>
                    <a:pt x="631" y="598"/>
                    <a:pt x="655" y="313"/>
                  </a:cubicBezTo>
                  <a:cubicBezTo>
                    <a:pt x="670" y="155"/>
                    <a:pt x="552" y="14"/>
                    <a:pt x="394" y="1"/>
                  </a:cubicBezTo>
                  <a:cubicBezTo>
                    <a:pt x="386" y="1"/>
                    <a:pt x="378" y="0"/>
                    <a:pt x="3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3888;p64"/>
            <p:cNvSpPr/>
            <p:nvPr/>
          </p:nvSpPr>
          <p:spPr>
            <a:xfrm>
              <a:off x="1772350" y="2060100"/>
              <a:ext cx="387300" cy="519325"/>
            </a:xfrm>
            <a:custGeom>
              <a:avLst/>
              <a:gdLst/>
              <a:ahLst/>
              <a:cxnLst/>
              <a:rect l="l" t="t" r="r" b="b"/>
              <a:pathLst>
                <a:path w="15492" h="20773" extrusionOk="0">
                  <a:moveTo>
                    <a:pt x="1" y="0"/>
                  </a:moveTo>
                  <a:lnTo>
                    <a:pt x="10386" y="20772"/>
                  </a:lnTo>
                  <a:lnTo>
                    <a:pt x="15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3889;p64"/>
            <p:cNvSpPr/>
            <p:nvPr/>
          </p:nvSpPr>
          <p:spPr>
            <a:xfrm>
              <a:off x="1763500" y="2052900"/>
              <a:ext cx="404250" cy="533725"/>
            </a:xfrm>
            <a:custGeom>
              <a:avLst/>
              <a:gdLst/>
              <a:ahLst/>
              <a:cxnLst/>
              <a:rect l="l" t="t" r="r" b="b"/>
              <a:pathLst>
                <a:path w="16170" h="21349" extrusionOk="0">
                  <a:moveTo>
                    <a:pt x="15478" y="576"/>
                  </a:moveTo>
                  <a:lnTo>
                    <a:pt x="10647" y="20232"/>
                  </a:lnTo>
                  <a:lnTo>
                    <a:pt x="820" y="576"/>
                  </a:lnTo>
                  <a:close/>
                  <a:moveTo>
                    <a:pt x="355" y="1"/>
                  </a:moveTo>
                  <a:cubicBezTo>
                    <a:pt x="140" y="1"/>
                    <a:pt x="1" y="226"/>
                    <a:pt x="97" y="417"/>
                  </a:cubicBezTo>
                  <a:lnTo>
                    <a:pt x="10483" y="21190"/>
                  </a:lnTo>
                  <a:cubicBezTo>
                    <a:pt x="10532" y="21287"/>
                    <a:pt x="10631" y="21348"/>
                    <a:pt x="10740" y="21348"/>
                  </a:cubicBezTo>
                  <a:cubicBezTo>
                    <a:pt x="10750" y="21348"/>
                    <a:pt x="10762" y="21348"/>
                    <a:pt x="10773" y="21347"/>
                  </a:cubicBezTo>
                  <a:cubicBezTo>
                    <a:pt x="10893" y="21334"/>
                    <a:pt x="10991" y="21246"/>
                    <a:pt x="11020" y="21129"/>
                  </a:cubicBezTo>
                  <a:lnTo>
                    <a:pt x="16125" y="357"/>
                  </a:lnTo>
                  <a:cubicBezTo>
                    <a:pt x="16169" y="176"/>
                    <a:pt x="16032" y="1"/>
                    <a:pt x="15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3890;p64"/>
            <p:cNvSpPr/>
            <p:nvPr/>
          </p:nvSpPr>
          <p:spPr>
            <a:xfrm>
              <a:off x="1813950" y="2079800"/>
              <a:ext cx="246475" cy="499625"/>
            </a:xfrm>
            <a:custGeom>
              <a:avLst/>
              <a:gdLst/>
              <a:ahLst/>
              <a:cxnLst/>
              <a:rect l="l" t="t" r="r" b="b"/>
              <a:pathLst>
                <a:path w="9859" h="19985" extrusionOk="0">
                  <a:moveTo>
                    <a:pt x="0" y="0"/>
                  </a:moveTo>
                  <a:lnTo>
                    <a:pt x="8722" y="19984"/>
                  </a:lnTo>
                  <a:lnTo>
                    <a:pt x="98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3891;p64"/>
            <p:cNvSpPr/>
            <p:nvPr/>
          </p:nvSpPr>
          <p:spPr>
            <a:xfrm>
              <a:off x="1805275" y="2072600"/>
              <a:ext cx="262550" cy="514025"/>
            </a:xfrm>
            <a:custGeom>
              <a:avLst/>
              <a:gdLst/>
              <a:ahLst/>
              <a:cxnLst/>
              <a:rect l="l" t="t" r="r" b="b"/>
              <a:pathLst>
                <a:path w="10502" h="20561" extrusionOk="0">
                  <a:moveTo>
                    <a:pt x="9899" y="576"/>
                  </a:moveTo>
                  <a:lnTo>
                    <a:pt x="8850" y="19050"/>
                  </a:lnTo>
                  <a:lnTo>
                    <a:pt x="787" y="576"/>
                  </a:lnTo>
                  <a:close/>
                  <a:moveTo>
                    <a:pt x="345" y="1"/>
                  </a:moveTo>
                  <a:cubicBezTo>
                    <a:pt x="139" y="1"/>
                    <a:pt x="1" y="213"/>
                    <a:pt x="83" y="404"/>
                  </a:cubicBezTo>
                  <a:lnTo>
                    <a:pt x="8804" y="20388"/>
                  </a:lnTo>
                  <a:cubicBezTo>
                    <a:pt x="8850" y="20492"/>
                    <a:pt x="8953" y="20560"/>
                    <a:pt x="9066" y="20560"/>
                  </a:cubicBezTo>
                  <a:cubicBezTo>
                    <a:pt x="9067" y="20560"/>
                    <a:pt x="9068" y="20560"/>
                    <a:pt x="9069" y="20560"/>
                  </a:cubicBezTo>
                  <a:cubicBezTo>
                    <a:pt x="9086" y="20560"/>
                    <a:pt x="9103" y="20559"/>
                    <a:pt x="9120" y="20557"/>
                  </a:cubicBezTo>
                  <a:cubicBezTo>
                    <a:pt x="9252" y="20533"/>
                    <a:pt x="9349" y="20422"/>
                    <a:pt x="9357" y="20289"/>
                  </a:cubicBezTo>
                  <a:lnTo>
                    <a:pt x="10493" y="304"/>
                  </a:lnTo>
                  <a:cubicBezTo>
                    <a:pt x="10502" y="140"/>
                    <a:pt x="10371" y="1"/>
                    <a:pt x="10205" y="1"/>
                  </a:cubicBezTo>
                  <a:lnTo>
                    <a:pt x="347" y="1"/>
                  </a:lnTo>
                  <a:cubicBezTo>
                    <a:pt x="347" y="1"/>
                    <a:pt x="346" y="1"/>
                    <a:pt x="3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3892;p64"/>
            <p:cNvSpPr/>
            <p:nvPr/>
          </p:nvSpPr>
          <p:spPr>
            <a:xfrm>
              <a:off x="1759225" y="2040900"/>
              <a:ext cx="272800" cy="538525"/>
            </a:xfrm>
            <a:custGeom>
              <a:avLst/>
              <a:gdLst/>
              <a:ahLst/>
              <a:cxnLst/>
              <a:rect l="l" t="t" r="r" b="b"/>
              <a:pathLst>
                <a:path w="10912" h="21541" extrusionOk="0">
                  <a:moveTo>
                    <a:pt x="0" y="1"/>
                  </a:moveTo>
                  <a:lnTo>
                    <a:pt x="10911" y="21540"/>
                  </a:lnTo>
                  <a:lnTo>
                    <a:pt x="98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3893;p64"/>
            <p:cNvSpPr/>
            <p:nvPr/>
          </p:nvSpPr>
          <p:spPr>
            <a:xfrm>
              <a:off x="1750375" y="2033700"/>
              <a:ext cx="289025" cy="552925"/>
            </a:xfrm>
            <a:custGeom>
              <a:avLst/>
              <a:gdLst/>
              <a:ahLst/>
              <a:cxnLst/>
              <a:rect l="l" t="t" r="r" b="b"/>
              <a:pathLst>
                <a:path w="11561" h="22117" extrusionOk="0">
                  <a:moveTo>
                    <a:pt x="9936" y="578"/>
                  </a:moveTo>
                  <a:lnTo>
                    <a:pt x="10912" y="20493"/>
                  </a:lnTo>
                  <a:lnTo>
                    <a:pt x="823" y="578"/>
                  </a:lnTo>
                  <a:close/>
                  <a:moveTo>
                    <a:pt x="354" y="1"/>
                  </a:moveTo>
                  <a:cubicBezTo>
                    <a:pt x="139" y="1"/>
                    <a:pt x="0" y="228"/>
                    <a:pt x="97" y="419"/>
                  </a:cubicBezTo>
                  <a:lnTo>
                    <a:pt x="11009" y="21959"/>
                  </a:lnTo>
                  <a:cubicBezTo>
                    <a:pt x="11057" y="22055"/>
                    <a:pt x="11156" y="22116"/>
                    <a:pt x="11265" y="22116"/>
                  </a:cubicBezTo>
                  <a:cubicBezTo>
                    <a:pt x="11430" y="22116"/>
                    <a:pt x="11561" y="21979"/>
                    <a:pt x="11553" y="21815"/>
                  </a:cubicBezTo>
                  <a:lnTo>
                    <a:pt x="10500" y="276"/>
                  </a:lnTo>
                  <a:cubicBezTo>
                    <a:pt x="10492" y="122"/>
                    <a:pt x="10366" y="1"/>
                    <a:pt x="102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3894;p64"/>
            <p:cNvSpPr/>
            <p:nvPr/>
          </p:nvSpPr>
          <p:spPr>
            <a:xfrm>
              <a:off x="1173825" y="1944100"/>
              <a:ext cx="858200" cy="635325"/>
            </a:xfrm>
            <a:custGeom>
              <a:avLst/>
              <a:gdLst/>
              <a:ahLst/>
              <a:cxnLst/>
              <a:rect l="l" t="t" r="r" b="b"/>
              <a:pathLst>
                <a:path w="34328" h="25413" extrusionOk="0">
                  <a:moveTo>
                    <a:pt x="1" y="1"/>
                  </a:moveTo>
                  <a:lnTo>
                    <a:pt x="6279" y="25412"/>
                  </a:lnTo>
                  <a:lnTo>
                    <a:pt x="34327" y="25412"/>
                  </a:lnTo>
                  <a:lnTo>
                    <a:pt x="29880" y="2880"/>
                  </a:lnTo>
                  <a:lnTo>
                    <a:pt x="15923" y="2880"/>
                  </a:lnTo>
                  <a:lnTo>
                    <a:pt x="133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3895;p64"/>
            <p:cNvSpPr/>
            <p:nvPr/>
          </p:nvSpPr>
          <p:spPr>
            <a:xfrm>
              <a:off x="1165700" y="1936875"/>
              <a:ext cx="874250" cy="649750"/>
            </a:xfrm>
            <a:custGeom>
              <a:avLst/>
              <a:gdLst/>
              <a:ahLst/>
              <a:cxnLst/>
              <a:rect l="l" t="t" r="r" b="b"/>
              <a:pathLst>
                <a:path w="34970" h="25990" extrusionOk="0">
                  <a:moveTo>
                    <a:pt x="13573" y="578"/>
                  </a:moveTo>
                  <a:lnTo>
                    <a:pt x="16032" y="3361"/>
                  </a:lnTo>
                  <a:cubicBezTo>
                    <a:pt x="16088" y="3422"/>
                    <a:pt x="16165" y="3458"/>
                    <a:pt x="16248" y="3458"/>
                  </a:cubicBezTo>
                  <a:lnTo>
                    <a:pt x="29969" y="3458"/>
                  </a:lnTo>
                  <a:lnTo>
                    <a:pt x="34302" y="25413"/>
                  </a:lnTo>
                  <a:lnTo>
                    <a:pt x="6829" y="25413"/>
                  </a:lnTo>
                  <a:lnTo>
                    <a:pt x="694" y="578"/>
                  </a:lnTo>
                  <a:close/>
                  <a:moveTo>
                    <a:pt x="326" y="1"/>
                  </a:moveTo>
                  <a:cubicBezTo>
                    <a:pt x="139" y="1"/>
                    <a:pt x="1" y="177"/>
                    <a:pt x="46" y="358"/>
                  </a:cubicBezTo>
                  <a:lnTo>
                    <a:pt x="6324" y="25772"/>
                  </a:lnTo>
                  <a:cubicBezTo>
                    <a:pt x="6355" y="25899"/>
                    <a:pt x="6470" y="25989"/>
                    <a:pt x="6604" y="25989"/>
                  </a:cubicBezTo>
                  <a:lnTo>
                    <a:pt x="34651" y="25989"/>
                  </a:lnTo>
                  <a:cubicBezTo>
                    <a:pt x="34832" y="25989"/>
                    <a:pt x="34969" y="25824"/>
                    <a:pt x="34934" y="25645"/>
                  </a:cubicBezTo>
                  <a:lnTo>
                    <a:pt x="30487" y="3113"/>
                  </a:lnTo>
                  <a:cubicBezTo>
                    <a:pt x="30460" y="2978"/>
                    <a:pt x="30342" y="2881"/>
                    <a:pt x="30205" y="2881"/>
                  </a:cubicBezTo>
                  <a:lnTo>
                    <a:pt x="16379" y="2881"/>
                  </a:lnTo>
                  <a:lnTo>
                    <a:pt x="13920" y="98"/>
                  </a:lnTo>
                  <a:cubicBezTo>
                    <a:pt x="13865" y="37"/>
                    <a:pt x="13787" y="1"/>
                    <a:pt x="137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3896;p64"/>
            <p:cNvSpPr/>
            <p:nvPr/>
          </p:nvSpPr>
          <p:spPr>
            <a:xfrm>
              <a:off x="1888075" y="1032825"/>
              <a:ext cx="941125" cy="557025"/>
            </a:xfrm>
            <a:custGeom>
              <a:avLst/>
              <a:gdLst/>
              <a:ahLst/>
              <a:cxnLst/>
              <a:rect l="l" t="t" r="r" b="b"/>
              <a:pathLst>
                <a:path w="37645" h="22281" extrusionOk="0">
                  <a:moveTo>
                    <a:pt x="55" y="1"/>
                  </a:moveTo>
                  <a:cubicBezTo>
                    <a:pt x="25" y="1"/>
                    <a:pt x="0" y="26"/>
                    <a:pt x="0" y="56"/>
                  </a:cubicBezTo>
                  <a:lnTo>
                    <a:pt x="0" y="22225"/>
                  </a:lnTo>
                  <a:cubicBezTo>
                    <a:pt x="0" y="22257"/>
                    <a:pt x="25" y="22281"/>
                    <a:pt x="55" y="22281"/>
                  </a:cubicBezTo>
                  <a:lnTo>
                    <a:pt x="37591" y="22281"/>
                  </a:lnTo>
                  <a:cubicBezTo>
                    <a:pt x="37621" y="22281"/>
                    <a:pt x="37645" y="22257"/>
                    <a:pt x="37645" y="22225"/>
                  </a:cubicBezTo>
                  <a:lnTo>
                    <a:pt x="37645" y="56"/>
                  </a:lnTo>
                  <a:cubicBezTo>
                    <a:pt x="37645" y="26"/>
                    <a:pt x="37621" y="1"/>
                    <a:pt x="375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3897;p64"/>
            <p:cNvSpPr/>
            <p:nvPr/>
          </p:nvSpPr>
          <p:spPr>
            <a:xfrm>
              <a:off x="1880875" y="1025625"/>
              <a:ext cx="955550" cy="571450"/>
            </a:xfrm>
            <a:custGeom>
              <a:avLst/>
              <a:gdLst/>
              <a:ahLst/>
              <a:cxnLst/>
              <a:rect l="l" t="t" r="r" b="b"/>
              <a:pathLst>
                <a:path w="38222" h="22858" extrusionOk="0">
                  <a:moveTo>
                    <a:pt x="35820" y="578"/>
                  </a:moveTo>
                  <a:cubicBezTo>
                    <a:pt x="36828" y="579"/>
                    <a:pt x="37644" y="1395"/>
                    <a:pt x="37645" y="2402"/>
                  </a:cubicBezTo>
                  <a:lnTo>
                    <a:pt x="37645" y="20456"/>
                  </a:lnTo>
                  <a:cubicBezTo>
                    <a:pt x="37644" y="21464"/>
                    <a:pt x="36828" y="22279"/>
                    <a:pt x="35820" y="22281"/>
                  </a:cubicBezTo>
                  <a:lnTo>
                    <a:pt x="2400" y="22281"/>
                  </a:lnTo>
                  <a:cubicBezTo>
                    <a:pt x="1394" y="22279"/>
                    <a:pt x="577" y="21464"/>
                    <a:pt x="576" y="20456"/>
                  </a:cubicBezTo>
                  <a:lnTo>
                    <a:pt x="576" y="2402"/>
                  </a:lnTo>
                  <a:cubicBezTo>
                    <a:pt x="577" y="1395"/>
                    <a:pt x="1394" y="579"/>
                    <a:pt x="2400" y="578"/>
                  </a:cubicBezTo>
                  <a:close/>
                  <a:moveTo>
                    <a:pt x="2400" y="1"/>
                  </a:moveTo>
                  <a:cubicBezTo>
                    <a:pt x="1077" y="1"/>
                    <a:pt x="0" y="1078"/>
                    <a:pt x="0" y="2402"/>
                  </a:cubicBezTo>
                  <a:lnTo>
                    <a:pt x="0" y="20456"/>
                  </a:lnTo>
                  <a:cubicBezTo>
                    <a:pt x="0" y="21780"/>
                    <a:pt x="1077" y="22858"/>
                    <a:pt x="2400" y="22858"/>
                  </a:cubicBezTo>
                  <a:lnTo>
                    <a:pt x="35820" y="22858"/>
                  </a:lnTo>
                  <a:cubicBezTo>
                    <a:pt x="37145" y="22858"/>
                    <a:pt x="38222" y="21780"/>
                    <a:pt x="38222" y="20456"/>
                  </a:cubicBezTo>
                  <a:lnTo>
                    <a:pt x="38222" y="2402"/>
                  </a:lnTo>
                  <a:cubicBezTo>
                    <a:pt x="38222" y="1078"/>
                    <a:pt x="37145" y="1"/>
                    <a:pt x="358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3898;p64"/>
            <p:cNvSpPr/>
            <p:nvPr/>
          </p:nvSpPr>
          <p:spPr>
            <a:xfrm>
              <a:off x="1888075" y="1138475"/>
              <a:ext cx="941125" cy="201700"/>
            </a:xfrm>
            <a:custGeom>
              <a:avLst/>
              <a:gdLst/>
              <a:ahLst/>
              <a:cxnLst/>
              <a:rect l="l" t="t" r="r" b="b"/>
              <a:pathLst>
                <a:path w="37645" h="8068" extrusionOk="0">
                  <a:moveTo>
                    <a:pt x="0" y="0"/>
                  </a:moveTo>
                  <a:lnTo>
                    <a:pt x="0" y="8068"/>
                  </a:lnTo>
                  <a:lnTo>
                    <a:pt x="37645" y="8068"/>
                  </a:lnTo>
                  <a:lnTo>
                    <a:pt x="376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3899;p64"/>
            <p:cNvSpPr/>
            <p:nvPr/>
          </p:nvSpPr>
          <p:spPr>
            <a:xfrm>
              <a:off x="1880875" y="1131300"/>
              <a:ext cx="955550" cy="216075"/>
            </a:xfrm>
            <a:custGeom>
              <a:avLst/>
              <a:gdLst/>
              <a:ahLst/>
              <a:cxnLst/>
              <a:rect l="l" t="t" r="r" b="b"/>
              <a:pathLst>
                <a:path w="38222" h="8643" extrusionOk="0">
                  <a:moveTo>
                    <a:pt x="37645" y="575"/>
                  </a:moveTo>
                  <a:lnTo>
                    <a:pt x="37645" y="8066"/>
                  </a:lnTo>
                  <a:lnTo>
                    <a:pt x="576" y="8066"/>
                  </a:lnTo>
                  <a:lnTo>
                    <a:pt x="576" y="575"/>
                  </a:lnTo>
                  <a:close/>
                  <a:moveTo>
                    <a:pt x="286" y="1"/>
                  </a:moveTo>
                  <a:cubicBezTo>
                    <a:pt x="127" y="1"/>
                    <a:pt x="0" y="130"/>
                    <a:pt x="0" y="289"/>
                  </a:cubicBezTo>
                  <a:lnTo>
                    <a:pt x="0" y="8355"/>
                  </a:lnTo>
                  <a:cubicBezTo>
                    <a:pt x="0" y="8513"/>
                    <a:pt x="129" y="8643"/>
                    <a:pt x="288" y="8643"/>
                  </a:cubicBezTo>
                  <a:lnTo>
                    <a:pt x="37933" y="8643"/>
                  </a:lnTo>
                  <a:cubicBezTo>
                    <a:pt x="38092" y="8643"/>
                    <a:pt x="38222" y="8513"/>
                    <a:pt x="38222" y="8355"/>
                  </a:cubicBezTo>
                  <a:lnTo>
                    <a:pt x="38222" y="289"/>
                  </a:lnTo>
                  <a:cubicBezTo>
                    <a:pt x="38222" y="130"/>
                    <a:pt x="38093" y="1"/>
                    <a:pt x="37935" y="1"/>
                  </a:cubicBezTo>
                  <a:cubicBezTo>
                    <a:pt x="37934" y="1"/>
                    <a:pt x="37933" y="1"/>
                    <a:pt x="37933" y="1"/>
                  </a:cubicBezTo>
                  <a:lnTo>
                    <a:pt x="288" y="1"/>
                  </a:lnTo>
                  <a:cubicBezTo>
                    <a:pt x="287" y="1"/>
                    <a:pt x="287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3900;p64"/>
            <p:cNvSpPr/>
            <p:nvPr/>
          </p:nvSpPr>
          <p:spPr>
            <a:xfrm>
              <a:off x="2548725" y="1461550"/>
              <a:ext cx="81825" cy="78725"/>
            </a:xfrm>
            <a:custGeom>
              <a:avLst/>
              <a:gdLst/>
              <a:ahLst/>
              <a:cxnLst/>
              <a:rect l="l" t="t" r="r" b="b"/>
              <a:pathLst>
                <a:path w="3273" h="3149" extrusionOk="0">
                  <a:moveTo>
                    <a:pt x="1698" y="0"/>
                  </a:moveTo>
                  <a:cubicBezTo>
                    <a:pt x="1288" y="0"/>
                    <a:pt x="886" y="160"/>
                    <a:pt x="586" y="461"/>
                  </a:cubicBezTo>
                  <a:cubicBezTo>
                    <a:pt x="135" y="912"/>
                    <a:pt x="0" y="1588"/>
                    <a:pt x="244" y="2177"/>
                  </a:cubicBezTo>
                  <a:cubicBezTo>
                    <a:pt x="487" y="2765"/>
                    <a:pt x="1062" y="3149"/>
                    <a:pt x="1699" y="3149"/>
                  </a:cubicBezTo>
                  <a:cubicBezTo>
                    <a:pt x="2567" y="3149"/>
                    <a:pt x="3272" y="2444"/>
                    <a:pt x="3272" y="1575"/>
                  </a:cubicBezTo>
                  <a:cubicBezTo>
                    <a:pt x="3272" y="938"/>
                    <a:pt x="2888" y="364"/>
                    <a:pt x="2301" y="120"/>
                  </a:cubicBezTo>
                  <a:cubicBezTo>
                    <a:pt x="2106" y="40"/>
                    <a:pt x="1901" y="0"/>
                    <a:pt x="16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3901;p64"/>
            <p:cNvSpPr/>
            <p:nvPr/>
          </p:nvSpPr>
          <p:spPr>
            <a:xfrm>
              <a:off x="2540950" y="1454350"/>
              <a:ext cx="96800" cy="93150"/>
            </a:xfrm>
            <a:custGeom>
              <a:avLst/>
              <a:gdLst/>
              <a:ahLst/>
              <a:cxnLst/>
              <a:rect l="l" t="t" r="r" b="b"/>
              <a:pathLst>
                <a:path w="3872" h="3726" extrusionOk="0">
                  <a:moveTo>
                    <a:pt x="2008" y="577"/>
                  </a:moveTo>
                  <a:cubicBezTo>
                    <a:pt x="2719" y="577"/>
                    <a:pt x="3294" y="1153"/>
                    <a:pt x="3295" y="1863"/>
                  </a:cubicBezTo>
                  <a:cubicBezTo>
                    <a:pt x="3295" y="2384"/>
                    <a:pt x="2982" y="2853"/>
                    <a:pt x="2501" y="3052"/>
                  </a:cubicBezTo>
                  <a:cubicBezTo>
                    <a:pt x="2342" y="3118"/>
                    <a:pt x="2174" y="3150"/>
                    <a:pt x="2008" y="3150"/>
                  </a:cubicBezTo>
                  <a:cubicBezTo>
                    <a:pt x="1674" y="3150"/>
                    <a:pt x="1345" y="3020"/>
                    <a:pt x="1099" y="2774"/>
                  </a:cubicBezTo>
                  <a:cubicBezTo>
                    <a:pt x="732" y="2405"/>
                    <a:pt x="622" y="1852"/>
                    <a:pt x="821" y="1371"/>
                  </a:cubicBezTo>
                  <a:cubicBezTo>
                    <a:pt x="1019" y="890"/>
                    <a:pt x="1488" y="577"/>
                    <a:pt x="2008" y="577"/>
                  </a:cubicBezTo>
                  <a:close/>
                  <a:moveTo>
                    <a:pt x="2009" y="0"/>
                  </a:moveTo>
                  <a:cubicBezTo>
                    <a:pt x="1525" y="0"/>
                    <a:pt x="1048" y="190"/>
                    <a:pt x="691" y="546"/>
                  </a:cubicBezTo>
                  <a:cubicBezTo>
                    <a:pt x="159" y="1079"/>
                    <a:pt x="1" y="1880"/>
                    <a:pt x="288" y="2576"/>
                  </a:cubicBezTo>
                  <a:cubicBezTo>
                    <a:pt x="576" y="3271"/>
                    <a:pt x="1255" y="3726"/>
                    <a:pt x="2008" y="3726"/>
                  </a:cubicBezTo>
                  <a:cubicBezTo>
                    <a:pt x="3038" y="3725"/>
                    <a:pt x="3871" y="2891"/>
                    <a:pt x="3871" y="1863"/>
                  </a:cubicBezTo>
                  <a:cubicBezTo>
                    <a:pt x="3871" y="1109"/>
                    <a:pt x="3418" y="430"/>
                    <a:pt x="2721" y="142"/>
                  </a:cubicBezTo>
                  <a:cubicBezTo>
                    <a:pt x="2491" y="47"/>
                    <a:pt x="2249" y="0"/>
                    <a:pt x="2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3902;p64"/>
            <p:cNvSpPr/>
            <p:nvPr/>
          </p:nvSpPr>
          <p:spPr>
            <a:xfrm>
              <a:off x="2658050" y="1461550"/>
              <a:ext cx="81850" cy="78725"/>
            </a:xfrm>
            <a:custGeom>
              <a:avLst/>
              <a:gdLst/>
              <a:ahLst/>
              <a:cxnLst/>
              <a:rect l="l" t="t" r="r" b="b"/>
              <a:pathLst>
                <a:path w="3274" h="3149" extrusionOk="0">
                  <a:moveTo>
                    <a:pt x="1699" y="0"/>
                  </a:moveTo>
                  <a:cubicBezTo>
                    <a:pt x="1289" y="0"/>
                    <a:pt x="887" y="160"/>
                    <a:pt x="586" y="461"/>
                  </a:cubicBezTo>
                  <a:cubicBezTo>
                    <a:pt x="136" y="912"/>
                    <a:pt x="0" y="1588"/>
                    <a:pt x="244" y="2177"/>
                  </a:cubicBezTo>
                  <a:cubicBezTo>
                    <a:pt x="489" y="2765"/>
                    <a:pt x="1062" y="3149"/>
                    <a:pt x="1699" y="3149"/>
                  </a:cubicBezTo>
                  <a:cubicBezTo>
                    <a:pt x="2568" y="3149"/>
                    <a:pt x="3274" y="2444"/>
                    <a:pt x="3274" y="1575"/>
                  </a:cubicBezTo>
                  <a:cubicBezTo>
                    <a:pt x="3274" y="938"/>
                    <a:pt x="2890" y="364"/>
                    <a:pt x="2301" y="120"/>
                  </a:cubicBezTo>
                  <a:cubicBezTo>
                    <a:pt x="2106" y="40"/>
                    <a:pt x="1902" y="0"/>
                    <a:pt x="16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3903;p64"/>
            <p:cNvSpPr/>
            <p:nvPr/>
          </p:nvSpPr>
          <p:spPr>
            <a:xfrm>
              <a:off x="2650275" y="1454350"/>
              <a:ext cx="96825" cy="93150"/>
            </a:xfrm>
            <a:custGeom>
              <a:avLst/>
              <a:gdLst/>
              <a:ahLst/>
              <a:cxnLst/>
              <a:rect l="l" t="t" r="r" b="b"/>
              <a:pathLst>
                <a:path w="3873" h="3726" extrusionOk="0">
                  <a:moveTo>
                    <a:pt x="2010" y="577"/>
                  </a:moveTo>
                  <a:cubicBezTo>
                    <a:pt x="2720" y="577"/>
                    <a:pt x="3294" y="1153"/>
                    <a:pt x="3297" y="1863"/>
                  </a:cubicBezTo>
                  <a:cubicBezTo>
                    <a:pt x="3297" y="2383"/>
                    <a:pt x="2984" y="2853"/>
                    <a:pt x="2503" y="3052"/>
                  </a:cubicBezTo>
                  <a:cubicBezTo>
                    <a:pt x="2343" y="3118"/>
                    <a:pt x="2176" y="3150"/>
                    <a:pt x="2010" y="3150"/>
                  </a:cubicBezTo>
                  <a:cubicBezTo>
                    <a:pt x="1675" y="3150"/>
                    <a:pt x="1347" y="3020"/>
                    <a:pt x="1101" y="2774"/>
                  </a:cubicBezTo>
                  <a:cubicBezTo>
                    <a:pt x="732" y="2405"/>
                    <a:pt x="622" y="1852"/>
                    <a:pt x="821" y="1371"/>
                  </a:cubicBezTo>
                  <a:cubicBezTo>
                    <a:pt x="1020" y="890"/>
                    <a:pt x="1489" y="577"/>
                    <a:pt x="2010" y="577"/>
                  </a:cubicBezTo>
                  <a:close/>
                  <a:moveTo>
                    <a:pt x="2010" y="0"/>
                  </a:moveTo>
                  <a:cubicBezTo>
                    <a:pt x="1525" y="0"/>
                    <a:pt x="1049" y="190"/>
                    <a:pt x="693" y="546"/>
                  </a:cubicBezTo>
                  <a:cubicBezTo>
                    <a:pt x="160" y="1079"/>
                    <a:pt x="1" y="1880"/>
                    <a:pt x="289" y="2576"/>
                  </a:cubicBezTo>
                  <a:cubicBezTo>
                    <a:pt x="578" y="3273"/>
                    <a:pt x="1257" y="3726"/>
                    <a:pt x="2010" y="3726"/>
                  </a:cubicBezTo>
                  <a:cubicBezTo>
                    <a:pt x="3038" y="3725"/>
                    <a:pt x="3871" y="2891"/>
                    <a:pt x="3873" y="1863"/>
                  </a:cubicBezTo>
                  <a:cubicBezTo>
                    <a:pt x="3871" y="1109"/>
                    <a:pt x="3418" y="430"/>
                    <a:pt x="2722" y="142"/>
                  </a:cubicBezTo>
                  <a:cubicBezTo>
                    <a:pt x="2492" y="47"/>
                    <a:pt x="2250" y="0"/>
                    <a:pt x="2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3904;p64"/>
            <p:cNvSpPr/>
            <p:nvPr/>
          </p:nvSpPr>
          <p:spPr>
            <a:xfrm>
              <a:off x="3330175" y="659725"/>
              <a:ext cx="1007825" cy="653450"/>
            </a:xfrm>
            <a:custGeom>
              <a:avLst/>
              <a:gdLst/>
              <a:ahLst/>
              <a:cxnLst/>
              <a:rect l="l" t="t" r="r" b="b"/>
              <a:pathLst>
                <a:path w="40313" h="26138" extrusionOk="0">
                  <a:moveTo>
                    <a:pt x="1" y="0"/>
                  </a:moveTo>
                  <a:lnTo>
                    <a:pt x="1" y="26137"/>
                  </a:lnTo>
                  <a:lnTo>
                    <a:pt x="40313" y="26137"/>
                  </a:lnTo>
                  <a:lnTo>
                    <a:pt x="403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3905;p64"/>
            <p:cNvSpPr/>
            <p:nvPr/>
          </p:nvSpPr>
          <p:spPr>
            <a:xfrm>
              <a:off x="3322950" y="652525"/>
              <a:ext cx="1022250" cy="667850"/>
            </a:xfrm>
            <a:custGeom>
              <a:avLst/>
              <a:gdLst/>
              <a:ahLst/>
              <a:cxnLst/>
              <a:rect l="l" t="t" r="r" b="b"/>
              <a:pathLst>
                <a:path w="40890" h="26714" extrusionOk="0">
                  <a:moveTo>
                    <a:pt x="40313" y="576"/>
                  </a:moveTo>
                  <a:lnTo>
                    <a:pt x="40313" y="26137"/>
                  </a:lnTo>
                  <a:lnTo>
                    <a:pt x="578" y="26137"/>
                  </a:lnTo>
                  <a:lnTo>
                    <a:pt x="578" y="576"/>
                  </a:lnTo>
                  <a:close/>
                  <a:moveTo>
                    <a:pt x="290" y="0"/>
                  </a:moveTo>
                  <a:cubicBezTo>
                    <a:pt x="130" y="0"/>
                    <a:pt x="1" y="130"/>
                    <a:pt x="1" y="288"/>
                  </a:cubicBezTo>
                  <a:lnTo>
                    <a:pt x="1" y="26425"/>
                  </a:lnTo>
                  <a:cubicBezTo>
                    <a:pt x="1" y="26584"/>
                    <a:pt x="130" y="26713"/>
                    <a:pt x="290" y="26713"/>
                  </a:cubicBezTo>
                  <a:lnTo>
                    <a:pt x="40601" y="26713"/>
                  </a:lnTo>
                  <a:cubicBezTo>
                    <a:pt x="40760" y="26713"/>
                    <a:pt x="40890" y="26584"/>
                    <a:pt x="40890" y="26425"/>
                  </a:cubicBezTo>
                  <a:lnTo>
                    <a:pt x="40890" y="288"/>
                  </a:lnTo>
                  <a:cubicBezTo>
                    <a:pt x="40890" y="130"/>
                    <a:pt x="40760" y="0"/>
                    <a:pt x="406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3906;p64"/>
            <p:cNvSpPr/>
            <p:nvPr/>
          </p:nvSpPr>
          <p:spPr>
            <a:xfrm>
              <a:off x="3379200" y="701150"/>
              <a:ext cx="912950" cy="565175"/>
            </a:xfrm>
            <a:custGeom>
              <a:avLst/>
              <a:gdLst/>
              <a:ahLst/>
              <a:cxnLst/>
              <a:rect l="l" t="t" r="r" b="b"/>
              <a:pathLst>
                <a:path w="36518" h="22607" extrusionOk="0">
                  <a:moveTo>
                    <a:pt x="1" y="1"/>
                  </a:moveTo>
                  <a:lnTo>
                    <a:pt x="1" y="22607"/>
                  </a:lnTo>
                  <a:lnTo>
                    <a:pt x="36518" y="22607"/>
                  </a:lnTo>
                  <a:lnTo>
                    <a:pt x="365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3907;p64"/>
            <p:cNvSpPr/>
            <p:nvPr/>
          </p:nvSpPr>
          <p:spPr>
            <a:xfrm>
              <a:off x="3372050" y="693950"/>
              <a:ext cx="927300" cy="579575"/>
            </a:xfrm>
            <a:custGeom>
              <a:avLst/>
              <a:gdLst/>
              <a:ahLst/>
              <a:cxnLst/>
              <a:rect l="l" t="t" r="r" b="b"/>
              <a:pathLst>
                <a:path w="37092" h="23183" extrusionOk="0">
                  <a:moveTo>
                    <a:pt x="36516" y="577"/>
                  </a:moveTo>
                  <a:lnTo>
                    <a:pt x="36516" y="22607"/>
                  </a:lnTo>
                  <a:lnTo>
                    <a:pt x="576" y="22607"/>
                  </a:lnTo>
                  <a:lnTo>
                    <a:pt x="576" y="577"/>
                  </a:lnTo>
                  <a:close/>
                  <a:moveTo>
                    <a:pt x="288" y="1"/>
                  </a:moveTo>
                  <a:cubicBezTo>
                    <a:pt x="129" y="1"/>
                    <a:pt x="0" y="129"/>
                    <a:pt x="0" y="289"/>
                  </a:cubicBezTo>
                  <a:lnTo>
                    <a:pt x="0" y="22895"/>
                  </a:lnTo>
                  <a:cubicBezTo>
                    <a:pt x="0" y="23053"/>
                    <a:pt x="129" y="23183"/>
                    <a:pt x="288" y="23183"/>
                  </a:cubicBezTo>
                  <a:lnTo>
                    <a:pt x="36804" y="23183"/>
                  </a:lnTo>
                  <a:cubicBezTo>
                    <a:pt x="36963" y="23183"/>
                    <a:pt x="37092" y="23053"/>
                    <a:pt x="37092" y="22895"/>
                  </a:cubicBezTo>
                  <a:lnTo>
                    <a:pt x="37092" y="289"/>
                  </a:lnTo>
                  <a:cubicBezTo>
                    <a:pt x="37092" y="129"/>
                    <a:pt x="36963" y="1"/>
                    <a:pt x="368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3908;p64"/>
            <p:cNvSpPr/>
            <p:nvPr/>
          </p:nvSpPr>
          <p:spPr>
            <a:xfrm>
              <a:off x="3422700" y="927050"/>
              <a:ext cx="223600" cy="244550"/>
            </a:xfrm>
            <a:custGeom>
              <a:avLst/>
              <a:gdLst/>
              <a:ahLst/>
              <a:cxnLst/>
              <a:rect l="l" t="t" r="r" b="b"/>
              <a:pathLst>
                <a:path w="8944" h="9782" extrusionOk="0">
                  <a:moveTo>
                    <a:pt x="4472" y="0"/>
                  </a:moveTo>
                  <a:cubicBezTo>
                    <a:pt x="2002" y="0"/>
                    <a:pt x="0" y="4238"/>
                    <a:pt x="0" y="6708"/>
                  </a:cubicBezTo>
                  <a:cubicBezTo>
                    <a:pt x="0" y="9177"/>
                    <a:pt x="2002" y="9782"/>
                    <a:pt x="4472" y="9782"/>
                  </a:cubicBezTo>
                  <a:cubicBezTo>
                    <a:pt x="6941" y="9782"/>
                    <a:pt x="8943" y="9177"/>
                    <a:pt x="8943" y="6708"/>
                  </a:cubicBezTo>
                  <a:cubicBezTo>
                    <a:pt x="8943" y="4238"/>
                    <a:pt x="6941" y="0"/>
                    <a:pt x="44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3909;p64"/>
            <p:cNvSpPr/>
            <p:nvPr/>
          </p:nvSpPr>
          <p:spPr>
            <a:xfrm>
              <a:off x="3415500" y="919850"/>
              <a:ext cx="238000" cy="258975"/>
            </a:xfrm>
            <a:custGeom>
              <a:avLst/>
              <a:gdLst/>
              <a:ahLst/>
              <a:cxnLst/>
              <a:rect l="l" t="t" r="r" b="b"/>
              <a:pathLst>
                <a:path w="9520" h="10359" extrusionOk="0">
                  <a:moveTo>
                    <a:pt x="4760" y="577"/>
                  </a:moveTo>
                  <a:cubicBezTo>
                    <a:pt x="6988" y="577"/>
                    <a:pt x="8943" y="4577"/>
                    <a:pt x="8943" y="6996"/>
                  </a:cubicBezTo>
                  <a:cubicBezTo>
                    <a:pt x="8943" y="8923"/>
                    <a:pt x="7653" y="9782"/>
                    <a:pt x="4760" y="9782"/>
                  </a:cubicBezTo>
                  <a:cubicBezTo>
                    <a:pt x="1867" y="9782"/>
                    <a:pt x="577" y="8923"/>
                    <a:pt x="577" y="6996"/>
                  </a:cubicBezTo>
                  <a:cubicBezTo>
                    <a:pt x="577" y="4577"/>
                    <a:pt x="2531" y="577"/>
                    <a:pt x="4760" y="577"/>
                  </a:cubicBezTo>
                  <a:close/>
                  <a:moveTo>
                    <a:pt x="4760" y="0"/>
                  </a:moveTo>
                  <a:cubicBezTo>
                    <a:pt x="2178" y="0"/>
                    <a:pt x="0" y="4297"/>
                    <a:pt x="0" y="6996"/>
                  </a:cubicBezTo>
                  <a:cubicBezTo>
                    <a:pt x="0" y="10359"/>
                    <a:pt x="3583" y="10359"/>
                    <a:pt x="4760" y="10359"/>
                  </a:cubicBezTo>
                  <a:cubicBezTo>
                    <a:pt x="5937" y="10359"/>
                    <a:pt x="9519" y="10359"/>
                    <a:pt x="9519" y="6996"/>
                  </a:cubicBezTo>
                  <a:cubicBezTo>
                    <a:pt x="9519" y="4298"/>
                    <a:pt x="7341" y="0"/>
                    <a:pt x="47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3910;p64"/>
            <p:cNvSpPr/>
            <p:nvPr/>
          </p:nvSpPr>
          <p:spPr>
            <a:xfrm>
              <a:off x="3457625" y="794325"/>
              <a:ext cx="153725" cy="153725"/>
            </a:xfrm>
            <a:custGeom>
              <a:avLst/>
              <a:gdLst/>
              <a:ahLst/>
              <a:cxnLst/>
              <a:rect l="l" t="t" r="r" b="b"/>
              <a:pathLst>
                <a:path w="6149" h="6149" extrusionOk="0">
                  <a:moveTo>
                    <a:pt x="3075" y="0"/>
                  </a:moveTo>
                  <a:cubicBezTo>
                    <a:pt x="1376" y="0"/>
                    <a:pt x="0" y="1376"/>
                    <a:pt x="0" y="3075"/>
                  </a:cubicBezTo>
                  <a:cubicBezTo>
                    <a:pt x="0" y="4772"/>
                    <a:pt x="1376" y="6149"/>
                    <a:pt x="3075" y="6149"/>
                  </a:cubicBezTo>
                  <a:cubicBezTo>
                    <a:pt x="4773" y="6149"/>
                    <a:pt x="6149" y="4772"/>
                    <a:pt x="6149" y="3075"/>
                  </a:cubicBezTo>
                  <a:cubicBezTo>
                    <a:pt x="6149" y="1376"/>
                    <a:pt x="4773" y="0"/>
                    <a:pt x="3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3911;p64"/>
            <p:cNvSpPr/>
            <p:nvPr/>
          </p:nvSpPr>
          <p:spPr>
            <a:xfrm>
              <a:off x="3450425" y="787100"/>
              <a:ext cx="168125" cy="168150"/>
            </a:xfrm>
            <a:custGeom>
              <a:avLst/>
              <a:gdLst/>
              <a:ahLst/>
              <a:cxnLst/>
              <a:rect l="l" t="t" r="r" b="b"/>
              <a:pathLst>
                <a:path w="6725" h="6726" extrusionOk="0">
                  <a:moveTo>
                    <a:pt x="3363" y="577"/>
                  </a:moveTo>
                  <a:cubicBezTo>
                    <a:pt x="4899" y="577"/>
                    <a:pt x="6149" y="1827"/>
                    <a:pt x="6149" y="3362"/>
                  </a:cubicBezTo>
                  <a:cubicBezTo>
                    <a:pt x="6149" y="4899"/>
                    <a:pt x="4899" y="6149"/>
                    <a:pt x="3363" y="6149"/>
                  </a:cubicBezTo>
                  <a:cubicBezTo>
                    <a:pt x="1826" y="6149"/>
                    <a:pt x="576" y="4899"/>
                    <a:pt x="576" y="3362"/>
                  </a:cubicBezTo>
                  <a:cubicBezTo>
                    <a:pt x="576" y="1827"/>
                    <a:pt x="1826" y="577"/>
                    <a:pt x="3363" y="577"/>
                  </a:cubicBezTo>
                  <a:close/>
                  <a:moveTo>
                    <a:pt x="3363" y="0"/>
                  </a:moveTo>
                  <a:cubicBezTo>
                    <a:pt x="1508" y="0"/>
                    <a:pt x="1" y="1509"/>
                    <a:pt x="1" y="3362"/>
                  </a:cubicBezTo>
                  <a:cubicBezTo>
                    <a:pt x="1" y="5217"/>
                    <a:pt x="1508" y="6726"/>
                    <a:pt x="3363" y="6726"/>
                  </a:cubicBezTo>
                  <a:cubicBezTo>
                    <a:pt x="5217" y="6726"/>
                    <a:pt x="6725" y="5217"/>
                    <a:pt x="6725" y="3362"/>
                  </a:cubicBezTo>
                  <a:cubicBezTo>
                    <a:pt x="6725" y="1509"/>
                    <a:pt x="5217" y="0"/>
                    <a:pt x="3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3912;p64"/>
            <p:cNvSpPr/>
            <p:nvPr/>
          </p:nvSpPr>
          <p:spPr>
            <a:xfrm>
              <a:off x="3743650" y="794325"/>
              <a:ext cx="215150" cy="28800"/>
            </a:xfrm>
            <a:custGeom>
              <a:avLst/>
              <a:gdLst/>
              <a:ahLst/>
              <a:cxnLst/>
              <a:rect l="l" t="t" r="r" b="b"/>
              <a:pathLst>
                <a:path w="8606" h="1152" extrusionOk="0">
                  <a:moveTo>
                    <a:pt x="8031" y="0"/>
                  </a:moveTo>
                  <a:cubicBezTo>
                    <a:pt x="8030" y="0"/>
                    <a:pt x="8030" y="0"/>
                    <a:pt x="8029" y="0"/>
                  </a:cubicBezTo>
                  <a:lnTo>
                    <a:pt x="577" y="0"/>
                  </a:lnTo>
                  <a:cubicBezTo>
                    <a:pt x="259" y="0"/>
                    <a:pt x="1" y="258"/>
                    <a:pt x="1" y="576"/>
                  </a:cubicBezTo>
                  <a:cubicBezTo>
                    <a:pt x="1" y="894"/>
                    <a:pt x="259" y="1152"/>
                    <a:pt x="577" y="1152"/>
                  </a:cubicBezTo>
                  <a:lnTo>
                    <a:pt x="8029" y="1152"/>
                  </a:lnTo>
                  <a:cubicBezTo>
                    <a:pt x="8348" y="1152"/>
                    <a:pt x="8606" y="894"/>
                    <a:pt x="8606" y="576"/>
                  </a:cubicBezTo>
                  <a:cubicBezTo>
                    <a:pt x="8606" y="259"/>
                    <a:pt x="8349" y="0"/>
                    <a:pt x="80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3913;p64"/>
            <p:cNvSpPr/>
            <p:nvPr/>
          </p:nvSpPr>
          <p:spPr>
            <a:xfrm>
              <a:off x="3743650" y="875050"/>
              <a:ext cx="215150" cy="28850"/>
            </a:xfrm>
            <a:custGeom>
              <a:avLst/>
              <a:gdLst/>
              <a:ahLst/>
              <a:cxnLst/>
              <a:rect l="l" t="t" r="r" b="b"/>
              <a:pathLst>
                <a:path w="8606" h="1154" extrusionOk="0">
                  <a:moveTo>
                    <a:pt x="577" y="0"/>
                  </a:moveTo>
                  <a:cubicBezTo>
                    <a:pt x="259" y="0"/>
                    <a:pt x="1" y="258"/>
                    <a:pt x="1" y="576"/>
                  </a:cubicBezTo>
                  <a:cubicBezTo>
                    <a:pt x="1" y="895"/>
                    <a:pt x="259" y="1153"/>
                    <a:pt x="577" y="1153"/>
                  </a:cubicBezTo>
                  <a:lnTo>
                    <a:pt x="8029" y="1153"/>
                  </a:lnTo>
                  <a:cubicBezTo>
                    <a:pt x="8348" y="1153"/>
                    <a:pt x="8606" y="895"/>
                    <a:pt x="8606" y="576"/>
                  </a:cubicBezTo>
                  <a:cubicBezTo>
                    <a:pt x="8606" y="258"/>
                    <a:pt x="8348" y="0"/>
                    <a:pt x="80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3914;p64"/>
            <p:cNvSpPr/>
            <p:nvPr/>
          </p:nvSpPr>
          <p:spPr>
            <a:xfrm>
              <a:off x="3743650" y="1017875"/>
              <a:ext cx="463550" cy="28825"/>
            </a:xfrm>
            <a:custGeom>
              <a:avLst/>
              <a:gdLst/>
              <a:ahLst/>
              <a:cxnLst/>
              <a:rect l="l" t="t" r="r" b="b"/>
              <a:pathLst>
                <a:path w="18542" h="1153" extrusionOk="0">
                  <a:moveTo>
                    <a:pt x="577" y="0"/>
                  </a:moveTo>
                  <a:cubicBezTo>
                    <a:pt x="259" y="0"/>
                    <a:pt x="1" y="258"/>
                    <a:pt x="1" y="577"/>
                  </a:cubicBezTo>
                  <a:cubicBezTo>
                    <a:pt x="1" y="895"/>
                    <a:pt x="259" y="1153"/>
                    <a:pt x="577" y="1153"/>
                  </a:cubicBezTo>
                  <a:lnTo>
                    <a:pt x="17966" y="1153"/>
                  </a:lnTo>
                  <a:cubicBezTo>
                    <a:pt x="18284" y="1153"/>
                    <a:pt x="18542" y="895"/>
                    <a:pt x="18542" y="577"/>
                  </a:cubicBezTo>
                  <a:cubicBezTo>
                    <a:pt x="18542" y="258"/>
                    <a:pt x="18284" y="0"/>
                    <a:pt x="179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3915;p64"/>
            <p:cNvSpPr/>
            <p:nvPr/>
          </p:nvSpPr>
          <p:spPr>
            <a:xfrm>
              <a:off x="3743650" y="1123450"/>
              <a:ext cx="463550" cy="28850"/>
            </a:xfrm>
            <a:custGeom>
              <a:avLst/>
              <a:gdLst/>
              <a:ahLst/>
              <a:cxnLst/>
              <a:rect l="l" t="t" r="r" b="b"/>
              <a:pathLst>
                <a:path w="18542" h="1154" extrusionOk="0">
                  <a:moveTo>
                    <a:pt x="577" y="1"/>
                  </a:moveTo>
                  <a:cubicBezTo>
                    <a:pt x="259" y="1"/>
                    <a:pt x="1" y="258"/>
                    <a:pt x="1" y="576"/>
                  </a:cubicBezTo>
                  <a:cubicBezTo>
                    <a:pt x="1" y="895"/>
                    <a:pt x="259" y="1153"/>
                    <a:pt x="577" y="1153"/>
                  </a:cubicBezTo>
                  <a:lnTo>
                    <a:pt x="17966" y="1153"/>
                  </a:lnTo>
                  <a:cubicBezTo>
                    <a:pt x="18284" y="1153"/>
                    <a:pt x="18542" y="895"/>
                    <a:pt x="18542" y="576"/>
                  </a:cubicBezTo>
                  <a:cubicBezTo>
                    <a:pt x="18542" y="258"/>
                    <a:pt x="18284" y="1"/>
                    <a:pt x="17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3916;p64"/>
            <p:cNvSpPr/>
            <p:nvPr/>
          </p:nvSpPr>
          <p:spPr>
            <a:xfrm>
              <a:off x="4883650" y="1032825"/>
              <a:ext cx="917400" cy="558175"/>
            </a:xfrm>
            <a:custGeom>
              <a:avLst/>
              <a:gdLst/>
              <a:ahLst/>
              <a:cxnLst/>
              <a:rect l="l" t="t" r="r" b="b"/>
              <a:pathLst>
                <a:path w="36696" h="22327" extrusionOk="0">
                  <a:moveTo>
                    <a:pt x="88" y="1"/>
                  </a:moveTo>
                  <a:cubicBezTo>
                    <a:pt x="38" y="1"/>
                    <a:pt x="0" y="40"/>
                    <a:pt x="0" y="88"/>
                  </a:cubicBezTo>
                  <a:lnTo>
                    <a:pt x="0" y="22239"/>
                  </a:lnTo>
                  <a:cubicBezTo>
                    <a:pt x="0" y="22287"/>
                    <a:pt x="38" y="22326"/>
                    <a:pt x="88" y="22326"/>
                  </a:cubicBezTo>
                  <a:lnTo>
                    <a:pt x="36608" y="22326"/>
                  </a:lnTo>
                  <a:cubicBezTo>
                    <a:pt x="36656" y="22326"/>
                    <a:pt x="36696" y="22287"/>
                    <a:pt x="36696" y="22239"/>
                  </a:cubicBezTo>
                  <a:lnTo>
                    <a:pt x="36696" y="88"/>
                  </a:lnTo>
                  <a:cubicBezTo>
                    <a:pt x="36696" y="40"/>
                    <a:pt x="36656" y="1"/>
                    <a:pt x="36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3917;p64"/>
            <p:cNvSpPr/>
            <p:nvPr/>
          </p:nvSpPr>
          <p:spPr>
            <a:xfrm>
              <a:off x="4869250" y="1018450"/>
              <a:ext cx="946225" cy="586925"/>
            </a:xfrm>
            <a:custGeom>
              <a:avLst/>
              <a:gdLst/>
              <a:ahLst/>
              <a:cxnLst/>
              <a:rect l="l" t="t" r="r" b="b"/>
              <a:pathLst>
                <a:path w="37849" h="23477" extrusionOk="0">
                  <a:moveTo>
                    <a:pt x="33913" y="1153"/>
                  </a:moveTo>
                  <a:cubicBezTo>
                    <a:pt x="35447" y="1153"/>
                    <a:pt x="36696" y="2400"/>
                    <a:pt x="36696" y="3934"/>
                  </a:cubicBezTo>
                  <a:lnTo>
                    <a:pt x="36696" y="19543"/>
                  </a:lnTo>
                  <a:cubicBezTo>
                    <a:pt x="36696" y="21077"/>
                    <a:pt x="35447" y="22325"/>
                    <a:pt x="33913" y="22325"/>
                  </a:cubicBezTo>
                  <a:lnTo>
                    <a:pt x="3933" y="22325"/>
                  </a:lnTo>
                  <a:cubicBezTo>
                    <a:pt x="2399" y="22325"/>
                    <a:pt x="1152" y="21077"/>
                    <a:pt x="1152" y="19543"/>
                  </a:cubicBezTo>
                  <a:lnTo>
                    <a:pt x="1152" y="3934"/>
                  </a:lnTo>
                  <a:cubicBezTo>
                    <a:pt x="1152" y="2400"/>
                    <a:pt x="2399" y="1153"/>
                    <a:pt x="3933" y="1153"/>
                  </a:cubicBezTo>
                  <a:close/>
                  <a:moveTo>
                    <a:pt x="3933" y="0"/>
                  </a:moveTo>
                  <a:cubicBezTo>
                    <a:pt x="1765" y="0"/>
                    <a:pt x="0" y="1765"/>
                    <a:pt x="0" y="3934"/>
                  </a:cubicBezTo>
                  <a:lnTo>
                    <a:pt x="0" y="19543"/>
                  </a:lnTo>
                  <a:cubicBezTo>
                    <a:pt x="0" y="21712"/>
                    <a:pt x="1765" y="23477"/>
                    <a:pt x="3933" y="23477"/>
                  </a:cubicBezTo>
                  <a:lnTo>
                    <a:pt x="33913" y="23477"/>
                  </a:lnTo>
                  <a:cubicBezTo>
                    <a:pt x="36083" y="23477"/>
                    <a:pt x="37849" y="21712"/>
                    <a:pt x="37849" y="19543"/>
                  </a:cubicBezTo>
                  <a:lnTo>
                    <a:pt x="37849" y="3934"/>
                  </a:lnTo>
                  <a:cubicBezTo>
                    <a:pt x="37849" y="1765"/>
                    <a:pt x="36083" y="0"/>
                    <a:pt x="33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3918;p64"/>
            <p:cNvSpPr/>
            <p:nvPr/>
          </p:nvSpPr>
          <p:spPr>
            <a:xfrm>
              <a:off x="4883650" y="1032825"/>
              <a:ext cx="917400" cy="275225"/>
            </a:xfrm>
            <a:custGeom>
              <a:avLst/>
              <a:gdLst/>
              <a:ahLst/>
              <a:cxnLst/>
              <a:rect l="l" t="t" r="r" b="b"/>
              <a:pathLst>
                <a:path w="36696" h="11009" extrusionOk="0">
                  <a:moveTo>
                    <a:pt x="1674" y="1"/>
                  </a:moveTo>
                  <a:cubicBezTo>
                    <a:pt x="750" y="1"/>
                    <a:pt x="0" y="751"/>
                    <a:pt x="0" y="1675"/>
                  </a:cubicBezTo>
                  <a:lnTo>
                    <a:pt x="0" y="2139"/>
                  </a:lnTo>
                  <a:lnTo>
                    <a:pt x="16574" y="10645"/>
                  </a:lnTo>
                  <a:cubicBezTo>
                    <a:pt x="17073" y="10888"/>
                    <a:pt x="17613" y="11009"/>
                    <a:pt x="18154" y="11009"/>
                  </a:cubicBezTo>
                  <a:cubicBezTo>
                    <a:pt x="18724" y="11009"/>
                    <a:pt x="19293" y="10874"/>
                    <a:pt x="19812" y="10605"/>
                  </a:cubicBezTo>
                  <a:lnTo>
                    <a:pt x="36696" y="2065"/>
                  </a:lnTo>
                  <a:lnTo>
                    <a:pt x="36696" y="1675"/>
                  </a:lnTo>
                  <a:cubicBezTo>
                    <a:pt x="36696" y="751"/>
                    <a:pt x="35946" y="1"/>
                    <a:pt x="350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3919;p64"/>
            <p:cNvSpPr/>
            <p:nvPr/>
          </p:nvSpPr>
          <p:spPr>
            <a:xfrm>
              <a:off x="4869225" y="1018400"/>
              <a:ext cx="946225" cy="304000"/>
            </a:xfrm>
            <a:custGeom>
              <a:avLst/>
              <a:gdLst/>
              <a:ahLst/>
              <a:cxnLst/>
              <a:rect l="l" t="t" r="r" b="b"/>
              <a:pathLst>
                <a:path w="37849" h="12160" extrusionOk="0">
                  <a:moveTo>
                    <a:pt x="35598" y="1155"/>
                  </a:moveTo>
                  <a:cubicBezTo>
                    <a:pt x="36205" y="1155"/>
                    <a:pt x="36696" y="1647"/>
                    <a:pt x="36697" y="2252"/>
                  </a:cubicBezTo>
                  <a:lnTo>
                    <a:pt x="36697" y="2288"/>
                  </a:lnTo>
                  <a:lnTo>
                    <a:pt x="20130" y="10669"/>
                  </a:lnTo>
                  <a:cubicBezTo>
                    <a:pt x="20128" y="10669"/>
                    <a:pt x="20127" y="10670"/>
                    <a:pt x="20126" y="10671"/>
                  </a:cubicBezTo>
                  <a:cubicBezTo>
                    <a:pt x="19689" y="10897"/>
                    <a:pt x="19207" y="11010"/>
                    <a:pt x="18727" y="11010"/>
                  </a:cubicBezTo>
                  <a:cubicBezTo>
                    <a:pt x="18275" y="11010"/>
                    <a:pt x="17824" y="10910"/>
                    <a:pt x="17414" y="10710"/>
                  </a:cubicBezTo>
                  <a:lnTo>
                    <a:pt x="1153" y="2365"/>
                  </a:lnTo>
                  <a:lnTo>
                    <a:pt x="1153" y="2252"/>
                  </a:lnTo>
                  <a:cubicBezTo>
                    <a:pt x="1154" y="1647"/>
                    <a:pt x="1645" y="1155"/>
                    <a:pt x="2251" y="1155"/>
                  </a:cubicBezTo>
                  <a:close/>
                  <a:moveTo>
                    <a:pt x="2250" y="1"/>
                  </a:moveTo>
                  <a:cubicBezTo>
                    <a:pt x="1010" y="1"/>
                    <a:pt x="0" y="1011"/>
                    <a:pt x="0" y="2252"/>
                  </a:cubicBezTo>
                  <a:lnTo>
                    <a:pt x="0" y="2716"/>
                  </a:lnTo>
                  <a:cubicBezTo>
                    <a:pt x="0" y="2932"/>
                    <a:pt x="121" y="3130"/>
                    <a:pt x="313" y="3229"/>
                  </a:cubicBezTo>
                  <a:lnTo>
                    <a:pt x="16899" y="11740"/>
                  </a:lnTo>
                  <a:cubicBezTo>
                    <a:pt x="17466" y="12016"/>
                    <a:pt x="18091" y="12160"/>
                    <a:pt x="18723" y="12160"/>
                  </a:cubicBezTo>
                  <a:cubicBezTo>
                    <a:pt x="18725" y="12160"/>
                    <a:pt x="18728" y="12160"/>
                    <a:pt x="18731" y="12160"/>
                  </a:cubicBezTo>
                  <a:cubicBezTo>
                    <a:pt x="18733" y="12160"/>
                    <a:pt x="18736" y="12160"/>
                    <a:pt x="18738" y="12160"/>
                  </a:cubicBezTo>
                  <a:cubicBezTo>
                    <a:pt x="19404" y="12160"/>
                    <a:pt x="20059" y="12000"/>
                    <a:pt x="20652" y="11694"/>
                  </a:cubicBezTo>
                  <a:lnTo>
                    <a:pt x="37533" y="3155"/>
                  </a:lnTo>
                  <a:cubicBezTo>
                    <a:pt x="37726" y="3057"/>
                    <a:pt x="37849" y="2859"/>
                    <a:pt x="37849" y="2642"/>
                  </a:cubicBezTo>
                  <a:lnTo>
                    <a:pt x="37849" y="2252"/>
                  </a:lnTo>
                  <a:cubicBezTo>
                    <a:pt x="37849" y="1011"/>
                    <a:pt x="36840" y="1"/>
                    <a:pt x="35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3920;p64"/>
            <p:cNvSpPr/>
            <p:nvPr/>
          </p:nvSpPr>
          <p:spPr>
            <a:xfrm>
              <a:off x="5394725" y="2005800"/>
              <a:ext cx="927275" cy="468050"/>
            </a:xfrm>
            <a:custGeom>
              <a:avLst/>
              <a:gdLst/>
              <a:ahLst/>
              <a:cxnLst/>
              <a:rect l="l" t="t" r="r" b="b"/>
              <a:pathLst>
                <a:path w="37091" h="18722" extrusionOk="0">
                  <a:moveTo>
                    <a:pt x="62" y="0"/>
                  </a:moveTo>
                  <a:cubicBezTo>
                    <a:pt x="28" y="0"/>
                    <a:pt x="0" y="28"/>
                    <a:pt x="0" y="61"/>
                  </a:cubicBezTo>
                  <a:lnTo>
                    <a:pt x="0" y="18661"/>
                  </a:lnTo>
                  <a:cubicBezTo>
                    <a:pt x="0" y="18695"/>
                    <a:pt x="28" y="18721"/>
                    <a:pt x="62" y="18721"/>
                  </a:cubicBezTo>
                  <a:lnTo>
                    <a:pt x="37031" y="18721"/>
                  </a:lnTo>
                  <a:cubicBezTo>
                    <a:pt x="37064" y="18721"/>
                    <a:pt x="37091" y="18695"/>
                    <a:pt x="37091" y="18661"/>
                  </a:cubicBezTo>
                  <a:lnTo>
                    <a:pt x="37091" y="61"/>
                  </a:lnTo>
                  <a:cubicBezTo>
                    <a:pt x="37091" y="28"/>
                    <a:pt x="37064" y="0"/>
                    <a:pt x="370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3921;p64"/>
            <p:cNvSpPr/>
            <p:nvPr/>
          </p:nvSpPr>
          <p:spPr>
            <a:xfrm>
              <a:off x="5394725" y="2351400"/>
              <a:ext cx="140275" cy="251400"/>
            </a:xfrm>
            <a:custGeom>
              <a:avLst/>
              <a:gdLst/>
              <a:ahLst/>
              <a:cxnLst/>
              <a:rect l="l" t="t" r="r" b="b"/>
              <a:pathLst>
                <a:path w="5611" h="10056" extrusionOk="0">
                  <a:moveTo>
                    <a:pt x="0" y="1"/>
                  </a:moveTo>
                  <a:lnTo>
                    <a:pt x="0" y="10056"/>
                  </a:lnTo>
                  <a:lnTo>
                    <a:pt x="5610" y="35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3922;p64"/>
            <p:cNvSpPr/>
            <p:nvPr/>
          </p:nvSpPr>
          <p:spPr>
            <a:xfrm>
              <a:off x="5618200" y="2200325"/>
              <a:ext cx="99875" cy="96125"/>
            </a:xfrm>
            <a:custGeom>
              <a:avLst/>
              <a:gdLst/>
              <a:ahLst/>
              <a:cxnLst/>
              <a:rect l="l" t="t" r="r" b="b"/>
              <a:pathLst>
                <a:path w="3995" h="3845" extrusionOk="0">
                  <a:moveTo>
                    <a:pt x="2075" y="1"/>
                  </a:moveTo>
                  <a:cubicBezTo>
                    <a:pt x="1574" y="1"/>
                    <a:pt x="1082" y="196"/>
                    <a:pt x="714" y="564"/>
                  </a:cubicBezTo>
                  <a:cubicBezTo>
                    <a:pt x="165" y="1113"/>
                    <a:pt x="1" y="1939"/>
                    <a:pt x="297" y="2658"/>
                  </a:cubicBezTo>
                  <a:cubicBezTo>
                    <a:pt x="595" y="3375"/>
                    <a:pt x="1296" y="3844"/>
                    <a:pt x="2073" y="3844"/>
                  </a:cubicBezTo>
                  <a:cubicBezTo>
                    <a:pt x="3134" y="3844"/>
                    <a:pt x="3995" y="2983"/>
                    <a:pt x="3995" y="1923"/>
                  </a:cubicBezTo>
                  <a:cubicBezTo>
                    <a:pt x="3995" y="1145"/>
                    <a:pt x="3526" y="444"/>
                    <a:pt x="2809" y="146"/>
                  </a:cubicBezTo>
                  <a:cubicBezTo>
                    <a:pt x="2571" y="48"/>
                    <a:pt x="2322" y="1"/>
                    <a:pt x="2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3923;p64"/>
            <p:cNvSpPr/>
            <p:nvPr/>
          </p:nvSpPr>
          <p:spPr>
            <a:xfrm>
              <a:off x="5824050" y="2200325"/>
              <a:ext cx="99925" cy="96125"/>
            </a:xfrm>
            <a:custGeom>
              <a:avLst/>
              <a:gdLst/>
              <a:ahLst/>
              <a:cxnLst/>
              <a:rect l="l" t="t" r="r" b="b"/>
              <a:pathLst>
                <a:path w="3997" h="3845" extrusionOk="0">
                  <a:moveTo>
                    <a:pt x="2076" y="1"/>
                  </a:moveTo>
                  <a:cubicBezTo>
                    <a:pt x="1575" y="1"/>
                    <a:pt x="1084" y="196"/>
                    <a:pt x="716" y="564"/>
                  </a:cubicBezTo>
                  <a:cubicBezTo>
                    <a:pt x="165" y="1113"/>
                    <a:pt x="1" y="1939"/>
                    <a:pt x="298" y="2658"/>
                  </a:cubicBezTo>
                  <a:cubicBezTo>
                    <a:pt x="596" y="3375"/>
                    <a:pt x="1296" y="3844"/>
                    <a:pt x="2074" y="3844"/>
                  </a:cubicBezTo>
                  <a:cubicBezTo>
                    <a:pt x="3135" y="3844"/>
                    <a:pt x="3996" y="2983"/>
                    <a:pt x="3996" y="1923"/>
                  </a:cubicBezTo>
                  <a:cubicBezTo>
                    <a:pt x="3996" y="1145"/>
                    <a:pt x="3527" y="444"/>
                    <a:pt x="2809" y="146"/>
                  </a:cubicBezTo>
                  <a:cubicBezTo>
                    <a:pt x="2572" y="48"/>
                    <a:pt x="2323" y="1"/>
                    <a:pt x="20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3924;p64"/>
            <p:cNvSpPr/>
            <p:nvPr/>
          </p:nvSpPr>
          <p:spPr>
            <a:xfrm>
              <a:off x="6029975" y="2200325"/>
              <a:ext cx="99875" cy="96125"/>
            </a:xfrm>
            <a:custGeom>
              <a:avLst/>
              <a:gdLst/>
              <a:ahLst/>
              <a:cxnLst/>
              <a:rect l="l" t="t" r="r" b="b"/>
              <a:pathLst>
                <a:path w="3995" h="3845" extrusionOk="0">
                  <a:moveTo>
                    <a:pt x="2074" y="1"/>
                  </a:moveTo>
                  <a:cubicBezTo>
                    <a:pt x="1574" y="1"/>
                    <a:pt x="1082" y="196"/>
                    <a:pt x="714" y="564"/>
                  </a:cubicBezTo>
                  <a:cubicBezTo>
                    <a:pt x="165" y="1113"/>
                    <a:pt x="0" y="1939"/>
                    <a:pt x="298" y="2658"/>
                  </a:cubicBezTo>
                  <a:cubicBezTo>
                    <a:pt x="595" y="3375"/>
                    <a:pt x="1296" y="3844"/>
                    <a:pt x="2073" y="3844"/>
                  </a:cubicBezTo>
                  <a:cubicBezTo>
                    <a:pt x="3135" y="3844"/>
                    <a:pt x="3995" y="2983"/>
                    <a:pt x="3995" y="1923"/>
                  </a:cubicBezTo>
                  <a:cubicBezTo>
                    <a:pt x="3995" y="1145"/>
                    <a:pt x="3527" y="444"/>
                    <a:pt x="2808" y="146"/>
                  </a:cubicBezTo>
                  <a:cubicBezTo>
                    <a:pt x="2571" y="48"/>
                    <a:pt x="2322" y="1"/>
                    <a:pt x="2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3925;p64"/>
            <p:cNvSpPr/>
            <p:nvPr/>
          </p:nvSpPr>
          <p:spPr>
            <a:xfrm>
              <a:off x="1157425" y="3075450"/>
              <a:ext cx="875850" cy="648650"/>
            </a:xfrm>
            <a:custGeom>
              <a:avLst/>
              <a:gdLst/>
              <a:ahLst/>
              <a:cxnLst/>
              <a:rect l="l" t="t" r="r" b="b"/>
              <a:pathLst>
                <a:path w="35034" h="25946" extrusionOk="0">
                  <a:moveTo>
                    <a:pt x="32761" y="5477"/>
                  </a:moveTo>
                  <a:lnTo>
                    <a:pt x="31445" y="10363"/>
                  </a:lnTo>
                  <a:lnTo>
                    <a:pt x="31445" y="5477"/>
                  </a:lnTo>
                  <a:close/>
                  <a:moveTo>
                    <a:pt x="12979" y="5477"/>
                  </a:moveTo>
                  <a:lnTo>
                    <a:pt x="12979" y="13779"/>
                  </a:lnTo>
                  <a:lnTo>
                    <a:pt x="12542" y="13779"/>
                  </a:lnTo>
                  <a:lnTo>
                    <a:pt x="9775" y="5477"/>
                  </a:lnTo>
                  <a:close/>
                  <a:moveTo>
                    <a:pt x="18491" y="5477"/>
                  </a:moveTo>
                  <a:lnTo>
                    <a:pt x="18490" y="13779"/>
                  </a:lnTo>
                  <a:lnTo>
                    <a:pt x="14913" y="13779"/>
                  </a:lnTo>
                  <a:lnTo>
                    <a:pt x="14913" y="5477"/>
                  </a:lnTo>
                  <a:close/>
                  <a:moveTo>
                    <a:pt x="24001" y="5477"/>
                  </a:moveTo>
                  <a:lnTo>
                    <a:pt x="24001" y="13779"/>
                  </a:lnTo>
                  <a:lnTo>
                    <a:pt x="20423" y="13779"/>
                  </a:lnTo>
                  <a:lnTo>
                    <a:pt x="20423" y="5477"/>
                  </a:lnTo>
                  <a:close/>
                  <a:moveTo>
                    <a:pt x="29513" y="5477"/>
                  </a:moveTo>
                  <a:lnTo>
                    <a:pt x="29513" y="13779"/>
                  </a:lnTo>
                  <a:lnTo>
                    <a:pt x="25935" y="13779"/>
                  </a:lnTo>
                  <a:lnTo>
                    <a:pt x="25935" y="5477"/>
                  </a:lnTo>
                  <a:close/>
                  <a:moveTo>
                    <a:pt x="16702" y="21222"/>
                  </a:moveTo>
                  <a:cubicBezTo>
                    <a:pt x="16881" y="21222"/>
                    <a:pt x="17063" y="21257"/>
                    <a:pt x="17235" y="21328"/>
                  </a:cubicBezTo>
                  <a:cubicBezTo>
                    <a:pt x="17757" y="21544"/>
                    <a:pt x="18097" y="22054"/>
                    <a:pt x="18097" y="22619"/>
                  </a:cubicBezTo>
                  <a:cubicBezTo>
                    <a:pt x="18095" y="23389"/>
                    <a:pt x="17472" y="24012"/>
                    <a:pt x="16702" y="24014"/>
                  </a:cubicBezTo>
                  <a:cubicBezTo>
                    <a:pt x="16137" y="24014"/>
                    <a:pt x="15627" y="23674"/>
                    <a:pt x="15411" y="23152"/>
                  </a:cubicBezTo>
                  <a:cubicBezTo>
                    <a:pt x="15195" y="22631"/>
                    <a:pt x="15315" y="22030"/>
                    <a:pt x="15713" y="21630"/>
                  </a:cubicBezTo>
                  <a:cubicBezTo>
                    <a:pt x="15981" y="21364"/>
                    <a:pt x="16338" y="21222"/>
                    <a:pt x="16702" y="21222"/>
                  </a:cubicBezTo>
                  <a:close/>
                  <a:moveTo>
                    <a:pt x="26937" y="21222"/>
                  </a:moveTo>
                  <a:cubicBezTo>
                    <a:pt x="27116" y="21222"/>
                    <a:pt x="27298" y="21257"/>
                    <a:pt x="27470" y="21328"/>
                  </a:cubicBezTo>
                  <a:cubicBezTo>
                    <a:pt x="27992" y="21544"/>
                    <a:pt x="28331" y="22054"/>
                    <a:pt x="28331" y="22619"/>
                  </a:cubicBezTo>
                  <a:cubicBezTo>
                    <a:pt x="28330" y="23388"/>
                    <a:pt x="27706" y="24012"/>
                    <a:pt x="26938" y="24014"/>
                  </a:cubicBezTo>
                  <a:lnTo>
                    <a:pt x="26936" y="24014"/>
                  </a:lnTo>
                  <a:cubicBezTo>
                    <a:pt x="26371" y="24014"/>
                    <a:pt x="25863" y="23674"/>
                    <a:pt x="25646" y="23152"/>
                  </a:cubicBezTo>
                  <a:cubicBezTo>
                    <a:pt x="25430" y="22631"/>
                    <a:pt x="25550" y="22030"/>
                    <a:pt x="25949" y="21630"/>
                  </a:cubicBezTo>
                  <a:cubicBezTo>
                    <a:pt x="26216" y="21364"/>
                    <a:pt x="26573" y="21222"/>
                    <a:pt x="26937" y="21222"/>
                  </a:cubicBezTo>
                  <a:close/>
                  <a:moveTo>
                    <a:pt x="955" y="1"/>
                  </a:moveTo>
                  <a:cubicBezTo>
                    <a:pt x="426" y="7"/>
                    <a:pt x="1" y="437"/>
                    <a:pt x="1" y="966"/>
                  </a:cubicBezTo>
                  <a:cubicBezTo>
                    <a:pt x="1" y="1496"/>
                    <a:pt x="426" y="1927"/>
                    <a:pt x="955" y="1933"/>
                  </a:cubicBezTo>
                  <a:lnTo>
                    <a:pt x="6557" y="1933"/>
                  </a:lnTo>
                  <a:lnTo>
                    <a:pt x="12635" y="20168"/>
                  </a:lnTo>
                  <a:cubicBezTo>
                    <a:pt x="12766" y="20563"/>
                    <a:pt x="13136" y="20829"/>
                    <a:pt x="13552" y="20829"/>
                  </a:cubicBezTo>
                  <a:lnTo>
                    <a:pt x="13903" y="20829"/>
                  </a:lnTo>
                  <a:cubicBezTo>
                    <a:pt x="13571" y="21347"/>
                    <a:pt x="13373" y="21959"/>
                    <a:pt x="13373" y="22617"/>
                  </a:cubicBezTo>
                  <a:cubicBezTo>
                    <a:pt x="13373" y="24454"/>
                    <a:pt x="14866" y="25946"/>
                    <a:pt x="16702" y="25946"/>
                  </a:cubicBezTo>
                  <a:cubicBezTo>
                    <a:pt x="18537" y="25946"/>
                    <a:pt x="20030" y="24454"/>
                    <a:pt x="20030" y="22617"/>
                  </a:cubicBezTo>
                  <a:cubicBezTo>
                    <a:pt x="20029" y="21983"/>
                    <a:pt x="19844" y="21362"/>
                    <a:pt x="19499" y="20829"/>
                  </a:cubicBezTo>
                  <a:lnTo>
                    <a:pt x="24139" y="20829"/>
                  </a:lnTo>
                  <a:cubicBezTo>
                    <a:pt x="23807" y="21347"/>
                    <a:pt x="23608" y="21959"/>
                    <a:pt x="23608" y="22617"/>
                  </a:cubicBezTo>
                  <a:cubicBezTo>
                    <a:pt x="23608" y="24454"/>
                    <a:pt x="25101" y="25946"/>
                    <a:pt x="26936" y="25946"/>
                  </a:cubicBezTo>
                  <a:cubicBezTo>
                    <a:pt x="28772" y="25946"/>
                    <a:pt x="30265" y="24454"/>
                    <a:pt x="30265" y="22617"/>
                  </a:cubicBezTo>
                  <a:cubicBezTo>
                    <a:pt x="30264" y="21983"/>
                    <a:pt x="30079" y="21362"/>
                    <a:pt x="29735" y="20829"/>
                  </a:cubicBezTo>
                  <a:lnTo>
                    <a:pt x="30480" y="20829"/>
                  </a:lnTo>
                  <a:cubicBezTo>
                    <a:pt x="31013" y="20829"/>
                    <a:pt x="31446" y="20396"/>
                    <a:pt x="31446" y="19862"/>
                  </a:cubicBezTo>
                  <a:cubicBezTo>
                    <a:pt x="31446" y="19329"/>
                    <a:pt x="31013" y="18896"/>
                    <a:pt x="30480" y="18896"/>
                  </a:cubicBezTo>
                  <a:lnTo>
                    <a:pt x="14249" y="18896"/>
                  </a:lnTo>
                  <a:lnTo>
                    <a:pt x="13187" y="15711"/>
                  </a:lnTo>
                  <a:lnTo>
                    <a:pt x="31266" y="15711"/>
                  </a:lnTo>
                  <a:cubicBezTo>
                    <a:pt x="31703" y="15711"/>
                    <a:pt x="32086" y="15418"/>
                    <a:pt x="32200" y="14996"/>
                  </a:cubicBezTo>
                  <a:lnTo>
                    <a:pt x="34955" y="4761"/>
                  </a:lnTo>
                  <a:cubicBezTo>
                    <a:pt x="35034" y="4471"/>
                    <a:pt x="34971" y="4160"/>
                    <a:pt x="34789" y="3922"/>
                  </a:cubicBezTo>
                  <a:cubicBezTo>
                    <a:pt x="34606" y="3684"/>
                    <a:pt x="34325" y="3544"/>
                    <a:pt x="34025" y="3544"/>
                  </a:cubicBezTo>
                  <a:cubicBezTo>
                    <a:pt x="34024" y="3544"/>
                    <a:pt x="34023" y="3544"/>
                    <a:pt x="34022" y="3544"/>
                  </a:cubicBezTo>
                  <a:lnTo>
                    <a:pt x="9131" y="3544"/>
                  </a:lnTo>
                  <a:lnTo>
                    <a:pt x="8170" y="662"/>
                  </a:lnTo>
                  <a:cubicBezTo>
                    <a:pt x="8039" y="267"/>
                    <a:pt x="7670" y="1"/>
                    <a:pt x="7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3926;p64"/>
            <p:cNvSpPr/>
            <p:nvPr/>
          </p:nvSpPr>
          <p:spPr>
            <a:xfrm>
              <a:off x="5604225" y="3056750"/>
              <a:ext cx="696275" cy="696225"/>
            </a:xfrm>
            <a:custGeom>
              <a:avLst/>
              <a:gdLst/>
              <a:ahLst/>
              <a:cxnLst/>
              <a:rect l="l" t="t" r="r" b="b"/>
              <a:pathLst>
                <a:path w="27851" h="27849" extrusionOk="0">
                  <a:moveTo>
                    <a:pt x="10436" y="2243"/>
                  </a:moveTo>
                  <a:lnTo>
                    <a:pt x="10436" y="2243"/>
                  </a:lnTo>
                  <a:cubicBezTo>
                    <a:pt x="9791" y="3179"/>
                    <a:pt x="9237" y="4378"/>
                    <a:pt x="8796" y="5784"/>
                  </a:cubicBezTo>
                  <a:lnTo>
                    <a:pt x="4868" y="5784"/>
                  </a:lnTo>
                  <a:cubicBezTo>
                    <a:pt x="6351" y="4138"/>
                    <a:pt x="8263" y="2893"/>
                    <a:pt x="10436" y="2243"/>
                  </a:cubicBezTo>
                  <a:close/>
                  <a:moveTo>
                    <a:pt x="13925" y="1729"/>
                  </a:moveTo>
                  <a:cubicBezTo>
                    <a:pt x="15095" y="1729"/>
                    <a:pt x="16336" y="3240"/>
                    <a:pt x="17221" y="5784"/>
                  </a:cubicBezTo>
                  <a:lnTo>
                    <a:pt x="10630" y="5784"/>
                  </a:lnTo>
                  <a:cubicBezTo>
                    <a:pt x="11514" y="3241"/>
                    <a:pt x="12756" y="1729"/>
                    <a:pt x="13925" y="1729"/>
                  </a:cubicBezTo>
                  <a:close/>
                  <a:moveTo>
                    <a:pt x="17414" y="2243"/>
                  </a:moveTo>
                  <a:cubicBezTo>
                    <a:pt x="19588" y="2893"/>
                    <a:pt x="21501" y="4138"/>
                    <a:pt x="22981" y="5784"/>
                  </a:cubicBezTo>
                  <a:lnTo>
                    <a:pt x="19053" y="5784"/>
                  </a:lnTo>
                  <a:cubicBezTo>
                    <a:pt x="18614" y="4378"/>
                    <a:pt x="18058" y="3179"/>
                    <a:pt x="17414" y="2243"/>
                  </a:cubicBezTo>
                  <a:close/>
                  <a:moveTo>
                    <a:pt x="8341" y="7512"/>
                  </a:moveTo>
                  <a:cubicBezTo>
                    <a:pt x="7971" y="9176"/>
                    <a:pt x="7746" y="11047"/>
                    <a:pt x="7695" y="13060"/>
                  </a:cubicBezTo>
                  <a:lnTo>
                    <a:pt x="1774" y="13060"/>
                  </a:lnTo>
                  <a:cubicBezTo>
                    <a:pt x="1910" y="11092"/>
                    <a:pt x="2528" y="9188"/>
                    <a:pt x="3570" y="7512"/>
                  </a:cubicBezTo>
                  <a:close/>
                  <a:moveTo>
                    <a:pt x="17724" y="7512"/>
                  </a:moveTo>
                  <a:cubicBezTo>
                    <a:pt x="18111" y="9112"/>
                    <a:pt x="18364" y="10984"/>
                    <a:pt x="18421" y="13060"/>
                  </a:cubicBezTo>
                  <a:lnTo>
                    <a:pt x="9431" y="13060"/>
                  </a:lnTo>
                  <a:cubicBezTo>
                    <a:pt x="9487" y="10984"/>
                    <a:pt x="9740" y="9111"/>
                    <a:pt x="10128" y="7512"/>
                  </a:cubicBezTo>
                  <a:close/>
                  <a:moveTo>
                    <a:pt x="24280" y="7512"/>
                  </a:moveTo>
                  <a:cubicBezTo>
                    <a:pt x="25322" y="9188"/>
                    <a:pt x="25939" y="11093"/>
                    <a:pt x="26077" y="13060"/>
                  </a:cubicBezTo>
                  <a:lnTo>
                    <a:pt x="20155" y="13060"/>
                  </a:lnTo>
                  <a:cubicBezTo>
                    <a:pt x="20105" y="11047"/>
                    <a:pt x="19879" y="9176"/>
                    <a:pt x="19510" y="7512"/>
                  </a:cubicBezTo>
                  <a:close/>
                  <a:moveTo>
                    <a:pt x="7695" y="14789"/>
                  </a:moveTo>
                  <a:cubicBezTo>
                    <a:pt x="7754" y="17158"/>
                    <a:pt x="8055" y="19334"/>
                    <a:pt x="8548" y="21202"/>
                  </a:cubicBezTo>
                  <a:lnTo>
                    <a:pt x="4162" y="21202"/>
                  </a:lnTo>
                  <a:cubicBezTo>
                    <a:pt x="2766" y="19338"/>
                    <a:pt x="1936" y="17112"/>
                    <a:pt x="1772" y="14789"/>
                  </a:cubicBezTo>
                  <a:close/>
                  <a:moveTo>
                    <a:pt x="18421" y="14789"/>
                  </a:moveTo>
                  <a:cubicBezTo>
                    <a:pt x="18355" y="17252"/>
                    <a:pt x="18009" y="19429"/>
                    <a:pt x="17495" y="21202"/>
                  </a:cubicBezTo>
                  <a:lnTo>
                    <a:pt x="10356" y="21202"/>
                  </a:lnTo>
                  <a:cubicBezTo>
                    <a:pt x="9841" y="19429"/>
                    <a:pt x="9497" y="17252"/>
                    <a:pt x="9430" y="14789"/>
                  </a:cubicBezTo>
                  <a:close/>
                  <a:moveTo>
                    <a:pt x="26077" y="14788"/>
                  </a:moveTo>
                  <a:cubicBezTo>
                    <a:pt x="25914" y="17112"/>
                    <a:pt x="25085" y="19338"/>
                    <a:pt x="23689" y="21202"/>
                  </a:cubicBezTo>
                  <a:lnTo>
                    <a:pt x="19302" y="21202"/>
                  </a:lnTo>
                  <a:cubicBezTo>
                    <a:pt x="19795" y="19334"/>
                    <a:pt x="20096" y="17158"/>
                    <a:pt x="20155" y="14788"/>
                  </a:cubicBezTo>
                  <a:close/>
                  <a:moveTo>
                    <a:pt x="9090" y="22930"/>
                  </a:moveTo>
                  <a:cubicBezTo>
                    <a:pt x="9474" y="23968"/>
                    <a:pt x="9926" y="24868"/>
                    <a:pt x="10436" y="25606"/>
                  </a:cubicBezTo>
                  <a:cubicBezTo>
                    <a:pt x="8662" y="25075"/>
                    <a:pt x="7064" y="24146"/>
                    <a:pt x="5729" y="22930"/>
                  </a:cubicBezTo>
                  <a:close/>
                  <a:moveTo>
                    <a:pt x="22121" y="22930"/>
                  </a:moveTo>
                  <a:cubicBezTo>
                    <a:pt x="20786" y="24146"/>
                    <a:pt x="19187" y="25075"/>
                    <a:pt x="17414" y="25606"/>
                  </a:cubicBezTo>
                  <a:cubicBezTo>
                    <a:pt x="17924" y="24868"/>
                    <a:pt x="18376" y="23968"/>
                    <a:pt x="18760" y="22930"/>
                  </a:cubicBezTo>
                  <a:close/>
                  <a:moveTo>
                    <a:pt x="16889" y="22930"/>
                  </a:moveTo>
                  <a:cubicBezTo>
                    <a:pt x="16040" y="24945"/>
                    <a:pt x="14954" y="26121"/>
                    <a:pt x="13925" y="26121"/>
                  </a:cubicBezTo>
                  <a:cubicBezTo>
                    <a:pt x="12895" y="26121"/>
                    <a:pt x="11811" y="24945"/>
                    <a:pt x="10961" y="22930"/>
                  </a:cubicBezTo>
                  <a:close/>
                  <a:moveTo>
                    <a:pt x="13925" y="0"/>
                  </a:moveTo>
                  <a:cubicBezTo>
                    <a:pt x="6248" y="0"/>
                    <a:pt x="1" y="6246"/>
                    <a:pt x="1" y="13925"/>
                  </a:cubicBezTo>
                  <a:cubicBezTo>
                    <a:pt x="1" y="21602"/>
                    <a:pt x="6248" y="27849"/>
                    <a:pt x="13925" y="27849"/>
                  </a:cubicBezTo>
                  <a:cubicBezTo>
                    <a:pt x="21604" y="27849"/>
                    <a:pt x="27851" y="21603"/>
                    <a:pt x="27851" y="13925"/>
                  </a:cubicBezTo>
                  <a:cubicBezTo>
                    <a:pt x="27851" y="6246"/>
                    <a:pt x="21605" y="0"/>
                    <a:pt x="13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p5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ROUTE STRUCTURE</a:t>
            </a:r>
            <a:endParaRPr dirty="0"/>
          </a:p>
        </p:txBody>
      </p:sp>
      <p:sp>
        <p:nvSpPr>
          <p:cNvPr id="2310" name="Google Shape;2310;p53"/>
          <p:cNvSpPr/>
          <p:nvPr/>
        </p:nvSpPr>
        <p:spPr>
          <a:xfrm>
            <a:off x="626625" y="1331979"/>
            <a:ext cx="1372834" cy="650177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Index</a:t>
            </a:r>
            <a:endParaRPr dirty="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3" name="Google Shape;2310;p53"/>
          <p:cNvSpPr/>
          <p:nvPr/>
        </p:nvSpPr>
        <p:spPr>
          <a:xfrm>
            <a:off x="2742754" y="1331979"/>
            <a:ext cx="1372834" cy="650177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Route</a:t>
            </a:r>
            <a:endParaRPr dirty="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8" name="Google Shape;2310;p53"/>
          <p:cNvSpPr/>
          <p:nvPr/>
        </p:nvSpPr>
        <p:spPr>
          <a:xfrm>
            <a:off x="2742754" y="2601094"/>
            <a:ext cx="1372834" cy="650177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Controller</a:t>
            </a:r>
            <a:endParaRPr dirty="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9" name="Google Shape;2310;p53"/>
          <p:cNvSpPr/>
          <p:nvPr/>
        </p:nvSpPr>
        <p:spPr>
          <a:xfrm>
            <a:off x="2742754" y="3870209"/>
            <a:ext cx="1372834" cy="650177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Response</a:t>
            </a:r>
            <a:endParaRPr dirty="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" name="Google Shape;2310;p53"/>
          <p:cNvSpPr/>
          <p:nvPr/>
        </p:nvSpPr>
        <p:spPr>
          <a:xfrm>
            <a:off x="4984257" y="2601093"/>
            <a:ext cx="1372834" cy="650177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Model</a:t>
            </a:r>
            <a:endParaRPr dirty="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" name="Google Shape;2310;p53"/>
          <p:cNvSpPr/>
          <p:nvPr/>
        </p:nvSpPr>
        <p:spPr>
          <a:xfrm>
            <a:off x="7167610" y="2601093"/>
            <a:ext cx="1372834" cy="650177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Database</a:t>
            </a:r>
            <a:endParaRPr dirty="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10" name="Straight Arrow Connector 9"/>
          <p:cNvCxnSpPr>
            <a:stCxn id="23" idx="2"/>
            <a:endCxn id="28" idx="0"/>
          </p:cNvCxnSpPr>
          <p:nvPr/>
        </p:nvCxnSpPr>
        <p:spPr>
          <a:xfrm>
            <a:off x="3429171" y="1982156"/>
            <a:ext cx="0" cy="618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310" idx="3"/>
            <a:endCxn id="23" idx="1"/>
          </p:cNvCxnSpPr>
          <p:nvPr/>
        </p:nvCxnSpPr>
        <p:spPr>
          <a:xfrm>
            <a:off x="1999459" y="1657068"/>
            <a:ext cx="7432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8" idx="2"/>
            <a:endCxn id="29" idx="0"/>
          </p:cNvCxnSpPr>
          <p:nvPr/>
        </p:nvCxnSpPr>
        <p:spPr>
          <a:xfrm>
            <a:off x="3429171" y="3251271"/>
            <a:ext cx="0" cy="618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0" idx="3"/>
            <a:endCxn id="31" idx="1"/>
          </p:cNvCxnSpPr>
          <p:nvPr/>
        </p:nvCxnSpPr>
        <p:spPr>
          <a:xfrm>
            <a:off x="6357091" y="2926182"/>
            <a:ext cx="8105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28" idx="3"/>
            <a:endCxn id="30" idx="1"/>
          </p:cNvCxnSpPr>
          <p:nvPr/>
        </p:nvCxnSpPr>
        <p:spPr>
          <a:xfrm flipV="1">
            <a:off x="4115588" y="2926182"/>
            <a:ext cx="868669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p51"/>
          <p:cNvSpPr txBox="1">
            <a:spLocks noGrp="1"/>
          </p:cNvSpPr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Flowchart</a:t>
            </a:r>
            <a:endParaRPr dirty="0"/>
          </a:p>
        </p:txBody>
      </p:sp>
      <p:sp>
        <p:nvSpPr>
          <p:cNvPr id="2087" name="Google Shape;2087;p51"/>
          <p:cNvSpPr txBox="1">
            <a:spLocks noGrp="1"/>
          </p:cNvSpPr>
          <p:nvPr>
            <p:ph type="subTitle" idx="1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/>
              <a:t>Food </a:t>
            </a:r>
            <a:r>
              <a:rPr lang="en-US" dirty="0"/>
              <a:t>recipe application programming flow</a:t>
            </a:r>
            <a:endParaRPr dirty="0"/>
          </a:p>
        </p:txBody>
      </p:sp>
      <p:sp>
        <p:nvSpPr>
          <p:cNvPr id="2088" name="Google Shape;2088;p51"/>
          <p:cNvSpPr txBox="1">
            <a:spLocks noGrp="1"/>
          </p:cNvSpPr>
          <p:nvPr>
            <p:ph type="title" idx="2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grpSp>
        <p:nvGrpSpPr>
          <p:cNvPr id="2089" name="Google Shape;2089;p51"/>
          <p:cNvGrpSpPr/>
          <p:nvPr/>
        </p:nvGrpSpPr>
        <p:grpSpPr>
          <a:xfrm>
            <a:off x="5191074" y="918576"/>
            <a:ext cx="4095849" cy="4053140"/>
            <a:chOff x="1179935" y="-209451"/>
            <a:chExt cx="5745334" cy="5685426"/>
          </a:xfrm>
        </p:grpSpPr>
        <p:sp>
          <p:nvSpPr>
            <p:cNvPr id="2090" name="Google Shape;2090;p51"/>
            <p:cNvSpPr/>
            <p:nvPr/>
          </p:nvSpPr>
          <p:spPr>
            <a:xfrm>
              <a:off x="1179935" y="-209451"/>
              <a:ext cx="5745334" cy="4760386"/>
            </a:xfrm>
            <a:custGeom>
              <a:avLst/>
              <a:gdLst/>
              <a:ahLst/>
              <a:cxnLst/>
              <a:rect l="l" t="t" r="r" b="b"/>
              <a:pathLst>
                <a:path w="208202" h="172509" extrusionOk="0">
                  <a:moveTo>
                    <a:pt x="90297" y="0"/>
                  </a:moveTo>
                  <a:cubicBezTo>
                    <a:pt x="60081" y="0"/>
                    <a:pt x="29711" y="6469"/>
                    <a:pt x="13646" y="23022"/>
                  </a:cubicBezTo>
                  <a:cubicBezTo>
                    <a:pt x="13646" y="23022"/>
                    <a:pt x="3033" y="29085"/>
                    <a:pt x="1517" y="44245"/>
                  </a:cubicBezTo>
                  <a:cubicBezTo>
                    <a:pt x="1" y="59406"/>
                    <a:pt x="16677" y="80631"/>
                    <a:pt x="19204" y="99833"/>
                  </a:cubicBezTo>
                  <a:cubicBezTo>
                    <a:pt x="21730" y="119036"/>
                    <a:pt x="1517" y="123584"/>
                    <a:pt x="9603" y="147841"/>
                  </a:cubicBezTo>
                  <a:cubicBezTo>
                    <a:pt x="15216" y="164681"/>
                    <a:pt x="37392" y="172509"/>
                    <a:pt x="58037" y="172509"/>
                  </a:cubicBezTo>
                  <a:cubicBezTo>
                    <a:pt x="67129" y="172509"/>
                    <a:pt x="75924" y="170991"/>
                    <a:pt x="82877" y="168055"/>
                  </a:cubicBezTo>
                  <a:cubicBezTo>
                    <a:pt x="105618" y="158453"/>
                    <a:pt x="116230" y="134197"/>
                    <a:pt x="150088" y="134197"/>
                  </a:cubicBezTo>
                  <a:cubicBezTo>
                    <a:pt x="183946" y="134197"/>
                    <a:pt x="208202" y="118531"/>
                    <a:pt x="206181" y="83662"/>
                  </a:cubicBezTo>
                  <a:cubicBezTo>
                    <a:pt x="204160" y="48794"/>
                    <a:pt x="196580" y="38181"/>
                    <a:pt x="169290" y="17967"/>
                  </a:cubicBezTo>
                  <a:cubicBezTo>
                    <a:pt x="155147" y="7490"/>
                    <a:pt x="122811" y="0"/>
                    <a:pt x="902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51"/>
            <p:cNvSpPr/>
            <p:nvPr/>
          </p:nvSpPr>
          <p:spPr>
            <a:xfrm>
              <a:off x="1436950" y="5221775"/>
              <a:ext cx="4967025" cy="254200"/>
            </a:xfrm>
            <a:custGeom>
              <a:avLst/>
              <a:gdLst/>
              <a:ahLst/>
              <a:cxnLst/>
              <a:rect l="l" t="t" r="r" b="b"/>
              <a:pathLst>
                <a:path w="198681" h="10168" extrusionOk="0">
                  <a:moveTo>
                    <a:pt x="99341" y="0"/>
                  </a:moveTo>
                  <a:cubicBezTo>
                    <a:pt x="72994" y="0"/>
                    <a:pt x="47726" y="536"/>
                    <a:pt x="29096" y="1489"/>
                  </a:cubicBezTo>
                  <a:cubicBezTo>
                    <a:pt x="10467" y="2443"/>
                    <a:pt x="0" y="3736"/>
                    <a:pt x="0" y="5084"/>
                  </a:cubicBezTo>
                  <a:cubicBezTo>
                    <a:pt x="0" y="6432"/>
                    <a:pt x="10467" y="7724"/>
                    <a:pt x="29096" y="8679"/>
                  </a:cubicBezTo>
                  <a:cubicBezTo>
                    <a:pt x="47726" y="9632"/>
                    <a:pt x="72994" y="10167"/>
                    <a:pt x="99341" y="10167"/>
                  </a:cubicBezTo>
                  <a:cubicBezTo>
                    <a:pt x="125687" y="10167"/>
                    <a:pt x="150954" y="9632"/>
                    <a:pt x="169584" y="8679"/>
                  </a:cubicBezTo>
                  <a:cubicBezTo>
                    <a:pt x="188215" y="7724"/>
                    <a:pt x="198680" y="6432"/>
                    <a:pt x="198680" y="5084"/>
                  </a:cubicBezTo>
                  <a:cubicBezTo>
                    <a:pt x="198680" y="3736"/>
                    <a:pt x="188215" y="2443"/>
                    <a:pt x="169584" y="1489"/>
                  </a:cubicBezTo>
                  <a:cubicBezTo>
                    <a:pt x="150954" y="536"/>
                    <a:pt x="125687" y="0"/>
                    <a:pt x="993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51"/>
            <p:cNvSpPr/>
            <p:nvPr/>
          </p:nvSpPr>
          <p:spPr>
            <a:xfrm>
              <a:off x="1837825" y="506225"/>
              <a:ext cx="4030850" cy="2664475"/>
            </a:xfrm>
            <a:custGeom>
              <a:avLst/>
              <a:gdLst/>
              <a:ahLst/>
              <a:cxnLst/>
              <a:rect l="l" t="t" r="r" b="b"/>
              <a:pathLst>
                <a:path w="161234" h="106579" extrusionOk="0">
                  <a:moveTo>
                    <a:pt x="0" y="0"/>
                  </a:moveTo>
                  <a:lnTo>
                    <a:pt x="0" y="106579"/>
                  </a:lnTo>
                  <a:lnTo>
                    <a:pt x="161234" y="106579"/>
                  </a:lnTo>
                  <a:lnTo>
                    <a:pt x="1612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51"/>
            <p:cNvSpPr/>
            <p:nvPr/>
          </p:nvSpPr>
          <p:spPr>
            <a:xfrm>
              <a:off x="1830725" y="499100"/>
              <a:ext cx="4045100" cy="2678700"/>
            </a:xfrm>
            <a:custGeom>
              <a:avLst/>
              <a:gdLst/>
              <a:ahLst/>
              <a:cxnLst/>
              <a:rect l="l" t="t" r="r" b="b"/>
              <a:pathLst>
                <a:path w="161804" h="107148" extrusionOk="0">
                  <a:moveTo>
                    <a:pt x="161235" y="569"/>
                  </a:moveTo>
                  <a:lnTo>
                    <a:pt x="161235" y="106580"/>
                  </a:lnTo>
                  <a:lnTo>
                    <a:pt x="568" y="106580"/>
                  </a:lnTo>
                  <a:lnTo>
                    <a:pt x="569" y="569"/>
                  </a:lnTo>
                  <a:close/>
                  <a:moveTo>
                    <a:pt x="285" y="1"/>
                  </a:moveTo>
                  <a:cubicBezTo>
                    <a:pt x="128" y="1"/>
                    <a:pt x="1" y="128"/>
                    <a:pt x="1" y="285"/>
                  </a:cubicBezTo>
                  <a:lnTo>
                    <a:pt x="1" y="106863"/>
                  </a:lnTo>
                  <a:cubicBezTo>
                    <a:pt x="1" y="107019"/>
                    <a:pt x="128" y="107147"/>
                    <a:pt x="285" y="107147"/>
                  </a:cubicBezTo>
                  <a:lnTo>
                    <a:pt x="161518" y="107147"/>
                  </a:lnTo>
                  <a:cubicBezTo>
                    <a:pt x="161674" y="107147"/>
                    <a:pt x="161802" y="107021"/>
                    <a:pt x="161803" y="106864"/>
                  </a:cubicBezTo>
                  <a:lnTo>
                    <a:pt x="161803" y="285"/>
                  </a:lnTo>
                  <a:cubicBezTo>
                    <a:pt x="161803" y="128"/>
                    <a:pt x="161676" y="1"/>
                    <a:pt x="1615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51"/>
            <p:cNvSpPr/>
            <p:nvPr/>
          </p:nvSpPr>
          <p:spPr>
            <a:xfrm>
              <a:off x="1837825" y="506225"/>
              <a:ext cx="4030850" cy="2664475"/>
            </a:xfrm>
            <a:custGeom>
              <a:avLst/>
              <a:gdLst/>
              <a:ahLst/>
              <a:cxnLst/>
              <a:rect l="l" t="t" r="r" b="b"/>
              <a:pathLst>
                <a:path w="161234" h="106579" extrusionOk="0">
                  <a:moveTo>
                    <a:pt x="0" y="0"/>
                  </a:moveTo>
                  <a:lnTo>
                    <a:pt x="0" y="106579"/>
                  </a:lnTo>
                  <a:lnTo>
                    <a:pt x="161234" y="106579"/>
                  </a:lnTo>
                  <a:lnTo>
                    <a:pt x="16123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51"/>
            <p:cNvSpPr/>
            <p:nvPr/>
          </p:nvSpPr>
          <p:spPr>
            <a:xfrm>
              <a:off x="1837825" y="506225"/>
              <a:ext cx="4030850" cy="2664475"/>
            </a:xfrm>
            <a:custGeom>
              <a:avLst/>
              <a:gdLst/>
              <a:ahLst/>
              <a:cxnLst/>
              <a:rect l="l" t="t" r="r" b="b"/>
              <a:pathLst>
                <a:path w="161234" h="106579" extrusionOk="0">
                  <a:moveTo>
                    <a:pt x="0" y="0"/>
                  </a:moveTo>
                  <a:lnTo>
                    <a:pt x="0" y="106579"/>
                  </a:lnTo>
                  <a:lnTo>
                    <a:pt x="161234" y="106579"/>
                  </a:lnTo>
                  <a:lnTo>
                    <a:pt x="1612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51"/>
            <p:cNvSpPr/>
            <p:nvPr/>
          </p:nvSpPr>
          <p:spPr>
            <a:xfrm>
              <a:off x="2953725" y="803275"/>
              <a:ext cx="2811775" cy="2285975"/>
            </a:xfrm>
            <a:custGeom>
              <a:avLst/>
              <a:gdLst/>
              <a:ahLst/>
              <a:cxnLst/>
              <a:rect l="l" t="t" r="r" b="b"/>
              <a:pathLst>
                <a:path w="112471" h="91439" extrusionOk="0">
                  <a:moveTo>
                    <a:pt x="1" y="0"/>
                  </a:moveTo>
                  <a:lnTo>
                    <a:pt x="1" y="91438"/>
                  </a:lnTo>
                  <a:lnTo>
                    <a:pt x="112470" y="91438"/>
                  </a:lnTo>
                  <a:lnTo>
                    <a:pt x="1124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51"/>
            <p:cNvSpPr/>
            <p:nvPr/>
          </p:nvSpPr>
          <p:spPr>
            <a:xfrm>
              <a:off x="3342350" y="1015575"/>
              <a:ext cx="407700" cy="827825"/>
            </a:xfrm>
            <a:custGeom>
              <a:avLst/>
              <a:gdLst/>
              <a:ahLst/>
              <a:cxnLst/>
              <a:rect l="l" t="t" r="r" b="b"/>
              <a:pathLst>
                <a:path w="16308" h="33113" extrusionOk="0">
                  <a:moveTo>
                    <a:pt x="1" y="1"/>
                  </a:moveTo>
                  <a:lnTo>
                    <a:pt x="1" y="33112"/>
                  </a:lnTo>
                  <a:lnTo>
                    <a:pt x="16307" y="33112"/>
                  </a:lnTo>
                  <a:lnTo>
                    <a:pt x="16307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51"/>
            <p:cNvSpPr/>
            <p:nvPr/>
          </p:nvSpPr>
          <p:spPr>
            <a:xfrm>
              <a:off x="5361625" y="1020425"/>
              <a:ext cx="407675" cy="411500"/>
            </a:xfrm>
            <a:custGeom>
              <a:avLst/>
              <a:gdLst/>
              <a:ahLst/>
              <a:cxnLst/>
              <a:rect l="l" t="t" r="r" b="b"/>
              <a:pathLst>
                <a:path w="16307" h="16460" extrusionOk="0">
                  <a:moveTo>
                    <a:pt x="0" y="0"/>
                  </a:moveTo>
                  <a:lnTo>
                    <a:pt x="0" y="16459"/>
                  </a:lnTo>
                  <a:lnTo>
                    <a:pt x="16307" y="16459"/>
                  </a:lnTo>
                  <a:lnTo>
                    <a:pt x="1630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51"/>
            <p:cNvSpPr/>
            <p:nvPr/>
          </p:nvSpPr>
          <p:spPr>
            <a:xfrm>
              <a:off x="4148400" y="1020425"/>
              <a:ext cx="407675" cy="411500"/>
            </a:xfrm>
            <a:custGeom>
              <a:avLst/>
              <a:gdLst/>
              <a:ahLst/>
              <a:cxnLst/>
              <a:rect l="l" t="t" r="r" b="b"/>
              <a:pathLst>
                <a:path w="16307" h="16460" extrusionOk="0">
                  <a:moveTo>
                    <a:pt x="1" y="0"/>
                  </a:moveTo>
                  <a:lnTo>
                    <a:pt x="1" y="16459"/>
                  </a:lnTo>
                  <a:lnTo>
                    <a:pt x="16307" y="16459"/>
                  </a:lnTo>
                  <a:lnTo>
                    <a:pt x="1630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51"/>
            <p:cNvSpPr/>
            <p:nvPr/>
          </p:nvSpPr>
          <p:spPr>
            <a:xfrm>
              <a:off x="2950050" y="2262200"/>
              <a:ext cx="798775" cy="411500"/>
            </a:xfrm>
            <a:custGeom>
              <a:avLst/>
              <a:gdLst/>
              <a:ahLst/>
              <a:cxnLst/>
              <a:rect l="l" t="t" r="r" b="b"/>
              <a:pathLst>
                <a:path w="31951" h="16460" extrusionOk="0">
                  <a:moveTo>
                    <a:pt x="1" y="1"/>
                  </a:moveTo>
                  <a:lnTo>
                    <a:pt x="1" y="16460"/>
                  </a:lnTo>
                  <a:lnTo>
                    <a:pt x="31950" y="16460"/>
                  </a:lnTo>
                  <a:lnTo>
                    <a:pt x="31950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51"/>
            <p:cNvSpPr/>
            <p:nvPr/>
          </p:nvSpPr>
          <p:spPr>
            <a:xfrm>
              <a:off x="1837825" y="506225"/>
              <a:ext cx="4030850" cy="258950"/>
            </a:xfrm>
            <a:custGeom>
              <a:avLst/>
              <a:gdLst/>
              <a:ahLst/>
              <a:cxnLst/>
              <a:rect l="l" t="t" r="r" b="b"/>
              <a:pathLst>
                <a:path w="161234" h="10358" extrusionOk="0">
                  <a:moveTo>
                    <a:pt x="0" y="0"/>
                  </a:moveTo>
                  <a:lnTo>
                    <a:pt x="0" y="10358"/>
                  </a:lnTo>
                  <a:lnTo>
                    <a:pt x="161234" y="10358"/>
                  </a:lnTo>
                  <a:lnTo>
                    <a:pt x="16123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51"/>
            <p:cNvSpPr/>
            <p:nvPr/>
          </p:nvSpPr>
          <p:spPr>
            <a:xfrm>
              <a:off x="1830725" y="499100"/>
              <a:ext cx="4045100" cy="273175"/>
            </a:xfrm>
            <a:custGeom>
              <a:avLst/>
              <a:gdLst/>
              <a:ahLst/>
              <a:cxnLst/>
              <a:rect l="l" t="t" r="r" b="b"/>
              <a:pathLst>
                <a:path w="161804" h="10927" extrusionOk="0">
                  <a:moveTo>
                    <a:pt x="161235" y="569"/>
                  </a:moveTo>
                  <a:lnTo>
                    <a:pt x="161235" y="10359"/>
                  </a:lnTo>
                  <a:lnTo>
                    <a:pt x="568" y="10359"/>
                  </a:lnTo>
                  <a:lnTo>
                    <a:pt x="569" y="569"/>
                  </a:lnTo>
                  <a:close/>
                  <a:moveTo>
                    <a:pt x="285" y="1"/>
                  </a:moveTo>
                  <a:cubicBezTo>
                    <a:pt x="128" y="1"/>
                    <a:pt x="1" y="128"/>
                    <a:pt x="1" y="285"/>
                  </a:cubicBezTo>
                  <a:lnTo>
                    <a:pt x="1" y="10643"/>
                  </a:lnTo>
                  <a:cubicBezTo>
                    <a:pt x="1" y="10799"/>
                    <a:pt x="128" y="10926"/>
                    <a:pt x="285" y="10926"/>
                  </a:cubicBezTo>
                  <a:lnTo>
                    <a:pt x="161518" y="10926"/>
                  </a:lnTo>
                  <a:cubicBezTo>
                    <a:pt x="161674" y="10926"/>
                    <a:pt x="161802" y="10800"/>
                    <a:pt x="161803" y="10644"/>
                  </a:cubicBezTo>
                  <a:lnTo>
                    <a:pt x="161803" y="285"/>
                  </a:lnTo>
                  <a:cubicBezTo>
                    <a:pt x="161803" y="128"/>
                    <a:pt x="161676" y="1"/>
                    <a:pt x="1615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51"/>
            <p:cNvSpPr/>
            <p:nvPr/>
          </p:nvSpPr>
          <p:spPr>
            <a:xfrm>
              <a:off x="2946650" y="796150"/>
              <a:ext cx="2825925" cy="2300175"/>
            </a:xfrm>
            <a:custGeom>
              <a:avLst/>
              <a:gdLst/>
              <a:ahLst/>
              <a:cxnLst/>
              <a:rect l="l" t="t" r="r" b="b"/>
              <a:pathLst>
                <a:path w="113037" h="92007" extrusionOk="0">
                  <a:moveTo>
                    <a:pt x="112470" y="569"/>
                  </a:moveTo>
                  <a:lnTo>
                    <a:pt x="112470" y="91440"/>
                  </a:lnTo>
                  <a:lnTo>
                    <a:pt x="567" y="91440"/>
                  </a:lnTo>
                  <a:lnTo>
                    <a:pt x="567" y="569"/>
                  </a:lnTo>
                  <a:close/>
                  <a:moveTo>
                    <a:pt x="284" y="1"/>
                  </a:moveTo>
                  <a:cubicBezTo>
                    <a:pt x="127" y="1"/>
                    <a:pt x="0" y="128"/>
                    <a:pt x="0" y="285"/>
                  </a:cubicBezTo>
                  <a:lnTo>
                    <a:pt x="0" y="91723"/>
                  </a:lnTo>
                  <a:cubicBezTo>
                    <a:pt x="0" y="91880"/>
                    <a:pt x="127" y="92007"/>
                    <a:pt x="284" y="92007"/>
                  </a:cubicBezTo>
                  <a:lnTo>
                    <a:pt x="112753" y="92007"/>
                  </a:lnTo>
                  <a:cubicBezTo>
                    <a:pt x="112909" y="92007"/>
                    <a:pt x="113037" y="91880"/>
                    <a:pt x="113037" y="91723"/>
                  </a:cubicBezTo>
                  <a:lnTo>
                    <a:pt x="113037" y="285"/>
                  </a:lnTo>
                  <a:cubicBezTo>
                    <a:pt x="113037" y="128"/>
                    <a:pt x="112910" y="1"/>
                    <a:pt x="1127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51"/>
            <p:cNvSpPr/>
            <p:nvPr/>
          </p:nvSpPr>
          <p:spPr>
            <a:xfrm>
              <a:off x="3341775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4" y="1"/>
                    <a:pt x="10" y="118"/>
                    <a:pt x="1" y="269"/>
                  </a:cubicBezTo>
                  <a:lnTo>
                    <a:pt x="1" y="82258"/>
                  </a:lnTo>
                  <a:cubicBezTo>
                    <a:pt x="1" y="82415"/>
                    <a:pt x="127" y="82543"/>
                    <a:pt x="284" y="82543"/>
                  </a:cubicBezTo>
                  <a:cubicBezTo>
                    <a:pt x="441" y="82542"/>
                    <a:pt x="568" y="82415"/>
                    <a:pt x="568" y="82259"/>
                  </a:cubicBezTo>
                  <a:lnTo>
                    <a:pt x="568" y="269"/>
                  </a:lnTo>
                  <a:cubicBezTo>
                    <a:pt x="559" y="118"/>
                    <a:pt x="435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51"/>
            <p:cNvSpPr/>
            <p:nvPr/>
          </p:nvSpPr>
          <p:spPr>
            <a:xfrm>
              <a:off x="3744550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4" y="1"/>
                    <a:pt x="9" y="118"/>
                    <a:pt x="1" y="269"/>
                  </a:cubicBezTo>
                  <a:lnTo>
                    <a:pt x="1" y="82258"/>
                  </a:lnTo>
                  <a:cubicBezTo>
                    <a:pt x="1" y="82415"/>
                    <a:pt x="127" y="82543"/>
                    <a:pt x="284" y="82543"/>
                  </a:cubicBezTo>
                  <a:cubicBezTo>
                    <a:pt x="441" y="82542"/>
                    <a:pt x="567" y="82415"/>
                    <a:pt x="567" y="82259"/>
                  </a:cubicBezTo>
                  <a:lnTo>
                    <a:pt x="567" y="269"/>
                  </a:lnTo>
                  <a:cubicBezTo>
                    <a:pt x="559" y="118"/>
                    <a:pt x="434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51"/>
            <p:cNvSpPr/>
            <p:nvPr/>
          </p:nvSpPr>
          <p:spPr>
            <a:xfrm>
              <a:off x="4147325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3" y="1"/>
                    <a:pt x="9" y="118"/>
                    <a:pt x="0" y="269"/>
                  </a:cubicBezTo>
                  <a:lnTo>
                    <a:pt x="0" y="82258"/>
                  </a:lnTo>
                  <a:cubicBezTo>
                    <a:pt x="0" y="82415"/>
                    <a:pt x="127" y="82543"/>
                    <a:pt x="284" y="82543"/>
                  </a:cubicBezTo>
                  <a:cubicBezTo>
                    <a:pt x="441" y="82542"/>
                    <a:pt x="567" y="82415"/>
                    <a:pt x="567" y="82259"/>
                  </a:cubicBezTo>
                  <a:lnTo>
                    <a:pt x="567" y="269"/>
                  </a:lnTo>
                  <a:cubicBezTo>
                    <a:pt x="558" y="118"/>
                    <a:pt x="434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51"/>
            <p:cNvSpPr/>
            <p:nvPr/>
          </p:nvSpPr>
          <p:spPr>
            <a:xfrm>
              <a:off x="4550075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4" y="1"/>
                    <a:pt x="10" y="118"/>
                    <a:pt x="1" y="269"/>
                  </a:cubicBezTo>
                  <a:lnTo>
                    <a:pt x="1" y="82258"/>
                  </a:lnTo>
                  <a:cubicBezTo>
                    <a:pt x="1" y="82415"/>
                    <a:pt x="127" y="82543"/>
                    <a:pt x="284" y="82543"/>
                  </a:cubicBezTo>
                  <a:cubicBezTo>
                    <a:pt x="441" y="82542"/>
                    <a:pt x="568" y="82415"/>
                    <a:pt x="568" y="82259"/>
                  </a:cubicBezTo>
                  <a:lnTo>
                    <a:pt x="568" y="269"/>
                  </a:lnTo>
                  <a:cubicBezTo>
                    <a:pt x="559" y="118"/>
                    <a:pt x="435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51"/>
            <p:cNvSpPr/>
            <p:nvPr/>
          </p:nvSpPr>
          <p:spPr>
            <a:xfrm>
              <a:off x="4952850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3" y="1"/>
                    <a:pt x="9" y="118"/>
                    <a:pt x="1" y="269"/>
                  </a:cubicBezTo>
                  <a:lnTo>
                    <a:pt x="1" y="82258"/>
                  </a:lnTo>
                  <a:cubicBezTo>
                    <a:pt x="1" y="82415"/>
                    <a:pt x="127" y="82543"/>
                    <a:pt x="284" y="82543"/>
                  </a:cubicBezTo>
                  <a:cubicBezTo>
                    <a:pt x="440" y="82542"/>
                    <a:pt x="566" y="82415"/>
                    <a:pt x="567" y="82259"/>
                  </a:cubicBezTo>
                  <a:lnTo>
                    <a:pt x="567" y="269"/>
                  </a:lnTo>
                  <a:cubicBezTo>
                    <a:pt x="559" y="118"/>
                    <a:pt x="434" y="1"/>
                    <a:pt x="2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51"/>
            <p:cNvSpPr/>
            <p:nvPr/>
          </p:nvSpPr>
          <p:spPr>
            <a:xfrm>
              <a:off x="5355600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3" y="1"/>
                    <a:pt x="9" y="118"/>
                    <a:pt x="0" y="269"/>
                  </a:cubicBezTo>
                  <a:lnTo>
                    <a:pt x="0" y="82258"/>
                  </a:lnTo>
                  <a:cubicBezTo>
                    <a:pt x="0" y="82415"/>
                    <a:pt x="128" y="82543"/>
                    <a:pt x="285" y="82543"/>
                  </a:cubicBezTo>
                  <a:cubicBezTo>
                    <a:pt x="441" y="82542"/>
                    <a:pt x="567" y="82415"/>
                    <a:pt x="567" y="82259"/>
                  </a:cubicBezTo>
                  <a:lnTo>
                    <a:pt x="567" y="269"/>
                  </a:lnTo>
                  <a:cubicBezTo>
                    <a:pt x="558" y="118"/>
                    <a:pt x="434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51"/>
            <p:cNvSpPr/>
            <p:nvPr/>
          </p:nvSpPr>
          <p:spPr>
            <a:xfrm>
              <a:off x="2953725" y="1024225"/>
              <a:ext cx="2811775" cy="25"/>
            </a:xfrm>
            <a:custGeom>
              <a:avLst/>
              <a:gdLst/>
              <a:ahLst/>
              <a:cxnLst/>
              <a:rect l="l" t="t" r="r" b="b"/>
              <a:pathLst>
                <a:path w="112471" h="1" extrusionOk="0">
                  <a:moveTo>
                    <a:pt x="1" y="1"/>
                  </a:moveTo>
                  <a:lnTo>
                    <a:pt x="11247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51"/>
            <p:cNvSpPr/>
            <p:nvPr/>
          </p:nvSpPr>
          <p:spPr>
            <a:xfrm>
              <a:off x="2947075" y="1017125"/>
              <a:ext cx="2825950" cy="14225"/>
            </a:xfrm>
            <a:custGeom>
              <a:avLst/>
              <a:gdLst/>
              <a:ahLst/>
              <a:cxnLst/>
              <a:rect l="l" t="t" r="r" b="b"/>
              <a:pathLst>
                <a:path w="113038" h="569" extrusionOk="0">
                  <a:moveTo>
                    <a:pt x="112754" y="1"/>
                  </a:moveTo>
                  <a:cubicBezTo>
                    <a:pt x="112748" y="1"/>
                    <a:pt x="112742" y="1"/>
                    <a:pt x="112736" y="1"/>
                  </a:cubicBezTo>
                  <a:lnTo>
                    <a:pt x="267" y="1"/>
                  </a:lnTo>
                  <a:cubicBezTo>
                    <a:pt x="117" y="10"/>
                    <a:pt x="1" y="134"/>
                    <a:pt x="1" y="285"/>
                  </a:cubicBezTo>
                  <a:cubicBezTo>
                    <a:pt x="1" y="435"/>
                    <a:pt x="117" y="558"/>
                    <a:pt x="267" y="568"/>
                  </a:cubicBezTo>
                  <a:lnTo>
                    <a:pt x="112736" y="568"/>
                  </a:lnTo>
                  <a:cubicBezTo>
                    <a:pt x="112742" y="569"/>
                    <a:pt x="112748" y="569"/>
                    <a:pt x="112754" y="569"/>
                  </a:cubicBezTo>
                  <a:cubicBezTo>
                    <a:pt x="112909" y="569"/>
                    <a:pt x="113037" y="442"/>
                    <a:pt x="113037" y="285"/>
                  </a:cubicBezTo>
                  <a:cubicBezTo>
                    <a:pt x="113037" y="127"/>
                    <a:pt x="112909" y="1"/>
                    <a:pt x="11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51"/>
            <p:cNvSpPr/>
            <p:nvPr/>
          </p:nvSpPr>
          <p:spPr>
            <a:xfrm>
              <a:off x="2947050" y="1428600"/>
              <a:ext cx="2825950" cy="14225"/>
            </a:xfrm>
            <a:custGeom>
              <a:avLst/>
              <a:gdLst/>
              <a:ahLst/>
              <a:cxnLst/>
              <a:rect l="l" t="t" r="r" b="b"/>
              <a:pathLst>
                <a:path w="113038" h="569" extrusionOk="0">
                  <a:moveTo>
                    <a:pt x="112755" y="1"/>
                  </a:moveTo>
                  <a:cubicBezTo>
                    <a:pt x="112749" y="1"/>
                    <a:pt x="112743" y="1"/>
                    <a:pt x="112737" y="1"/>
                  </a:cubicBezTo>
                  <a:lnTo>
                    <a:pt x="268" y="1"/>
                  </a:lnTo>
                  <a:cubicBezTo>
                    <a:pt x="117" y="10"/>
                    <a:pt x="0" y="134"/>
                    <a:pt x="0" y="285"/>
                  </a:cubicBezTo>
                  <a:cubicBezTo>
                    <a:pt x="0" y="435"/>
                    <a:pt x="117" y="560"/>
                    <a:pt x="268" y="568"/>
                  </a:cubicBezTo>
                  <a:lnTo>
                    <a:pt x="112737" y="568"/>
                  </a:lnTo>
                  <a:cubicBezTo>
                    <a:pt x="112743" y="569"/>
                    <a:pt x="112749" y="569"/>
                    <a:pt x="112755" y="569"/>
                  </a:cubicBezTo>
                  <a:cubicBezTo>
                    <a:pt x="112909" y="569"/>
                    <a:pt x="113037" y="442"/>
                    <a:pt x="113037" y="285"/>
                  </a:cubicBezTo>
                  <a:cubicBezTo>
                    <a:pt x="113037" y="127"/>
                    <a:pt x="112909" y="1"/>
                    <a:pt x="112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51"/>
            <p:cNvSpPr/>
            <p:nvPr/>
          </p:nvSpPr>
          <p:spPr>
            <a:xfrm>
              <a:off x="2947075" y="1840075"/>
              <a:ext cx="2825950" cy="14225"/>
            </a:xfrm>
            <a:custGeom>
              <a:avLst/>
              <a:gdLst/>
              <a:ahLst/>
              <a:cxnLst/>
              <a:rect l="l" t="t" r="r" b="b"/>
              <a:pathLst>
                <a:path w="113038" h="569" extrusionOk="0">
                  <a:moveTo>
                    <a:pt x="112755" y="1"/>
                  </a:moveTo>
                  <a:cubicBezTo>
                    <a:pt x="112749" y="1"/>
                    <a:pt x="112743" y="1"/>
                    <a:pt x="112736" y="1"/>
                  </a:cubicBezTo>
                  <a:lnTo>
                    <a:pt x="267" y="1"/>
                  </a:lnTo>
                  <a:cubicBezTo>
                    <a:pt x="117" y="10"/>
                    <a:pt x="1" y="135"/>
                    <a:pt x="1" y="285"/>
                  </a:cubicBezTo>
                  <a:cubicBezTo>
                    <a:pt x="1" y="434"/>
                    <a:pt x="117" y="559"/>
                    <a:pt x="267" y="568"/>
                  </a:cubicBezTo>
                  <a:lnTo>
                    <a:pt x="112736" y="568"/>
                  </a:lnTo>
                  <a:cubicBezTo>
                    <a:pt x="112742" y="569"/>
                    <a:pt x="112748" y="569"/>
                    <a:pt x="112754" y="569"/>
                  </a:cubicBezTo>
                  <a:cubicBezTo>
                    <a:pt x="112909" y="569"/>
                    <a:pt x="113037" y="442"/>
                    <a:pt x="113037" y="285"/>
                  </a:cubicBezTo>
                  <a:cubicBezTo>
                    <a:pt x="113037" y="127"/>
                    <a:pt x="112910" y="1"/>
                    <a:pt x="112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51"/>
            <p:cNvSpPr/>
            <p:nvPr/>
          </p:nvSpPr>
          <p:spPr>
            <a:xfrm>
              <a:off x="2947050" y="2251575"/>
              <a:ext cx="2825950" cy="14200"/>
            </a:xfrm>
            <a:custGeom>
              <a:avLst/>
              <a:gdLst/>
              <a:ahLst/>
              <a:cxnLst/>
              <a:rect l="l" t="t" r="r" b="b"/>
              <a:pathLst>
                <a:path w="113038" h="568" extrusionOk="0">
                  <a:moveTo>
                    <a:pt x="112755" y="0"/>
                  </a:moveTo>
                  <a:cubicBezTo>
                    <a:pt x="112749" y="0"/>
                    <a:pt x="112743" y="0"/>
                    <a:pt x="112737" y="1"/>
                  </a:cubicBezTo>
                  <a:lnTo>
                    <a:pt x="268" y="1"/>
                  </a:lnTo>
                  <a:cubicBezTo>
                    <a:pt x="117" y="9"/>
                    <a:pt x="0" y="134"/>
                    <a:pt x="0" y="284"/>
                  </a:cubicBezTo>
                  <a:cubicBezTo>
                    <a:pt x="0" y="434"/>
                    <a:pt x="117" y="559"/>
                    <a:pt x="268" y="567"/>
                  </a:cubicBezTo>
                  <a:lnTo>
                    <a:pt x="112737" y="567"/>
                  </a:lnTo>
                  <a:cubicBezTo>
                    <a:pt x="112743" y="568"/>
                    <a:pt x="112748" y="568"/>
                    <a:pt x="112753" y="568"/>
                  </a:cubicBezTo>
                  <a:cubicBezTo>
                    <a:pt x="112908" y="568"/>
                    <a:pt x="113037" y="442"/>
                    <a:pt x="113037" y="284"/>
                  </a:cubicBezTo>
                  <a:cubicBezTo>
                    <a:pt x="113037" y="126"/>
                    <a:pt x="112909" y="0"/>
                    <a:pt x="112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51"/>
            <p:cNvSpPr/>
            <p:nvPr/>
          </p:nvSpPr>
          <p:spPr>
            <a:xfrm>
              <a:off x="2947075" y="2663050"/>
              <a:ext cx="2825950" cy="14225"/>
            </a:xfrm>
            <a:custGeom>
              <a:avLst/>
              <a:gdLst/>
              <a:ahLst/>
              <a:cxnLst/>
              <a:rect l="l" t="t" r="r" b="b"/>
              <a:pathLst>
                <a:path w="113038" h="569" extrusionOk="0">
                  <a:moveTo>
                    <a:pt x="112755" y="0"/>
                  </a:moveTo>
                  <a:cubicBezTo>
                    <a:pt x="112749" y="0"/>
                    <a:pt x="112743" y="0"/>
                    <a:pt x="112736" y="1"/>
                  </a:cubicBezTo>
                  <a:lnTo>
                    <a:pt x="267" y="1"/>
                  </a:lnTo>
                  <a:cubicBezTo>
                    <a:pt x="117" y="9"/>
                    <a:pt x="1" y="134"/>
                    <a:pt x="1" y="284"/>
                  </a:cubicBezTo>
                  <a:cubicBezTo>
                    <a:pt x="1" y="433"/>
                    <a:pt x="117" y="558"/>
                    <a:pt x="267" y="568"/>
                  </a:cubicBezTo>
                  <a:lnTo>
                    <a:pt x="112736" y="568"/>
                  </a:lnTo>
                  <a:cubicBezTo>
                    <a:pt x="112742" y="568"/>
                    <a:pt x="112748" y="568"/>
                    <a:pt x="112754" y="568"/>
                  </a:cubicBezTo>
                  <a:cubicBezTo>
                    <a:pt x="112909" y="568"/>
                    <a:pt x="113037" y="442"/>
                    <a:pt x="113037" y="284"/>
                  </a:cubicBezTo>
                  <a:cubicBezTo>
                    <a:pt x="113037" y="126"/>
                    <a:pt x="112910" y="0"/>
                    <a:pt x="112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51"/>
            <p:cNvSpPr/>
            <p:nvPr/>
          </p:nvSpPr>
          <p:spPr>
            <a:xfrm>
              <a:off x="1993625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6" y="0"/>
                    <a:pt x="1" y="406"/>
                    <a:pt x="1" y="906"/>
                  </a:cubicBezTo>
                  <a:cubicBezTo>
                    <a:pt x="1" y="1407"/>
                    <a:pt x="406" y="1812"/>
                    <a:pt x="906" y="1812"/>
                  </a:cubicBezTo>
                  <a:cubicBezTo>
                    <a:pt x="1406" y="1812"/>
                    <a:pt x="1812" y="1407"/>
                    <a:pt x="1812" y="906"/>
                  </a:cubicBezTo>
                  <a:cubicBezTo>
                    <a:pt x="1812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51"/>
            <p:cNvSpPr/>
            <p:nvPr/>
          </p:nvSpPr>
          <p:spPr>
            <a:xfrm>
              <a:off x="2118150" y="918350"/>
              <a:ext cx="45325" cy="45325"/>
            </a:xfrm>
            <a:custGeom>
              <a:avLst/>
              <a:gdLst/>
              <a:ahLst/>
              <a:cxnLst/>
              <a:rect l="l" t="t" r="r" b="b"/>
              <a:pathLst>
                <a:path w="1813" h="1813" extrusionOk="0">
                  <a:moveTo>
                    <a:pt x="906" y="0"/>
                  </a:moveTo>
                  <a:cubicBezTo>
                    <a:pt x="406" y="0"/>
                    <a:pt x="0" y="406"/>
                    <a:pt x="0" y="906"/>
                  </a:cubicBezTo>
                  <a:cubicBezTo>
                    <a:pt x="0" y="1407"/>
                    <a:pt x="406" y="1812"/>
                    <a:pt x="906" y="1812"/>
                  </a:cubicBezTo>
                  <a:cubicBezTo>
                    <a:pt x="1407" y="1812"/>
                    <a:pt x="1812" y="1407"/>
                    <a:pt x="1812" y="906"/>
                  </a:cubicBezTo>
                  <a:cubicBezTo>
                    <a:pt x="1812" y="406"/>
                    <a:pt x="1407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51"/>
            <p:cNvSpPr/>
            <p:nvPr/>
          </p:nvSpPr>
          <p:spPr>
            <a:xfrm>
              <a:off x="2242700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6" y="0"/>
                    <a:pt x="0" y="406"/>
                    <a:pt x="0" y="906"/>
                  </a:cubicBezTo>
                  <a:cubicBezTo>
                    <a:pt x="0" y="1407"/>
                    <a:pt x="406" y="1812"/>
                    <a:pt x="906" y="1812"/>
                  </a:cubicBezTo>
                  <a:cubicBezTo>
                    <a:pt x="1406" y="1812"/>
                    <a:pt x="1811" y="1407"/>
                    <a:pt x="1811" y="906"/>
                  </a:cubicBezTo>
                  <a:cubicBezTo>
                    <a:pt x="1811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51"/>
            <p:cNvSpPr/>
            <p:nvPr/>
          </p:nvSpPr>
          <p:spPr>
            <a:xfrm>
              <a:off x="2365425" y="918350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8" y="0"/>
                  </a:moveTo>
                  <a:cubicBezTo>
                    <a:pt x="611" y="0"/>
                    <a:pt x="281" y="221"/>
                    <a:pt x="140" y="560"/>
                  </a:cubicBezTo>
                  <a:cubicBezTo>
                    <a:pt x="1" y="898"/>
                    <a:pt x="77" y="1288"/>
                    <a:pt x="337" y="1547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3" y="1790"/>
                    <a:pt x="1325" y="1743"/>
                  </a:cubicBezTo>
                  <a:cubicBezTo>
                    <a:pt x="1662" y="1603"/>
                    <a:pt x="1884" y="1273"/>
                    <a:pt x="1884" y="906"/>
                  </a:cubicBezTo>
                  <a:cubicBezTo>
                    <a:pt x="1884" y="406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51"/>
            <p:cNvSpPr/>
            <p:nvPr/>
          </p:nvSpPr>
          <p:spPr>
            <a:xfrm>
              <a:off x="2491750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5" y="0"/>
                    <a:pt x="1" y="406"/>
                    <a:pt x="1" y="906"/>
                  </a:cubicBezTo>
                  <a:cubicBezTo>
                    <a:pt x="1" y="1407"/>
                    <a:pt x="405" y="1812"/>
                    <a:pt x="906" y="1812"/>
                  </a:cubicBezTo>
                  <a:cubicBezTo>
                    <a:pt x="1406" y="1812"/>
                    <a:pt x="1812" y="1407"/>
                    <a:pt x="1812" y="906"/>
                  </a:cubicBezTo>
                  <a:cubicBezTo>
                    <a:pt x="1812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51"/>
            <p:cNvSpPr/>
            <p:nvPr/>
          </p:nvSpPr>
          <p:spPr>
            <a:xfrm>
              <a:off x="2616275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6" y="0"/>
                    <a:pt x="1" y="406"/>
                    <a:pt x="1" y="906"/>
                  </a:cubicBezTo>
                  <a:cubicBezTo>
                    <a:pt x="1" y="1407"/>
                    <a:pt x="406" y="1812"/>
                    <a:pt x="906" y="1812"/>
                  </a:cubicBezTo>
                  <a:cubicBezTo>
                    <a:pt x="1407" y="1812"/>
                    <a:pt x="1812" y="1407"/>
                    <a:pt x="1812" y="906"/>
                  </a:cubicBezTo>
                  <a:cubicBezTo>
                    <a:pt x="1812" y="406"/>
                    <a:pt x="1407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51"/>
            <p:cNvSpPr/>
            <p:nvPr/>
          </p:nvSpPr>
          <p:spPr>
            <a:xfrm>
              <a:off x="2740825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5" y="0"/>
                    <a:pt x="0" y="406"/>
                    <a:pt x="0" y="906"/>
                  </a:cubicBezTo>
                  <a:cubicBezTo>
                    <a:pt x="0" y="1407"/>
                    <a:pt x="405" y="1812"/>
                    <a:pt x="906" y="1812"/>
                  </a:cubicBezTo>
                  <a:cubicBezTo>
                    <a:pt x="1406" y="1812"/>
                    <a:pt x="1811" y="1407"/>
                    <a:pt x="1811" y="906"/>
                  </a:cubicBezTo>
                  <a:cubicBezTo>
                    <a:pt x="1811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51"/>
            <p:cNvSpPr/>
            <p:nvPr/>
          </p:nvSpPr>
          <p:spPr>
            <a:xfrm>
              <a:off x="1993625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6" y="0"/>
                    <a:pt x="1" y="406"/>
                    <a:pt x="1" y="906"/>
                  </a:cubicBezTo>
                  <a:cubicBezTo>
                    <a:pt x="1" y="1405"/>
                    <a:pt x="406" y="1811"/>
                    <a:pt x="906" y="1811"/>
                  </a:cubicBezTo>
                  <a:cubicBezTo>
                    <a:pt x="1406" y="1811"/>
                    <a:pt x="1812" y="1405"/>
                    <a:pt x="1812" y="906"/>
                  </a:cubicBezTo>
                  <a:cubicBezTo>
                    <a:pt x="1812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51"/>
            <p:cNvSpPr/>
            <p:nvPr/>
          </p:nvSpPr>
          <p:spPr>
            <a:xfrm>
              <a:off x="2118150" y="1032300"/>
              <a:ext cx="45325" cy="45300"/>
            </a:xfrm>
            <a:custGeom>
              <a:avLst/>
              <a:gdLst/>
              <a:ahLst/>
              <a:cxnLst/>
              <a:rect l="l" t="t" r="r" b="b"/>
              <a:pathLst>
                <a:path w="1813" h="1812" extrusionOk="0">
                  <a:moveTo>
                    <a:pt x="906" y="0"/>
                  </a:moveTo>
                  <a:cubicBezTo>
                    <a:pt x="406" y="0"/>
                    <a:pt x="0" y="406"/>
                    <a:pt x="0" y="906"/>
                  </a:cubicBezTo>
                  <a:cubicBezTo>
                    <a:pt x="0" y="1405"/>
                    <a:pt x="406" y="1811"/>
                    <a:pt x="906" y="1811"/>
                  </a:cubicBezTo>
                  <a:cubicBezTo>
                    <a:pt x="1407" y="1811"/>
                    <a:pt x="1812" y="1405"/>
                    <a:pt x="1812" y="906"/>
                  </a:cubicBezTo>
                  <a:cubicBezTo>
                    <a:pt x="1812" y="406"/>
                    <a:pt x="1407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51"/>
            <p:cNvSpPr/>
            <p:nvPr/>
          </p:nvSpPr>
          <p:spPr>
            <a:xfrm>
              <a:off x="2242700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6" y="0"/>
                    <a:pt x="0" y="406"/>
                    <a:pt x="0" y="906"/>
                  </a:cubicBezTo>
                  <a:cubicBezTo>
                    <a:pt x="0" y="1405"/>
                    <a:pt x="406" y="1811"/>
                    <a:pt x="906" y="1811"/>
                  </a:cubicBezTo>
                  <a:cubicBezTo>
                    <a:pt x="1406" y="1811"/>
                    <a:pt x="1811" y="1405"/>
                    <a:pt x="1811" y="906"/>
                  </a:cubicBezTo>
                  <a:cubicBezTo>
                    <a:pt x="1811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51"/>
            <p:cNvSpPr/>
            <p:nvPr/>
          </p:nvSpPr>
          <p:spPr>
            <a:xfrm>
              <a:off x="2365425" y="1032300"/>
              <a:ext cx="47125" cy="45300"/>
            </a:xfrm>
            <a:custGeom>
              <a:avLst/>
              <a:gdLst/>
              <a:ahLst/>
              <a:cxnLst/>
              <a:rect l="l" t="t" r="r" b="b"/>
              <a:pathLst>
                <a:path w="1885" h="1812" extrusionOk="0">
                  <a:moveTo>
                    <a:pt x="978" y="0"/>
                  </a:moveTo>
                  <a:cubicBezTo>
                    <a:pt x="611" y="0"/>
                    <a:pt x="281" y="221"/>
                    <a:pt x="140" y="558"/>
                  </a:cubicBezTo>
                  <a:cubicBezTo>
                    <a:pt x="1" y="897"/>
                    <a:pt x="77" y="1288"/>
                    <a:pt x="337" y="1546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3" y="1789"/>
                    <a:pt x="1325" y="1743"/>
                  </a:cubicBezTo>
                  <a:cubicBezTo>
                    <a:pt x="1662" y="1602"/>
                    <a:pt x="1884" y="1272"/>
                    <a:pt x="1884" y="906"/>
                  </a:cubicBezTo>
                  <a:cubicBezTo>
                    <a:pt x="1884" y="405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51"/>
            <p:cNvSpPr/>
            <p:nvPr/>
          </p:nvSpPr>
          <p:spPr>
            <a:xfrm>
              <a:off x="2491750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5" y="0"/>
                    <a:pt x="1" y="406"/>
                    <a:pt x="1" y="906"/>
                  </a:cubicBezTo>
                  <a:cubicBezTo>
                    <a:pt x="1" y="1405"/>
                    <a:pt x="405" y="1811"/>
                    <a:pt x="906" y="1811"/>
                  </a:cubicBezTo>
                  <a:cubicBezTo>
                    <a:pt x="1406" y="1811"/>
                    <a:pt x="1812" y="1405"/>
                    <a:pt x="1812" y="906"/>
                  </a:cubicBezTo>
                  <a:cubicBezTo>
                    <a:pt x="1812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51"/>
            <p:cNvSpPr/>
            <p:nvPr/>
          </p:nvSpPr>
          <p:spPr>
            <a:xfrm>
              <a:off x="2616275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6" y="0"/>
                    <a:pt x="1" y="406"/>
                    <a:pt x="1" y="906"/>
                  </a:cubicBezTo>
                  <a:cubicBezTo>
                    <a:pt x="1" y="1405"/>
                    <a:pt x="406" y="1811"/>
                    <a:pt x="906" y="1811"/>
                  </a:cubicBezTo>
                  <a:cubicBezTo>
                    <a:pt x="1407" y="1811"/>
                    <a:pt x="1812" y="1405"/>
                    <a:pt x="1812" y="906"/>
                  </a:cubicBezTo>
                  <a:cubicBezTo>
                    <a:pt x="1812" y="406"/>
                    <a:pt x="1407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51"/>
            <p:cNvSpPr/>
            <p:nvPr/>
          </p:nvSpPr>
          <p:spPr>
            <a:xfrm>
              <a:off x="2740825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5" y="0"/>
                    <a:pt x="0" y="406"/>
                    <a:pt x="0" y="906"/>
                  </a:cubicBezTo>
                  <a:cubicBezTo>
                    <a:pt x="0" y="1405"/>
                    <a:pt x="405" y="1811"/>
                    <a:pt x="906" y="1811"/>
                  </a:cubicBezTo>
                  <a:cubicBezTo>
                    <a:pt x="1406" y="1811"/>
                    <a:pt x="1811" y="1405"/>
                    <a:pt x="1811" y="906"/>
                  </a:cubicBezTo>
                  <a:cubicBezTo>
                    <a:pt x="1811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51"/>
            <p:cNvSpPr/>
            <p:nvPr/>
          </p:nvSpPr>
          <p:spPr>
            <a:xfrm>
              <a:off x="1993625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6" y="1"/>
                    <a:pt x="1" y="406"/>
                    <a:pt x="1" y="906"/>
                  </a:cubicBezTo>
                  <a:cubicBezTo>
                    <a:pt x="1" y="1406"/>
                    <a:pt x="406" y="1812"/>
                    <a:pt x="906" y="1812"/>
                  </a:cubicBezTo>
                  <a:cubicBezTo>
                    <a:pt x="1406" y="1812"/>
                    <a:pt x="1812" y="1406"/>
                    <a:pt x="1812" y="906"/>
                  </a:cubicBezTo>
                  <a:cubicBezTo>
                    <a:pt x="1812" y="406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51"/>
            <p:cNvSpPr/>
            <p:nvPr/>
          </p:nvSpPr>
          <p:spPr>
            <a:xfrm>
              <a:off x="2118150" y="1146225"/>
              <a:ext cx="45325" cy="45300"/>
            </a:xfrm>
            <a:custGeom>
              <a:avLst/>
              <a:gdLst/>
              <a:ahLst/>
              <a:cxnLst/>
              <a:rect l="l" t="t" r="r" b="b"/>
              <a:pathLst>
                <a:path w="1813" h="1812" extrusionOk="0">
                  <a:moveTo>
                    <a:pt x="906" y="1"/>
                  </a:moveTo>
                  <a:cubicBezTo>
                    <a:pt x="406" y="1"/>
                    <a:pt x="0" y="406"/>
                    <a:pt x="0" y="906"/>
                  </a:cubicBezTo>
                  <a:cubicBezTo>
                    <a:pt x="0" y="1406"/>
                    <a:pt x="406" y="1812"/>
                    <a:pt x="906" y="1812"/>
                  </a:cubicBezTo>
                  <a:cubicBezTo>
                    <a:pt x="1407" y="1812"/>
                    <a:pt x="1812" y="1406"/>
                    <a:pt x="1812" y="906"/>
                  </a:cubicBezTo>
                  <a:cubicBezTo>
                    <a:pt x="1812" y="406"/>
                    <a:pt x="1407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51"/>
            <p:cNvSpPr/>
            <p:nvPr/>
          </p:nvSpPr>
          <p:spPr>
            <a:xfrm>
              <a:off x="2242700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6" y="1"/>
                    <a:pt x="0" y="406"/>
                    <a:pt x="0" y="906"/>
                  </a:cubicBezTo>
                  <a:cubicBezTo>
                    <a:pt x="0" y="1406"/>
                    <a:pt x="406" y="1812"/>
                    <a:pt x="906" y="1812"/>
                  </a:cubicBezTo>
                  <a:cubicBezTo>
                    <a:pt x="1406" y="1812"/>
                    <a:pt x="1811" y="1406"/>
                    <a:pt x="1811" y="906"/>
                  </a:cubicBezTo>
                  <a:cubicBezTo>
                    <a:pt x="1811" y="406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51"/>
            <p:cNvSpPr/>
            <p:nvPr/>
          </p:nvSpPr>
          <p:spPr>
            <a:xfrm>
              <a:off x="2365425" y="1146200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8" y="1"/>
                  </a:moveTo>
                  <a:cubicBezTo>
                    <a:pt x="611" y="1"/>
                    <a:pt x="281" y="222"/>
                    <a:pt x="140" y="560"/>
                  </a:cubicBezTo>
                  <a:cubicBezTo>
                    <a:pt x="1" y="899"/>
                    <a:pt x="77" y="1288"/>
                    <a:pt x="337" y="1548"/>
                  </a:cubicBezTo>
                  <a:cubicBezTo>
                    <a:pt x="510" y="1721"/>
                    <a:pt x="742" y="1813"/>
                    <a:pt x="978" y="1813"/>
                  </a:cubicBezTo>
                  <a:cubicBezTo>
                    <a:pt x="1095" y="1813"/>
                    <a:pt x="1213" y="1790"/>
                    <a:pt x="1325" y="1744"/>
                  </a:cubicBezTo>
                  <a:cubicBezTo>
                    <a:pt x="1662" y="1604"/>
                    <a:pt x="1884" y="1273"/>
                    <a:pt x="1884" y="907"/>
                  </a:cubicBezTo>
                  <a:cubicBezTo>
                    <a:pt x="1884" y="407"/>
                    <a:pt x="1478" y="1"/>
                    <a:pt x="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51"/>
            <p:cNvSpPr/>
            <p:nvPr/>
          </p:nvSpPr>
          <p:spPr>
            <a:xfrm>
              <a:off x="2491750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5" y="1"/>
                    <a:pt x="1" y="406"/>
                    <a:pt x="1" y="906"/>
                  </a:cubicBezTo>
                  <a:cubicBezTo>
                    <a:pt x="1" y="1406"/>
                    <a:pt x="405" y="1812"/>
                    <a:pt x="906" y="1812"/>
                  </a:cubicBezTo>
                  <a:cubicBezTo>
                    <a:pt x="1406" y="1812"/>
                    <a:pt x="1812" y="1406"/>
                    <a:pt x="1812" y="906"/>
                  </a:cubicBezTo>
                  <a:cubicBezTo>
                    <a:pt x="1812" y="406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51"/>
            <p:cNvSpPr/>
            <p:nvPr/>
          </p:nvSpPr>
          <p:spPr>
            <a:xfrm>
              <a:off x="2616275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6" y="1"/>
                    <a:pt x="1" y="406"/>
                    <a:pt x="1" y="906"/>
                  </a:cubicBezTo>
                  <a:cubicBezTo>
                    <a:pt x="1" y="1406"/>
                    <a:pt x="406" y="1812"/>
                    <a:pt x="906" y="1812"/>
                  </a:cubicBezTo>
                  <a:cubicBezTo>
                    <a:pt x="1407" y="1812"/>
                    <a:pt x="1812" y="1406"/>
                    <a:pt x="1812" y="906"/>
                  </a:cubicBezTo>
                  <a:cubicBezTo>
                    <a:pt x="1812" y="406"/>
                    <a:pt x="1407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51"/>
            <p:cNvSpPr/>
            <p:nvPr/>
          </p:nvSpPr>
          <p:spPr>
            <a:xfrm>
              <a:off x="2740825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5" y="1"/>
                    <a:pt x="0" y="406"/>
                    <a:pt x="0" y="906"/>
                  </a:cubicBezTo>
                  <a:cubicBezTo>
                    <a:pt x="0" y="1406"/>
                    <a:pt x="405" y="1812"/>
                    <a:pt x="906" y="1812"/>
                  </a:cubicBezTo>
                  <a:cubicBezTo>
                    <a:pt x="1406" y="1812"/>
                    <a:pt x="1811" y="1406"/>
                    <a:pt x="1811" y="906"/>
                  </a:cubicBezTo>
                  <a:cubicBezTo>
                    <a:pt x="1811" y="406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51"/>
            <p:cNvSpPr/>
            <p:nvPr/>
          </p:nvSpPr>
          <p:spPr>
            <a:xfrm>
              <a:off x="1991825" y="1260150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8" y="1"/>
                  </a:moveTo>
                  <a:cubicBezTo>
                    <a:pt x="611" y="1"/>
                    <a:pt x="281" y="221"/>
                    <a:pt x="141" y="560"/>
                  </a:cubicBezTo>
                  <a:cubicBezTo>
                    <a:pt x="0" y="899"/>
                    <a:pt x="78" y="1288"/>
                    <a:pt x="338" y="1548"/>
                  </a:cubicBezTo>
                  <a:cubicBezTo>
                    <a:pt x="511" y="1721"/>
                    <a:pt x="742" y="1813"/>
                    <a:pt x="978" y="1813"/>
                  </a:cubicBezTo>
                  <a:cubicBezTo>
                    <a:pt x="1094" y="1813"/>
                    <a:pt x="1212" y="1790"/>
                    <a:pt x="1324" y="1743"/>
                  </a:cubicBezTo>
                  <a:cubicBezTo>
                    <a:pt x="1663" y="1603"/>
                    <a:pt x="1884" y="1273"/>
                    <a:pt x="1884" y="906"/>
                  </a:cubicBezTo>
                  <a:cubicBezTo>
                    <a:pt x="1884" y="406"/>
                    <a:pt x="1478" y="1"/>
                    <a:pt x="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51"/>
            <p:cNvSpPr/>
            <p:nvPr/>
          </p:nvSpPr>
          <p:spPr>
            <a:xfrm>
              <a:off x="2116375" y="1260150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7" y="1"/>
                  </a:moveTo>
                  <a:cubicBezTo>
                    <a:pt x="611" y="1"/>
                    <a:pt x="280" y="221"/>
                    <a:pt x="141" y="560"/>
                  </a:cubicBezTo>
                  <a:cubicBezTo>
                    <a:pt x="0" y="899"/>
                    <a:pt x="78" y="1288"/>
                    <a:pt x="336" y="1548"/>
                  </a:cubicBezTo>
                  <a:cubicBezTo>
                    <a:pt x="510" y="1721"/>
                    <a:pt x="742" y="1813"/>
                    <a:pt x="977" y="1813"/>
                  </a:cubicBezTo>
                  <a:cubicBezTo>
                    <a:pt x="1094" y="1813"/>
                    <a:pt x="1212" y="1790"/>
                    <a:pt x="1324" y="1743"/>
                  </a:cubicBezTo>
                  <a:cubicBezTo>
                    <a:pt x="1663" y="1603"/>
                    <a:pt x="1883" y="1273"/>
                    <a:pt x="1883" y="906"/>
                  </a:cubicBezTo>
                  <a:cubicBezTo>
                    <a:pt x="1883" y="406"/>
                    <a:pt x="1478" y="1"/>
                    <a:pt x="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51"/>
            <p:cNvSpPr/>
            <p:nvPr/>
          </p:nvSpPr>
          <p:spPr>
            <a:xfrm>
              <a:off x="2240875" y="1260150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9" y="1"/>
                  </a:moveTo>
                  <a:cubicBezTo>
                    <a:pt x="612" y="1"/>
                    <a:pt x="282" y="221"/>
                    <a:pt x="141" y="560"/>
                  </a:cubicBezTo>
                  <a:cubicBezTo>
                    <a:pt x="1" y="899"/>
                    <a:pt x="79" y="1288"/>
                    <a:pt x="337" y="1548"/>
                  </a:cubicBezTo>
                  <a:cubicBezTo>
                    <a:pt x="511" y="1721"/>
                    <a:pt x="743" y="1813"/>
                    <a:pt x="978" y="1813"/>
                  </a:cubicBezTo>
                  <a:cubicBezTo>
                    <a:pt x="1095" y="1813"/>
                    <a:pt x="1213" y="1790"/>
                    <a:pt x="1325" y="1743"/>
                  </a:cubicBezTo>
                  <a:cubicBezTo>
                    <a:pt x="1664" y="1603"/>
                    <a:pt x="1884" y="1273"/>
                    <a:pt x="1884" y="906"/>
                  </a:cubicBezTo>
                  <a:cubicBezTo>
                    <a:pt x="1884" y="406"/>
                    <a:pt x="1479" y="1"/>
                    <a:pt x="9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51"/>
            <p:cNvSpPr/>
            <p:nvPr/>
          </p:nvSpPr>
          <p:spPr>
            <a:xfrm>
              <a:off x="2365425" y="1260150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8" y="1"/>
                  </a:moveTo>
                  <a:cubicBezTo>
                    <a:pt x="611" y="1"/>
                    <a:pt x="281" y="221"/>
                    <a:pt x="140" y="560"/>
                  </a:cubicBezTo>
                  <a:cubicBezTo>
                    <a:pt x="1" y="899"/>
                    <a:pt x="77" y="1288"/>
                    <a:pt x="337" y="1548"/>
                  </a:cubicBezTo>
                  <a:cubicBezTo>
                    <a:pt x="510" y="1721"/>
                    <a:pt x="742" y="1813"/>
                    <a:pt x="978" y="1813"/>
                  </a:cubicBezTo>
                  <a:cubicBezTo>
                    <a:pt x="1095" y="1813"/>
                    <a:pt x="1213" y="1790"/>
                    <a:pt x="1325" y="1743"/>
                  </a:cubicBezTo>
                  <a:cubicBezTo>
                    <a:pt x="1662" y="1603"/>
                    <a:pt x="1884" y="1273"/>
                    <a:pt x="1884" y="906"/>
                  </a:cubicBezTo>
                  <a:cubicBezTo>
                    <a:pt x="1884" y="406"/>
                    <a:pt x="1478" y="1"/>
                    <a:pt x="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51"/>
            <p:cNvSpPr/>
            <p:nvPr/>
          </p:nvSpPr>
          <p:spPr>
            <a:xfrm>
              <a:off x="2489950" y="1260150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8" y="1"/>
                  </a:moveTo>
                  <a:cubicBezTo>
                    <a:pt x="612" y="1"/>
                    <a:pt x="281" y="221"/>
                    <a:pt x="141" y="560"/>
                  </a:cubicBezTo>
                  <a:cubicBezTo>
                    <a:pt x="0" y="899"/>
                    <a:pt x="78" y="1288"/>
                    <a:pt x="337" y="1548"/>
                  </a:cubicBezTo>
                  <a:cubicBezTo>
                    <a:pt x="510" y="1721"/>
                    <a:pt x="742" y="1813"/>
                    <a:pt x="978" y="1813"/>
                  </a:cubicBezTo>
                  <a:cubicBezTo>
                    <a:pt x="1095" y="1813"/>
                    <a:pt x="1212" y="1790"/>
                    <a:pt x="1325" y="1743"/>
                  </a:cubicBezTo>
                  <a:cubicBezTo>
                    <a:pt x="1663" y="1603"/>
                    <a:pt x="1884" y="1273"/>
                    <a:pt x="1884" y="906"/>
                  </a:cubicBezTo>
                  <a:cubicBezTo>
                    <a:pt x="1884" y="406"/>
                    <a:pt x="1478" y="1"/>
                    <a:pt x="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51"/>
            <p:cNvSpPr/>
            <p:nvPr/>
          </p:nvSpPr>
          <p:spPr>
            <a:xfrm>
              <a:off x="2614500" y="1260150"/>
              <a:ext cx="47075" cy="45325"/>
            </a:xfrm>
            <a:custGeom>
              <a:avLst/>
              <a:gdLst/>
              <a:ahLst/>
              <a:cxnLst/>
              <a:rect l="l" t="t" r="r" b="b"/>
              <a:pathLst>
                <a:path w="1883" h="1813" extrusionOk="0">
                  <a:moveTo>
                    <a:pt x="977" y="1"/>
                  </a:moveTo>
                  <a:cubicBezTo>
                    <a:pt x="610" y="1"/>
                    <a:pt x="280" y="221"/>
                    <a:pt x="140" y="560"/>
                  </a:cubicBezTo>
                  <a:cubicBezTo>
                    <a:pt x="0" y="899"/>
                    <a:pt x="77" y="1288"/>
                    <a:pt x="337" y="1548"/>
                  </a:cubicBezTo>
                  <a:cubicBezTo>
                    <a:pt x="510" y="1721"/>
                    <a:pt x="741" y="1813"/>
                    <a:pt x="977" y="1813"/>
                  </a:cubicBezTo>
                  <a:cubicBezTo>
                    <a:pt x="1093" y="1813"/>
                    <a:pt x="1211" y="1790"/>
                    <a:pt x="1323" y="1743"/>
                  </a:cubicBezTo>
                  <a:cubicBezTo>
                    <a:pt x="1662" y="1603"/>
                    <a:pt x="1883" y="1273"/>
                    <a:pt x="1883" y="906"/>
                  </a:cubicBezTo>
                  <a:cubicBezTo>
                    <a:pt x="1883" y="406"/>
                    <a:pt x="1477" y="1"/>
                    <a:pt x="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51"/>
            <p:cNvSpPr/>
            <p:nvPr/>
          </p:nvSpPr>
          <p:spPr>
            <a:xfrm>
              <a:off x="2739025" y="1260150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7" y="1"/>
                  </a:moveTo>
                  <a:cubicBezTo>
                    <a:pt x="611" y="1"/>
                    <a:pt x="280" y="221"/>
                    <a:pt x="141" y="560"/>
                  </a:cubicBezTo>
                  <a:cubicBezTo>
                    <a:pt x="0" y="899"/>
                    <a:pt x="78" y="1288"/>
                    <a:pt x="336" y="1548"/>
                  </a:cubicBezTo>
                  <a:cubicBezTo>
                    <a:pt x="510" y="1721"/>
                    <a:pt x="742" y="1813"/>
                    <a:pt x="977" y="1813"/>
                  </a:cubicBezTo>
                  <a:cubicBezTo>
                    <a:pt x="1094" y="1813"/>
                    <a:pt x="1212" y="1790"/>
                    <a:pt x="1324" y="1743"/>
                  </a:cubicBezTo>
                  <a:cubicBezTo>
                    <a:pt x="1663" y="1603"/>
                    <a:pt x="1883" y="1273"/>
                    <a:pt x="1883" y="906"/>
                  </a:cubicBezTo>
                  <a:cubicBezTo>
                    <a:pt x="1883" y="406"/>
                    <a:pt x="1478" y="1"/>
                    <a:pt x="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51"/>
            <p:cNvSpPr/>
            <p:nvPr/>
          </p:nvSpPr>
          <p:spPr>
            <a:xfrm>
              <a:off x="1991825" y="1374100"/>
              <a:ext cx="47100" cy="45300"/>
            </a:xfrm>
            <a:custGeom>
              <a:avLst/>
              <a:gdLst/>
              <a:ahLst/>
              <a:cxnLst/>
              <a:rect l="l" t="t" r="r" b="b"/>
              <a:pathLst>
                <a:path w="1884" h="1812" extrusionOk="0">
                  <a:moveTo>
                    <a:pt x="978" y="0"/>
                  </a:moveTo>
                  <a:cubicBezTo>
                    <a:pt x="611" y="0"/>
                    <a:pt x="281" y="221"/>
                    <a:pt x="141" y="559"/>
                  </a:cubicBezTo>
                  <a:cubicBezTo>
                    <a:pt x="0" y="897"/>
                    <a:pt x="78" y="1288"/>
                    <a:pt x="338" y="1546"/>
                  </a:cubicBezTo>
                  <a:cubicBezTo>
                    <a:pt x="511" y="1720"/>
                    <a:pt x="742" y="1812"/>
                    <a:pt x="978" y="1812"/>
                  </a:cubicBezTo>
                  <a:cubicBezTo>
                    <a:pt x="1095" y="1812"/>
                    <a:pt x="1212" y="1789"/>
                    <a:pt x="1324" y="1743"/>
                  </a:cubicBezTo>
                  <a:cubicBezTo>
                    <a:pt x="1663" y="1603"/>
                    <a:pt x="1884" y="1273"/>
                    <a:pt x="1884" y="906"/>
                  </a:cubicBezTo>
                  <a:cubicBezTo>
                    <a:pt x="1884" y="405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51"/>
            <p:cNvSpPr/>
            <p:nvPr/>
          </p:nvSpPr>
          <p:spPr>
            <a:xfrm>
              <a:off x="2116375" y="1374100"/>
              <a:ext cx="47100" cy="45300"/>
            </a:xfrm>
            <a:custGeom>
              <a:avLst/>
              <a:gdLst/>
              <a:ahLst/>
              <a:cxnLst/>
              <a:rect l="l" t="t" r="r" b="b"/>
              <a:pathLst>
                <a:path w="1884" h="1812" extrusionOk="0">
                  <a:moveTo>
                    <a:pt x="977" y="0"/>
                  </a:moveTo>
                  <a:cubicBezTo>
                    <a:pt x="611" y="0"/>
                    <a:pt x="280" y="221"/>
                    <a:pt x="141" y="559"/>
                  </a:cubicBezTo>
                  <a:cubicBezTo>
                    <a:pt x="0" y="897"/>
                    <a:pt x="78" y="1288"/>
                    <a:pt x="336" y="1546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4" y="1812"/>
                    <a:pt x="1212" y="1789"/>
                    <a:pt x="1324" y="1743"/>
                  </a:cubicBezTo>
                  <a:cubicBezTo>
                    <a:pt x="1663" y="1603"/>
                    <a:pt x="1883" y="1273"/>
                    <a:pt x="1883" y="906"/>
                  </a:cubicBezTo>
                  <a:cubicBezTo>
                    <a:pt x="1883" y="405"/>
                    <a:pt x="1478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51"/>
            <p:cNvSpPr/>
            <p:nvPr/>
          </p:nvSpPr>
          <p:spPr>
            <a:xfrm>
              <a:off x="2240875" y="1374100"/>
              <a:ext cx="47125" cy="45300"/>
            </a:xfrm>
            <a:custGeom>
              <a:avLst/>
              <a:gdLst/>
              <a:ahLst/>
              <a:cxnLst/>
              <a:rect l="l" t="t" r="r" b="b"/>
              <a:pathLst>
                <a:path w="1885" h="1812" extrusionOk="0">
                  <a:moveTo>
                    <a:pt x="979" y="0"/>
                  </a:moveTo>
                  <a:cubicBezTo>
                    <a:pt x="612" y="0"/>
                    <a:pt x="282" y="221"/>
                    <a:pt x="141" y="559"/>
                  </a:cubicBezTo>
                  <a:cubicBezTo>
                    <a:pt x="1" y="897"/>
                    <a:pt x="79" y="1288"/>
                    <a:pt x="337" y="1546"/>
                  </a:cubicBezTo>
                  <a:cubicBezTo>
                    <a:pt x="511" y="1720"/>
                    <a:pt x="743" y="1812"/>
                    <a:pt x="979" y="1812"/>
                  </a:cubicBezTo>
                  <a:cubicBezTo>
                    <a:pt x="1095" y="1812"/>
                    <a:pt x="1213" y="1789"/>
                    <a:pt x="1325" y="1743"/>
                  </a:cubicBezTo>
                  <a:cubicBezTo>
                    <a:pt x="1664" y="1603"/>
                    <a:pt x="1884" y="1273"/>
                    <a:pt x="1884" y="906"/>
                  </a:cubicBezTo>
                  <a:cubicBezTo>
                    <a:pt x="1884" y="405"/>
                    <a:pt x="1479" y="0"/>
                    <a:pt x="9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51"/>
            <p:cNvSpPr/>
            <p:nvPr/>
          </p:nvSpPr>
          <p:spPr>
            <a:xfrm>
              <a:off x="2365425" y="1374100"/>
              <a:ext cx="47125" cy="45300"/>
            </a:xfrm>
            <a:custGeom>
              <a:avLst/>
              <a:gdLst/>
              <a:ahLst/>
              <a:cxnLst/>
              <a:rect l="l" t="t" r="r" b="b"/>
              <a:pathLst>
                <a:path w="1885" h="1812" extrusionOk="0">
                  <a:moveTo>
                    <a:pt x="978" y="0"/>
                  </a:moveTo>
                  <a:cubicBezTo>
                    <a:pt x="611" y="0"/>
                    <a:pt x="281" y="221"/>
                    <a:pt x="140" y="559"/>
                  </a:cubicBezTo>
                  <a:cubicBezTo>
                    <a:pt x="1" y="897"/>
                    <a:pt x="77" y="1288"/>
                    <a:pt x="337" y="1546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3" y="1789"/>
                    <a:pt x="1325" y="1743"/>
                  </a:cubicBezTo>
                  <a:cubicBezTo>
                    <a:pt x="1662" y="1603"/>
                    <a:pt x="1884" y="1273"/>
                    <a:pt x="1884" y="906"/>
                  </a:cubicBezTo>
                  <a:cubicBezTo>
                    <a:pt x="1884" y="405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51"/>
            <p:cNvSpPr/>
            <p:nvPr/>
          </p:nvSpPr>
          <p:spPr>
            <a:xfrm>
              <a:off x="2489950" y="1374100"/>
              <a:ext cx="47100" cy="45300"/>
            </a:xfrm>
            <a:custGeom>
              <a:avLst/>
              <a:gdLst/>
              <a:ahLst/>
              <a:cxnLst/>
              <a:rect l="l" t="t" r="r" b="b"/>
              <a:pathLst>
                <a:path w="1884" h="1812" extrusionOk="0">
                  <a:moveTo>
                    <a:pt x="978" y="0"/>
                  </a:moveTo>
                  <a:cubicBezTo>
                    <a:pt x="612" y="0"/>
                    <a:pt x="281" y="221"/>
                    <a:pt x="141" y="559"/>
                  </a:cubicBezTo>
                  <a:cubicBezTo>
                    <a:pt x="0" y="897"/>
                    <a:pt x="78" y="1288"/>
                    <a:pt x="337" y="1546"/>
                  </a:cubicBezTo>
                  <a:cubicBezTo>
                    <a:pt x="511" y="1720"/>
                    <a:pt x="742" y="1812"/>
                    <a:pt x="978" y="1812"/>
                  </a:cubicBezTo>
                  <a:cubicBezTo>
                    <a:pt x="1095" y="1812"/>
                    <a:pt x="1212" y="1789"/>
                    <a:pt x="1325" y="1743"/>
                  </a:cubicBezTo>
                  <a:cubicBezTo>
                    <a:pt x="1663" y="1603"/>
                    <a:pt x="1884" y="1273"/>
                    <a:pt x="1884" y="906"/>
                  </a:cubicBezTo>
                  <a:cubicBezTo>
                    <a:pt x="1884" y="405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51"/>
            <p:cNvSpPr/>
            <p:nvPr/>
          </p:nvSpPr>
          <p:spPr>
            <a:xfrm>
              <a:off x="2614500" y="1374100"/>
              <a:ext cx="47075" cy="45300"/>
            </a:xfrm>
            <a:custGeom>
              <a:avLst/>
              <a:gdLst/>
              <a:ahLst/>
              <a:cxnLst/>
              <a:rect l="l" t="t" r="r" b="b"/>
              <a:pathLst>
                <a:path w="1883" h="1812" extrusionOk="0">
                  <a:moveTo>
                    <a:pt x="977" y="0"/>
                  </a:moveTo>
                  <a:cubicBezTo>
                    <a:pt x="610" y="0"/>
                    <a:pt x="280" y="221"/>
                    <a:pt x="140" y="559"/>
                  </a:cubicBezTo>
                  <a:cubicBezTo>
                    <a:pt x="0" y="897"/>
                    <a:pt x="77" y="1288"/>
                    <a:pt x="337" y="1546"/>
                  </a:cubicBezTo>
                  <a:cubicBezTo>
                    <a:pt x="510" y="1720"/>
                    <a:pt x="741" y="1812"/>
                    <a:pt x="977" y="1812"/>
                  </a:cubicBezTo>
                  <a:cubicBezTo>
                    <a:pt x="1094" y="1812"/>
                    <a:pt x="1211" y="1789"/>
                    <a:pt x="1323" y="1743"/>
                  </a:cubicBezTo>
                  <a:cubicBezTo>
                    <a:pt x="1662" y="1603"/>
                    <a:pt x="1883" y="1273"/>
                    <a:pt x="1883" y="906"/>
                  </a:cubicBezTo>
                  <a:cubicBezTo>
                    <a:pt x="1883" y="405"/>
                    <a:pt x="1477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51"/>
            <p:cNvSpPr/>
            <p:nvPr/>
          </p:nvSpPr>
          <p:spPr>
            <a:xfrm>
              <a:off x="2739025" y="1374100"/>
              <a:ext cx="47100" cy="45300"/>
            </a:xfrm>
            <a:custGeom>
              <a:avLst/>
              <a:gdLst/>
              <a:ahLst/>
              <a:cxnLst/>
              <a:rect l="l" t="t" r="r" b="b"/>
              <a:pathLst>
                <a:path w="1884" h="1812" extrusionOk="0">
                  <a:moveTo>
                    <a:pt x="977" y="0"/>
                  </a:moveTo>
                  <a:cubicBezTo>
                    <a:pt x="611" y="0"/>
                    <a:pt x="280" y="221"/>
                    <a:pt x="141" y="559"/>
                  </a:cubicBezTo>
                  <a:cubicBezTo>
                    <a:pt x="0" y="897"/>
                    <a:pt x="78" y="1288"/>
                    <a:pt x="336" y="1546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4" y="1812"/>
                    <a:pt x="1212" y="1789"/>
                    <a:pt x="1324" y="1743"/>
                  </a:cubicBezTo>
                  <a:cubicBezTo>
                    <a:pt x="1663" y="1603"/>
                    <a:pt x="1883" y="1273"/>
                    <a:pt x="1883" y="906"/>
                  </a:cubicBezTo>
                  <a:cubicBezTo>
                    <a:pt x="1883" y="405"/>
                    <a:pt x="1478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51"/>
            <p:cNvSpPr/>
            <p:nvPr/>
          </p:nvSpPr>
          <p:spPr>
            <a:xfrm>
              <a:off x="1991825" y="1488025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8" y="0"/>
                  </a:moveTo>
                  <a:cubicBezTo>
                    <a:pt x="611" y="0"/>
                    <a:pt x="281" y="221"/>
                    <a:pt x="141" y="559"/>
                  </a:cubicBezTo>
                  <a:cubicBezTo>
                    <a:pt x="0" y="898"/>
                    <a:pt x="78" y="1287"/>
                    <a:pt x="338" y="1547"/>
                  </a:cubicBezTo>
                  <a:cubicBezTo>
                    <a:pt x="511" y="1720"/>
                    <a:pt x="742" y="1812"/>
                    <a:pt x="978" y="1812"/>
                  </a:cubicBezTo>
                  <a:cubicBezTo>
                    <a:pt x="1094" y="1812"/>
                    <a:pt x="1212" y="1790"/>
                    <a:pt x="1324" y="1743"/>
                  </a:cubicBezTo>
                  <a:cubicBezTo>
                    <a:pt x="1663" y="1603"/>
                    <a:pt x="1884" y="1272"/>
                    <a:pt x="1884" y="907"/>
                  </a:cubicBezTo>
                  <a:cubicBezTo>
                    <a:pt x="1884" y="406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51"/>
            <p:cNvSpPr/>
            <p:nvPr/>
          </p:nvSpPr>
          <p:spPr>
            <a:xfrm>
              <a:off x="2116375" y="1488025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7" y="0"/>
                  </a:moveTo>
                  <a:cubicBezTo>
                    <a:pt x="611" y="0"/>
                    <a:pt x="280" y="221"/>
                    <a:pt x="141" y="559"/>
                  </a:cubicBezTo>
                  <a:cubicBezTo>
                    <a:pt x="0" y="898"/>
                    <a:pt x="78" y="1287"/>
                    <a:pt x="336" y="1547"/>
                  </a:cubicBezTo>
                  <a:cubicBezTo>
                    <a:pt x="510" y="1720"/>
                    <a:pt x="742" y="1812"/>
                    <a:pt x="977" y="1812"/>
                  </a:cubicBezTo>
                  <a:cubicBezTo>
                    <a:pt x="1094" y="1812"/>
                    <a:pt x="1212" y="1790"/>
                    <a:pt x="1324" y="1743"/>
                  </a:cubicBezTo>
                  <a:cubicBezTo>
                    <a:pt x="1663" y="1603"/>
                    <a:pt x="1883" y="1272"/>
                    <a:pt x="1883" y="907"/>
                  </a:cubicBezTo>
                  <a:cubicBezTo>
                    <a:pt x="1883" y="406"/>
                    <a:pt x="1478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51"/>
            <p:cNvSpPr/>
            <p:nvPr/>
          </p:nvSpPr>
          <p:spPr>
            <a:xfrm>
              <a:off x="2240875" y="1488025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9" y="0"/>
                  </a:moveTo>
                  <a:cubicBezTo>
                    <a:pt x="612" y="0"/>
                    <a:pt x="282" y="221"/>
                    <a:pt x="141" y="559"/>
                  </a:cubicBezTo>
                  <a:cubicBezTo>
                    <a:pt x="1" y="898"/>
                    <a:pt x="79" y="1287"/>
                    <a:pt x="337" y="1547"/>
                  </a:cubicBezTo>
                  <a:cubicBezTo>
                    <a:pt x="511" y="1720"/>
                    <a:pt x="743" y="1812"/>
                    <a:pt x="978" y="1812"/>
                  </a:cubicBezTo>
                  <a:cubicBezTo>
                    <a:pt x="1095" y="1812"/>
                    <a:pt x="1213" y="1790"/>
                    <a:pt x="1325" y="1743"/>
                  </a:cubicBezTo>
                  <a:cubicBezTo>
                    <a:pt x="1664" y="1603"/>
                    <a:pt x="1884" y="1272"/>
                    <a:pt x="1884" y="907"/>
                  </a:cubicBezTo>
                  <a:cubicBezTo>
                    <a:pt x="1884" y="406"/>
                    <a:pt x="1479" y="0"/>
                    <a:pt x="9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51"/>
            <p:cNvSpPr/>
            <p:nvPr/>
          </p:nvSpPr>
          <p:spPr>
            <a:xfrm>
              <a:off x="2365425" y="1488025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8" y="0"/>
                  </a:moveTo>
                  <a:cubicBezTo>
                    <a:pt x="611" y="0"/>
                    <a:pt x="281" y="221"/>
                    <a:pt x="140" y="559"/>
                  </a:cubicBezTo>
                  <a:cubicBezTo>
                    <a:pt x="1" y="898"/>
                    <a:pt x="77" y="1287"/>
                    <a:pt x="337" y="1547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3" y="1790"/>
                    <a:pt x="1325" y="1743"/>
                  </a:cubicBezTo>
                  <a:cubicBezTo>
                    <a:pt x="1662" y="1603"/>
                    <a:pt x="1884" y="1272"/>
                    <a:pt x="1884" y="907"/>
                  </a:cubicBezTo>
                  <a:cubicBezTo>
                    <a:pt x="1884" y="406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51"/>
            <p:cNvSpPr/>
            <p:nvPr/>
          </p:nvSpPr>
          <p:spPr>
            <a:xfrm>
              <a:off x="2489950" y="1488025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8" y="0"/>
                  </a:moveTo>
                  <a:cubicBezTo>
                    <a:pt x="612" y="0"/>
                    <a:pt x="281" y="221"/>
                    <a:pt x="141" y="559"/>
                  </a:cubicBezTo>
                  <a:cubicBezTo>
                    <a:pt x="0" y="898"/>
                    <a:pt x="78" y="1287"/>
                    <a:pt x="337" y="1547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2" y="1790"/>
                    <a:pt x="1325" y="1743"/>
                  </a:cubicBezTo>
                  <a:cubicBezTo>
                    <a:pt x="1663" y="1603"/>
                    <a:pt x="1884" y="1272"/>
                    <a:pt x="1884" y="907"/>
                  </a:cubicBezTo>
                  <a:cubicBezTo>
                    <a:pt x="1884" y="406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51"/>
            <p:cNvSpPr/>
            <p:nvPr/>
          </p:nvSpPr>
          <p:spPr>
            <a:xfrm>
              <a:off x="2614500" y="1488025"/>
              <a:ext cx="47075" cy="45325"/>
            </a:xfrm>
            <a:custGeom>
              <a:avLst/>
              <a:gdLst/>
              <a:ahLst/>
              <a:cxnLst/>
              <a:rect l="l" t="t" r="r" b="b"/>
              <a:pathLst>
                <a:path w="1883" h="1813" extrusionOk="0">
                  <a:moveTo>
                    <a:pt x="977" y="0"/>
                  </a:moveTo>
                  <a:cubicBezTo>
                    <a:pt x="610" y="0"/>
                    <a:pt x="280" y="221"/>
                    <a:pt x="140" y="559"/>
                  </a:cubicBezTo>
                  <a:cubicBezTo>
                    <a:pt x="0" y="898"/>
                    <a:pt x="77" y="1287"/>
                    <a:pt x="337" y="1547"/>
                  </a:cubicBezTo>
                  <a:cubicBezTo>
                    <a:pt x="510" y="1720"/>
                    <a:pt x="741" y="1812"/>
                    <a:pt x="977" y="1812"/>
                  </a:cubicBezTo>
                  <a:cubicBezTo>
                    <a:pt x="1093" y="1812"/>
                    <a:pt x="1211" y="1790"/>
                    <a:pt x="1323" y="1743"/>
                  </a:cubicBezTo>
                  <a:cubicBezTo>
                    <a:pt x="1662" y="1603"/>
                    <a:pt x="1883" y="1272"/>
                    <a:pt x="1883" y="907"/>
                  </a:cubicBezTo>
                  <a:cubicBezTo>
                    <a:pt x="1883" y="406"/>
                    <a:pt x="1477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51"/>
            <p:cNvSpPr/>
            <p:nvPr/>
          </p:nvSpPr>
          <p:spPr>
            <a:xfrm>
              <a:off x="2739025" y="1488025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7" y="0"/>
                  </a:moveTo>
                  <a:cubicBezTo>
                    <a:pt x="611" y="0"/>
                    <a:pt x="280" y="221"/>
                    <a:pt x="141" y="559"/>
                  </a:cubicBezTo>
                  <a:cubicBezTo>
                    <a:pt x="0" y="898"/>
                    <a:pt x="78" y="1287"/>
                    <a:pt x="336" y="1547"/>
                  </a:cubicBezTo>
                  <a:cubicBezTo>
                    <a:pt x="510" y="1720"/>
                    <a:pt x="742" y="1812"/>
                    <a:pt x="977" y="1812"/>
                  </a:cubicBezTo>
                  <a:cubicBezTo>
                    <a:pt x="1094" y="1812"/>
                    <a:pt x="1212" y="1790"/>
                    <a:pt x="1324" y="1743"/>
                  </a:cubicBezTo>
                  <a:cubicBezTo>
                    <a:pt x="1663" y="1603"/>
                    <a:pt x="1883" y="1272"/>
                    <a:pt x="1883" y="907"/>
                  </a:cubicBezTo>
                  <a:cubicBezTo>
                    <a:pt x="1883" y="406"/>
                    <a:pt x="1478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51"/>
            <p:cNvSpPr/>
            <p:nvPr/>
          </p:nvSpPr>
          <p:spPr>
            <a:xfrm>
              <a:off x="1988475" y="1756475"/>
              <a:ext cx="362075" cy="14225"/>
            </a:xfrm>
            <a:custGeom>
              <a:avLst/>
              <a:gdLst/>
              <a:ahLst/>
              <a:cxnLst/>
              <a:rect l="l" t="t" r="r" b="b"/>
              <a:pathLst>
                <a:path w="14483" h="569" extrusionOk="0">
                  <a:moveTo>
                    <a:pt x="14198" y="0"/>
                  </a:moveTo>
                  <a:cubicBezTo>
                    <a:pt x="14193" y="0"/>
                    <a:pt x="14188" y="0"/>
                    <a:pt x="14183" y="0"/>
                  </a:cubicBezTo>
                  <a:lnTo>
                    <a:pt x="267" y="0"/>
                  </a:lnTo>
                  <a:cubicBezTo>
                    <a:pt x="117" y="9"/>
                    <a:pt x="0" y="133"/>
                    <a:pt x="0" y="284"/>
                  </a:cubicBezTo>
                  <a:cubicBezTo>
                    <a:pt x="0" y="435"/>
                    <a:pt x="117" y="559"/>
                    <a:pt x="267" y="568"/>
                  </a:cubicBezTo>
                  <a:lnTo>
                    <a:pt x="14183" y="568"/>
                  </a:lnTo>
                  <a:cubicBezTo>
                    <a:pt x="14188" y="569"/>
                    <a:pt x="14193" y="569"/>
                    <a:pt x="14198" y="569"/>
                  </a:cubicBezTo>
                  <a:cubicBezTo>
                    <a:pt x="14354" y="569"/>
                    <a:pt x="14483" y="442"/>
                    <a:pt x="14483" y="284"/>
                  </a:cubicBezTo>
                  <a:cubicBezTo>
                    <a:pt x="14483" y="127"/>
                    <a:pt x="14354" y="0"/>
                    <a:pt x="141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51"/>
            <p:cNvSpPr/>
            <p:nvPr/>
          </p:nvSpPr>
          <p:spPr>
            <a:xfrm>
              <a:off x="1988475" y="1991525"/>
              <a:ext cx="362075" cy="14225"/>
            </a:xfrm>
            <a:custGeom>
              <a:avLst/>
              <a:gdLst/>
              <a:ahLst/>
              <a:cxnLst/>
              <a:rect l="l" t="t" r="r" b="b"/>
              <a:pathLst>
                <a:path w="14483" h="569" extrusionOk="0">
                  <a:moveTo>
                    <a:pt x="14200" y="0"/>
                  </a:moveTo>
                  <a:cubicBezTo>
                    <a:pt x="14194" y="0"/>
                    <a:pt x="14189" y="0"/>
                    <a:pt x="14183" y="1"/>
                  </a:cubicBezTo>
                  <a:lnTo>
                    <a:pt x="267" y="1"/>
                  </a:lnTo>
                  <a:cubicBezTo>
                    <a:pt x="117" y="9"/>
                    <a:pt x="0" y="134"/>
                    <a:pt x="0" y="284"/>
                  </a:cubicBezTo>
                  <a:cubicBezTo>
                    <a:pt x="0" y="435"/>
                    <a:pt x="117" y="559"/>
                    <a:pt x="267" y="568"/>
                  </a:cubicBezTo>
                  <a:lnTo>
                    <a:pt x="14183" y="568"/>
                  </a:lnTo>
                  <a:cubicBezTo>
                    <a:pt x="14189" y="568"/>
                    <a:pt x="14194" y="568"/>
                    <a:pt x="14200" y="568"/>
                  </a:cubicBezTo>
                  <a:cubicBezTo>
                    <a:pt x="14355" y="568"/>
                    <a:pt x="14483" y="442"/>
                    <a:pt x="14483" y="284"/>
                  </a:cubicBezTo>
                  <a:cubicBezTo>
                    <a:pt x="14483" y="127"/>
                    <a:pt x="14355" y="0"/>
                    <a:pt x="142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51"/>
            <p:cNvSpPr/>
            <p:nvPr/>
          </p:nvSpPr>
          <p:spPr>
            <a:xfrm>
              <a:off x="1987625" y="2226550"/>
              <a:ext cx="362950" cy="14225"/>
            </a:xfrm>
            <a:custGeom>
              <a:avLst/>
              <a:gdLst/>
              <a:ahLst/>
              <a:cxnLst/>
              <a:rect l="l" t="t" r="r" b="b"/>
              <a:pathLst>
                <a:path w="14518" h="569" extrusionOk="0">
                  <a:moveTo>
                    <a:pt x="284" y="0"/>
                  </a:moveTo>
                  <a:cubicBezTo>
                    <a:pt x="128" y="0"/>
                    <a:pt x="0" y="127"/>
                    <a:pt x="0" y="284"/>
                  </a:cubicBezTo>
                  <a:cubicBezTo>
                    <a:pt x="0" y="442"/>
                    <a:pt x="127" y="568"/>
                    <a:pt x="282" y="568"/>
                  </a:cubicBezTo>
                  <a:cubicBezTo>
                    <a:pt x="289" y="568"/>
                    <a:pt x="295" y="568"/>
                    <a:pt x="301" y="568"/>
                  </a:cubicBezTo>
                  <a:lnTo>
                    <a:pt x="14217" y="568"/>
                  </a:lnTo>
                  <a:cubicBezTo>
                    <a:pt x="14223" y="568"/>
                    <a:pt x="14230" y="568"/>
                    <a:pt x="14236" y="568"/>
                  </a:cubicBezTo>
                  <a:cubicBezTo>
                    <a:pt x="14391" y="568"/>
                    <a:pt x="14518" y="442"/>
                    <a:pt x="14518" y="284"/>
                  </a:cubicBezTo>
                  <a:cubicBezTo>
                    <a:pt x="14518" y="127"/>
                    <a:pt x="14390" y="0"/>
                    <a:pt x="14234" y="0"/>
                  </a:cubicBezTo>
                  <a:cubicBezTo>
                    <a:pt x="14228" y="0"/>
                    <a:pt x="14223" y="1"/>
                    <a:pt x="14217" y="1"/>
                  </a:cubicBezTo>
                  <a:lnTo>
                    <a:pt x="301" y="1"/>
                  </a:lnTo>
                  <a:cubicBezTo>
                    <a:pt x="295" y="1"/>
                    <a:pt x="290" y="0"/>
                    <a:pt x="2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51"/>
            <p:cNvSpPr/>
            <p:nvPr/>
          </p:nvSpPr>
          <p:spPr>
            <a:xfrm>
              <a:off x="4707650" y="1162225"/>
              <a:ext cx="434275" cy="598325"/>
            </a:xfrm>
            <a:custGeom>
              <a:avLst/>
              <a:gdLst/>
              <a:ahLst/>
              <a:cxnLst/>
              <a:rect l="l" t="t" r="r" b="b"/>
              <a:pathLst>
                <a:path w="17371" h="23933" extrusionOk="0">
                  <a:moveTo>
                    <a:pt x="16538" y="0"/>
                  </a:moveTo>
                  <a:lnTo>
                    <a:pt x="2964" y="833"/>
                  </a:lnTo>
                  <a:cubicBezTo>
                    <a:pt x="2964" y="833"/>
                    <a:pt x="1247" y="5298"/>
                    <a:pt x="1604" y="5894"/>
                  </a:cubicBezTo>
                  <a:cubicBezTo>
                    <a:pt x="1961" y="6489"/>
                    <a:pt x="2845" y="7978"/>
                    <a:pt x="2368" y="9168"/>
                  </a:cubicBezTo>
                  <a:cubicBezTo>
                    <a:pt x="1892" y="10359"/>
                    <a:pt x="1" y="10562"/>
                    <a:pt x="239" y="11514"/>
                  </a:cubicBezTo>
                  <a:cubicBezTo>
                    <a:pt x="477" y="12467"/>
                    <a:pt x="1787" y="13181"/>
                    <a:pt x="1787" y="13181"/>
                  </a:cubicBezTo>
                  <a:cubicBezTo>
                    <a:pt x="1787" y="13181"/>
                    <a:pt x="3202" y="19527"/>
                    <a:pt x="3797" y="20360"/>
                  </a:cubicBezTo>
                  <a:cubicBezTo>
                    <a:pt x="4075" y="20750"/>
                    <a:pt x="4924" y="20854"/>
                    <a:pt x="5750" y="20854"/>
                  </a:cubicBezTo>
                  <a:cubicBezTo>
                    <a:pt x="6694" y="20854"/>
                    <a:pt x="7607" y="20719"/>
                    <a:pt x="7607" y="20719"/>
                  </a:cubicBezTo>
                  <a:lnTo>
                    <a:pt x="7845" y="23933"/>
                  </a:lnTo>
                  <a:lnTo>
                    <a:pt x="17371" y="23338"/>
                  </a:lnTo>
                  <a:lnTo>
                    <a:pt x="17014" y="17622"/>
                  </a:lnTo>
                  <a:lnTo>
                    <a:pt x="165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51"/>
            <p:cNvSpPr/>
            <p:nvPr/>
          </p:nvSpPr>
          <p:spPr>
            <a:xfrm>
              <a:off x="4702350" y="1155125"/>
              <a:ext cx="446900" cy="612525"/>
            </a:xfrm>
            <a:custGeom>
              <a:avLst/>
              <a:gdLst/>
              <a:ahLst/>
              <a:cxnLst/>
              <a:rect l="l" t="t" r="r" b="b"/>
              <a:pathLst>
                <a:path w="17876" h="24501" extrusionOk="0">
                  <a:moveTo>
                    <a:pt x="16474" y="585"/>
                  </a:moveTo>
                  <a:lnTo>
                    <a:pt x="16942" y="17924"/>
                  </a:lnTo>
                  <a:lnTo>
                    <a:pt x="17282" y="23357"/>
                  </a:lnTo>
                  <a:lnTo>
                    <a:pt x="8319" y="23917"/>
                  </a:lnTo>
                  <a:lnTo>
                    <a:pt x="8103" y="20981"/>
                  </a:lnTo>
                  <a:cubicBezTo>
                    <a:pt x="8091" y="20833"/>
                    <a:pt x="7967" y="20719"/>
                    <a:pt x="7819" y="20719"/>
                  </a:cubicBezTo>
                  <a:cubicBezTo>
                    <a:pt x="7805" y="20719"/>
                    <a:pt x="7791" y="20720"/>
                    <a:pt x="7778" y="20722"/>
                  </a:cubicBezTo>
                  <a:cubicBezTo>
                    <a:pt x="7242" y="20801"/>
                    <a:pt x="6586" y="20855"/>
                    <a:pt x="5983" y="20855"/>
                  </a:cubicBezTo>
                  <a:cubicBezTo>
                    <a:pt x="5161" y="20855"/>
                    <a:pt x="4435" y="20755"/>
                    <a:pt x="4239" y="20480"/>
                  </a:cubicBezTo>
                  <a:cubicBezTo>
                    <a:pt x="3827" y="19903"/>
                    <a:pt x="2838" y="15933"/>
                    <a:pt x="2275" y="13404"/>
                  </a:cubicBezTo>
                  <a:cubicBezTo>
                    <a:pt x="2257" y="13325"/>
                    <a:pt x="2205" y="13257"/>
                    <a:pt x="2134" y="13218"/>
                  </a:cubicBezTo>
                  <a:cubicBezTo>
                    <a:pt x="2122" y="13210"/>
                    <a:pt x="930" y="12549"/>
                    <a:pt x="725" y="11730"/>
                  </a:cubicBezTo>
                  <a:cubicBezTo>
                    <a:pt x="657" y="11455"/>
                    <a:pt x="903" y="11267"/>
                    <a:pt x="1480" y="10903"/>
                  </a:cubicBezTo>
                  <a:cubicBezTo>
                    <a:pt x="1998" y="10576"/>
                    <a:pt x="2584" y="10206"/>
                    <a:pt x="2843" y="9557"/>
                  </a:cubicBezTo>
                  <a:cubicBezTo>
                    <a:pt x="3376" y="8226"/>
                    <a:pt x="2419" y="6631"/>
                    <a:pt x="2063" y="6039"/>
                  </a:cubicBezTo>
                  <a:cubicBezTo>
                    <a:pt x="1918" y="5672"/>
                    <a:pt x="2621" y="3376"/>
                    <a:pt x="3375" y="1389"/>
                  </a:cubicBezTo>
                  <a:lnTo>
                    <a:pt x="16474" y="585"/>
                  </a:lnTo>
                  <a:close/>
                  <a:moveTo>
                    <a:pt x="16752" y="0"/>
                  </a:moveTo>
                  <a:cubicBezTo>
                    <a:pt x="16745" y="0"/>
                    <a:pt x="16739" y="0"/>
                    <a:pt x="16732" y="1"/>
                  </a:cubicBezTo>
                  <a:lnTo>
                    <a:pt x="3159" y="834"/>
                  </a:lnTo>
                  <a:cubicBezTo>
                    <a:pt x="3048" y="841"/>
                    <a:pt x="2951" y="912"/>
                    <a:pt x="2911" y="1016"/>
                  </a:cubicBezTo>
                  <a:cubicBezTo>
                    <a:pt x="2381" y="2397"/>
                    <a:pt x="1187" y="5679"/>
                    <a:pt x="1574" y="6323"/>
                  </a:cubicBezTo>
                  <a:cubicBezTo>
                    <a:pt x="1894" y="6858"/>
                    <a:pt x="2745" y="8277"/>
                    <a:pt x="2317" y="9347"/>
                  </a:cubicBezTo>
                  <a:cubicBezTo>
                    <a:pt x="2125" y="9825"/>
                    <a:pt x="1644" y="10129"/>
                    <a:pt x="1178" y="10423"/>
                  </a:cubicBezTo>
                  <a:cubicBezTo>
                    <a:pt x="626" y="10772"/>
                    <a:pt x="1" y="11166"/>
                    <a:pt x="176" y="11866"/>
                  </a:cubicBezTo>
                  <a:cubicBezTo>
                    <a:pt x="399" y="12762"/>
                    <a:pt x="1405" y="13439"/>
                    <a:pt x="1749" y="13648"/>
                  </a:cubicBezTo>
                  <a:cubicBezTo>
                    <a:pt x="1985" y="14699"/>
                    <a:pt x="3195" y="19993"/>
                    <a:pt x="3777" y="20809"/>
                  </a:cubicBezTo>
                  <a:cubicBezTo>
                    <a:pt x="4127" y="21297"/>
                    <a:pt x="5083" y="21426"/>
                    <a:pt x="5992" y="21426"/>
                  </a:cubicBezTo>
                  <a:cubicBezTo>
                    <a:pt x="6600" y="21426"/>
                    <a:pt x="7187" y="21369"/>
                    <a:pt x="7559" y="21323"/>
                  </a:cubicBezTo>
                  <a:lnTo>
                    <a:pt x="7775" y="24238"/>
                  </a:lnTo>
                  <a:cubicBezTo>
                    <a:pt x="7786" y="24385"/>
                    <a:pt x="7909" y="24500"/>
                    <a:pt x="8057" y="24500"/>
                  </a:cubicBezTo>
                  <a:lnTo>
                    <a:pt x="8075" y="24500"/>
                  </a:lnTo>
                  <a:lnTo>
                    <a:pt x="17601" y="23905"/>
                  </a:lnTo>
                  <a:cubicBezTo>
                    <a:pt x="17757" y="23895"/>
                    <a:pt x="17876" y="23760"/>
                    <a:pt x="17866" y="23604"/>
                  </a:cubicBezTo>
                  <a:lnTo>
                    <a:pt x="17509" y="17899"/>
                  </a:lnTo>
                  <a:lnTo>
                    <a:pt x="17033" y="276"/>
                  </a:lnTo>
                  <a:cubicBezTo>
                    <a:pt x="17031" y="199"/>
                    <a:pt x="16997" y="126"/>
                    <a:pt x="16941" y="74"/>
                  </a:cubicBezTo>
                  <a:cubicBezTo>
                    <a:pt x="16890" y="27"/>
                    <a:pt x="16822" y="0"/>
                    <a:pt x="167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51"/>
            <p:cNvSpPr/>
            <p:nvPr/>
          </p:nvSpPr>
          <p:spPr>
            <a:xfrm>
              <a:off x="4660275" y="1011275"/>
              <a:ext cx="612600" cy="600325"/>
            </a:xfrm>
            <a:custGeom>
              <a:avLst/>
              <a:gdLst/>
              <a:ahLst/>
              <a:cxnLst/>
              <a:rect l="l" t="t" r="r" b="b"/>
              <a:pathLst>
                <a:path w="24504" h="24013" extrusionOk="0">
                  <a:moveTo>
                    <a:pt x="12830" y="1"/>
                  </a:moveTo>
                  <a:cubicBezTo>
                    <a:pt x="10402" y="1"/>
                    <a:pt x="9363" y="1214"/>
                    <a:pt x="7801" y="1214"/>
                  </a:cubicBezTo>
                  <a:cubicBezTo>
                    <a:pt x="6898" y="1214"/>
                    <a:pt x="6169" y="575"/>
                    <a:pt x="5211" y="575"/>
                  </a:cubicBezTo>
                  <a:cubicBezTo>
                    <a:pt x="4514" y="575"/>
                    <a:pt x="3695" y="913"/>
                    <a:pt x="2600" y="2081"/>
                  </a:cubicBezTo>
                  <a:cubicBezTo>
                    <a:pt x="0" y="4855"/>
                    <a:pt x="3295" y="7803"/>
                    <a:pt x="3295" y="7803"/>
                  </a:cubicBezTo>
                  <a:cubicBezTo>
                    <a:pt x="4135" y="8560"/>
                    <a:pt x="4782" y="8727"/>
                    <a:pt x="5437" y="8727"/>
                  </a:cubicBezTo>
                  <a:cubicBezTo>
                    <a:pt x="5581" y="8727"/>
                    <a:pt x="5724" y="8719"/>
                    <a:pt x="5870" y="8707"/>
                  </a:cubicBezTo>
                  <a:lnTo>
                    <a:pt x="5870" y="8707"/>
                  </a:lnTo>
                  <a:cubicBezTo>
                    <a:pt x="5764" y="9236"/>
                    <a:pt x="5543" y="10388"/>
                    <a:pt x="5454" y="11277"/>
                  </a:cubicBezTo>
                  <a:cubicBezTo>
                    <a:pt x="5335" y="12468"/>
                    <a:pt x="7478" y="13778"/>
                    <a:pt x="7478" y="13778"/>
                  </a:cubicBezTo>
                  <a:cubicBezTo>
                    <a:pt x="7478" y="13778"/>
                    <a:pt x="7359" y="15564"/>
                    <a:pt x="7597" y="16159"/>
                  </a:cubicBezTo>
                  <a:cubicBezTo>
                    <a:pt x="7736" y="16506"/>
                    <a:pt x="7995" y="16691"/>
                    <a:pt x="8259" y="16691"/>
                  </a:cubicBezTo>
                  <a:cubicBezTo>
                    <a:pt x="8447" y="16691"/>
                    <a:pt x="8638" y="16596"/>
                    <a:pt x="8787" y="16397"/>
                  </a:cubicBezTo>
                  <a:cubicBezTo>
                    <a:pt x="9083" y="16002"/>
                    <a:pt x="9297" y="14379"/>
                    <a:pt x="9566" y="14379"/>
                  </a:cubicBezTo>
                  <a:cubicBezTo>
                    <a:pt x="9621" y="14379"/>
                    <a:pt x="9679" y="14448"/>
                    <a:pt x="9740" y="14611"/>
                  </a:cubicBezTo>
                  <a:cubicBezTo>
                    <a:pt x="10097" y="15564"/>
                    <a:pt x="11525" y="22707"/>
                    <a:pt x="12478" y="23541"/>
                  </a:cubicBezTo>
                  <a:cubicBezTo>
                    <a:pt x="12883" y="23895"/>
                    <a:pt x="13889" y="24013"/>
                    <a:pt x="15004" y="24013"/>
                  </a:cubicBezTo>
                  <a:cubicBezTo>
                    <a:pt x="16514" y="24013"/>
                    <a:pt x="18223" y="23797"/>
                    <a:pt x="18908" y="23660"/>
                  </a:cubicBezTo>
                  <a:cubicBezTo>
                    <a:pt x="20099" y="23422"/>
                    <a:pt x="22361" y="18421"/>
                    <a:pt x="23433" y="15445"/>
                  </a:cubicBezTo>
                  <a:cubicBezTo>
                    <a:pt x="24504" y="12468"/>
                    <a:pt x="24029" y="7228"/>
                    <a:pt x="22481" y="4847"/>
                  </a:cubicBezTo>
                  <a:cubicBezTo>
                    <a:pt x="21320" y="3061"/>
                    <a:pt x="19287" y="2279"/>
                    <a:pt x="17690" y="2101"/>
                  </a:cubicBezTo>
                  <a:cubicBezTo>
                    <a:pt x="17687" y="2090"/>
                    <a:pt x="17684" y="2081"/>
                    <a:pt x="17684" y="2081"/>
                  </a:cubicBezTo>
                  <a:cubicBezTo>
                    <a:pt x="17684" y="2081"/>
                    <a:pt x="15257" y="1"/>
                    <a:pt x="12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51"/>
            <p:cNvSpPr/>
            <p:nvPr/>
          </p:nvSpPr>
          <p:spPr>
            <a:xfrm>
              <a:off x="4692250" y="1004200"/>
              <a:ext cx="587825" cy="614425"/>
            </a:xfrm>
            <a:custGeom>
              <a:avLst/>
              <a:gdLst/>
              <a:ahLst/>
              <a:cxnLst/>
              <a:rect l="l" t="t" r="r" b="b"/>
              <a:pathLst>
                <a:path w="23513" h="24577" extrusionOk="0">
                  <a:moveTo>
                    <a:pt x="11552" y="567"/>
                  </a:moveTo>
                  <a:cubicBezTo>
                    <a:pt x="13669" y="567"/>
                    <a:pt x="15841" y="2268"/>
                    <a:pt x="16177" y="2542"/>
                  </a:cubicBezTo>
                  <a:cubicBezTo>
                    <a:pt x="16223" y="2611"/>
                    <a:pt x="16298" y="2656"/>
                    <a:pt x="16380" y="2666"/>
                  </a:cubicBezTo>
                  <a:cubicBezTo>
                    <a:pt x="17109" y="2747"/>
                    <a:pt x="19594" y="3176"/>
                    <a:pt x="20965" y="5284"/>
                  </a:cubicBezTo>
                  <a:cubicBezTo>
                    <a:pt x="22474" y="7606"/>
                    <a:pt x="22932" y="12732"/>
                    <a:pt x="21888" y="15632"/>
                  </a:cubicBezTo>
                  <a:cubicBezTo>
                    <a:pt x="20574" y="19278"/>
                    <a:pt x="18451" y="23489"/>
                    <a:pt x="17574" y="23665"/>
                  </a:cubicBezTo>
                  <a:cubicBezTo>
                    <a:pt x="16752" y="23830"/>
                    <a:pt x="15119" y="24010"/>
                    <a:pt x="13719" y="24010"/>
                  </a:cubicBezTo>
                  <a:cubicBezTo>
                    <a:pt x="12654" y="24010"/>
                    <a:pt x="11724" y="23906"/>
                    <a:pt x="11386" y="23611"/>
                  </a:cubicBezTo>
                  <a:cubicBezTo>
                    <a:pt x="10778" y="23079"/>
                    <a:pt x="9805" y="19071"/>
                    <a:pt x="9281" y="16918"/>
                  </a:cubicBezTo>
                  <a:cubicBezTo>
                    <a:pt x="9025" y="15854"/>
                    <a:pt x="8838" y="15087"/>
                    <a:pt x="8727" y="14794"/>
                  </a:cubicBezTo>
                  <a:cubicBezTo>
                    <a:pt x="8688" y="14690"/>
                    <a:pt x="8571" y="14379"/>
                    <a:pt x="8290" y="14379"/>
                  </a:cubicBezTo>
                  <a:lnTo>
                    <a:pt x="8289" y="14379"/>
                  </a:lnTo>
                  <a:cubicBezTo>
                    <a:pt x="8284" y="14379"/>
                    <a:pt x="8277" y="14379"/>
                    <a:pt x="8272" y="14378"/>
                  </a:cubicBezTo>
                  <a:cubicBezTo>
                    <a:pt x="7921" y="14394"/>
                    <a:pt x="7801" y="14835"/>
                    <a:pt x="7603" y="15568"/>
                  </a:cubicBezTo>
                  <a:cubicBezTo>
                    <a:pt x="7507" y="15926"/>
                    <a:pt x="7386" y="16372"/>
                    <a:pt x="7283" y="16508"/>
                  </a:cubicBezTo>
                  <a:cubicBezTo>
                    <a:pt x="7194" y="16626"/>
                    <a:pt x="7087" y="16689"/>
                    <a:pt x="6979" y="16689"/>
                  </a:cubicBezTo>
                  <a:cubicBezTo>
                    <a:pt x="6968" y="16689"/>
                    <a:pt x="6956" y="16688"/>
                    <a:pt x="6944" y="16686"/>
                  </a:cubicBezTo>
                  <a:cubicBezTo>
                    <a:pt x="6798" y="16667"/>
                    <a:pt x="6662" y="16536"/>
                    <a:pt x="6582" y="16335"/>
                  </a:cubicBezTo>
                  <a:cubicBezTo>
                    <a:pt x="6407" y="15897"/>
                    <a:pt x="6451" y="14557"/>
                    <a:pt x="6482" y="14078"/>
                  </a:cubicBezTo>
                  <a:cubicBezTo>
                    <a:pt x="6490" y="13972"/>
                    <a:pt x="6438" y="13871"/>
                    <a:pt x="6347" y="13817"/>
                  </a:cubicBezTo>
                  <a:cubicBezTo>
                    <a:pt x="5831" y="13501"/>
                    <a:pt x="4375" y="12414"/>
                    <a:pt x="4457" y="11587"/>
                  </a:cubicBezTo>
                  <a:cubicBezTo>
                    <a:pt x="4547" y="10690"/>
                    <a:pt x="4775" y="9511"/>
                    <a:pt x="4870" y="9045"/>
                  </a:cubicBezTo>
                  <a:cubicBezTo>
                    <a:pt x="4905" y="8868"/>
                    <a:pt x="4768" y="8706"/>
                    <a:pt x="4592" y="8706"/>
                  </a:cubicBezTo>
                  <a:cubicBezTo>
                    <a:pt x="4584" y="8706"/>
                    <a:pt x="4577" y="8706"/>
                    <a:pt x="4570" y="8707"/>
                  </a:cubicBezTo>
                  <a:cubicBezTo>
                    <a:pt x="4428" y="8718"/>
                    <a:pt x="4289" y="8726"/>
                    <a:pt x="4151" y="8726"/>
                  </a:cubicBezTo>
                  <a:cubicBezTo>
                    <a:pt x="3562" y="8726"/>
                    <a:pt x="2986" y="8577"/>
                    <a:pt x="2205" y="7874"/>
                  </a:cubicBezTo>
                  <a:cubicBezTo>
                    <a:pt x="2191" y="7860"/>
                    <a:pt x="683" y="6492"/>
                    <a:pt x="609" y="4815"/>
                  </a:cubicBezTo>
                  <a:cubicBezTo>
                    <a:pt x="573" y="4006"/>
                    <a:pt x="883" y="3247"/>
                    <a:pt x="1530" y="2558"/>
                  </a:cubicBezTo>
                  <a:cubicBezTo>
                    <a:pt x="2555" y="1463"/>
                    <a:pt x="3298" y="1144"/>
                    <a:pt x="3937" y="1144"/>
                  </a:cubicBezTo>
                  <a:cubicBezTo>
                    <a:pt x="4376" y="1144"/>
                    <a:pt x="4767" y="1295"/>
                    <a:pt x="5166" y="1449"/>
                  </a:cubicBezTo>
                  <a:cubicBezTo>
                    <a:pt x="5589" y="1611"/>
                    <a:pt x="6026" y="1780"/>
                    <a:pt x="6524" y="1780"/>
                  </a:cubicBezTo>
                  <a:cubicBezTo>
                    <a:pt x="7273" y="1780"/>
                    <a:pt x="7905" y="1524"/>
                    <a:pt x="8573" y="1253"/>
                  </a:cubicBezTo>
                  <a:cubicBezTo>
                    <a:pt x="9364" y="930"/>
                    <a:pt x="10260" y="567"/>
                    <a:pt x="11552" y="567"/>
                  </a:cubicBezTo>
                  <a:close/>
                  <a:moveTo>
                    <a:pt x="11551" y="0"/>
                  </a:moveTo>
                  <a:cubicBezTo>
                    <a:pt x="10149" y="0"/>
                    <a:pt x="9198" y="386"/>
                    <a:pt x="8359" y="727"/>
                  </a:cubicBezTo>
                  <a:cubicBezTo>
                    <a:pt x="7717" y="988"/>
                    <a:pt x="7163" y="1214"/>
                    <a:pt x="6524" y="1214"/>
                  </a:cubicBezTo>
                  <a:cubicBezTo>
                    <a:pt x="6132" y="1214"/>
                    <a:pt x="5762" y="1071"/>
                    <a:pt x="5369" y="920"/>
                  </a:cubicBezTo>
                  <a:cubicBezTo>
                    <a:pt x="4929" y="750"/>
                    <a:pt x="4465" y="571"/>
                    <a:pt x="3930" y="571"/>
                  </a:cubicBezTo>
                  <a:cubicBezTo>
                    <a:pt x="3176" y="571"/>
                    <a:pt x="2281" y="928"/>
                    <a:pt x="1115" y="2170"/>
                  </a:cubicBezTo>
                  <a:cubicBezTo>
                    <a:pt x="361" y="2975"/>
                    <a:pt x="0" y="3873"/>
                    <a:pt x="42" y="4841"/>
                  </a:cubicBezTo>
                  <a:cubicBezTo>
                    <a:pt x="127" y="6754"/>
                    <a:pt x="1757" y="8234"/>
                    <a:pt x="1826" y="8296"/>
                  </a:cubicBezTo>
                  <a:cubicBezTo>
                    <a:pt x="2755" y="9132"/>
                    <a:pt x="3493" y="9294"/>
                    <a:pt x="4175" y="9294"/>
                  </a:cubicBezTo>
                  <a:cubicBezTo>
                    <a:pt x="4198" y="9294"/>
                    <a:pt x="4221" y="9293"/>
                    <a:pt x="4244" y="9293"/>
                  </a:cubicBezTo>
                  <a:lnTo>
                    <a:pt x="4244" y="9293"/>
                  </a:lnTo>
                  <a:cubicBezTo>
                    <a:pt x="4133" y="9872"/>
                    <a:pt x="3968" y="10791"/>
                    <a:pt x="3894" y="11531"/>
                  </a:cubicBezTo>
                  <a:cubicBezTo>
                    <a:pt x="3776" y="12710"/>
                    <a:pt x="5378" y="13863"/>
                    <a:pt x="5907" y="14210"/>
                  </a:cubicBezTo>
                  <a:cubicBezTo>
                    <a:pt x="5882" y="14696"/>
                    <a:pt x="5838" y="16003"/>
                    <a:pt x="6056" y="16547"/>
                  </a:cubicBezTo>
                  <a:cubicBezTo>
                    <a:pt x="6213" y="16941"/>
                    <a:pt x="6517" y="17203"/>
                    <a:pt x="6869" y="17250"/>
                  </a:cubicBezTo>
                  <a:cubicBezTo>
                    <a:pt x="6907" y="17255"/>
                    <a:pt x="6944" y="17257"/>
                    <a:pt x="6982" y="17257"/>
                  </a:cubicBezTo>
                  <a:cubicBezTo>
                    <a:pt x="7268" y="17257"/>
                    <a:pt x="7539" y="17113"/>
                    <a:pt x="7736" y="16850"/>
                  </a:cubicBezTo>
                  <a:cubicBezTo>
                    <a:pt x="7904" y="16626"/>
                    <a:pt x="8024" y="16184"/>
                    <a:pt x="8151" y="15717"/>
                  </a:cubicBezTo>
                  <a:cubicBezTo>
                    <a:pt x="8187" y="15580"/>
                    <a:pt x="8234" y="15410"/>
                    <a:pt x="8279" y="15258"/>
                  </a:cubicBezTo>
                  <a:cubicBezTo>
                    <a:pt x="8389" y="15645"/>
                    <a:pt x="8551" y="16309"/>
                    <a:pt x="8732" y="17052"/>
                  </a:cubicBezTo>
                  <a:cubicBezTo>
                    <a:pt x="9573" y="20518"/>
                    <a:pt x="10326" y="23436"/>
                    <a:pt x="11014" y="24037"/>
                  </a:cubicBezTo>
                  <a:cubicBezTo>
                    <a:pt x="11482" y="24447"/>
                    <a:pt x="12561" y="24576"/>
                    <a:pt x="13724" y="24576"/>
                  </a:cubicBezTo>
                  <a:cubicBezTo>
                    <a:pt x="15413" y="24576"/>
                    <a:pt x="17277" y="24304"/>
                    <a:pt x="17686" y="24221"/>
                  </a:cubicBezTo>
                  <a:cubicBezTo>
                    <a:pt x="19482" y="23862"/>
                    <a:pt x="22393" y="15903"/>
                    <a:pt x="22421" y="15823"/>
                  </a:cubicBezTo>
                  <a:cubicBezTo>
                    <a:pt x="23513" y="12791"/>
                    <a:pt x="23027" y="7417"/>
                    <a:pt x="21440" y="4975"/>
                  </a:cubicBezTo>
                  <a:cubicBezTo>
                    <a:pt x="19997" y="2754"/>
                    <a:pt x="17454" y="2232"/>
                    <a:pt x="16550" y="2115"/>
                  </a:cubicBezTo>
                  <a:cubicBezTo>
                    <a:pt x="16209" y="1832"/>
                    <a:pt x="13911" y="0"/>
                    <a:pt x="115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51"/>
            <p:cNvSpPr/>
            <p:nvPr/>
          </p:nvSpPr>
          <p:spPr>
            <a:xfrm>
              <a:off x="4863625" y="1358700"/>
              <a:ext cx="69050" cy="172750"/>
            </a:xfrm>
            <a:custGeom>
              <a:avLst/>
              <a:gdLst/>
              <a:ahLst/>
              <a:cxnLst/>
              <a:rect l="l" t="t" r="r" b="b"/>
              <a:pathLst>
                <a:path w="2762" h="6910" extrusionOk="0">
                  <a:moveTo>
                    <a:pt x="1674" y="0"/>
                  </a:moveTo>
                  <a:cubicBezTo>
                    <a:pt x="1405" y="0"/>
                    <a:pt x="1051" y="186"/>
                    <a:pt x="582" y="655"/>
                  </a:cubicBezTo>
                  <a:cubicBezTo>
                    <a:pt x="582" y="655"/>
                    <a:pt x="873" y="2689"/>
                    <a:pt x="873" y="3997"/>
                  </a:cubicBezTo>
                  <a:cubicBezTo>
                    <a:pt x="873" y="5305"/>
                    <a:pt x="1" y="6032"/>
                    <a:pt x="582" y="6613"/>
                  </a:cubicBezTo>
                  <a:cubicBezTo>
                    <a:pt x="781" y="6813"/>
                    <a:pt x="964" y="6910"/>
                    <a:pt x="1135" y="6910"/>
                  </a:cubicBezTo>
                  <a:cubicBezTo>
                    <a:pt x="1463" y="6910"/>
                    <a:pt x="1749" y="6555"/>
                    <a:pt x="2036" y="5887"/>
                  </a:cubicBezTo>
                  <a:cubicBezTo>
                    <a:pt x="2472" y="4869"/>
                    <a:pt x="2761" y="3125"/>
                    <a:pt x="2617" y="2108"/>
                  </a:cubicBezTo>
                  <a:cubicBezTo>
                    <a:pt x="2511" y="1365"/>
                    <a:pt x="2404" y="0"/>
                    <a:pt x="16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51"/>
            <p:cNvSpPr/>
            <p:nvPr/>
          </p:nvSpPr>
          <p:spPr>
            <a:xfrm>
              <a:off x="4861750" y="1351575"/>
              <a:ext cx="77975" cy="186950"/>
            </a:xfrm>
            <a:custGeom>
              <a:avLst/>
              <a:gdLst/>
              <a:ahLst/>
              <a:cxnLst/>
              <a:rect l="l" t="t" r="r" b="b"/>
              <a:pathLst>
                <a:path w="3119" h="7478" extrusionOk="0">
                  <a:moveTo>
                    <a:pt x="1752" y="569"/>
                  </a:moveTo>
                  <a:cubicBezTo>
                    <a:pt x="1785" y="569"/>
                    <a:pt x="1810" y="574"/>
                    <a:pt x="1828" y="580"/>
                  </a:cubicBezTo>
                  <a:cubicBezTo>
                    <a:pt x="2181" y="700"/>
                    <a:pt x="2311" y="1681"/>
                    <a:pt x="2381" y="2209"/>
                  </a:cubicBezTo>
                  <a:lnTo>
                    <a:pt x="2411" y="2432"/>
                  </a:lnTo>
                  <a:cubicBezTo>
                    <a:pt x="2543" y="3358"/>
                    <a:pt x="2281" y="5053"/>
                    <a:pt x="1850" y="6060"/>
                  </a:cubicBezTo>
                  <a:cubicBezTo>
                    <a:pt x="1552" y="6753"/>
                    <a:pt x="1341" y="6888"/>
                    <a:pt x="1242" y="6908"/>
                  </a:cubicBezTo>
                  <a:cubicBezTo>
                    <a:pt x="1232" y="6910"/>
                    <a:pt x="1221" y="6911"/>
                    <a:pt x="1210" y="6911"/>
                  </a:cubicBezTo>
                  <a:cubicBezTo>
                    <a:pt x="1096" y="6911"/>
                    <a:pt x="957" y="6796"/>
                    <a:pt x="857" y="6697"/>
                  </a:cubicBezTo>
                  <a:cubicBezTo>
                    <a:pt x="672" y="6512"/>
                    <a:pt x="718" y="6325"/>
                    <a:pt x="911" y="5792"/>
                  </a:cubicBezTo>
                  <a:cubicBezTo>
                    <a:pt x="1054" y="5395"/>
                    <a:pt x="1231" y="4901"/>
                    <a:pt x="1231" y="4282"/>
                  </a:cubicBezTo>
                  <a:cubicBezTo>
                    <a:pt x="1231" y="3155"/>
                    <a:pt x="1024" y="1533"/>
                    <a:pt x="957" y="1043"/>
                  </a:cubicBezTo>
                  <a:cubicBezTo>
                    <a:pt x="1378" y="645"/>
                    <a:pt x="1625" y="569"/>
                    <a:pt x="1752" y="569"/>
                  </a:cubicBezTo>
                  <a:close/>
                  <a:moveTo>
                    <a:pt x="1748" y="0"/>
                  </a:moveTo>
                  <a:cubicBezTo>
                    <a:pt x="1376" y="0"/>
                    <a:pt x="951" y="245"/>
                    <a:pt x="456" y="739"/>
                  </a:cubicBezTo>
                  <a:cubicBezTo>
                    <a:pt x="394" y="802"/>
                    <a:pt x="363" y="892"/>
                    <a:pt x="376" y="979"/>
                  </a:cubicBezTo>
                  <a:cubicBezTo>
                    <a:pt x="379" y="1000"/>
                    <a:pt x="664" y="3009"/>
                    <a:pt x="664" y="4282"/>
                  </a:cubicBezTo>
                  <a:cubicBezTo>
                    <a:pt x="664" y="4803"/>
                    <a:pt x="512" y="5227"/>
                    <a:pt x="376" y="5601"/>
                  </a:cubicBezTo>
                  <a:cubicBezTo>
                    <a:pt x="192" y="6113"/>
                    <a:pt x="1" y="6643"/>
                    <a:pt x="456" y="7098"/>
                  </a:cubicBezTo>
                  <a:cubicBezTo>
                    <a:pt x="709" y="7350"/>
                    <a:pt x="962" y="7478"/>
                    <a:pt x="1210" y="7478"/>
                  </a:cubicBezTo>
                  <a:cubicBezTo>
                    <a:pt x="1257" y="7478"/>
                    <a:pt x="1304" y="7474"/>
                    <a:pt x="1349" y="7464"/>
                  </a:cubicBezTo>
                  <a:cubicBezTo>
                    <a:pt x="1737" y="7389"/>
                    <a:pt x="2053" y="7025"/>
                    <a:pt x="2371" y="6282"/>
                  </a:cubicBezTo>
                  <a:cubicBezTo>
                    <a:pt x="2844" y="5180"/>
                    <a:pt x="3119" y="3380"/>
                    <a:pt x="2973" y="2352"/>
                  </a:cubicBezTo>
                  <a:lnTo>
                    <a:pt x="2944" y="2135"/>
                  </a:lnTo>
                  <a:cubicBezTo>
                    <a:pt x="2839" y="1350"/>
                    <a:pt x="2697" y="276"/>
                    <a:pt x="2010" y="43"/>
                  </a:cubicBezTo>
                  <a:cubicBezTo>
                    <a:pt x="1926" y="15"/>
                    <a:pt x="1838" y="0"/>
                    <a:pt x="17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51"/>
            <p:cNvSpPr/>
            <p:nvPr/>
          </p:nvSpPr>
          <p:spPr>
            <a:xfrm>
              <a:off x="4446475" y="3047525"/>
              <a:ext cx="1082950" cy="2160925"/>
            </a:xfrm>
            <a:custGeom>
              <a:avLst/>
              <a:gdLst/>
              <a:ahLst/>
              <a:cxnLst/>
              <a:rect l="l" t="t" r="r" b="b"/>
              <a:pathLst>
                <a:path w="43318" h="86437" extrusionOk="0">
                  <a:moveTo>
                    <a:pt x="7576" y="0"/>
                  </a:moveTo>
                  <a:cubicBezTo>
                    <a:pt x="7576" y="0"/>
                    <a:pt x="4598" y="19855"/>
                    <a:pt x="2299" y="39393"/>
                  </a:cubicBezTo>
                  <a:cubicBezTo>
                    <a:pt x="0" y="58931"/>
                    <a:pt x="288" y="86228"/>
                    <a:pt x="288" y="86228"/>
                  </a:cubicBezTo>
                  <a:lnTo>
                    <a:pt x="6342" y="86194"/>
                  </a:lnTo>
                  <a:cubicBezTo>
                    <a:pt x="6342" y="86194"/>
                    <a:pt x="13217" y="48013"/>
                    <a:pt x="14654" y="43703"/>
                  </a:cubicBezTo>
                  <a:cubicBezTo>
                    <a:pt x="16091" y="39393"/>
                    <a:pt x="20975" y="21292"/>
                    <a:pt x="20975" y="21292"/>
                  </a:cubicBezTo>
                  <a:cubicBezTo>
                    <a:pt x="20975" y="21292"/>
                    <a:pt x="23562" y="41980"/>
                    <a:pt x="24424" y="43415"/>
                  </a:cubicBezTo>
                  <a:cubicBezTo>
                    <a:pt x="25286" y="44852"/>
                    <a:pt x="36988" y="86437"/>
                    <a:pt x="36988" y="86437"/>
                  </a:cubicBezTo>
                  <a:lnTo>
                    <a:pt x="43317" y="86356"/>
                  </a:lnTo>
                  <a:lnTo>
                    <a:pt x="37065" y="41405"/>
                  </a:lnTo>
                  <a:lnTo>
                    <a:pt x="33617" y="30"/>
                  </a:lnTo>
                  <a:lnTo>
                    <a:pt x="75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51"/>
            <p:cNvSpPr/>
            <p:nvPr/>
          </p:nvSpPr>
          <p:spPr>
            <a:xfrm>
              <a:off x="4440025" y="3040425"/>
              <a:ext cx="1096950" cy="2175150"/>
            </a:xfrm>
            <a:custGeom>
              <a:avLst/>
              <a:gdLst/>
              <a:ahLst/>
              <a:cxnLst/>
              <a:rect l="l" t="t" r="r" b="b"/>
              <a:pathLst>
                <a:path w="43878" h="87006" extrusionOk="0">
                  <a:moveTo>
                    <a:pt x="8079" y="569"/>
                  </a:moveTo>
                  <a:lnTo>
                    <a:pt x="33615" y="597"/>
                  </a:lnTo>
                  <a:lnTo>
                    <a:pt x="37043" y="41728"/>
                  </a:lnTo>
                  <a:lnTo>
                    <a:pt x="43249" y="86361"/>
                  </a:lnTo>
                  <a:lnTo>
                    <a:pt x="37461" y="86435"/>
                  </a:lnTo>
                  <a:cubicBezTo>
                    <a:pt x="36462" y="82889"/>
                    <a:pt x="25772" y="44968"/>
                    <a:pt x="24924" y="43553"/>
                  </a:cubicBezTo>
                  <a:cubicBezTo>
                    <a:pt x="24314" y="42537"/>
                    <a:pt x="22551" y="29832"/>
                    <a:pt x="21514" y="21540"/>
                  </a:cubicBezTo>
                  <a:cubicBezTo>
                    <a:pt x="21497" y="21406"/>
                    <a:pt x="21388" y="21302"/>
                    <a:pt x="21252" y="21292"/>
                  </a:cubicBezTo>
                  <a:lnTo>
                    <a:pt x="21233" y="21292"/>
                  </a:lnTo>
                  <a:cubicBezTo>
                    <a:pt x="21105" y="21292"/>
                    <a:pt x="20993" y="21379"/>
                    <a:pt x="20959" y="21502"/>
                  </a:cubicBezTo>
                  <a:cubicBezTo>
                    <a:pt x="20911" y="21683"/>
                    <a:pt x="16061" y="39645"/>
                    <a:pt x="14644" y="43897"/>
                  </a:cubicBezTo>
                  <a:cubicBezTo>
                    <a:pt x="13259" y="48049"/>
                    <a:pt x="6992" y="82707"/>
                    <a:pt x="6363" y="86196"/>
                  </a:cubicBezTo>
                  <a:lnTo>
                    <a:pt x="827" y="86226"/>
                  </a:lnTo>
                  <a:cubicBezTo>
                    <a:pt x="806" y="83275"/>
                    <a:pt x="693" y="57950"/>
                    <a:pt x="2839" y="39711"/>
                  </a:cubicBezTo>
                  <a:cubicBezTo>
                    <a:pt x="4975" y="21553"/>
                    <a:pt x="7733" y="2896"/>
                    <a:pt x="8079" y="569"/>
                  </a:cubicBezTo>
                  <a:close/>
                  <a:moveTo>
                    <a:pt x="7834" y="1"/>
                  </a:moveTo>
                  <a:cubicBezTo>
                    <a:pt x="7694" y="1"/>
                    <a:pt x="7575" y="103"/>
                    <a:pt x="7554" y="242"/>
                  </a:cubicBezTo>
                  <a:cubicBezTo>
                    <a:pt x="7524" y="441"/>
                    <a:pt x="4549" y="20325"/>
                    <a:pt x="2276" y="39645"/>
                  </a:cubicBezTo>
                  <a:cubicBezTo>
                    <a:pt x="1" y="58977"/>
                    <a:pt x="259" y="86242"/>
                    <a:pt x="263" y="86514"/>
                  </a:cubicBezTo>
                  <a:cubicBezTo>
                    <a:pt x="264" y="86670"/>
                    <a:pt x="390" y="86795"/>
                    <a:pt x="546" y="86795"/>
                  </a:cubicBezTo>
                  <a:lnTo>
                    <a:pt x="548" y="86795"/>
                  </a:lnTo>
                  <a:lnTo>
                    <a:pt x="6602" y="86762"/>
                  </a:lnTo>
                  <a:cubicBezTo>
                    <a:pt x="6739" y="86762"/>
                    <a:pt x="6855" y="86663"/>
                    <a:pt x="6879" y="86529"/>
                  </a:cubicBezTo>
                  <a:cubicBezTo>
                    <a:pt x="6948" y="86146"/>
                    <a:pt x="13767" y="48318"/>
                    <a:pt x="15181" y="44077"/>
                  </a:cubicBezTo>
                  <a:cubicBezTo>
                    <a:pt x="16370" y="40509"/>
                    <a:pt x="19959" y="27356"/>
                    <a:pt x="21131" y="23034"/>
                  </a:cubicBezTo>
                  <a:cubicBezTo>
                    <a:pt x="21761" y="27973"/>
                    <a:pt x="23675" y="42573"/>
                    <a:pt x="24439" y="43845"/>
                  </a:cubicBezTo>
                  <a:cubicBezTo>
                    <a:pt x="25104" y="44956"/>
                    <a:pt x="32929" y="72428"/>
                    <a:pt x="36974" y="86798"/>
                  </a:cubicBezTo>
                  <a:cubicBezTo>
                    <a:pt x="37008" y="86920"/>
                    <a:pt x="37120" y="87004"/>
                    <a:pt x="37246" y="87004"/>
                  </a:cubicBezTo>
                  <a:lnTo>
                    <a:pt x="37251" y="87005"/>
                  </a:lnTo>
                  <a:lnTo>
                    <a:pt x="43578" y="86924"/>
                  </a:lnTo>
                  <a:cubicBezTo>
                    <a:pt x="43748" y="86921"/>
                    <a:pt x="43878" y="86771"/>
                    <a:pt x="43855" y="86602"/>
                  </a:cubicBezTo>
                  <a:lnTo>
                    <a:pt x="37607" y="41664"/>
                  </a:lnTo>
                  <a:lnTo>
                    <a:pt x="34157" y="289"/>
                  </a:lnTo>
                  <a:cubicBezTo>
                    <a:pt x="34145" y="143"/>
                    <a:pt x="34022" y="30"/>
                    <a:pt x="33875" y="30"/>
                  </a:cubicBezTo>
                  <a:lnTo>
                    <a:pt x="78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51"/>
            <p:cNvSpPr/>
            <p:nvPr/>
          </p:nvSpPr>
          <p:spPr>
            <a:xfrm>
              <a:off x="4963975" y="3405300"/>
              <a:ext cx="291075" cy="179850"/>
            </a:xfrm>
            <a:custGeom>
              <a:avLst/>
              <a:gdLst/>
              <a:ahLst/>
              <a:cxnLst/>
              <a:rect l="l" t="t" r="r" b="b"/>
              <a:pathLst>
                <a:path w="11643" h="7194" extrusionOk="0">
                  <a:moveTo>
                    <a:pt x="11403" y="0"/>
                  </a:moveTo>
                  <a:cubicBezTo>
                    <a:pt x="11379" y="0"/>
                    <a:pt x="11355" y="4"/>
                    <a:pt x="11331" y="13"/>
                  </a:cubicBezTo>
                  <a:lnTo>
                    <a:pt x="2876" y="3212"/>
                  </a:lnTo>
                  <a:cubicBezTo>
                    <a:pt x="2838" y="3227"/>
                    <a:pt x="2805" y="3250"/>
                    <a:pt x="2782" y="3284"/>
                  </a:cubicBezTo>
                  <a:lnTo>
                    <a:pt x="105" y="6854"/>
                  </a:lnTo>
                  <a:cubicBezTo>
                    <a:pt x="0" y="6994"/>
                    <a:pt x="100" y="7194"/>
                    <a:pt x="275" y="7194"/>
                  </a:cubicBezTo>
                  <a:cubicBezTo>
                    <a:pt x="342" y="7194"/>
                    <a:pt x="405" y="7161"/>
                    <a:pt x="445" y="7108"/>
                  </a:cubicBezTo>
                  <a:lnTo>
                    <a:pt x="3083" y="3588"/>
                  </a:lnTo>
                  <a:lnTo>
                    <a:pt x="11482" y="411"/>
                  </a:lnTo>
                  <a:cubicBezTo>
                    <a:pt x="11590" y="367"/>
                    <a:pt x="11643" y="246"/>
                    <a:pt x="11602" y="138"/>
                  </a:cubicBezTo>
                  <a:cubicBezTo>
                    <a:pt x="11570" y="52"/>
                    <a:pt x="11489" y="0"/>
                    <a:pt x="114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51"/>
            <p:cNvSpPr/>
            <p:nvPr/>
          </p:nvSpPr>
          <p:spPr>
            <a:xfrm>
              <a:off x="4735375" y="3171050"/>
              <a:ext cx="199175" cy="10650"/>
            </a:xfrm>
            <a:custGeom>
              <a:avLst/>
              <a:gdLst/>
              <a:ahLst/>
              <a:cxnLst/>
              <a:rect l="l" t="t" r="r" b="b"/>
              <a:pathLst>
                <a:path w="7967" h="426" extrusionOk="0">
                  <a:moveTo>
                    <a:pt x="214" y="1"/>
                  </a:moveTo>
                  <a:cubicBezTo>
                    <a:pt x="96" y="1"/>
                    <a:pt x="1" y="96"/>
                    <a:pt x="1" y="213"/>
                  </a:cubicBezTo>
                  <a:cubicBezTo>
                    <a:pt x="1" y="331"/>
                    <a:pt x="96" y="426"/>
                    <a:pt x="214" y="426"/>
                  </a:cubicBezTo>
                  <a:lnTo>
                    <a:pt x="7754" y="426"/>
                  </a:lnTo>
                  <a:cubicBezTo>
                    <a:pt x="7872" y="426"/>
                    <a:pt x="7966" y="331"/>
                    <a:pt x="7966" y="213"/>
                  </a:cubicBezTo>
                  <a:cubicBezTo>
                    <a:pt x="7966" y="96"/>
                    <a:pt x="7872" y="1"/>
                    <a:pt x="77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51"/>
            <p:cNvSpPr/>
            <p:nvPr/>
          </p:nvSpPr>
          <p:spPr>
            <a:xfrm>
              <a:off x="5192400" y="3171050"/>
              <a:ext cx="84925" cy="10650"/>
            </a:xfrm>
            <a:custGeom>
              <a:avLst/>
              <a:gdLst/>
              <a:ahLst/>
              <a:cxnLst/>
              <a:rect l="l" t="t" r="r" b="b"/>
              <a:pathLst>
                <a:path w="3397" h="426" extrusionOk="0">
                  <a:moveTo>
                    <a:pt x="214" y="1"/>
                  </a:moveTo>
                  <a:cubicBezTo>
                    <a:pt x="96" y="1"/>
                    <a:pt x="0" y="96"/>
                    <a:pt x="0" y="213"/>
                  </a:cubicBezTo>
                  <a:cubicBezTo>
                    <a:pt x="0" y="331"/>
                    <a:pt x="96" y="426"/>
                    <a:pt x="214" y="426"/>
                  </a:cubicBezTo>
                  <a:lnTo>
                    <a:pt x="3184" y="426"/>
                  </a:lnTo>
                  <a:cubicBezTo>
                    <a:pt x="3301" y="426"/>
                    <a:pt x="3396" y="331"/>
                    <a:pt x="3396" y="213"/>
                  </a:cubicBezTo>
                  <a:cubicBezTo>
                    <a:pt x="3396" y="96"/>
                    <a:pt x="3301" y="1"/>
                    <a:pt x="31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51"/>
            <p:cNvSpPr/>
            <p:nvPr/>
          </p:nvSpPr>
          <p:spPr>
            <a:xfrm>
              <a:off x="4199325" y="5206425"/>
              <a:ext cx="411775" cy="149375"/>
            </a:xfrm>
            <a:custGeom>
              <a:avLst/>
              <a:gdLst/>
              <a:ahLst/>
              <a:cxnLst/>
              <a:rect l="l" t="t" r="r" b="b"/>
              <a:pathLst>
                <a:path w="16471" h="5975" extrusionOk="0">
                  <a:moveTo>
                    <a:pt x="16470" y="1"/>
                  </a:moveTo>
                  <a:lnTo>
                    <a:pt x="9851" y="81"/>
                  </a:lnTo>
                  <a:lnTo>
                    <a:pt x="8801" y="1534"/>
                  </a:lnTo>
                  <a:cubicBezTo>
                    <a:pt x="8801" y="1534"/>
                    <a:pt x="82" y="5086"/>
                    <a:pt x="82" y="5409"/>
                  </a:cubicBezTo>
                  <a:cubicBezTo>
                    <a:pt x="82" y="5732"/>
                    <a:pt x="1" y="5975"/>
                    <a:pt x="728" y="5975"/>
                  </a:cubicBezTo>
                  <a:lnTo>
                    <a:pt x="11949" y="5975"/>
                  </a:lnTo>
                  <a:lnTo>
                    <a:pt x="13160" y="5571"/>
                  </a:lnTo>
                  <a:lnTo>
                    <a:pt x="13160" y="5975"/>
                  </a:lnTo>
                  <a:lnTo>
                    <a:pt x="16389" y="5975"/>
                  </a:lnTo>
                  <a:lnTo>
                    <a:pt x="164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51"/>
            <p:cNvSpPr/>
            <p:nvPr/>
          </p:nvSpPr>
          <p:spPr>
            <a:xfrm>
              <a:off x="5125700" y="5206425"/>
              <a:ext cx="411775" cy="149375"/>
            </a:xfrm>
            <a:custGeom>
              <a:avLst/>
              <a:gdLst/>
              <a:ahLst/>
              <a:cxnLst/>
              <a:rect l="l" t="t" r="r" b="b"/>
              <a:pathLst>
                <a:path w="16471" h="5975" extrusionOk="0">
                  <a:moveTo>
                    <a:pt x="16470" y="1"/>
                  </a:moveTo>
                  <a:lnTo>
                    <a:pt x="9851" y="81"/>
                  </a:lnTo>
                  <a:lnTo>
                    <a:pt x="8801" y="1534"/>
                  </a:lnTo>
                  <a:cubicBezTo>
                    <a:pt x="8801" y="1534"/>
                    <a:pt x="82" y="5086"/>
                    <a:pt x="82" y="5409"/>
                  </a:cubicBezTo>
                  <a:cubicBezTo>
                    <a:pt x="82" y="5732"/>
                    <a:pt x="1" y="5975"/>
                    <a:pt x="728" y="5975"/>
                  </a:cubicBezTo>
                  <a:lnTo>
                    <a:pt x="11949" y="5975"/>
                  </a:lnTo>
                  <a:lnTo>
                    <a:pt x="13160" y="5571"/>
                  </a:lnTo>
                  <a:lnTo>
                    <a:pt x="13160" y="5975"/>
                  </a:lnTo>
                  <a:lnTo>
                    <a:pt x="16389" y="5975"/>
                  </a:lnTo>
                  <a:lnTo>
                    <a:pt x="164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51"/>
            <p:cNvSpPr/>
            <p:nvPr/>
          </p:nvSpPr>
          <p:spPr>
            <a:xfrm>
              <a:off x="4781725" y="1727075"/>
              <a:ext cx="440575" cy="143650"/>
            </a:xfrm>
            <a:custGeom>
              <a:avLst/>
              <a:gdLst/>
              <a:ahLst/>
              <a:cxnLst/>
              <a:rect l="l" t="t" r="r" b="b"/>
              <a:pathLst>
                <a:path w="17623" h="5746" extrusionOk="0">
                  <a:moveTo>
                    <a:pt x="8537" y="1"/>
                  </a:moveTo>
                  <a:cubicBezTo>
                    <a:pt x="6393" y="1"/>
                    <a:pt x="4198" y="236"/>
                    <a:pt x="2620" y="982"/>
                  </a:cubicBezTo>
                  <a:lnTo>
                    <a:pt x="1" y="5745"/>
                  </a:lnTo>
                  <a:cubicBezTo>
                    <a:pt x="1" y="5745"/>
                    <a:pt x="6549" y="3840"/>
                    <a:pt x="10121" y="3840"/>
                  </a:cubicBezTo>
                  <a:cubicBezTo>
                    <a:pt x="13694" y="3840"/>
                    <a:pt x="17623" y="4555"/>
                    <a:pt x="17623" y="4555"/>
                  </a:cubicBezTo>
                  <a:lnTo>
                    <a:pt x="15739" y="694"/>
                  </a:lnTo>
                  <a:cubicBezTo>
                    <a:pt x="15739" y="694"/>
                    <a:pt x="12214" y="1"/>
                    <a:pt x="853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51"/>
            <p:cNvSpPr/>
            <p:nvPr/>
          </p:nvSpPr>
          <p:spPr>
            <a:xfrm>
              <a:off x="4772950" y="1719850"/>
              <a:ext cx="458075" cy="157950"/>
            </a:xfrm>
            <a:custGeom>
              <a:avLst/>
              <a:gdLst/>
              <a:ahLst/>
              <a:cxnLst/>
              <a:rect l="l" t="t" r="r" b="b"/>
              <a:pathLst>
                <a:path w="18323" h="6318" extrusionOk="0">
                  <a:moveTo>
                    <a:pt x="8873" y="576"/>
                  </a:moveTo>
                  <a:cubicBezTo>
                    <a:pt x="12090" y="576"/>
                    <a:pt x="15213" y="1111"/>
                    <a:pt x="15899" y="1235"/>
                  </a:cubicBezTo>
                  <a:lnTo>
                    <a:pt x="17477" y="4473"/>
                  </a:lnTo>
                  <a:cubicBezTo>
                    <a:pt x="16267" y="4279"/>
                    <a:pt x="13248" y="3845"/>
                    <a:pt x="10472" y="3845"/>
                  </a:cubicBezTo>
                  <a:cubicBezTo>
                    <a:pt x="7527" y="3845"/>
                    <a:pt x="2682" y="5097"/>
                    <a:pt x="925" y="5579"/>
                  </a:cubicBezTo>
                  <a:lnTo>
                    <a:pt x="3174" y="1490"/>
                  </a:lnTo>
                  <a:lnTo>
                    <a:pt x="3174" y="1489"/>
                  </a:lnTo>
                  <a:cubicBezTo>
                    <a:pt x="4697" y="797"/>
                    <a:pt x="6804" y="576"/>
                    <a:pt x="8873" y="576"/>
                  </a:cubicBezTo>
                  <a:close/>
                  <a:moveTo>
                    <a:pt x="8908" y="1"/>
                  </a:moveTo>
                  <a:cubicBezTo>
                    <a:pt x="6727" y="1"/>
                    <a:pt x="4482" y="243"/>
                    <a:pt x="2850" y="1014"/>
                  </a:cubicBezTo>
                  <a:cubicBezTo>
                    <a:pt x="2796" y="1040"/>
                    <a:pt x="2751" y="1082"/>
                    <a:pt x="2722" y="1134"/>
                  </a:cubicBezTo>
                  <a:lnTo>
                    <a:pt x="103" y="5898"/>
                  </a:lnTo>
                  <a:cubicBezTo>
                    <a:pt x="0" y="6086"/>
                    <a:pt x="137" y="6316"/>
                    <a:pt x="352" y="6317"/>
                  </a:cubicBezTo>
                  <a:cubicBezTo>
                    <a:pt x="378" y="6317"/>
                    <a:pt x="405" y="6313"/>
                    <a:pt x="431" y="6306"/>
                  </a:cubicBezTo>
                  <a:cubicBezTo>
                    <a:pt x="496" y="6287"/>
                    <a:pt x="6981" y="4412"/>
                    <a:pt x="10472" y="4412"/>
                  </a:cubicBezTo>
                  <a:cubicBezTo>
                    <a:pt x="13976" y="4412"/>
                    <a:pt x="17884" y="5114"/>
                    <a:pt x="17923" y="5122"/>
                  </a:cubicBezTo>
                  <a:cubicBezTo>
                    <a:pt x="17940" y="5125"/>
                    <a:pt x="17957" y="5127"/>
                    <a:pt x="17974" y="5127"/>
                  </a:cubicBezTo>
                  <a:cubicBezTo>
                    <a:pt x="18177" y="5127"/>
                    <a:pt x="18322" y="4911"/>
                    <a:pt x="18228" y="4719"/>
                  </a:cubicBezTo>
                  <a:lnTo>
                    <a:pt x="16346" y="857"/>
                  </a:lnTo>
                  <a:cubicBezTo>
                    <a:pt x="16307" y="777"/>
                    <a:pt x="16232" y="721"/>
                    <a:pt x="16146" y="704"/>
                  </a:cubicBezTo>
                  <a:cubicBezTo>
                    <a:pt x="15919" y="659"/>
                    <a:pt x="12500" y="1"/>
                    <a:pt x="8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51"/>
            <p:cNvSpPr/>
            <p:nvPr/>
          </p:nvSpPr>
          <p:spPr>
            <a:xfrm>
              <a:off x="5154275" y="1927700"/>
              <a:ext cx="518725" cy="985300"/>
            </a:xfrm>
            <a:custGeom>
              <a:avLst/>
              <a:gdLst/>
              <a:ahLst/>
              <a:cxnLst/>
              <a:rect l="l" t="t" r="r" b="b"/>
              <a:pathLst>
                <a:path w="20749" h="39412" extrusionOk="0">
                  <a:moveTo>
                    <a:pt x="12201" y="1"/>
                  </a:moveTo>
                  <a:cubicBezTo>
                    <a:pt x="9248" y="241"/>
                    <a:pt x="7266" y="20313"/>
                    <a:pt x="7266" y="20313"/>
                  </a:cubicBezTo>
                  <a:lnTo>
                    <a:pt x="9134" y="29655"/>
                  </a:lnTo>
                  <a:lnTo>
                    <a:pt x="415" y="33806"/>
                  </a:lnTo>
                  <a:lnTo>
                    <a:pt x="0" y="39412"/>
                  </a:lnTo>
                  <a:lnTo>
                    <a:pt x="0" y="39412"/>
                  </a:lnTo>
                  <a:lnTo>
                    <a:pt x="17363" y="37029"/>
                  </a:lnTo>
                  <a:cubicBezTo>
                    <a:pt x="19402" y="36748"/>
                    <a:pt x="20749" y="34765"/>
                    <a:pt x="20257" y="32768"/>
                  </a:cubicBezTo>
                  <a:lnTo>
                    <a:pt x="12201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51"/>
            <p:cNvSpPr/>
            <p:nvPr/>
          </p:nvSpPr>
          <p:spPr>
            <a:xfrm>
              <a:off x="5146900" y="1920600"/>
              <a:ext cx="527025" cy="999500"/>
            </a:xfrm>
            <a:custGeom>
              <a:avLst/>
              <a:gdLst/>
              <a:ahLst/>
              <a:cxnLst/>
              <a:rect l="l" t="t" r="r" b="b"/>
              <a:pathLst>
                <a:path w="21081" h="39980" extrusionOk="0">
                  <a:moveTo>
                    <a:pt x="12291" y="638"/>
                  </a:moveTo>
                  <a:lnTo>
                    <a:pt x="20277" y="33121"/>
                  </a:lnTo>
                  <a:cubicBezTo>
                    <a:pt x="20492" y="33996"/>
                    <a:pt x="20326" y="34922"/>
                    <a:pt x="19819" y="35667"/>
                  </a:cubicBezTo>
                  <a:cubicBezTo>
                    <a:pt x="19313" y="36413"/>
                    <a:pt x="18513" y="36909"/>
                    <a:pt x="17620" y="37031"/>
                  </a:cubicBezTo>
                  <a:lnTo>
                    <a:pt x="604" y="39367"/>
                  </a:lnTo>
                  <a:lnTo>
                    <a:pt x="982" y="34276"/>
                  </a:lnTo>
                  <a:lnTo>
                    <a:pt x="9552" y="30194"/>
                  </a:lnTo>
                  <a:cubicBezTo>
                    <a:pt x="9669" y="30139"/>
                    <a:pt x="9734" y="30010"/>
                    <a:pt x="9708" y="29883"/>
                  </a:cubicBezTo>
                  <a:lnTo>
                    <a:pt x="7848" y="20582"/>
                  </a:lnTo>
                  <a:cubicBezTo>
                    <a:pt x="8579" y="13206"/>
                    <a:pt x="10395" y="1660"/>
                    <a:pt x="12291" y="638"/>
                  </a:cubicBezTo>
                  <a:close/>
                  <a:moveTo>
                    <a:pt x="12492" y="0"/>
                  </a:moveTo>
                  <a:cubicBezTo>
                    <a:pt x="12486" y="0"/>
                    <a:pt x="12479" y="1"/>
                    <a:pt x="12472" y="1"/>
                  </a:cubicBezTo>
                  <a:cubicBezTo>
                    <a:pt x="9437" y="249"/>
                    <a:pt x="7615" y="17177"/>
                    <a:pt x="7279" y="20568"/>
                  </a:cubicBezTo>
                  <a:cubicBezTo>
                    <a:pt x="7277" y="20596"/>
                    <a:pt x="7278" y="20624"/>
                    <a:pt x="7284" y="20652"/>
                  </a:cubicBezTo>
                  <a:lnTo>
                    <a:pt x="9109" y="29778"/>
                  </a:lnTo>
                  <a:lnTo>
                    <a:pt x="589" y="33835"/>
                  </a:lnTo>
                  <a:cubicBezTo>
                    <a:pt x="497" y="33878"/>
                    <a:pt x="436" y="33968"/>
                    <a:pt x="428" y="34069"/>
                  </a:cubicBezTo>
                  <a:lnTo>
                    <a:pt x="13" y="39674"/>
                  </a:lnTo>
                  <a:cubicBezTo>
                    <a:pt x="1" y="39839"/>
                    <a:pt x="131" y="39978"/>
                    <a:pt x="295" y="39979"/>
                  </a:cubicBezTo>
                  <a:cubicBezTo>
                    <a:pt x="308" y="39978"/>
                    <a:pt x="321" y="39978"/>
                    <a:pt x="333" y="39976"/>
                  </a:cubicBezTo>
                  <a:lnTo>
                    <a:pt x="17696" y="37593"/>
                  </a:lnTo>
                  <a:cubicBezTo>
                    <a:pt x="18749" y="37449"/>
                    <a:pt x="19690" y="36865"/>
                    <a:pt x="20287" y="35986"/>
                  </a:cubicBezTo>
                  <a:cubicBezTo>
                    <a:pt x="20885" y="35107"/>
                    <a:pt x="21080" y="34016"/>
                    <a:pt x="20826" y="32985"/>
                  </a:cubicBezTo>
                  <a:lnTo>
                    <a:pt x="12771" y="216"/>
                  </a:lnTo>
                  <a:cubicBezTo>
                    <a:pt x="12738" y="89"/>
                    <a:pt x="12623" y="0"/>
                    <a:pt x="12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51"/>
            <p:cNvSpPr/>
            <p:nvPr/>
          </p:nvSpPr>
          <p:spPr>
            <a:xfrm>
              <a:off x="4543950" y="1815650"/>
              <a:ext cx="918300" cy="1251350"/>
            </a:xfrm>
            <a:custGeom>
              <a:avLst/>
              <a:gdLst/>
              <a:ahLst/>
              <a:cxnLst/>
              <a:rect l="l" t="t" r="r" b="b"/>
              <a:pathLst>
                <a:path w="36732" h="50054" extrusionOk="0">
                  <a:moveTo>
                    <a:pt x="18657" y="0"/>
                  </a:moveTo>
                  <a:cubicBezTo>
                    <a:pt x="15879" y="0"/>
                    <a:pt x="13007" y="296"/>
                    <a:pt x="10308" y="861"/>
                  </a:cubicBezTo>
                  <a:cubicBezTo>
                    <a:pt x="7851" y="1374"/>
                    <a:pt x="5538" y="2109"/>
                    <a:pt x="3571" y="3046"/>
                  </a:cubicBezTo>
                  <a:cubicBezTo>
                    <a:pt x="1071" y="4236"/>
                    <a:pt x="0" y="4593"/>
                    <a:pt x="0" y="4593"/>
                  </a:cubicBezTo>
                  <a:cubicBezTo>
                    <a:pt x="0" y="4593"/>
                    <a:pt x="3081" y="44513"/>
                    <a:pt x="3081" y="46537"/>
                  </a:cubicBezTo>
                  <a:cubicBezTo>
                    <a:pt x="3081" y="48561"/>
                    <a:pt x="2962" y="48680"/>
                    <a:pt x="3676" y="49275"/>
                  </a:cubicBezTo>
                  <a:cubicBezTo>
                    <a:pt x="4281" y="49779"/>
                    <a:pt x="7024" y="50053"/>
                    <a:pt x="11825" y="50053"/>
                  </a:cubicBezTo>
                  <a:cubicBezTo>
                    <a:pt x="12695" y="50053"/>
                    <a:pt x="13632" y="50044"/>
                    <a:pt x="14635" y="50026"/>
                  </a:cubicBezTo>
                  <a:cubicBezTo>
                    <a:pt x="17364" y="49976"/>
                    <a:pt x="19968" y="49962"/>
                    <a:pt x="22121" y="49962"/>
                  </a:cubicBezTo>
                  <a:cubicBezTo>
                    <a:pt x="25134" y="49962"/>
                    <a:pt x="27263" y="49990"/>
                    <a:pt x="27610" y="49990"/>
                  </a:cubicBezTo>
                  <a:cubicBezTo>
                    <a:pt x="28205" y="49990"/>
                    <a:pt x="29277" y="49632"/>
                    <a:pt x="29991" y="48561"/>
                  </a:cubicBezTo>
                  <a:cubicBezTo>
                    <a:pt x="30706" y="47489"/>
                    <a:pt x="36496" y="4959"/>
                    <a:pt x="36614" y="4483"/>
                  </a:cubicBezTo>
                  <a:cubicBezTo>
                    <a:pt x="36732" y="4005"/>
                    <a:pt x="27619" y="1251"/>
                    <a:pt x="26777" y="1011"/>
                  </a:cubicBezTo>
                  <a:cubicBezTo>
                    <a:pt x="24383" y="327"/>
                    <a:pt x="21572" y="0"/>
                    <a:pt x="1865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51"/>
            <p:cNvSpPr/>
            <p:nvPr/>
          </p:nvSpPr>
          <p:spPr>
            <a:xfrm>
              <a:off x="4536625" y="1808450"/>
              <a:ext cx="933050" cy="1265625"/>
            </a:xfrm>
            <a:custGeom>
              <a:avLst/>
              <a:gdLst/>
              <a:ahLst/>
              <a:cxnLst/>
              <a:rect l="l" t="t" r="r" b="b"/>
              <a:pathLst>
                <a:path w="37322" h="50625" extrusionOk="0">
                  <a:moveTo>
                    <a:pt x="18942" y="566"/>
                  </a:moveTo>
                  <a:cubicBezTo>
                    <a:pt x="21873" y="566"/>
                    <a:pt x="24649" y="902"/>
                    <a:pt x="26992" y="1572"/>
                  </a:cubicBezTo>
                  <a:cubicBezTo>
                    <a:pt x="28646" y="2044"/>
                    <a:pt x="35732" y="4245"/>
                    <a:pt x="36607" y="4844"/>
                  </a:cubicBezTo>
                  <a:cubicBezTo>
                    <a:pt x="36534" y="5315"/>
                    <a:pt x="36301" y="6968"/>
                    <a:pt x="35754" y="10873"/>
                  </a:cubicBezTo>
                  <a:cubicBezTo>
                    <a:pt x="34212" y="21871"/>
                    <a:pt x="30602" y="47625"/>
                    <a:pt x="30048" y="48691"/>
                  </a:cubicBezTo>
                  <a:cubicBezTo>
                    <a:pt x="29362" y="49721"/>
                    <a:pt x="28345" y="49994"/>
                    <a:pt x="27903" y="49994"/>
                  </a:cubicBezTo>
                  <a:lnTo>
                    <a:pt x="27314" y="49989"/>
                  </a:lnTo>
                  <a:cubicBezTo>
                    <a:pt x="26453" y="49982"/>
                    <a:pt x="24693" y="49966"/>
                    <a:pt x="22431" y="49966"/>
                  </a:cubicBezTo>
                  <a:cubicBezTo>
                    <a:pt x="20270" y="49966"/>
                    <a:pt x="17652" y="49981"/>
                    <a:pt x="14924" y="50030"/>
                  </a:cubicBezTo>
                  <a:cubicBezTo>
                    <a:pt x="13893" y="50049"/>
                    <a:pt x="12961" y="50058"/>
                    <a:pt x="12116" y="50058"/>
                  </a:cubicBezTo>
                  <a:cubicBezTo>
                    <a:pt x="5763" y="50058"/>
                    <a:pt x="4426" y="49575"/>
                    <a:pt x="4152" y="49346"/>
                  </a:cubicBezTo>
                  <a:cubicBezTo>
                    <a:pt x="3641" y="48920"/>
                    <a:pt x="3642" y="48870"/>
                    <a:pt x="3654" y="47575"/>
                  </a:cubicBezTo>
                  <a:cubicBezTo>
                    <a:pt x="3656" y="47358"/>
                    <a:pt x="3658" y="47110"/>
                    <a:pt x="3658" y="46825"/>
                  </a:cubicBezTo>
                  <a:cubicBezTo>
                    <a:pt x="3658" y="44868"/>
                    <a:pt x="861" y="8568"/>
                    <a:pt x="592" y="5075"/>
                  </a:cubicBezTo>
                  <a:cubicBezTo>
                    <a:pt x="1014" y="4918"/>
                    <a:pt x="2088" y="4494"/>
                    <a:pt x="3987" y="3589"/>
                  </a:cubicBezTo>
                  <a:cubicBezTo>
                    <a:pt x="5896" y="2679"/>
                    <a:pt x="8141" y="1951"/>
                    <a:pt x="10658" y="1426"/>
                  </a:cubicBezTo>
                  <a:cubicBezTo>
                    <a:pt x="13405" y="851"/>
                    <a:pt x="16239" y="566"/>
                    <a:pt x="18942" y="566"/>
                  </a:cubicBezTo>
                  <a:close/>
                  <a:moveTo>
                    <a:pt x="18942" y="1"/>
                  </a:moveTo>
                  <a:cubicBezTo>
                    <a:pt x="16199" y="1"/>
                    <a:pt x="13325" y="290"/>
                    <a:pt x="10543" y="872"/>
                  </a:cubicBezTo>
                  <a:cubicBezTo>
                    <a:pt x="7982" y="1406"/>
                    <a:pt x="5694" y="2149"/>
                    <a:pt x="3743" y="3077"/>
                  </a:cubicBezTo>
                  <a:cubicBezTo>
                    <a:pt x="1294" y="4244"/>
                    <a:pt x="213" y="4609"/>
                    <a:pt x="204" y="4613"/>
                  </a:cubicBezTo>
                  <a:cubicBezTo>
                    <a:pt x="79" y="4654"/>
                    <a:pt x="0" y="4774"/>
                    <a:pt x="10" y="4904"/>
                  </a:cubicBezTo>
                  <a:cubicBezTo>
                    <a:pt x="41" y="5302"/>
                    <a:pt x="3091" y="44834"/>
                    <a:pt x="3091" y="46825"/>
                  </a:cubicBezTo>
                  <a:cubicBezTo>
                    <a:pt x="3091" y="47108"/>
                    <a:pt x="3089" y="47355"/>
                    <a:pt x="3087" y="47569"/>
                  </a:cubicBezTo>
                  <a:cubicBezTo>
                    <a:pt x="3074" y="48905"/>
                    <a:pt x="3071" y="49183"/>
                    <a:pt x="3789" y="49780"/>
                  </a:cubicBezTo>
                  <a:cubicBezTo>
                    <a:pt x="4462" y="50342"/>
                    <a:pt x="7258" y="50624"/>
                    <a:pt x="12117" y="50624"/>
                  </a:cubicBezTo>
                  <a:cubicBezTo>
                    <a:pt x="12990" y="50624"/>
                    <a:pt x="13929" y="50616"/>
                    <a:pt x="14934" y="50597"/>
                  </a:cubicBezTo>
                  <a:cubicBezTo>
                    <a:pt x="17659" y="50548"/>
                    <a:pt x="20273" y="50533"/>
                    <a:pt x="22431" y="50533"/>
                  </a:cubicBezTo>
                  <a:cubicBezTo>
                    <a:pt x="24691" y="50533"/>
                    <a:pt x="26449" y="50549"/>
                    <a:pt x="27309" y="50556"/>
                  </a:cubicBezTo>
                  <a:lnTo>
                    <a:pt x="27903" y="50560"/>
                  </a:lnTo>
                  <a:cubicBezTo>
                    <a:pt x="28490" y="50560"/>
                    <a:pt x="29702" y="50234"/>
                    <a:pt x="30520" y="49006"/>
                  </a:cubicBezTo>
                  <a:cubicBezTo>
                    <a:pt x="31004" y="48279"/>
                    <a:pt x="33187" y="33267"/>
                    <a:pt x="36314" y="10952"/>
                  </a:cubicBezTo>
                  <a:cubicBezTo>
                    <a:pt x="36799" y="7494"/>
                    <a:pt x="37149" y="4994"/>
                    <a:pt x="37182" y="4839"/>
                  </a:cubicBezTo>
                  <a:cubicBezTo>
                    <a:pt x="37263" y="4515"/>
                    <a:pt x="37321" y="4280"/>
                    <a:pt x="32437" y="2676"/>
                  </a:cubicBezTo>
                  <a:cubicBezTo>
                    <a:pt x="30038" y="1890"/>
                    <a:pt x="27564" y="1145"/>
                    <a:pt x="27149" y="1026"/>
                  </a:cubicBezTo>
                  <a:cubicBezTo>
                    <a:pt x="24758" y="344"/>
                    <a:pt x="21927" y="1"/>
                    <a:pt x="189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51"/>
            <p:cNvSpPr/>
            <p:nvPr/>
          </p:nvSpPr>
          <p:spPr>
            <a:xfrm>
              <a:off x="5098750" y="2607025"/>
              <a:ext cx="76075" cy="61225"/>
            </a:xfrm>
            <a:custGeom>
              <a:avLst/>
              <a:gdLst/>
              <a:ahLst/>
              <a:cxnLst/>
              <a:rect l="l" t="t" r="r" b="b"/>
              <a:pathLst>
                <a:path w="3043" h="2449" extrusionOk="0">
                  <a:moveTo>
                    <a:pt x="2721" y="0"/>
                  </a:moveTo>
                  <a:cubicBezTo>
                    <a:pt x="2646" y="0"/>
                    <a:pt x="2571" y="30"/>
                    <a:pt x="2515" y="89"/>
                  </a:cubicBezTo>
                  <a:cubicBezTo>
                    <a:pt x="1775" y="762"/>
                    <a:pt x="984" y="1376"/>
                    <a:pt x="150" y="1928"/>
                  </a:cubicBezTo>
                  <a:cubicBezTo>
                    <a:pt x="47" y="1997"/>
                    <a:pt x="0" y="2126"/>
                    <a:pt x="36" y="2245"/>
                  </a:cubicBezTo>
                  <a:cubicBezTo>
                    <a:pt x="71" y="2365"/>
                    <a:pt x="182" y="2447"/>
                    <a:pt x="306" y="2448"/>
                  </a:cubicBezTo>
                  <a:cubicBezTo>
                    <a:pt x="361" y="2448"/>
                    <a:pt x="415" y="2432"/>
                    <a:pt x="462" y="2402"/>
                  </a:cubicBezTo>
                  <a:cubicBezTo>
                    <a:pt x="1321" y="1834"/>
                    <a:pt x="2134" y="1201"/>
                    <a:pt x="2896" y="507"/>
                  </a:cubicBezTo>
                  <a:cubicBezTo>
                    <a:pt x="3026" y="406"/>
                    <a:pt x="3042" y="215"/>
                    <a:pt x="2931" y="93"/>
                  </a:cubicBezTo>
                  <a:cubicBezTo>
                    <a:pt x="2875" y="31"/>
                    <a:pt x="2798" y="0"/>
                    <a:pt x="27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1"/>
            <p:cNvSpPr/>
            <p:nvPr/>
          </p:nvSpPr>
          <p:spPr>
            <a:xfrm>
              <a:off x="5213825" y="2219000"/>
              <a:ext cx="179225" cy="342950"/>
            </a:xfrm>
            <a:custGeom>
              <a:avLst/>
              <a:gdLst/>
              <a:ahLst/>
              <a:cxnLst/>
              <a:rect l="l" t="t" r="r" b="b"/>
              <a:pathLst>
                <a:path w="7169" h="13718" extrusionOk="0">
                  <a:moveTo>
                    <a:pt x="6857" y="1"/>
                  </a:moveTo>
                  <a:cubicBezTo>
                    <a:pt x="6726" y="1"/>
                    <a:pt x="6608" y="92"/>
                    <a:pt x="6580" y="225"/>
                  </a:cubicBezTo>
                  <a:cubicBezTo>
                    <a:pt x="6563" y="297"/>
                    <a:pt x="4880" y="7540"/>
                    <a:pt x="153" y="13252"/>
                  </a:cubicBezTo>
                  <a:cubicBezTo>
                    <a:pt x="0" y="13437"/>
                    <a:pt x="131" y="13717"/>
                    <a:pt x="371" y="13718"/>
                  </a:cubicBezTo>
                  <a:cubicBezTo>
                    <a:pt x="456" y="13718"/>
                    <a:pt x="536" y="13680"/>
                    <a:pt x="589" y="13615"/>
                  </a:cubicBezTo>
                  <a:cubicBezTo>
                    <a:pt x="5406" y="7795"/>
                    <a:pt x="7115" y="424"/>
                    <a:pt x="7132" y="350"/>
                  </a:cubicBezTo>
                  <a:cubicBezTo>
                    <a:pt x="7168" y="197"/>
                    <a:pt x="7073" y="43"/>
                    <a:pt x="6920" y="8"/>
                  </a:cubicBezTo>
                  <a:cubicBezTo>
                    <a:pt x="6899" y="3"/>
                    <a:pt x="6878" y="1"/>
                    <a:pt x="68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1"/>
            <p:cNvSpPr/>
            <p:nvPr/>
          </p:nvSpPr>
          <p:spPr>
            <a:xfrm>
              <a:off x="5395900" y="2664750"/>
              <a:ext cx="165100" cy="82175"/>
            </a:xfrm>
            <a:custGeom>
              <a:avLst/>
              <a:gdLst/>
              <a:ahLst/>
              <a:cxnLst/>
              <a:rect l="l" t="t" r="r" b="b"/>
              <a:pathLst>
                <a:path w="6604" h="3287" extrusionOk="0">
                  <a:moveTo>
                    <a:pt x="321" y="0"/>
                  </a:moveTo>
                  <a:cubicBezTo>
                    <a:pt x="264" y="0"/>
                    <a:pt x="206" y="17"/>
                    <a:pt x="156" y="53"/>
                  </a:cubicBezTo>
                  <a:cubicBezTo>
                    <a:pt x="34" y="140"/>
                    <a:pt x="0" y="307"/>
                    <a:pt x="80" y="435"/>
                  </a:cubicBezTo>
                  <a:cubicBezTo>
                    <a:pt x="154" y="538"/>
                    <a:pt x="1951" y="2996"/>
                    <a:pt x="6304" y="3285"/>
                  </a:cubicBezTo>
                  <a:cubicBezTo>
                    <a:pt x="6312" y="3286"/>
                    <a:pt x="6317" y="3286"/>
                    <a:pt x="6323" y="3286"/>
                  </a:cubicBezTo>
                  <a:lnTo>
                    <a:pt x="6325" y="3286"/>
                  </a:lnTo>
                  <a:cubicBezTo>
                    <a:pt x="6474" y="3281"/>
                    <a:pt x="6594" y="3161"/>
                    <a:pt x="6598" y="3012"/>
                  </a:cubicBezTo>
                  <a:cubicBezTo>
                    <a:pt x="6604" y="2861"/>
                    <a:pt x="6491" y="2734"/>
                    <a:pt x="6343" y="2719"/>
                  </a:cubicBezTo>
                  <a:cubicBezTo>
                    <a:pt x="2272" y="2449"/>
                    <a:pt x="558" y="128"/>
                    <a:pt x="541" y="105"/>
                  </a:cubicBezTo>
                  <a:cubicBezTo>
                    <a:pt x="485" y="36"/>
                    <a:pt x="404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1"/>
            <p:cNvSpPr/>
            <p:nvPr/>
          </p:nvSpPr>
          <p:spPr>
            <a:xfrm>
              <a:off x="5375050" y="2662275"/>
              <a:ext cx="104575" cy="116525"/>
            </a:xfrm>
            <a:custGeom>
              <a:avLst/>
              <a:gdLst/>
              <a:ahLst/>
              <a:cxnLst/>
              <a:rect l="l" t="t" r="r" b="b"/>
              <a:pathLst>
                <a:path w="4183" h="4661" extrusionOk="0">
                  <a:moveTo>
                    <a:pt x="308" y="0"/>
                  </a:moveTo>
                  <a:cubicBezTo>
                    <a:pt x="285" y="0"/>
                    <a:pt x="262" y="3"/>
                    <a:pt x="239" y="9"/>
                  </a:cubicBezTo>
                  <a:cubicBezTo>
                    <a:pt x="92" y="46"/>
                    <a:pt x="0" y="191"/>
                    <a:pt x="29" y="340"/>
                  </a:cubicBezTo>
                  <a:cubicBezTo>
                    <a:pt x="57" y="453"/>
                    <a:pt x="753" y="3131"/>
                    <a:pt x="3751" y="4631"/>
                  </a:cubicBezTo>
                  <a:cubicBezTo>
                    <a:pt x="3791" y="4650"/>
                    <a:pt x="3834" y="4660"/>
                    <a:pt x="3877" y="4661"/>
                  </a:cubicBezTo>
                  <a:cubicBezTo>
                    <a:pt x="4008" y="4660"/>
                    <a:pt x="4122" y="4569"/>
                    <a:pt x="4152" y="4441"/>
                  </a:cubicBezTo>
                  <a:cubicBezTo>
                    <a:pt x="4182" y="4315"/>
                    <a:pt x="4121" y="4183"/>
                    <a:pt x="4005" y="4123"/>
                  </a:cubicBezTo>
                  <a:cubicBezTo>
                    <a:pt x="1250" y="2746"/>
                    <a:pt x="585" y="227"/>
                    <a:pt x="580" y="203"/>
                  </a:cubicBezTo>
                  <a:cubicBezTo>
                    <a:pt x="543" y="80"/>
                    <a:pt x="430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1"/>
            <p:cNvSpPr/>
            <p:nvPr/>
          </p:nvSpPr>
          <p:spPr>
            <a:xfrm>
              <a:off x="3624925" y="1542075"/>
              <a:ext cx="1000550" cy="848475"/>
            </a:xfrm>
            <a:custGeom>
              <a:avLst/>
              <a:gdLst/>
              <a:ahLst/>
              <a:cxnLst/>
              <a:rect l="l" t="t" r="r" b="b"/>
              <a:pathLst>
                <a:path w="40022" h="33939" extrusionOk="0">
                  <a:moveTo>
                    <a:pt x="3242" y="1"/>
                  </a:moveTo>
                  <a:lnTo>
                    <a:pt x="1" y="2702"/>
                  </a:lnTo>
                  <a:lnTo>
                    <a:pt x="14963" y="31490"/>
                  </a:lnTo>
                  <a:cubicBezTo>
                    <a:pt x="15757" y="33017"/>
                    <a:pt x="17327" y="33938"/>
                    <a:pt x="18995" y="33938"/>
                  </a:cubicBezTo>
                  <a:cubicBezTo>
                    <a:pt x="19319" y="33938"/>
                    <a:pt x="19646" y="33904"/>
                    <a:pt x="19972" y="33832"/>
                  </a:cubicBezTo>
                  <a:lnTo>
                    <a:pt x="37823" y="29898"/>
                  </a:lnTo>
                  <a:cubicBezTo>
                    <a:pt x="37823" y="29898"/>
                    <a:pt x="40022" y="23868"/>
                    <a:pt x="36761" y="15536"/>
                  </a:cubicBezTo>
                  <a:lnTo>
                    <a:pt x="19940" y="20794"/>
                  </a:lnTo>
                  <a:lnTo>
                    <a:pt x="3242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1"/>
            <p:cNvSpPr/>
            <p:nvPr/>
          </p:nvSpPr>
          <p:spPr>
            <a:xfrm>
              <a:off x="3617100" y="1535000"/>
              <a:ext cx="1015025" cy="862625"/>
            </a:xfrm>
            <a:custGeom>
              <a:avLst/>
              <a:gdLst/>
              <a:ahLst/>
              <a:cxnLst/>
              <a:rect l="l" t="t" r="r" b="b"/>
              <a:pathLst>
                <a:path w="40601" h="34505" extrusionOk="0">
                  <a:moveTo>
                    <a:pt x="3515" y="685"/>
                  </a:moveTo>
                  <a:lnTo>
                    <a:pt x="20032" y="21254"/>
                  </a:lnTo>
                  <a:cubicBezTo>
                    <a:pt x="20086" y="21322"/>
                    <a:pt x="20168" y="21360"/>
                    <a:pt x="20252" y="21360"/>
                  </a:cubicBezTo>
                  <a:cubicBezTo>
                    <a:pt x="20281" y="21360"/>
                    <a:pt x="20309" y="21356"/>
                    <a:pt x="20337" y="21347"/>
                  </a:cubicBezTo>
                  <a:lnTo>
                    <a:pt x="36904" y="16168"/>
                  </a:lnTo>
                  <a:cubicBezTo>
                    <a:pt x="39682" y="23470"/>
                    <a:pt x="38210" y="28988"/>
                    <a:pt x="37916" y="29939"/>
                  </a:cubicBezTo>
                  <a:lnTo>
                    <a:pt x="20225" y="33838"/>
                  </a:lnTo>
                  <a:cubicBezTo>
                    <a:pt x="19920" y="33905"/>
                    <a:pt x="19613" y="33938"/>
                    <a:pt x="19310" y="33938"/>
                  </a:cubicBezTo>
                  <a:cubicBezTo>
                    <a:pt x="17746" y="33938"/>
                    <a:pt x="16271" y="33072"/>
                    <a:pt x="15529" y="31643"/>
                  </a:cubicBezTo>
                  <a:lnTo>
                    <a:pt x="671" y="3056"/>
                  </a:lnTo>
                  <a:lnTo>
                    <a:pt x="3515" y="685"/>
                  </a:lnTo>
                  <a:close/>
                  <a:moveTo>
                    <a:pt x="3559" y="0"/>
                  </a:moveTo>
                  <a:cubicBezTo>
                    <a:pt x="3491" y="0"/>
                    <a:pt x="3426" y="23"/>
                    <a:pt x="3374" y="65"/>
                  </a:cubicBezTo>
                  <a:lnTo>
                    <a:pt x="132" y="2768"/>
                  </a:lnTo>
                  <a:cubicBezTo>
                    <a:pt x="30" y="2853"/>
                    <a:pt x="1" y="2998"/>
                    <a:pt x="62" y="3116"/>
                  </a:cubicBezTo>
                  <a:lnTo>
                    <a:pt x="15025" y="31904"/>
                  </a:lnTo>
                  <a:cubicBezTo>
                    <a:pt x="15867" y="33524"/>
                    <a:pt x="17540" y="34504"/>
                    <a:pt x="19311" y="34504"/>
                  </a:cubicBezTo>
                  <a:cubicBezTo>
                    <a:pt x="19659" y="34504"/>
                    <a:pt x="20006" y="34467"/>
                    <a:pt x="20346" y="34392"/>
                  </a:cubicBezTo>
                  <a:lnTo>
                    <a:pt x="38196" y="30458"/>
                  </a:lnTo>
                  <a:cubicBezTo>
                    <a:pt x="38291" y="30438"/>
                    <a:pt x="38368" y="30370"/>
                    <a:pt x="38402" y="30279"/>
                  </a:cubicBezTo>
                  <a:cubicBezTo>
                    <a:pt x="38494" y="30028"/>
                    <a:pt x="40600" y="24052"/>
                    <a:pt x="37338" y="15716"/>
                  </a:cubicBezTo>
                  <a:cubicBezTo>
                    <a:pt x="37294" y="15605"/>
                    <a:pt x="37187" y="15536"/>
                    <a:pt x="37073" y="15536"/>
                  </a:cubicBezTo>
                  <a:cubicBezTo>
                    <a:pt x="37045" y="15536"/>
                    <a:pt x="37017" y="15540"/>
                    <a:pt x="36989" y="15548"/>
                  </a:cubicBezTo>
                  <a:lnTo>
                    <a:pt x="20354" y="20748"/>
                  </a:lnTo>
                  <a:lnTo>
                    <a:pt x="3777" y="106"/>
                  </a:lnTo>
                  <a:cubicBezTo>
                    <a:pt x="3729" y="47"/>
                    <a:pt x="3659" y="9"/>
                    <a:pt x="3584" y="1"/>
                  </a:cubicBezTo>
                  <a:cubicBezTo>
                    <a:pt x="3575" y="1"/>
                    <a:pt x="3567" y="0"/>
                    <a:pt x="35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1"/>
            <p:cNvSpPr/>
            <p:nvPr/>
          </p:nvSpPr>
          <p:spPr>
            <a:xfrm>
              <a:off x="4061850" y="2072550"/>
              <a:ext cx="56025" cy="127775"/>
            </a:xfrm>
            <a:custGeom>
              <a:avLst/>
              <a:gdLst/>
              <a:ahLst/>
              <a:cxnLst/>
              <a:rect l="l" t="t" r="r" b="b"/>
              <a:pathLst>
                <a:path w="2241" h="5111" extrusionOk="0">
                  <a:moveTo>
                    <a:pt x="1920" y="0"/>
                  </a:moveTo>
                  <a:cubicBezTo>
                    <a:pt x="1839" y="0"/>
                    <a:pt x="1758" y="36"/>
                    <a:pt x="1702" y="103"/>
                  </a:cubicBezTo>
                  <a:cubicBezTo>
                    <a:pt x="1633" y="195"/>
                    <a:pt x="1" y="2403"/>
                    <a:pt x="189" y="4849"/>
                  </a:cubicBezTo>
                  <a:cubicBezTo>
                    <a:pt x="200" y="4996"/>
                    <a:pt x="323" y="5110"/>
                    <a:pt x="470" y="5110"/>
                  </a:cubicBezTo>
                  <a:lnTo>
                    <a:pt x="493" y="5110"/>
                  </a:lnTo>
                  <a:cubicBezTo>
                    <a:pt x="649" y="5097"/>
                    <a:pt x="765" y="4961"/>
                    <a:pt x="754" y="4805"/>
                  </a:cubicBezTo>
                  <a:cubicBezTo>
                    <a:pt x="583" y="2576"/>
                    <a:pt x="2139" y="464"/>
                    <a:pt x="2156" y="442"/>
                  </a:cubicBezTo>
                  <a:cubicBezTo>
                    <a:pt x="2240" y="317"/>
                    <a:pt x="2211" y="148"/>
                    <a:pt x="2090" y="57"/>
                  </a:cubicBezTo>
                  <a:cubicBezTo>
                    <a:pt x="2039" y="19"/>
                    <a:pt x="1980" y="0"/>
                    <a:pt x="19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51"/>
            <p:cNvSpPr/>
            <p:nvPr/>
          </p:nvSpPr>
          <p:spPr>
            <a:xfrm>
              <a:off x="4016325" y="2118125"/>
              <a:ext cx="48075" cy="145975"/>
            </a:xfrm>
            <a:custGeom>
              <a:avLst/>
              <a:gdLst/>
              <a:ahLst/>
              <a:cxnLst/>
              <a:rect l="l" t="t" r="r" b="b"/>
              <a:pathLst>
                <a:path w="1923" h="5839" extrusionOk="0">
                  <a:moveTo>
                    <a:pt x="1014" y="1"/>
                  </a:moveTo>
                  <a:cubicBezTo>
                    <a:pt x="889" y="1"/>
                    <a:pt x="774" y="84"/>
                    <a:pt x="740" y="210"/>
                  </a:cubicBezTo>
                  <a:cubicBezTo>
                    <a:pt x="710" y="348"/>
                    <a:pt x="1" y="3627"/>
                    <a:pt x="1324" y="5707"/>
                  </a:cubicBezTo>
                  <a:cubicBezTo>
                    <a:pt x="1376" y="5789"/>
                    <a:pt x="1467" y="5838"/>
                    <a:pt x="1563" y="5838"/>
                  </a:cubicBezTo>
                  <a:cubicBezTo>
                    <a:pt x="1787" y="5837"/>
                    <a:pt x="1922" y="5591"/>
                    <a:pt x="1802" y="5402"/>
                  </a:cubicBezTo>
                  <a:cubicBezTo>
                    <a:pt x="607" y="3522"/>
                    <a:pt x="1286" y="364"/>
                    <a:pt x="1294" y="332"/>
                  </a:cubicBezTo>
                  <a:cubicBezTo>
                    <a:pt x="1319" y="184"/>
                    <a:pt x="1223" y="41"/>
                    <a:pt x="1075" y="7"/>
                  </a:cubicBezTo>
                  <a:cubicBezTo>
                    <a:pt x="1055" y="3"/>
                    <a:pt x="1034" y="1"/>
                    <a:pt x="1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51"/>
            <p:cNvSpPr/>
            <p:nvPr/>
          </p:nvSpPr>
          <p:spPr>
            <a:xfrm>
              <a:off x="4562225" y="2282075"/>
              <a:ext cx="202250" cy="177900"/>
            </a:xfrm>
            <a:custGeom>
              <a:avLst/>
              <a:gdLst/>
              <a:ahLst/>
              <a:cxnLst/>
              <a:rect l="l" t="t" r="r" b="b"/>
              <a:pathLst>
                <a:path w="8090" h="7116" extrusionOk="0">
                  <a:moveTo>
                    <a:pt x="318" y="0"/>
                  </a:moveTo>
                  <a:cubicBezTo>
                    <a:pt x="253" y="0"/>
                    <a:pt x="188" y="22"/>
                    <a:pt x="134" y="68"/>
                  </a:cubicBezTo>
                  <a:cubicBezTo>
                    <a:pt x="8" y="175"/>
                    <a:pt x="1" y="365"/>
                    <a:pt x="115" y="483"/>
                  </a:cubicBezTo>
                  <a:cubicBezTo>
                    <a:pt x="287" y="685"/>
                    <a:pt x="4366" y="5438"/>
                    <a:pt x="7659" y="7085"/>
                  </a:cubicBezTo>
                  <a:cubicBezTo>
                    <a:pt x="7698" y="7104"/>
                    <a:pt x="7741" y="7115"/>
                    <a:pt x="7786" y="7115"/>
                  </a:cubicBezTo>
                  <a:cubicBezTo>
                    <a:pt x="7916" y="7114"/>
                    <a:pt x="8030" y="7024"/>
                    <a:pt x="8060" y="6897"/>
                  </a:cubicBezTo>
                  <a:cubicBezTo>
                    <a:pt x="8090" y="6769"/>
                    <a:pt x="8029" y="6637"/>
                    <a:pt x="7912" y="6577"/>
                  </a:cubicBezTo>
                  <a:cubicBezTo>
                    <a:pt x="4723" y="4983"/>
                    <a:pt x="588" y="163"/>
                    <a:pt x="546" y="114"/>
                  </a:cubicBezTo>
                  <a:cubicBezTo>
                    <a:pt x="490" y="39"/>
                    <a:pt x="404" y="0"/>
                    <a:pt x="3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51"/>
            <p:cNvSpPr/>
            <p:nvPr/>
          </p:nvSpPr>
          <p:spPr>
            <a:xfrm>
              <a:off x="4589600" y="2345875"/>
              <a:ext cx="193125" cy="214300"/>
            </a:xfrm>
            <a:custGeom>
              <a:avLst/>
              <a:gdLst/>
              <a:ahLst/>
              <a:cxnLst/>
              <a:rect l="l" t="t" r="r" b="b"/>
              <a:pathLst>
                <a:path w="7725" h="8572" extrusionOk="0">
                  <a:moveTo>
                    <a:pt x="319" y="0"/>
                  </a:moveTo>
                  <a:cubicBezTo>
                    <a:pt x="281" y="0"/>
                    <a:pt x="243" y="8"/>
                    <a:pt x="206" y="24"/>
                  </a:cubicBezTo>
                  <a:cubicBezTo>
                    <a:pt x="68" y="84"/>
                    <a:pt x="0" y="241"/>
                    <a:pt x="52" y="383"/>
                  </a:cubicBezTo>
                  <a:cubicBezTo>
                    <a:pt x="151" y="610"/>
                    <a:pt x="2516" y="5969"/>
                    <a:pt x="7284" y="8538"/>
                  </a:cubicBezTo>
                  <a:cubicBezTo>
                    <a:pt x="7326" y="8559"/>
                    <a:pt x="7372" y="8571"/>
                    <a:pt x="7420" y="8571"/>
                  </a:cubicBezTo>
                  <a:lnTo>
                    <a:pt x="7419" y="8570"/>
                  </a:lnTo>
                  <a:cubicBezTo>
                    <a:pt x="7548" y="8570"/>
                    <a:pt x="7661" y="8481"/>
                    <a:pt x="7692" y="8356"/>
                  </a:cubicBezTo>
                  <a:cubicBezTo>
                    <a:pt x="7725" y="8230"/>
                    <a:pt x="7667" y="8100"/>
                    <a:pt x="7554" y="8038"/>
                  </a:cubicBezTo>
                  <a:cubicBezTo>
                    <a:pt x="2960" y="5565"/>
                    <a:pt x="597" y="212"/>
                    <a:pt x="573" y="158"/>
                  </a:cubicBezTo>
                  <a:cubicBezTo>
                    <a:pt x="523" y="58"/>
                    <a:pt x="423" y="0"/>
                    <a:pt x="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51"/>
            <p:cNvSpPr/>
            <p:nvPr/>
          </p:nvSpPr>
          <p:spPr>
            <a:xfrm>
              <a:off x="3653275" y="1616225"/>
              <a:ext cx="105450" cy="72550"/>
            </a:xfrm>
            <a:custGeom>
              <a:avLst/>
              <a:gdLst/>
              <a:ahLst/>
              <a:cxnLst/>
              <a:rect l="l" t="t" r="r" b="b"/>
              <a:pathLst>
                <a:path w="4218" h="2902" extrusionOk="0">
                  <a:moveTo>
                    <a:pt x="3896" y="1"/>
                  </a:moveTo>
                  <a:cubicBezTo>
                    <a:pt x="3848" y="1"/>
                    <a:pt x="3799" y="13"/>
                    <a:pt x="3754" y="39"/>
                  </a:cubicBezTo>
                  <a:lnTo>
                    <a:pt x="153" y="2380"/>
                  </a:lnTo>
                  <a:cubicBezTo>
                    <a:pt x="48" y="2449"/>
                    <a:pt x="0" y="2578"/>
                    <a:pt x="36" y="2698"/>
                  </a:cubicBezTo>
                  <a:cubicBezTo>
                    <a:pt x="72" y="2818"/>
                    <a:pt x="182" y="2900"/>
                    <a:pt x="308" y="2902"/>
                  </a:cubicBezTo>
                  <a:cubicBezTo>
                    <a:pt x="362" y="2902"/>
                    <a:pt x="416" y="2885"/>
                    <a:pt x="461" y="2856"/>
                  </a:cubicBezTo>
                  <a:lnTo>
                    <a:pt x="4064" y="514"/>
                  </a:lnTo>
                  <a:cubicBezTo>
                    <a:pt x="4186" y="425"/>
                    <a:pt x="4217" y="256"/>
                    <a:pt x="4135" y="130"/>
                  </a:cubicBezTo>
                  <a:cubicBezTo>
                    <a:pt x="4080" y="47"/>
                    <a:pt x="3989" y="1"/>
                    <a:pt x="38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51"/>
            <p:cNvSpPr/>
            <p:nvPr/>
          </p:nvSpPr>
          <p:spPr>
            <a:xfrm>
              <a:off x="3491600" y="1214750"/>
              <a:ext cx="282475" cy="394900"/>
            </a:xfrm>
            <a:custGeom>
              <a:avLst/>
              <a:gdLst/>
              <a:ahLst/>
              <a:cxnLst/>
              <a:rect l="l" t="t" r="r" b="b"/>
              <a:pathLst>
                <a:path w="11299" h="15796" extrusionOk="0">
                  <a:moveTo>
                    <a:pt x="2077" y="0"/>
                  </a:moveTo>
                  <a:cubicBezTo>
                    <a:pt x="1428" y="0"/>
                    <a:pt x="779" y="390"/>
                    <a:pt x="1169" y="1039"/>
                  </a:cubicBezTo>
                  <a:cubicBezTo>
                    <a:pt x="1558" y="1689"/>
                    <a:pt x="3506" y="4806"/>
                    <a:pt x="3506" y="4806"/>
                  </a:cubicBezTo>
                  <a:lnTo>
                    <a:pt x="3896" y="6104"/>
                  </a:lnTo>
                  <a:cubicBezTo>
                    <a:pt x="3896" y="6104"/>
                    <a:pt x="1688" y="6234"/>
                    <a:pt x="1428" y="6623"/>
                  </a:cubicBezTo>
                  <a:cubicBezTo>
                    <a:pt x="1169" y="7013"/>
                    <a:pt x="1298" y="8182"/>
                    <a:pt x="649" y="8961"/>
                  </a:cubicBezTo>
                  <a:cubicBezTo>
                    <a:pt x="0" y="9740"/>
                    <a:pt x="130" y="10519"/>
                    <a:pt x="390" y="11299"/>
                  </a:cubicBezTo>
                  <a:cubicBezTo>
                    <a:pt x="649" y="12078"/>
                    <a:pt x="1428" y="13377"/>
                    <a:pt x="1947" y="13377"/>
                  </a:cubicBezTo>
                  <a:cubicBezTo>
                    <a:pt x="2467" y="13377"/>
                    <a:pt x="2857" y="13117"/>
                    <a:pt x="2857" y="13117"/>
                  </a:cubicBezTo>
                  <a:lnTo>
                    <a:pt x="5334" y="15795"/>
                  </a:lnTo>
                  <a:lnTo>
                    <a:pt x="8575" y="13094"/>
                  </a:lnTo>
                  <a:cubicBezTo>
                    <a:pt x="8575" y="13094"/>
                    <a:pt x="9741" y="11688"/>
                    <a:pt x="9741" y="10390"/>
                  </a:cubicBezTo>
                  <a:cubicBezTo>
                    <a:pt x="9741" y="9091"/>
                    <a:pt x="8831" y="7533"/>
                    <a:pt x="9221" y="6493"/>
                  </a:cubicBezTo>
                  <a:cubicBezTo>
                    <a:pt x="9611" y="5455"/>
                    <a:pt x="11299" y="4157"/>
                    <a:pt x="9870" y="3766"/>
                  </a:cubicBezTo>
                  <a:cubicBezTo>
                    <a:pt x="9614" y="3696"/>
                    <a:pt x="9367" y="3664"/>
                    <a:pt x="9132" y="3664"/>
                  </a:cubicBezTo>
                  <a:cubicBezTo>
                    <a:pt x="8056" y="3664"/>
                    <a:pt x="7249" y="4343"/>
                    <a:pt x="7142" y="5195"/>
                  </a:cubicBezTo>
                  <a:cubicBezTo>
                    <a:pt x="7045" y="5977"/>
                    <a:pt x="7094" y="6244"/>
                    <a:pt x="7124" y="6328"/>
                  </a:cubicBezTo>
                  <a:lnTo>
                    <a:pt x="7124" y="6328"/>
                  </a:lnTo>
                  <a:cubicBezTo>
                    <a:pt x="6949" y="5980"/>
                    <a:pt x="5519" y="3182"/>
                    <a:pt x="4545" y="2208"/>
                  </a:cubicBezTo>
                  <a:cubicBezTo>
                    <a:pt x="3506" y="1169"/>
                    <a:pt x="2727" y="0"/>
                    <a:pt x="20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51"/>
            <p:cNvSpPr/>
            <p:nvPr/>
          </p:nvSpPr>
          <p:spPr>
            <a:xfrm>
              <a:off x="3483825" y="1207625"/>
              <a:ext cx="278975" cy="409100"/>
            </a:xfrm>
            <a:custGeom>
              <a:avLst/>
              <a:gdLst/>
              <a:ahLst/>
              <a:cxnLst/>
              <a:rect l="l" t="t" r="r" b="b"/>
              <a:pathLst>
                <a:path w="11159" h="16364" extrusionOk="0">
                  <a:moveTo>
                    <a:pt x="2389" y="569"/>
                  </a:moveTo>
                  <a:cubicBezTo>
                    <a:pt x="2723" y="569"/>
                    <a:pt x="3271" y="1182"/>
                    <a:pt x="3801" y="1775"/>
                  </a:cubicBezTo>
                  <a:cubicBezTo>
                    <a:pt x="4066" y="2070"/>
                    <a:pt x="4350" y="2387"/>
                    <a:pt x="4656" y="2694"/>
                  </a:cubicBezTo>
                  <a:cubicBezTo>
                    <a:pt x="5582" y="3619"/>
                    <a:pt x="6975" y="6332"/>
                    <a:pt x="7176" y="6728"/>
                  </a:cubicBezTo>
                  <a:cubicBezTo>
                    <a:pt x="7193" y="6773"/>
                    <a:pt x="7220" y="6815"/>
                    <a:pt x="7253" y="6850"/>
                  </a:cubicBezTo>
                  <a:cubicBezTo>
                    <a:pt x="7308" y="6903"/>
                    <a:pt x="7380" y="6931"/>
                    <a:pt x="7452" y="6931"/>
                  </a:cubicBezTo>
                  <a:cubicBezTo>
                    <a:pt x="7510" y="6931"/>
                    <a:pt x="7568" y="6913"/>
                    <a:pt x="7618" y="6877"/>
                  </a:cubicBezTo>
                  <a:cubicBezTo>
                    <a:pt x="7730" y="6797"/>
                    <a:pt x="7768" y="6646"/>
                    <a:pt x="7708" y="6522"/>
                  </a:cubicBezTo>
                  <a:cubicBezTo>
                    <a:pt x="7705" y="6519"/>
                    <a:pt x="7703" y="6513"/>
                    <a:pt x="7699" y="6507"/>
                  </a:cubicBezTo>
                  <a:cubicBezTo>
                    <a:pt x="7687" y="6457"/>
                    <a:pt x="7647" y="6223"/>
                    <a:pt x="7735" y="5516"/>
                  </a:cubicBezTo>
                  <a:cubicBezTo>
                    <a:pt x="7783" y="5128"/>
                    <a:pt x="8007" y="4781"/>
                    <a:pt x="8363" y="4542"/>
                  </a:cubicBezTo>
                  <a:cubicBezTo>
                    <a:pt x="8668" y="4339"/>
                    <a:pt x="9045" y="4234"/>
                    <a:pt x="9446" y="4234"/>
                  </a:cubicBezTo>
                  <a:cubicBezTo>
                    <a:pt x="9662" y="4234"/>
                    <a:pt x="9884" y="4264"/>
                    <a:pt x="10107" y="4325"/>
                  </a:cubicBezTo>
                  <a:cubicBezTo>
                    <a:pt x="10303" y="4379"/>
                    <a:pt x="10426" y="4450"/>
                    <a:pt x="10453" y="4528"/>
                  </a:cubicBezTo>
                  <a:cubicBezTo>
                    <a:pt x="10527" y="4733"/>
                    <a:pt x="10183" y="5217"/>
                    <a:pt x="9907" y="5607"/>
                  </a:cubicBezTo>
                  <a:cubicBezTo>
                    <a:pt x="9659" y="5958"/>
                    <a:pt x="9401" y="6323"/>
                    <a:pt x="9267" y="6680"/>
                  </a:cubicBezTo>
                  <a:cubicBezTo>
                    <a:pt x="9008" y="7368"/>
                    <a:pt x="9238" y="8215"/>
                    <a:pt x="9460" y="9034"/>
                  </a:cubicBezTo>
                  <a:cubicBezTo>
                    <a:pt x="9612" y="9591"/>
                    <a:pt x="9767" y="10168"/>
                    <a:pt x="9767" y="10675"/>
                  </a:cubicBezTo>
                  <a:cubicBezTo>
                    <a:pt x="9767" y="11778"/>
                    <a:pt x="8817" y="13012"/>
                    <a:pt x="8683" y="13179"/>
                  </a:cubicBezTo>
                  <a:lnTo>
                    <a:pt x="5671" y="15691"/>
                  </a:lnTo>
                  <a:lnTo>
                    <a:pt x="3377" y="13210"/>
                  </a:lnTo>
                  <a:cubicBezTo>
                    <a:pt x="3323" y="13152"/>
                    <a:pt x="3247" y="13119"/>
                    <a:pt x="3168" y="13119"/>
                  </a:cubicBezTo>
                  <a:cubicBezTo>
                    <a:pt x="3112" y="13119"/>
                    <a:pt x="3057" y="13135"/>
                    <a:pt x="3010" y="13167"/>
                  </a:cubicBezTo>
                  <a:cubicBezTo>
                    <a:pt x="3007" y="13169"/>
                    <a:pt x="2680" y="13379"/>
                    <a:pt x="2258" y="13379"/>
                  </a:cubicBezTo>
                  <a:cubicBezTo>
                    <a:pt x="1991" y="13379"/>
                    <a:pt x="1266" y="12387"/>
                    <a:pt x="969" y="11494"/>
                  </a:cubicBezTo>
                  <a:cubicBezTo>
                    <a:pt x="702" y="10694"/>
                    <a:pt x="644" y="10068"/>
                    <a:pt x="1178" y="9428"/>
                  </a:cubicBezTo>
                  <a:cubicBezTo>
                    <a:pt x="1630" y="8886"/>
                    <a:pt x="1743" y="8184"/>
                    <a:pt x="1827" y="7672"/>
                  </a:cubicBezTo>
                  <a:cubicBezTo>
                    <a:pt x="1868" y="7422"/>
                    <a:pt x="1910" y="7162"/>
                    <a:pt x="1969" y="7075"/>
                  </a:cubicBezTo>
                  <a:cubicBezTo>
                    <a:pt x="2122" y="6919"/>
                    <a:pt x="3155" y="6735"/>
                    <a:pt x="4223" y="6672"/>
                  </a:cubicBezTo>
                  <a:cubicBezTo>
                    <a:pt x="4406" y="6662"/>
                    <a:pt x="4530" y="6483"/>
                    <a:pt x="4478" y="6308"/>
                  </a:cubicBezTo>
                  <a:lnTo>
                    <a:pt x="4089" y="5010"/>
                  </a:lnTo>
                  <a:cubicBezTo>
                    <a:pt x="4081" y="4986"/>
                    <a:pt x="4072" y="4962"/>
                    <a:pt x="4058" y="4940"/>
                  </a:cubicBezTo>
                  <a:cubicBezTo>
                    <a:pt x="4038" y="4910"/>
                    <a:pt x="2107" y="1818"/>
                    <a:pt x="1723" y="1179"/>
                  </a:cubicBezTo>
                  <a:cubicBezTo>
                    <a:pt x="1601" y="975"/>
                    <a:pt x="1655" y="879"/>
                    <a:pt x="1673" y="848"/>
                  </a:cubicBezTo>
                  <a:cubicBezTo>
                    <a:pt x="1765" y="687"/>
                    <a:pt x="2066" y="569"/>
                    <a:pt x="2389" y="569"/>
                  </a:cubicBezTo>
                  <a:close/>
                  <a:moveTo>
                    <a:pt x="2388" y="1"/>
                  </a:moveTo>
                  <a:cubicBezTo>
                    <a:pt x="1848" y="1"/>
                    <a:pt x="1375" y="222"/>
                    <a:pt x="1180" y="566"/>
                  </a:cubicBezTo>
                  <a:cubicBezTo>
                    <a:pt x="1091" y="722"/>
                    <a:pt x="982" y="1046"/>
                    <a:pt x="1236" y="1470"/>
                  </a:cubicBezTo>
                  <a:cubicBezTo>
                    <a:pt x="1602" y="2078"/>
                    <a:pt x="3348" y="4874"/>
                    <a:pt x="3557" y="5208"/>
                  </a:cubicBezTo>
                  <a:lnTo>
                    <a:pt x="3834" y="6130"/>
                  </a:lnTo>
                  <a:cubicBezTo>
                    <a:pt x="2952" y="6200"/>
                    <a:pt x="1760" y="6365"/>
                    <a:pt x="1503" y="6750"/>
                  </a:cubicBezTo>
                  <a:cubicBezTo>
                    <a:pt x="1370" y="6950"/>
                    <a:pt x="1323" y="7243"/>
                    <a:pt x="1267" y="7580"/>
                  </a:cubicBezTo>
                  <a:cubicBezTo>
                    <a:pt x="1191" y="8053"/>
                    <a:pt x="1095" y="8640"/>
                    <a:pt x="742" y="9064"/>
                  </a:cubicBezTo>
                  <a:cubicBezTo>
                    <a:pt x="1" y="9954"/>
                    <a:pt x="154" y="10844"/>
                    <a:pt x="431" y="11674"/>
                  </a:cubicBezTo>
                  <a:cubicBezTo>
                    <a:pt x="625" y="12256"/>
                    <a:pt x="1452" y="13946"/>
                    <a:pt x="2258" y="13946"/>
                  </a:cubicBezTo>
                  <a:cubicBezTo>
                    <a:pt x="2614" y="13946"/>
                    <a:pt x="2916" y="13842"/>
                    <a:pt x="3108" y="13755"/>
                  </a:cubicBezTo>
                  <a:lnTo>
                    <a:pt x="5436" y="16273"/>
                  </a:lnTo>
                  <a:cubicBezTo>
                    <a:pt x="5490" y="16331"/>
                    <a:pt x="5566" y="16363"/>
                    <a:pt x="5645" y="16363"/>
                  </a:cubicBezTo>
                  <a:cubicBezTo>
                    <a:pt x="5711" y="16363"/>
                    <a:pt x="5774" y="16340"/>
                    <a:pt x="5825" y="16297"/>
                  </a:cubicBezTo>
                  <a:lnTo>
                    <a:pt x="9068" y="13596"/>
                  </a:lnTo>
                  <a:cubicBezTo>
                    <a:pt x="9081" y="13584"/>
                    <a:pt x="9092" y="13572"/>
                    <a:pt x="9103" y="13559"/>
                  </a:cubicBezTo>
                  <a:cubicBezTo>
                    <a:pt x="9154" y="13499"/>
                    <a:pt x="10334" y="12060"/>
                    <a:pt x="10334" y="10674"/>
                  </a:cubicBezTo>
                  <a:cubicBezTo>
                    <a:pt x="10334" y="10091"/>
                    <a:pt x="10168" y="9478"/>
                    <a:pt x="10007" y="8884"/>
                  </a:cubicBezTo>
                  <a:cubicBezTo>
                    <a:pt x="9799" y="8118"/>
                    <a:pt x="9603" y="7395"/>
                    <a:pt x="9797" y="6878"/>
                  </a:cubicBezTo>
                  <a:cubicBezTo>
                    <a:pt x="9905" y="6589"/>
                    <a:pt x="10141" y="6256"/>
                    <a:pt x="10370" y="5933"/>
                  </a:cubicBezTo>
                  <a:cubicBezTo>
                    <a:pt x="10776" y="5360"/>
                    <a:pt x="11159" y="4818"/>
                    <a:pt x="10987" y="4336"/>
                  </a:cubicBezTo>
                  <a:cubicBezTo>
                    <a:pt x="10891" y="4072"/>
                    <a:pt x="10646" y="3884"/>
                    <a:pt x="10255" y="3777"/>
                  </a:cubicBezTo>
                  <a:cubicBezTo>
                    <a:pt x="9983" y="3703"/>
                    <a:pt x="9710" y="3666"/>
                    <a:pt x="9445" y="3666"/>
                  </a:cubicBezTo>
                  <a:cubicBezTo>
                    <a:pt x="8931" y="3666"/>
                    <a:pt x="8445" y="3804"/>
                    <a:pt x="8047" y="4071"/>
                  </a:cubicBezTo>
                  <a:cubicBezTo>
                    <a:pt x="7559" y="4397"/>
                    <a:pt x="7239" y="4898"/>
                    <a:pt x="7172" y="5444"/>
                  </a:cubicBezTo>
                  <a:cubicBezTo>
                    <a:pt x="7170" y="5461"/>
                    <a:pt x="7168" y="5476"/>
                    <a:pt x="7166" y="5492"/>
                  </a:cubicBezTo>
                  <a:cubicBezTo>
                    <a:pt x="6612" y="4473"/>
                    <a:pt x="5738" y="2972"/>
                    <a:pt x="5056" y="2292"/>
                  </a:cubicBezTo>
                  <a:cubicBezTo>
                    <a:pt x="4759" y="1993"/>
                    <a:pt x="4482" y="1684"/>
                    <a:pt x="4223" y="1395"/>
                  </a:cubicBezTo>
                  <a:cubicBezTo>
                    <a:pt x="3526" y="616"/>
                    <a:pt x="2976" y="1"/>
                    <a:pt x="2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51"/>
            <p:cNvSpPr/>
            <p:nvPr/>
          </p:nvSpPr>
          <p:spPr>
            <a:xfrm>
              <a:off x="3522725" y="1487225"/>
              <a:ext cx="49300" cy="62550"/>
            </a:xfrm>
            <a:custGeom>
              <a:avLst/>
              <a:gdLst/>
              <a:ahLst/>
              <a:cxnLst/>
              <a:rect l="l" t="t" r="r" b="b"/>
              <a:pathLst>
                <a:path w="1972" h="2502" extrusionOk="0">
                  <a:moveTo>
                    <a:pt x="322" y="0"/>
                  </a:moveTo>
                  <a:cubicBezTo>
                    <a:pt x="268" y="0"/>
                    <a:pt x="213" y="16"/>
                    <a:pt x="165" y="48"/>
                  </a:cubicBezTo>
                  <a:cubicBezTo>
                    <a:pt x="39" y="132"/>
                    <a:pt x="0" y="298"/>
                    <a:pt x="77" y="428"/>
                  </a:cubicBezTo>
                  <a:lnTo>
                    <a:pt x="1376" y="2375"/>
                  </a:lnTo>
                  <a:cubicBezTo>
                    <a:pt x="1428" y="2454"/>
                    <a:pt x="1517" y="2502"/>
                    <a:pt x="1611" y="2502"/>
                  </a:cubicBezTo>
                  <a:lnTo>
                    <a:pt x="1611" y="2502"/>
                  </a:lnTo>
                  <a:cubicBezTo>
                    <a:pt x="1837" y="2501"/>
                    <a:pt x="1971" y="2249"/>
                    <a:pt x="1847" y="2061"/>
                  </a:cubicBezTo>
                  <a:lnTo>
                    <a:pt x="549" y="113"/>
                  </a:lnTo>
                  <a:cubicBezTo>
                    <a:pt x="493" y="40"/>
                    <a:pt x="408" y="0"/>
                    <a:pt x="322" y="0"/>
                  </a:cubicBezTo>
                  <a:close/>
                  <a:moveTo>
                    <a:pt x="1611" y="2502"/>
                  </a:moveTo>
                  <a:lnTo>
                    <a:pt x="1611" y="2502"/>
                  </a:lnTo>
                  <a:cubicBezTo>
                    <a:pt x="1611" y="2502"/>
                    <a:pt x="1611" y="2502"/>
                    <a:pt x="1611" y="2502"/>
                  </a:cubicBezTo>
                  <a:lnTo>
                    <a:pt x="1612" y="2502"/>
                  </a:lnTo>
                  <a:cubicBezTo>
                    <a:pt x="1612" y="2502"/>
                    <a:pt x="1612" y="2502"/>
                    <a:pt x="1611" y="250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FLOWCHART</a:t>
            </a:r>
            <a:endParaRPr dirty="0"/>
          </a:p>
        </p:txBody>
      </p:sp>
      <p:sp>
        <p:nvSpPr>
          <p:cNvPr id="13" name="Google Shape;1485;p43"/>
          <p:cNvSpPr/>
          <p:nvPr/>
        </p:nvSpPr>
        <p:spPr>
          <a:xfrm>
            <a:off x="5241368" y="1296595"/>
            <a:ext cx="3804471" cy="3398043"/>
          </a:xfrm>
          <a:custGeom>
            <a:avLst/>
            <a:gdLst/>
            <a:ahLst/>
            <a:cxnLst/>
            <a:rect l="l" t="t" r="r" b="b"/>
            <a:pathLst>
              <a:path w="215185" h="192197" extrusionOk="0">
                <a:moveTo>
                  <a:pt x="130247" y="1"/>
                </a:moveTo>
                <a:cubicBezTo>
                  <a:pt x="124539" y="1"/>
                  <a:pt x="118687" y="698"/>
                  <a:pt x="112746" y="2157"/>
                </a:cubicBezTo>
                <a:cubicBezTo>
                  <a:pt x="82237" y="9644"/>
                  <a:pt x="74490" y="42681"/>
                  <a:pt x="49070" y="57317"/>
                </a:cubicBezTo>
                <a:cubicBezTo>
                  <a:pt x="29561" y="68549"/>
                  <a:pt x="0" y="86876"/>
                  <a:pt x="4730" y="119394"/>
                </a:cubicBezTo>
                <a:cubicBezTo>
                  <a:pt x="6273" y="129991"/>
                  <a:pt x="13289" y="137733"/>
                  <a:pt x="22914" y="142078"/>
                </a:cubicBezTo>
                <a:cubicBezTo>
                  <a:pt x="36077" y="148019"/>
                  <a:pt x="54482" y="145601"/>
                  <a:pt x="66214" y="154273"/>
                </a:cubicBezTo>
                <a:cubicBezTo>
                  <a:pt x="79812" y="164323"/>
                  <a:pt x="91045" y="178511"/>
                  <a:pt x="120605" y="189154"/>
                </a:cubicBezTo>
                <a:cubicBezTo>
                  <a:pt x="126420" y="191247"/>
                  <a:pt x="132420" y="192196"/>
                  <a:pt x="138425" y="192196"/>
                </a:cubicBezTo>
                <a:cubicBezTo>
                  <a:pt x="156564" y="192196"/>
                  <a:pt x="174751" y="183534"/>
                  <a:pt x="188024" y="171564"/>
                </a:cubicBezTo>
                <a:cubicBezTo>
                  <a:pt x="209771" y="151955"/>
                  <a:pt x="215185" y="120333"/>
                  <a:pt x="212731" y="92256"/>
                </a:cubicBezTo>
                <a:cubicBezTo>
                  <a:pt x="210981" y="72254"/>
                  <a:pt x="204424" y="52744"/>
                  <a:pt x="192850" y="35630"/>
                </a:cubicBezTo>
                <a:cubicBezTo>
                  <a:pt x="178024" y="13706"/>
                  <a:pt x="155547" y="1"/>
                  <a:pt x="13024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86;p43"/>
          <p:cNvGrpSpPr/>
          <p:nvPr/>
        </p:nvGrpSpPr>
        <p:grpSpPr>
          <a:xfrm>
            <a:off x="5763388" y="1694943"/>
            <a:ext cx="3526417" cy="3305683"/>
            <a:chOff x="5906263" y="1914018"/>
            <a:chExt cx="3526417" cy="3305683"/>
          </a:xfrm>
        </p:grpSpPr>
        <p:sp>
          <p:nvSpPr>
            <p:cNvPr id="15" name="Google Shape;1487;p43"/>
            <p:cNvSpPr/>
            <p:nvPr/>
          </p:nvSpPr>
          <p:spPr>
            <a:xfrm>
              <a:off x="7913703" y="4201404"/>
              <a:ext cx="1452695" cy="1018297"/>
            </a:xfrm>
            <a:custGeom>
              <a:avLst/>
              <a:gdLst/>
              <a:ahLst/>
              <a:cxnLst/>
              <a:rect l="l" t="t" r="r" b="b"/>
              <a:pathLst>
                <a:path w="82166" h="57596" extrusionOk="0">
                  <a:moveTo>
                    <a:pt x="30743" y="0"/>
                  </a:moveTo>
                  <a:lnTo>
                    <a:pt x="26015" y="1773"/>
                  </a:lnTo>
                  <a:cubicBezTo>
                    <a:pt x="26015" y="1773"/>
                    <a:pt x="38809" y="17350"/>
                    <a:pt x="50793" y="31679"/>
                  </a:cubicBezTo>
                  <a:cubicBezTo>
                    <a:pt x="48987" y="31838"/>
                    <a:pt x="47177" y="31941"/>
                    <a:pt x="45406" y="31941"/>
                  </a:cubicBezTo>
                  <a:cubicBezTo>
                    <a:pt x="42293" y="31941"/>
                    <a:pt x="39300" y="31624"/>
                    <a:pt x="36656" y="30742"/>
                  </a:cubicBezTo>
                  <a:cubicBezTo>
                    <a:pt x="24241" y="26603"/>
                    <a:pt x="14190" y="17736"/>
                    <a:pt x="14190" y="17736"/>
                  </a:cubicBezTo>
                  <a:lnTo>
                    <a:pt x="14190" y="17736"/>
                  </a:lnTo>
                  <a:cubicBezTo>
                    <a:pt x="1" y="18918"/>
                    <a:pt x="21284" y="41975"/>
                    <a:pt x="29561" y="48479"/>
                  </a:cubicBezTo>
                  <a:cubicBezTo>
                    <a:pt x="37757" y="54918"/>
                    <a:pt x="44046" y="57596"/>
                    <a:pt x="49730" y="57596"/>
                  </a:cubicBezTo>
                  <a:cubicBezTo>
                    <a:pt x="55542" y="57596"/>
                    <a:pt x="60722" y="54797"/>
                    <a:pt x="66662" y="50359"/>
                  </a:cubicBezTo>
                  <a:cubicBezTo>
                    <a:pt x="68778" y="52771"/>
                    <a:pt x="70303" y="54432"/>
                    <a:pt x="70945" y="54982"/>
                  </a:cubicBezTo>
                  <a:cubicBezTo>
                    <a:pt x="70987" y="55017"/>
                    <a:pt x="71028" y="55052"/>
                    <a:pt x="71070" y="55087"/>
                  </a:cubicBezTo>
                  <a:cubicBezTo>
                    <a:pt x="72181" y="56010"/>
                    <a:pt x="73360" y="56403"/>
                    <a:pt x="74484" y="56403"/>
                  </a:cubicBezTo>
                  <a:cubicBezTo>
                    <a:pt x="78714" y="56403"/>
                    <a:pt x="82165" y="50837"/>
                    <a:pt x="78299" y="47015"/>
                  </a:cubicBezTo>
                  <a:lnTo>
                    <a:pt x="74280" y="43041"/>
                  </a:lnTo>
                  <a:cubicBezTo>
                    <a:pt x="77629" y="38193"/>
                    <a:pt x="76186" y="34620"/>
                    <a:pt x="73311" y="31334"/>
                  </a:cubicBezTo>
                  <a:cubicBezTo>
                    <a:pt x="72333" y="30216"/>
                    <a:pt x="70462" y="29825"/>
                    <a:pt x="68013" y="29825"/>
                  </a:cubicBezTo>
                  <a:cubicBezTo>
                    <a:pt x="66125" y="29825"/>
                    <a:pt x="63893" y="30057"/>
                    <a:pt x="61461" y="30368"/>
                  </a:cubicBezTo>
                  <a:lnTo>
                    <a:pt x="307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88;p43"/>
            <p:cNvSpPr/>
            <p:nvPr/>
          </p:nvSpPr>
          <p:spPr>
            <a:xfrm>
              <a:off x="5906263" y="1956875"/>
              <a:ext cx="2881239" cy="2667664"/>
            </a:xfrm>
            <a:custGeom>
              <a:avLst/>
              <a:gdLst/>
              <a:ahLst/>
              <a:cxnLst/>
              <a:rect l="l" t="t" r="r" b="b"/>
              <a:pathLst>
                <a:path w="162966" h="150886" extrusionOk="0">
                  <a:moveTo>
                    <a:pt x="91496" y="1"/>
                  </a:moveTo>
                  <a:cubicBezTo>
                    <a:pt x="91131" y="1"/>
                    <a:pt x="90769" y="47"/>
                    <a:pt x="90421" y="145"/>
                  </a:cubicBezTo>
                  <a:lnTo>
                    <a:pt x="2597" y="24864"/>
                  </a:lnTo>
                  <a:cubicBezTo>
                    <a:pt x="750" y="25384"/>
                    <a:pt x="1" y="27153"/>
                    <a:pt x="925" y="28815"/>
                  </a:cubicBezTo>
                  <a:lnTo>
                    <a:pt x="67528" y="148674"/>
                  </a:lnTo>
                  <a:cubicBezTo>
                    <a:pt x="68278" y="150022"/>
                    <a:pt x="69897" y="150886"/>
                    <a:pt x="71469" y="150886"/>
                  </a:cubicBezTo>
                  <a:cubicBezTo>
                    <a:pt x="71834" y="150886"/>
                    <a:pt x="72197" y="150839"/>
                    <a:pt x="72545" y="150741"/>
                  </a:cubicBezTo>
                  <a:lnTo>
                    <a:pt x="160369" y="126022"/>
                  </a:lnTo>
                  <a:cubicBezTo>
                    <a:pt x="162216" y="125502"/>
                    <a:pt x="162965" y="123734"/>
                    <a:pt x="162041" y="122072"/>
                  </a:cubicBezTo>
                  <a:lnTo>
                    <a:pt x="95438" y="2212"/>
                  </a:lnTo>
                  <a:cubicBezTo>
                    <a:pt x="94688" y="863"/>
                    <a:pt x="93068" y="1"/>
                    <a:pt x="914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89;p43"/>
            <p:cNvSpPr/>
            <p:nvPr/>
          </p:nvSpPr>
          <p:spPr>
            <a:xfrm>
              <a:off x="5907995" y="1951677"/>
              <a:ext cx="2877756" cy="2678078"/>
            </a:xfrm>
            <a:custGeom>
              <a:avLst/>
              <a:gdLst/>
              <a:ahLst/>
              <a:cxnLst/>
              <a:rect l="l" t="t" r="r" b="b"/>
              <a:pathLst>
                <a:path w="162769" h="151475" extrusionOk="0">
                  <a:moveTo>
                    <a:pt x="91392" y="589"/>
                  </a:moveTo>
                  <a:cubicBezTo>
                    <a:pt x="91396" y="589"/>
                    <a:pt x="91401" y="589"/>
                    <a:pt x="91405" y="589"/>
                  </a:cubicBezTo>
                  <a:cubicBezTo>
                    <a:pt x="92871" y="589"/>
                    <a:pt x="94384" y="1394"/>
                    <a:pt x="95080" y="2650"/>
                  </a:cubicBezTo>
                  <a:lnTo>
                    <a:pt x="161685" y="122510"/>
                  </a:lnTo>
                  <a:cubicBezTo>
                    <a:pt x="162083" y="123227"/>
                    <a:pt x="162152" y="123984"/>
                    <a:pt x="161879" y="124642"/>
                  </a:cubicBezTo>
                  <a:cubicBezTo>
                    <a:pt x="161601" y="125310"/>
                    <a:pt x="161000" y="125803"/>
                    <a:pt x="160190" y="126031"/>
                  </a:cubicBezTo>
                  <a:lnTo>
                    <a:pt x="72367" y="150751"/>
                  </a:lnTo>
                  <a:cubicBezTo>
                    <a:pt x="72043" y="150842"/>
                    <a:pt x="71705" y="150885"/>
                    <a:pt x="71365" y="150885"/>
                  </a:cubicBezTo>
                  <a:cubicBezTo>
                    <a:pt x="69900" y="150885"/>
                    <a:pt x="68386" y="150081"/>
                    <a:pt x="67688" y="148826"/>
                  </a:cubicBezTo>
                  <a:lnTo>
                    <a:pt x="1085" y="28964"/>
                  </a:lnTo>
                  <a:cubicBezTo>
                    <a:pt x="687" y="28247"/>
                    <a:pt x="616" y="27490"/>
                    <a:pt x="891" y="26833"/>
                  </a:cubicBezTo>
                  <a:cubicBezTo>
                    <a:pt x="1169" y="26164"/>
                    <a:pt x="1768" y="25671"/>
                    <a:pt x="2579" y="25443"/>
                  </a:cubicBezTo>
                  <a:lnTo>
                    <a:pt x="90403" y="723"/>
                  </a:lnTo>
                  <a:cubicBezTo>
                    <a:pt x="90725" y="634"/>
                    <a:pt x="91058" y="589"/>
                    <a:pt x="91392" y="589"/>
                  </a:cubicBezTo>
                  <a:close/>
                  <a:moveTo>
                    <a:pt x="91389" y="0"/>
                  </a:moveTo>
                  <a:cubicBezTo>
                    <a:pt x="91000" y="0"/>
                    <a:pt x="90614" y="50"/>
                    <a:pt x="90243" y="154"/>
                  </a:cubicBezTo>
                  <a:lnTo>
                    <a:pt x="2419" y="24874"/>
                  </a:lnTo>
                  <a:cubicBezTo>
                    <a:pt x="1431" y="25152"/>
                    <a:pt x="694" y="25767"/>
                    <a:pt x="344" y="26605"/>
                  </a:cubicBezTo>
                  <a:cubicBezTo>
                    <a:pt x="1" y="27433"/>
                    <a:pt x="80" y="28373"/>
                    <a:pt x="567" y="29251"/>
                  </a:cubicBezTo>
                  <a:lnTo>
                    <a:pt x="67172" y="149114"/>
                  </a:lnTo>
                  <a:cubicBezTo>
                    <a:pt x="67971" y="150551"/>
                    <a:pt x="69705" y="151475"/>
                    <a:pt x="71382" y="151475"/>
                  </a:cubicBezTo>
                  <a:cubicBezTo>
                    <a:pt x="71768" y="151475"/>
                    <a:pt x="72154" y="151423"/>
                    <a:pt x="72526" y="151320"/>
                  </a:cubicBezTo>
                  <a:lnTo>
                    <a:pt x="160350" y="126600"/>
                  </a:lnTo>
                  <a:cubicBezTo>
                    <a:pt x="161339" y="126323"/>
                    <a:pt x="162075" y="125708"/>
                    <a:pt x="162424" y="124869"/>
                  </a:cubicBezTo>
                  <a:cubicBezTo>
                    <a:pt x="162769" y="124042"/>
                    <a:pt x="162690" y="123101"/>
                    <a:pt x="162202" y="122223"/>
                  </a:cubicBezTo>
                  <a:lnTo>
                    <a:pt x="95598" y="2363"/>
                  </a:lnTo>
                  <a:cubicBezTo>
                    <a:pt x="94799" y="925"/>
                    <a:pt x="93066" y="0"/>
                    <a:pt x="913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90;p43"/>
            <p:cNvSpPr/>
            <p:nvPr/>
          </p:nvSpPr>
          <p:spPr>
            <a:xfrm>
              <a:off x="6005854" y="2016916"/>
              <a:ext cx="2662360" cy="2512134"/>
            </a:xfrm>
            <a:custGeom>
              <a:avLst/>
              <a:gdLst/>
              <a:ahLst/>
              <a:cxnLst/>
              <a:rect l="l" t="t" r="r" b="b"/>
              <a:pathLst>
                <a:path w="150586" h="142089" extrusionOk="0">
                  <a:moveTo>
                    <a:pt x="84908" y="1"/>
                  </a:moveTo>
                  <a:lnTo>
                    <a:pt x="0" y="23900"/>
                  </a:lnTo>
                  <a:lnTo>
                    <a:pt x="65677" y="142089"/>
                  </a:lnTo>
                  <a:lnTo>
                    <a:pt x="150585" y="118190"/>
                  </a:lnTo>
                  <a:lnTo>
                    <a:pt x="84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91;p43"/>
            <p:cNvSpPr/>
            <p:nvPr/>
          </p:nvSpPr>
          <p:spPr>
            <a:xfrm>
              <a:off x="5998093" y="2010781"/>
              <a:ext cx="2677884" cy="2524439"/>
            </a:xfrm>
            <a:custGeom>
              <a:avLst/>
              <a:gdLst/>
              <a:ahLst/>
              <a:cxnLst/>
              <a:rect l="l" t="t" r="r" b="b"/>
              <a:pathLst>
                <a:path w="151464" h="142785" extrusionOk="0">
                  <a:moveTo>
                    <a:pt x="85203" y="695"/>
                  </a:moveTo>
                  <a:lnTo>
                    <a:pt x="150583" y="118353"/>
                  </a:lnTo>
                  <a:lnTo>
                    <a:pt x="66261" y="142088"/>
                  </a:lnTo>
                  <a:lnTo>
                    <a:pt x="880" y="24430"/>
                  </a:lnTo>
                  <a:lnTo>
                    <a:pt x="85203" y="695"/>
                  </a:lnTo>
                  <a:close/>
                  <a:moveTo>
                    <a:pt x="85492" y="0"/>
                  </a:moveTo>
                  <a:lnTo>
                    <a:pt x="0" y="24064"/>
                  </a:lnTo>
                  <a:lnTo>
                    <a:pt x="65858" y="142579"/>
                  </a:lnTo>
                  <a:lnTo>
                    <a:pt x="65971" y="142785"/>
                  </a:lnTo>
                  <a:lnTo>
                    <a:pt x="151103" y="118823"/>
                  </a:lnTo>
                  <a:lnTo>
                    <a:pt x="151463" y="118721"/>
                  </a:lnTo>
                  <a:lnTo>
                    <a:pt x="85607" y="206"/>
                  </a:lnTo>
                  <a:lnTo>
                    <a:pt x="854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92;p43"/>
            <p:cNvSpPr/>
            <p:nvPr/>
          </p:nvSpPr>
          <p:spPr>
            <a:xfrm>
              <a:off x="7062393" y="2426650"/>
              <a:ext cx="116600" cy="32832"/>
            </a:xfrm>
            <a:custGeom>
              <a:avLst/>
              <a:gdLst/>
              <a:ahLst/>
              <a:cxnLst/>
              <a:rect l="l" t="t" r="r" b="b"/>
              <a:pathLst>
                <a:path w="6595" h="1857" extrusionOk="0">
                  <a:moveTo>
                    <a:pt x="1" y="1856"/>
                  </a:moveTo>
                  <a:lnTo>
                    <a:pt x="6594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93;p43"/>
            <p:cNvSpPr/>
            <p:nvPr/>
          </p:nvSpPr>
          <p:spPr>
            <a:xfrm>
              <a:off x="7060944" y="2421717"/>
              <a:ext cx="119446" cy="42821"/>
            </a:xfrm>
            <a:custGeom>
              <a:avLst/>
              <a:gdLst/>
              <a:ahLst/>
              <a:cxnLst/>
              <a:rect l="l" t="t" r="r" b="b"/>
              <a:pathLst>
                <a:path w="6756" h="2422" extrusionOk="0">
                  <a:moveTo>
                    <a:pt x="6596" y="0"/>
                  </a:moveTo>
                  <a:lnTo>
                    <a:pt x="1" y="1852"/>
                  </a:lnTo>
                  <a:lnTo>
                    <a:pt x="161" y="2421"/>
                  </a:lnTo>
                  <a:lnTo>
                    <a:pt x="6755" y="569"/>
                  </a:lnTo>
                  <a:lnTo>
                    <a:pt x="65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94;p43"/>
            <p:cNvSpPr/>
            <p:nvPr/>
          </p:nvSpPr>
          <p:spPr>
            <a:xfrm>
              <a:off x="6253958" y="2484853"/>
              <a:ext cx="718215" cy="202171"/>
            </a:xfrm>
            <a:custGeom>
              <a:avLst/>
              <a:gdLst/>
              <a:ahLst/>
              <a:cxnLst/>
              <a:rect l="l" t="t" r="r" b="b"/>
              <a:pathLst>
                <a:path w="40623" h="11435" extrusionOk="0">
                  <a:moveTo>
                    <a:pt x="0" y="11434"/>
                  </a:moveTo>
                  <a:lnTo>
                    <a:pt x="4062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95;p43"/>
            <p:cNvSpPr/>
            <p:nvPr/>
          </p:nvSpPr>
          <p:spPr>
            <a:xfrm>
              <a:off x="6252473" y="2480061"/>
              <a:ext cx="721132" cy="211859"/>
            </a:xfrm>
            <a:custGeom>
              <a:avLst/>
              <a:gdLst/>
              <a:ahLst/>
              <a:cxnLst/>
              <a:rect l="l" t="t" r="r" b="b"/>
              <a:pathLst>
                <a:path w="40788" h="11983" extrusionOk="0">
                  <a:moveTo>
                    <a:pt x="40627" y="0"/>
                  </a:moveTo>
                  <a:lnTo>
                    <a:pt x="0" y="11413"/>
                  </a:lnTo>
                  <a:lnTo>
                    <a:pt x="160" y="11982"/>
                  </a:lnTo>
                  <a:lnTo>
                    <a:pt x="40787" y="570"/>
                  </a:lnTo>
                  <a:lnTo>
                    <a:pt x="406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96;p43"/>
            <p:cNvSpPr/>
            <p:nvPr/>
          </p:nvSpPr>
          <p:spPr>
            <a:xfrm>
              <a:off x="6934532" y="2507819"/>
              <a:ext cx="289545" cy="81522"/>
            </a:xfrm>
            <a:custGeom>
              <a:avLst/>
              <a:gdLst/>
              <a:ahLst/>
              <a:cxnLst/>
              <a:rect l="l" t="t" r="r" b="b"/>
              <a:pathLst>
                <a:path w="16377" h="4611" extrusionOk="0">
                  <a:moveTo>
                    <a:pt x="1" y="4611"/>
                  </a:moveTo>
                  <a:lnTo>
                    <a:pt x="1637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97;p43"/>
            <p:cNvSpPr/>
            <p:nvPr/>
          </p:nvSpPr>
          <p:spPr>
            <a:xfrm>
              <a:off x="6933064" y="2502922"/>
              <a:ext cx="292445" cy="91423"/>
            </a:xfrm>
            <a:custGeom>
              <a:avLst/>
              <a:gdLst/>
              <a:ahLst/>
              <a:cxnLst/>
              <a:rect l="l" t="t" r="r" b="b"/>
              <a:pathLst>
                <a:path w="16541" h="5171" extrusionOk="0">
                  <a:moveTo>
                    <a:pt x="16381" y="0"/>
                  </a:moveTo>
                  <a:lnTo>
                    <a:pt x="1" y="4602"/>
                  </a:lnTo>
                  <a:lnTo>
                    <a:pt x="161" y="5171"/>
                  </a:lnTo>
                  <a:lnTo>
                    <a:pt x="16540" y="570"/>
                  </a:lnTo>
                  <a:lnTo>
                    <a:pt x="163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98;p43"/>
            <p:cNvSpPr/>
            <p:nvPr/>
          </p:nvSpPr>
          <p:spPr>
            <a:xfrm>
              <a:off x="6490817" y="2611548"/>
              <a:ext cx="364756" cy="102668"/>
            </a:xfrm>
            <a:custGeom>
              <a:avLst/>
              <a:gdLst/>
              <a:ahLst/>
              <a:cxnLst/>
              <a:rect l="l" t="t" r="r" b="b"/>
              <a:pathLst>
                <a:path w="20631" h="5807" extrusionOk="0">
                  <a:moveTo>
                    <a:pt x="1" y="5807"/>
                  </a:moveTo>
                  <a:lnTo>
                    <a:pt x="2063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99;p43"/>
            <p:cNvSpPr/>
            <p:nvPr/>
          </p:nvSpPr>
          <p:spPr>
            <a:xfrm>
              <a:off x="6489367" y="2606650"/>
              <a:ext cx="367638" cy="112551"/>
            </a:xfrm>
            <a:custGeom>
              <a:avLst/>
              <a:gdLst/>
              <a:ahLst/>
              <a:cxnLst/>
              <a:rect l="l" t="t" r="r" b="b"/>
              <a:pathLst>
                <a:path w="20794" h="6366" extrusionOk="0">
                  <a:moveTo>
                    <a:pt x="20634" y="0"/>
                  </a:moveTo>
                  <a:lnTo>
                    <a:pt x="1" y="5797"/>
                  </a:lnTo>
                  <a:lnTo>
                    <a:pt x="161" y="6366"/>
                  </a:lnTo>
                  <a:lnTo>
                    <a:pt x="20793" y="570"/>
                  </a:lnTo>
                  <a:lnTo>
                    <a:pt x="20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500;p43"/>
            <p:cNvSpPr/>
            <p:nvPr/>
          </p:nvSpPr>
          <p:spPr>
            <a:xfrm>
              <a:off x="6299059" y="2733257"/>
              <a:ext cx="124114" cy="34936"/>
            </a:xfrm>
            <a:custGeom>
              <a:avLst/>
              <a:gdLst/>
              <a:ahLst/>
              <a:cxnLst/>
              <a:rect l="l" t="t" r="r" b="b"/>
              <a:pathLst>
                <a:path w="7020" h="1976" extrusionOk="0">
                  <a:moveTo>
                    <a:pt x="0" y="1976"/>
                  </a:moveTo>
                  <a:lnTo>
                    <a:pt x="7019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501;p43"/>
            <p:cNvSpPr/>
            <p:nvPr/>
          </p:nvSpPr>
          <p:spPr>
            <a:xfrm>
              <a:off x="6297610" y="2728289"/>
              <a:ext cx="126942" cy="44960"/>
            </a:xfrm>
            <a:custGeom>
              <a:avLst/>
              <a:gdLst/>
              <a:ahLst/>
              <a:cxnLst/>
              <a:rect l="l" t="t" r="r" b="b"/>
              <a:pathLst>
                <a:path w="7180" h="2543" extrusionOk="0">
                  <a:moveTo>
                    <a:pt x="7019" y="1"/>
                  </a:moveTo>
                  <a:lnTo>
                    <a:pt x="0" y="1972"/>
                  </a:lnTo>
                  <a:lnTo>
                    <a:pt x="160" y="2543"/>
                  </a:lnTo>
                  <a:lnTo>
                    <a:pt x="7179" y="570"/>
                  </a:lnTo>
                  <a:lnTo>
                    <a:pt x="70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502;p43"/>
            <p:cNvSpPr/>
            <p:nvPr/>
          </p:nvSpPr>
          <p:spPr>
            <a:xfrm>
              <a:off x="6705151" y="2588988"/>
              <a:ext cx="564027" cy="158784"/>
            </a:xfrm>
            <a:custGeom>
              <a:avLst/>
              <a:gdLst/>
              <a:ahLst/>
              <a:cxnLst/>
              <a:rect l="l" t="t" r="r" b="b"/>
              <a:pathLst>
                <a:path w="31902" h="8981" extrusionOk="0">
                  <a:moveTo>
                    <a:pt x="1" y="8980"/>
                  </a:moveTo>
                  <a:lnTo>
                    <a:pt x="3190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503;p43"/>
            <p:cNvSpPr/>
            <p:nvPr/>
          </p:nvSpPr>
          <p:spPr>
            <a:xfrm>
              <a:off x="6703666" y="2584161"/>
              <a:ext cx="566962" cy="168543"/>
            </a:xfrm>
            <a:custGeom>
              <a:avLst/>
              <a:gdLst/>
              <a:ahLst/>
              <a:cxnLst/>
              <a:rect l="l" t="t" r="r" b="b"/>
              <a:pathLst>
                <a:path w="32068" h="9533" extrusionOk="0">
                  <a:moveTo>
                    <a:pt x="31908" y="0"/>
                  </a:moveTo>
                  <a:lnTo>
                    <a:pt x="0" y="8963"/>
                  </a:lnTo>
                  <a:lnTo>
                    <a:pt x="160" y="9533"/>
                  </a:lnTo>
                  <a:lnTo>
                    <a:pt x="32067" y="570"/>
                  </a:lnTo>
                  <a:lnTo>
                    <a:pt x="319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504;p43"/>
            <p:cNvSpPr/>
            <p:nvPr/>
          </p:nvSpPr>
          <p:spPr>
            <a:xfrm>
              <a:off x="6344143" y="2782672"/>
              <a:ext cx="236930" cy="66707"/>
            </a:xfrm>
            <a:custGeom>
              <a:avLst/>
              <a:gdLst/>
              <a:ahLst/>
              <a:cxnLst/>
              <a:rect l="l" t="t" r="r" b="b"/>
              <a:pathLst>
                <a:path w="13401" h="3773" extrusionOk="0">
                  <a:moveTo>
                    <a:pt x="1" y="3772"/>
                  </a:moveTo>
                  <a:lnTo>
                    <a:pt x="1340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05;p43"/>
            <p:cNvSpPr/>
            <p:nvPr/>
          </p:nvSpPr>
          <p:spPr>
            <a:xfrm>
              <a:off x="6342711" y="2777757"/>
              <a:ext cx="239741" cy="76625"/>
            </a:xfrm>
            <a:custGeom>
              <a:avLst/>
              <a:gdLst/>
              <a:ahLst/>
              <a:cxnLst/>
              <a:rect l="l" t="t" r="r" b="b"/>
              <a:pathLst>
                <a:path w="13560" h="4334" extrusionOk="0">
                  <a:moveTo>
                    <a:pt x="13400" y="0"/>
                  </a:moveTo>
                  <a:lnTo>
                    <a:pt x="0" y="3765"/>
                  </a:lnTo>
                  <a:lnTo>
                    <a:pt x="160" y="4334"/>
                  </a:lnTo>
                  <a:lnTo>
                    <a:pt x="13560" y="569"/>
                  </a:lnTo>
                  <a:lnTo>
                    <a:pt x="134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506;p43"/>
            <p:cNvSpPr/>
            <p:nvPr/>
          </p:nvSpPr>
          <p:spPr>
            <a:xfrm>
              <a:off x="7362511" y="2333742"/>
              <a:ext cx="249536" cy="184349"/>
            </a:xfrm>
            <a:custGeom>
              <a:avLst/>
              <a:gdLst/>
              <a:ahLst/>
              <a:cxnLst/>
              <a:rect l="l" t="t" r="r" b="b"/>
              <a:pathLst>
                <a:path w="14114" h="10427" extrusionOk="0">
                  <a:moveTo>
                    <a:pt x="6072" y="0"/>
                  </a:moveTo>
                  <a:cubicBezTo>
                    <a:pt x="5468" y="0"/>
                    <a:pt x="4869" y="78"/>
                    <a:pt x="4293" y="240"/>
                  </a:cubicBezTo>
                  <a:cubicBezTo>
                    <a:pt x="1240" y="1100"/>
                    <a:pt x="1" y="4023"/>
                    <a:pt x="1528" y="6770"/>
                  </a:cubicBezTo>
                  <a:cubicBezTo>
                    <a:pt x="2766" y="8999"/>
                    <a:pt x="5444" y="10427"/>
                    <a:pt x="8041" y="10427"/>
                  </a:cubicBezTo>
                  <a:cubicBezTo>
                    <a:pt x="8645" y="10427"/>
                    <a:pt x="9245" y="10349"/>
                    <a:pt x="9821" y="10187"/>
                  </a:cubicBezTo>
                  <a:cubicBezTo>
                    <a:pt x="12876" y="9329"/>
                    <a:pt x="14113" y="6404"/>
                    <a:pt x="12587" y="3657"/>
                  </a:cubicBezTo>
                  <a:cubicBezTo>
                    <a:pt x="11348" y="1429"/>
                    <a:pt x="8670" y="0"/>
                    <a:pt x="6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507;p43"/>
            <p:cNvSpPr/>
            <p:nvPr/>
          </p:nvSpPr>
          <p:spPr>
            <a:xfrm>
              <a:off x="7368947" y="2328544"/>
              <a:ext cx="236700" cy="194728"/>
            </a:xfrm>
            <a:custGeom>
              <a:avLst/>
              <a:gdLst/>
              <a:ahLst/>
              <a:cxnLst/>
              <a:rect l="l" t="t" r="r" b="b"/>
              <a:pathLst>
                <a:path w="13388" h="11014" extrusionOk="0">
                  <a:moveTo>
                    <a:pt x="5698" y="589"/>
                  </a:moveTo>
                  <a:cubicBezTo>
                    <a:pt x="5702" y="589"/>
                    <a:pt x="5707" y="589"/>
                    <a:pt x="5712" y="589"/>
                  </a:cubicBezTo>
                  <a:cubicBezTo>
                    <a:pt x="8205" y="589"/>
                    <a:pt x="10779" y="1960"/>
                    <a:pt x="11965" y="4095"/>
                  </a:cubicBezTo>
                  <a:cubicBezTo>
                    <a:pt x="12654" y="5333"/>
                    <a:pt x="12771" y="6646"/>
                    <a:pt x="12294" y="7788"/>
                  </a:cubicBezTo>
                  <a:cubicBezTo>
                    <a:pt x="11812" y="8948"/>
                    <a:pt x="10775" y="9803"/>
                    <a:pt x="9377" y="10197"/>
                  </a:cubicBezTo>
                  <a:cubicBezTo>
                    <a:pt x="8827" y="10351"/>
                    <a:pt x="8254" y="10425"/>
                    <a:pt x="7676" y="10425"/>
                  </a:cubicBezTo>
                  <a:cubicBezTo>
                    <a:pt x="5185" y="10425"/>
                    <a:pt x="2609" y="9056"/>
                    <a:pt x="1422" y="6921"/>
                  </a:cubicBezTo>
                  <a:cubicBezTo>
                    <a:pt x="734" y="5682"/>
                    <a:pt x="616" y="4369"/>
                    <a:pt x="1092" y="3227"/>
                  </a:cubicBezTo>
                  <a:cubicBezTo>
                    <a:pt x="1576" y="2067"/>
                    <a:pt x="2612" y="1212"/>
                    <a:pt x="4010" y="818"/>
                  </a:cubicBezTo>
                  <a:cubicBezTo>
                    <a:pt x="4560" y="666"/>
                    <a:pt x="5127" y="589"/>
                    <a:pt x="5698" y="589"/>
                  </a:cubicBezTo>
                  <a:close/>
                  <a:moveTo>
                    <a:pt x="5696" y="1"/>
                  </a:moveTo>
                  <a:cubicBezTo>
                    <a:pt x="5069" y="1"/>
                    <a:pt x="4447" y="81"/>
                    <a:pt x="3850" y="249"/>
                  </a:cubicBezTo>
                  <a:cubicBezTo>
                    <a:pt x="2275" y="692"/>
                    <a:pt x="1101" y="1669"/>
                    <a:pt x="547" y="3000"/>
                  </a:cubicBezTo>
                  <a:cubicBezTo>
                    <a:pt x="1" y="4313"/>
                    <a:pt x="128" y="5806"/>
                    <a:pt x="906" y="7208"/>
                  </a:cubicBezTo>
                  <a:cubicBezTo>
                    <a:pt x="2194" y="9526"/>
                    <a:pt x="4988" y="11014"/>
                    <a:pt x="7692" y="11014"/>
                  </a:cubicBezTo>
                  <a:cubicBezTo>
                    <a:pt x="7701" y="11014"/>
                    <a:pt x="7710" y="11014"/>
                    <a:pt x="7720" y="11014"/>
                  </a:cubicBezTo>
                  <a:cubicBezTo>
                    <a:pt x="8334" y="11014"/>
                    <a:pt x="8945" y="10931"/>
                    <a:pt x="9538" y="10766"/>
                  </a:cubicBezTo>
                  <a:cubicBezTo>
                    <a:pt x="11113" y="10323"/>
                    <a:pt x="12286" y="9346"/>
                    <a:pt x="12840" y="8016"/>
                  </a:cubicBezTo>
                  <a:cubicBezTo>
                    <a:pt x="13388" y="6703"/>
                    <a:pt x="13260" y="5208"/>
                    <a:pt x="12483" y="3808"/>
                  </a:cubicBezTo>
                  <a:cubicBezTo>
                    <a:pt x="11193" y="1489"/>
                    <a:pt x="8399" y="1"/>
                    <a:pt x="56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508;p43"/>
            <p:cNvSpPr/>
            <p:nvPr/>
          </p:nvSpPr>
          <p:spPr>
            <a:xfrm>
              <a:off x="6455050" y="3016101"/>
              <a:ext cx="116582" cy="32832"/>
            </a:xfrm>
            <a:custGeom>
              <a:avLst/>
              <a:gdLst/>
              <a:ahLst/>
              <a:cxnLst/>
              <a:rect l="l" t="t" r="r" b="b"/>
              <a:pathLst>
                <a:path w="6594" h="1857" extrusionOk="0">
                  <a:moveTo>
                    <a:pt x="6594" y="1"/>
                  </a:moveTo>
                  <a:lnTo>
                    <a:pt x="0" y="185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509;p43"/>
            <p:cNvSpPr/>
            <p:nvPr/>
          </p:nvSpPr>
          <p:spPr>
            <a:xfrm>
              <a:off x="6453600" y="3011133"/>
              <a:ext cx="119411" cy="42839"/>
            </a:xfrm>
            <a:custGeom>
              <a:avLst/>
              <a:gdLst/>
              <a:ahLst/>
              <a:cxnLst/>
              <a:rect l="l" t="t" r="r" b="b"/>
              <a:pathLst>
                <a:path w="6754" h="2423" extrusionOk="0">
                  <a:moveTo>
                    <a:pt x="6594" y="1"/>
                  </a:moveTo>
                  <a:lnTo>
                    <a:pt x="1" y="1853"/>
                  </a:lnTo>
                  <a:lnTo>
                    <a:pt x="160" y="2422"/>
                  </a:lnTo>
                  <a:lnTo>
                    <a:pt x="6754" y="570"/>
                  </a:lnTo>
                  <a:lnTo>
                    <a:pt x="65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10;p43"/>
            <p:cNvSpPr/>
            <p:nvPr/>
          </p:nvSpPr>
          <p:spPr>
            <a:xfrm>
              <a:off x="6661853" y="2788542"/>
              <a:ext cx="718232" cy="202188"/>
            </a:xfrm>
            <a:custGeom>
              <a:avLst/>
              <a:gdLst/>
              <a:ahLst/>
              <a:cxnLst/>
              <a:rect l="l" t="t" r="r" b="b"/>
              <a:pathLst>
                <a:path w="40624" h="11436" extrusionOk="0">
                  <a:moveTo>
                    <a:pt x="40623" y="1"/>
                  </a:moveTo>
                  <a:lnTo>
                    <a:pt x="1" y="1143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511;p43"/>
            <p:cNvSpPr/>
            <p:nvPr/>
          </p:nvSpPr>
          <p:spPr>
            <a:xfrm>
              <a:off x="6656407" y="2780869"/>
              <a:ext cx="719099" cy="211506"/>
            </a:xfrm>
            <a:custGeom>
              <a:avLst/>
              <a:gdLst/>
              <a:ahLst/>
              <a:cxnLst/>
              <a:rect l="l" t="t" r="r" b="b"/>
              <a:pathLst>
                <a:path w="40673" h="11963" extrusionOk="0">
                  <a:moveTo>
                    <a:pt x="40513" y="0"/>
                  </a:moveTo>
                  <a:lnTo>
                    <a:pt x="0" y="11395"/>
                  </a:lnTo>
                  <a:lnTo>
                    <a:pt x="160" y="11962"/>
                  </a:lnTo>
                  <a:lnTo>
                    <a:pt x="40673" y="568"/>
                  </a:lnTo>
                  <a:lnTo>
                    <a:pt x="405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512;p43"/>
            <p:cNvSpPr/>
            <p:nvPr/>
          </p:nvSpPr>
          <p:spPr>
            <a:xfrm>
              <a:off x="6500169" y="3048579"/>
              <a:ext cx="289545" cy="81505"/>
            </a:xfrm>
            <a:custGeom>
              <a:avLst/>
              <a:gdLst/>
              <a:ahLst/>
              <a:cxnLst/>
              <a:rect l="l" t="t" r="r" b="b"/>
              <a:pathLst>
                <a:path w="16377" h="4610" extrusionOk="0">
                  <a:moveTo>
                    <a:pt x="16376" y="1"/>
                  </a:moveTo>
                  <a:lnTo>
                    <a:pt x="0" y="461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513;p43"/>
            <p:cNvSpPr/>
            <p:nvPr/>
          </p:nvSpPr>
          <p:spPr>
            <a:xfrm>
              <a:off x="6498684" y="3043682"/>
              <a:ext cx="292427" cy="91423"/>
            </a:xfrm>
            <a:custGeom>
              <a:avLst/>
              <a:gdLst/>
              <a:ahLst/>
              <a:cxnLst/>
              <a:rect l="l" t="t" r="r" b="b"/>
              <a:pathLst>
                <a:path w="16540" h="5171" extrusionOk="0">
                  <a:moveTo>
                    <a:pt x="16380" y="1"/>
                  </a:moveTo>
                  <a:lnTo>
                    <a:pt x="0" y="4601"/>
                  </a:lnTo>
                  <a:lnTo>
                    <a:pt x="160" y="5170"/>
                  </a:lnTo>
                  <a:lnTo>
                    <a:pt x="16540" y="570"/>
                  </a:lnTo>
                  <a:lnTo>
                    <a:pt x="163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514;p43"/>
            <p:cNvSpPr/>
            <p:nvPr/>
          </p:nvSpPr>
          <p:spPr>
            <a:xfrm>
              <a:off x="6868656" y="2923688"/>
              <a:ext cx="364756" cy="102703"/>
            </a:xfrm>
            <a:custGeom>
              <a:avLst/>
              <a:gdLst/>
              <a:ahLst/>
              <a:cxnLst/>
              <a:rect l="l" t="t" r="r" b="b"/>
              <a:pathLst>
                <a:path w="20631" h="5809" extrusionOk="0">
                  <a:moveTo>
                    <a:pt x="20630" y="0"/>
                  </a:moveTo>
                  <a:lnTo>
                    <a:pt x="0" y="580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515;p43"/>
            <p:cNvSpPr/>
            <p:nvPr/>
          </p:nvSpPr>
          <p:spPr>
            <a:xfrm>
              <a:off x="6867188" y="2918826"/>
              <a:ext cx="367620" cy="112551"/>
            </a:xfrm>
            <a:custGeom>
              <a:avLst/>
              <a:gdLst/>
              <a:ahLst/>
              <a:cxnLst/>
              <a:rect l="l" t="t" r="r" b="b"/>
              <a:pathLst>
                <a:path w="20793" h="6366" extrusionOk="0">
                  <a:moveTo>
                    <a:pt x="20633" y="1"/>
                  </a:moveTo>
                  <a:lnTo>
                    <a:pt x="0" y="5796"/>
                  </a:lnTo>
                  <a:lnTo>
                    <a:pt x="160" y="6365"/>
                  </a:lnTo>
                  <a:lnTo>
                    <a:pt x="20793" y="570"/>
                  </a:lnTo>
                  <a:lnTo>
                    <a:pt x="20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516;p43"/>
            <p:cNvSpPr/>
            <p:nvPr/>
          </p:nvSpPr>
          <p:spPr>
            <a:xfrm>
              <a:off x="7301091" y="2869729"/>
              <a:ext cx="124078" cy="34936"/>
            </a:xfrm>
            <a:custGeom>
              <a:avLst/>
              <a:gdLst/>
              <a:ahLst/>
              <a:cxnLst/>
              <a:rect l="l" t="t" r="r" b="b"/>
              <a:pathLst>
                <a:path w="7018" h="1976" extrusionOk="0">
                  <a:moveTo>
                    <a:pt x="7018" y="0"/>
                  </a:moveTo>
                  <a:lnTo>
                    <a:pt x="0" y="197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517;p43"/>
            <p:cNvSpPr/>
            <p:nvPr/>
          </p:nvSpPr>
          <p:spPr>
            <a:xfrm>
              <a:off x="7299659" y="2864672"/>
              <a:ext cx="126942" cy="45031"/>
            </a:xfrm>
            <a:custGeom>
              <a:avLst/>
              <a:gdLst/>
              <a:ahLst/>
              <a:cxnLst/>
              <a:rect l="l" t="t" r="r" b="b"/>
              <a:pathLst>
                <a:path w="7180" h="2547" extrusionOk="0">
                  <a:moveTo>
                    <a:pt x="7020" y="1"/>
                  </a:moveTo>
                  <a:lnTo>
                    <a:pt x="0" y="1977"/>
                  </a:lnTo>
                  <a:lnTo>
                    <a:pt x="160" y="2546"/>
                  </a:lnTo>
                  <a:lnTo>
                    <a:pt x="7179" y="571"/>
                  </a:lnTo>
                  <a:lnTo>
                    <a:pt x="70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518;p43"/>
            <p:cNvSpPr/>
            <p:nvPr/>
          </p:nvSpPr>
          <p:spPr>
            <a:xfrm>
              <a:off x="6545271" y="3052504"/>
              <a:ext cx="564045" cy="158766"/>
            </a:xfrm>
            <a:custGeom>
              <a:avLst/>
              <a:gdLst/>
              <a:ahLst/>
              <a:cxnLst/>
              <a:rect l="l" t="t" r="r" b="b"/>
              <a:pathLst>
                <a:path w="31903" h="8980" extrusionOk="0">
                  <a:moveTo>
                    <a:pt x="31902" y="0"/>
                  </a:moveTo>
                  <a:lnTo>
                    <a:pt x="0" y="89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519;p43"/>
            <p:cNvSpPr/>
            <p:nvPr/>
          </p:nvSpPr>
          <p:spPr>
            <a:xfrm>
              <a:off x="6543768" y="3047678"/>
              <a:ext cx="566962" cy="168543"/>
            </a:xfrm>
            <a:custGeom>
              <a:avLst/>
              <a:gdLst/>
              <a:ahLst/>
              <a:cxnLst/>
              <a:rect l="l" t="t" r="r" b="b"/>
              <a:pathLst>
                <a:path w="32068" h="9533" extrusionOk="0">
                  <a:moveTo>
                    <a:pt x="31908" y="0"/>
                  </a:moveTo>
                  <a:lnTo>
                    <a:pt x="1" y="8963"/>
                  </a:lnTo>
                  <a:lnTo>
                    <a:pt x="161" y="9532"/>
                  </a:lnTo>
                  <a:lnTo>
                    <a:pt x="32068" y="569"/>
                  </a:lnTo>
                  <a:lnTo>
                    <a:pt x="319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520;p43"/>
            <p:cNvSpPr/>
            <p:nvPr/>
          </p:nvSpPr>
          <p:spPr>
            <a:xfrm>
              <a:off x="7233394" y="2950880"/>
              <a:ext cx="236894" cy="66707"/>
            </a:xfrm>
            <a:custGeom>
              <a:avLst/>
              <a:gdLst/>
              <a:ahLst/>
              <a:cxnLst/>
              <a:rect l="l" t="t" r="r" b="b"/>
              <a:pathLst>
                <a:path w="13399" h="3773" extrusionOk="0">
                  <a:moveTo>
                    <a:pt x="13399" y="1"/>
                  </a:moveTo>
                  <a:lnTo>
                    <a:pt x="0" y="377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521;p43"/>
            <p:cNvSpPr/>
            <p:nvPr/>
          </p:nvSpPr>
          <p:spPr>
            <a:xfrm>
              <a:off x="7231962" y="2945859"/>
              <a:ext cx="239758" cy="76767"/>
            </a:xfrm>
            <a:custGeom>
              <a:avLst/>
              <a:gdLst/>
              <a:ahLst/>
              <a:cxnLst/>
              <a:rect l="l" t="t" r="r" b="b"/>
              <a:pathLst>
                <a:path w="13561" h="4342" extrusionOk="0">
                  <a:moveTo>
                    <a:pt x="13399" y="0"/>
                  </a:moveTo>
                  <a:lnTo>
                    <a:pt x="1" y="3772"/>
                  </a:lnTo>
                  <a:lnTo>
                    <a:pt x="161" y="4341"/>
                  </a:lnTo>
                  <a:lnTo>
                    <a:pt x="13560" y="569"/>
                  </a:lnTo>
                  <a:lnTo>
                    <a:pt x="133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22;p43"/>
            <p:cNvSpPr/>
            <p:nvPr/>
          </p:nvSpPr>
          <p:spPr>
            <a:xfrm>
              <a:off x="7563639" y="2695634"/>
              <a:ext cx="249518" cy="184367"/>
            </a:xfrm>
            <a:custGeom>
              <a:avLst/>
              <a:gdLst/>
              <a:ahLst/>
              <a:cxnLst/>
              <a:rect l="l" t="t" r="r" b="b"/>
              <a:pathLst>
                <a:path w="14113" h="10428" extrusionOk="0">
                  <a:moveTo>
                    <a:pt x="6071" y="1"/>
                  </a:moveTo>
                  <a:cubicBezTo>
                    <a:pt x="5467" y="1"/>
                    <a:pt x="4868" y="78"/>
                    <a:pt x="4292" y="240"/>
                  </a:cubicBezTo>
                  <a:cubicBezTo>
                    <a:pt x="1238" y="1100"/>
                    <a:pt x="0" y="4023"/>
                    <a:pt x="1526" y="6770"/>
                  </a:cubicBezTo>
                  <a:cubicBezTo>
                    <a:pt x="2765" y="9000"/>
                    <a:pt x="5444" y="10427"/>
                    <a:pt x="8042" y="10427"/>
                  </a:cubicBezTo>
                  <a:cubicBezTo>
                    <a:pt x="8646" y="10427"/>
                    <a:pt x="9245" y="10350"/>
                    <a:pt x="9820" y="10189"/>
                  </a:cubicBezTo>
                  <a:cubicBezTo>
                    <a:pt x="12875" y="9329"/>
                    <a:pt x="14112" y="6405"/>
                    <a:pt x="12585" y="3658"/>
                  </a:cubicBezTo>
                  <a:cubicBezTo>
                    <a:pt x="11347" y="1429"/>
                    <a:pt x="8669" y="1"/>
                    <a:pt x="60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23;p43"/>
            <p:cNvSpPr/>
            <p:nvPr/>
          </p:nvSpPr>
          <p:spPr>
            <a:xfrm>
              <a:off x="7570039" y="2690471"/>
              <a:ext cx="236700" cy="194728"/>
            </a:xfrm>
            <a:custGeom>
              <a:avLst/>
              <a:gdLst/>
              <a:ahLst/>
              <a:cxnLst/>
              <a:rect l="l" t="t" r="r" b="b"/>
              <a:pathLst>
                <a:path w="13388" h="11014" extrusionOk="0">
                  <a:moveTo>
                    <a:pt x="5686" y="588"/>
                  </a:moveTo>
                  <a:cubicBezTo>
                    <a:pt x="5695" y="588"/>
                    <a:pt x="5704" y="588"/>
                    <a:pt x="5713" y="589"/>
                  </a:cubicBezTo>
                  <a:cubicBezTo>
                    <a:pt x="8205" y="589"/>
                    <a:pt x="10779" y="1958"/>
                    <a:pt x="11964" y="4094"/>
                  </a:cubicBezTo>
                  <a:cubicBezTo>
                    <a:pt x="12654" y="5331"/>
                    <a:pt x="12771" y="6644"/>
                    <a:pt x="12295" y="7786"/>
                  </a:cubicBezTo>
                  <a:cubicBezTo>
                    <a:pt x="11812" y="8946"/>
                    <a:pt x="10777" y="9801"/>
                    <a:pt x="9378" y="10195"/>
                  </a:cubicBezTo>
                  <a:cubicBezTo>
                    <a:pt x="8827" y="10350"/>
                    <a:pt x="8253" y="10424"/>
                    <a:pt x="7675" y="10424"/>
                  </a:cubicBezTo>
                  <a:cubicBezTo>
                    <a:pt x="5184" y="10424"/>
                    <a:pt x="2609" y="9053"/>
                    <a:pt x="1423" y="6919"/>
                  </a:cubicBezTo>
                  <a:cubicBezTo>
                    <a:pt x="735" y="5680"/>
                    <a:pt x="618" y="4368"/>
                    <a:pt x="1094" y="3225"/>
                  </a:cubicBezTo>
                  <a:cubicBezTo>
                    <a:pt x="1576" y="2065"/>
                    <a:pt x="2612" y="1210"/>
                    <a:pt x="4011" y="816"/>
                  </a:cubicBezTo>
                  <a:cubicBezTo>
                    <a:pt x="4556" y="665"/>
                    <a:pt x="5119" y="588"/>
                    <a:pt x="5686" y="588"/>
                  </a:cubicBezTo>
                  <a:close/>
                  <a:moveTo>
                    <a:pt x="5695" y="0"/>
                  </a:moveTo>
                  <a:cubicBezTo>
                    <a:pt x="5068" y="0"/>
                    <a:pt x="4447" y="80"/>
                    <a:pt x="3850" y="249"/>
                  </a:cubicBezTo>
                  <a:cubicBezTo>
                    <a:pt x="2275" y="692"/>
                    <a:pt x="1101" y="1669"/>
                    <a:pt x="547" y="2998"/>
                  </a:cubicBezTo>
                  <a:cubicBezTo>
                    <a:pt x="1" y="4313"/>
                    <a:pt x="128" y="5806"/>
                    <a:pt x="906" y="7207"/>
                  </a:cubicBezTo>
                  <a:cubicBezTo>
                    <a:pt x="2194" y="9525"/>
                    <a:pt x="4989" y="11013"/>
                    <a:pt x="7692" y="11013"/>
                  </a:cubicBezTo>
                  <a:cubicBezTo>
                    <a:pt x="7701" y="11013"/>
                    <a:pt x="7710" y="11013"/>
                    <a:pt x="7719" y="11013"/>
                  </a:cubicBezTo>
                  <a:cubicBezTo>
                    <a:pt x="8335" y="11013"/>
                    <a:pt x="8946" y="10929"/>
                    <a:pt x="9538" y="10765"/>
                  </a:cubicBezTo>
                  <a:cubicBezTo>
                    <a:pt x="11114" y="10322"/>
                    <a:pt x="12286" y="9345"/>
                    <a:pt x="12840" y="8015"/>
                  </a:cubicBezTo>
                  <a:cubicBezTo>
                    <a:pt x="13388" y="6702"/>
                    <a:pt x="13259" y="5208"/>
                    <a:pt x="12483" y="3807"/>
                  </a:cubicBezTo>
                  <a:cubicBezTo>
                    <a:pt x="11194" y="1489"/>
                    <a:pt x="8398" y="0"/>
                    <a:pt x="56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24;p43"/>
            <p:cNvSpPr/>
            <p:nvPr/>
          </p:nvSpPr>
          <p:spPr>
            <a:xfrm>
              <a:off x="7464596" y="3150434"/>
              <a:ext cx="116564" cy="32832"/>
            </a:xfrm>
            <a:custGeom>
              <a:avLst/>
              <a:gdLst/>
              <a:ahLst/>
              <a:cxnLst/>
              <a:rect l="l" t="t" r="r" b="b"/>
              <a:pathLst>
                <a:path w="6593" h="1857" extrusionOk="0">
                  <a:moveTo>
                    <a:pt x="1" y="1857"/>
                  </a:moveTo>
                  <a:lnTo>
                    <a:pt x="659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525;p43"/>
            <p:cNvSpPr/>
            <p:nvPr/>
          </p:nvSpPr>
          <p:spPr>
            <a:xfrm>
              <a:off x="7463270" y="3145183"/>
              <a:ext cx="119393" cy="42962"/>
            </a:xfrm>
            <a:custGeom>
              <a:avLst/>
              <a:gdLst/>
              <a:ahLst/>
              <a:cxnLst/>
              <a:rect l="l" t="t" r="r" b="b"/>
              <a:pathLst>
                <a:path w="6753" h="2430" extrusionOk="0">
                  <a:moveTo>
                    <a:pt x="6592" y="1"/>
                  </a:moveTo>
                  <a:lnTo>
                    <a:pt x="0" y="1860"/>
                  </a:lnTo>
                  <a:lnTo>
                    <a:pt x="160" y="2429"/>
                  </a:lnTo>
                  <a:lnTo>
                    <a:pt x="6752" y="570"/>
                  </a:lnTo>
                  <a:lnTo>
                    <a:pt x="65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526;p43"/>
            <p:cNvSpPr/>
            <p:nvPr/>
          </p:nvSpPr>
          <p:spPr>
            <a:xfrm>
              <a:off x="6656160" y="3208654"/>
              <a:ext cx="718197" cy="202171"/>
            </a:xfrm>
            <a:custGeom>
              <a:avLst/>
              <a:gdLst/>
              <a:ahLst/>
              <a:cxnLst/>
              <a:rect l="l" t="t" r="r" b="b"/>
              <a:pathLst>
                <a:path w="40622" h="11435" extrusionOk="0">
                  <a:moveTo>
                    <a:pt x="1" y="11435"/>
                  </a:moveTo>
                  <a:lnTo>
                    <a:pt x="4062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527;p43"/>
            <p:cNvSpPr/>
            <p:nvPr/>
          </p:nvSpPr>
          <p:spPr>
            <a:xfrm>
              <a:off x="6654639" y="3203881"/>
              <a:ext cx="721150" cy="211842"/>
            </a:xfrm>
            <a:custGeom>
              <a:avLst/>
              <a:gdLst/>
              <a:ahLst/>
              <a:cxnLst/>
              <a:rect l="l" t="t" r="r" b="b"/>
              <a:pathLst>
                <a:path w="40789" h="11982" extrusionOk="0">
                  <a:moveTo>
                    <a:pt x="40628" y="1"/>
                  </a:moveTo>
                  <a:lnTo>
                    <a:pt x="1" y="11413"/>
                  </a:lnTo>
                  <a:lnTo>
                    <a:pt x="161" y="11982"/>
                  </a:lnTo>
                  <a:lnTo>
                    <a:pt x="40788" y="570"/>
                  </a:lnTo>
                  <a:lnTo>
                    <a:pt x="406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528;p43"/>
            <p:cNvSpPr/>
            <p:nvPr/>
          </p:nvSpPr>
          <p:spPr>
            <a:xfrm>
              <a:off x="7336716" y="3231620"/>
              <a:ext cx="289581" cy="81505"/>
            </a:xfrm>
            <a:custGeom>
              <a:avLst/>
              <a:gdLst/>
              <a:ahLst/>
              <a:cxnLst/>
              <a:rect l="l" t="t" r="r" b="b"/>
              <a:pathLst>
                <a:path w="16379" h="4610" extrusionOk="0">
                  <a:moveTo>
                    <a:pt x="1" y="4610"/>
                  </a:moveTo>
                  <a:lnTo>
                    <a:pt x="16378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529;p43"/>
            <p:cNvSpPr/>
            <p:nvPr/>
          </p:nvSpPr>
          <p:spPr>
            <a:xfrm>
              <a:off x="7335319" y="3226599"/>
              <a:ext cx="292392" cy="91565"/>
            </a:xfrm>
            <a:custGeom>
              <a:avLst/>
              <a:gdLst/>
              <a:ahLst/>
              <a:cxnLst/>
              <a:rect l="l" t="t" r="r" b="b"/>
              <a:pathLst>
                <a:path w="16538" h="5179" extrusionOk="0">
                  <a:moveTo>
                    <a:pt x="16376" y="0"/>
                  </a:moveTo>
                  <a:lnTo>
                    <a:pt x="0" y="4609"/>
                  </a:lnTo>
                  <a:lnTo>
                    <a:pt x="160" y="5178"/>
                  </a:lnTo>
                  <a:lnTo>
                    <a:pt x="16538" y="569"/>
                  </a:lnTo>
                  <a:lnTo>
                    <a:pt x="16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530;p43"/>
            <p:cNvSpPr/>
            <p:nvPr/>
          </p:nvSpPr>
          <p:spPr>
            <a:xfrm>
              <a:off x="6893019" y="3335331"/>
              <a:ext cx="364774" cy="102703"/>
            </a:xfrm>
            <a:custGeom>
              <a:avLst/>
              <a:gdLst/>
              <a:ahLst/>
              <a:cxnLst/>
              <a:rect l="l" t="t" r="r" b="b"/>
              <a:pathLst>
                <a:path w="20632" h="5809" extrusionOk="0">
                  <a:moveTo>
                    <a:pt x="1" y="5808"/>
                  </a:moveTo>
                  <a:lnTo>
                    <a:pt x="2063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531;p43"/>
            <p:cNvSpPr/>
            <p:nvPr/>
          </p:nvSpPr>
          <p:spPr>
            <a:xfrm>
              <a:off x="6891534" y="3330452"/>
              <a:ext cx="367656" cy="112569"/>
            </a:xfrm>
            <a:custGeom>
              <a:avLst/>
              <a:gdLst/>
              <a:ahLst/>
              <a:cxnLst/>
              <a:rect l="l" t="t" r="r" b="b"/>
              <a:pathLst>
                <a:path w="20795" h="6367" extrusionOk="0">
                  <a:moveTo>
                    <a:pt x="20634" y="1"/>
                  </a:moveTo>
                  <a:lnTo>
                    <a:pt x="0" y="5797"/>
                  </a:lnTo>
                  <a:lnTo>
                    <a:pt x="160" y="6366"/>
                  </a:lnTo>
                  <a:lnTo>
                    <a:pt x="20794" y="571"/>
                  </a:lnTo>
                  <a:lnTo>
                    <a:pt x="206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532;p43"/>
            <p:cNvSpPr/>
            <p:nvPr/>
          </p:nvSpPr>
          <p:spPr>
            <a:xfrm>
              <a:off x="6701262" y="3457040"/>
              <a:ext cx="124114" cy="34953"/>
            </a:xfrm>
            <a:custGeom>
              <a:avLst/>
              <a:gdLst/>
              <a:ahLst/>
              <a:cxnLst/>
              <a:rect l="l" t="t" r="r" b="b"/>
              <a:pathLst>
                <a:path w="7020" h="1977" extrusionOk="0">
                  <a:moveTo>
                    <a:pt x="0" y="1976"/>
                  </a:moveTo>
                  <a:lnTo>
                    <a:pt x="7019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533;p43"/>
            <p:cNvSpPr/>
            <p:nvPr/>
          </p:nvSpPr>
          <p:spPr>
            <a:xfrm>
              <a:off x="6699794" y="3452108"/>
              <a:ext cx="126942" cy="44960"/>
            </a:xfrm>
            <a:custGeom>
              <a:avLst/>
              <a:gdLst/>
              <a:ahLst/>
              <a:cxnLst/>
              <a:rect l="l" t="t" r="r" b="b"/>
              <a:pathLst>
                <a:path w="7180" h="2543" extrusionOk="0">
                  <a:moveTo>
                    <a:pt x="7019" y="0"/>
                  </a:moveTo>
                  <a:lnTo>
                    <a:pt x="0" y="1973"/>
                  </a:lnTo>
                  <a:lnTo>
                    <a:pt x="160" y="2542"/>
                  </a:lnTo>
                  <a:lnTo>
                    <a:pt x="7179" y="571"/>
                  </a:lnTo>
                  <a:lnTo>
                    <a:pt x="70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534;p43"/>
            <p:cNvSpPr/>
            <p:nvPr/>
          </p:nvSpPr>
          <p:spPr>
            <a:xfrm>
              <a:off x="7107336" y="3312772"/>
              <a:ext cx="564045" cy="158802"/>
            </a:xfrm>
            <a:custGeom>
              <a:avLst/>
              <a:gdLst/>
              <a:ahLst/>
              <a:cxnLst/>
              <a:rect l="l" t="t" r="r" b="b"/>
              <a:pathLst>
                <a:path w="31903" h="8982" extrusionOk="0">
                  <a:moveTo>
                    <a:pt x="1" y="8982"/>
                  </a:moveTo>
                  <a:lnTo>
                    <a:pt x="3190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535;p43"/>
            <p:cNvSpPr/>
            <p:nvPr/>
          </p:nvSpPr>
          <p:spPr>
            <a:xfrm>
              <a:off x="7105939" y="3307768"/>
              <a:ext cx="566874" cy="168844"/>
            </a:xfrm>
            <a:custGeom>
              <a:avLst/>
              <a:gdLst/>
              <a:ahLst/>
              <a:cxnLst/>
              <a:rect l="l" t="t" r="r" b="b"/>
              <a:pathLst>
                <a:path w="32063" h="9550" extrusionOk="0">
                  <a:moveTo>
                    <a:pt x="31901" y="1"/>
                  </a:moveTo>
                  <a:lnTo>
                    <a:pt x="0" y="8980"/>
                  </a:lnTo>
                  <a:lnTo>
                    <a:pt x="160" y="9549"/>
                  </a:lnTo>
                  <a:lnTo>
                    <a:pt x="32062" y="570"/>
                  </a:lnTo>
                  <a:lnTo>
                    <a:pt x="319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536;p43"/>
            <p:cNvSpPr/>
            <p:nvPr/>
          </p:nvSpPr>
          <p:spPr>
            <a:xfrm>
              <a:off x="6746363" y="3506474"/>
              <a:ext cx="236894" cy="66689"/>
            </a:xfrm>
            <a:custGeom>
              <a:avLst/>
              <a:gdLst/>
              <a:ahLst/>
              <a:cxnLst/>
              <a:rect l="l" t="t" r="r" b="b"/>
              <a:pathLst>
                <a:path w="13399" h="3772" extrusionOk="0">
                  <a:moveTo>
                    <a:pt x="0" y="3772"/>
                  </a:moveTo>
                  <a:lnTo>
                    <a:pt x="13399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537;p43"/>
            <p:cNvSpPr/>
            <p:nvPr/>
          </p:nvSpPr>
          <p:spPr>
            <a:xfrm>
              <a:off x="6744896" y="3501559"/>
              <a:ext cx="239758" cy="76643"/>
            </a:xfrm>
            <a:custGeom>
              <a:avLst/>
              <a:gdLst/>
              <a:ahLst/>
              <a:cxnLst/>
              <a:rect l="l" t="t" r="r" b="b"/>
              <a:pathLst>
                <a:path w="13561" h="4335" extrusionOk="0">
                  <a:moveTo>
                    <a:pt x="13401" y="1"/>
                  </a:moveTo>
                  <a:lnTo>
                    <a:pt x="0" y="3765"/>
                  </a:lnTo>
                  <a:lnTo>
                    <a:pt x="160" y="4334"/>
                  </a:lnTo>
                  <a:lnTo>
                    <a:pt x="13561" y="570"/>
                  </a:lnTo>
                  <a:lnTo>
                    <a:pt x="134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538;p43"/>
            <p:cNvSpPr/>
            <p:nvPr/>
          </p:nvSpPr>
          <p:spPr>
            <a:xfrm>
              <a:off x="7776453" y="3057490"/>
              <a:ext cx="225968" cy="184296"/>
            </a:xfrm>
            <a:custGeom>
              <a:avLst/>
              <a:gdLst/>
              <a:ahLst/>
              <a:cxnLst/>
              <a:rect l="l" t="t" r="r" b="b"/>
              <a:pathLst>
                <a:path w="12781" h="10424" extrusionOk="0">
                  <a:moveTo>
                    <a:pt x="5404" y="0"/>
                  </a:moveTo>
                  <a:cubicBezTo>
                    <a:pt x="4749" y="0"/>
                    <a:pt x="4111" y="90"/>
                    <a:pt x="3513" y="271"/>
                  </a:cubicBezTo>
                  <a:cubicBezTo>
                    <a:pt x="2062" y="712"/>
                    <a:pt x="973" y="1653"/>
                    <a:pt x="487" y="2891"/>
                  </a:cubicBezTo>
                  <a:cubicBezTo>
                    <a:pt x="1" y="4129"/>
                    <a:pt x="155" y="5560"/>
                    <a:pt x="918" y="6871"/>
                  </a:cubicBezTo>
                  <a:cubicBezTo>
                    <a:pt x="1681" y="8181"/>
                    <a:pt x="2990" y="9263"/>
                    <a:pt x="4556" y="9879"/>
                  </a:cubicBezTo>
                  <a:cubicBezTo>
                    <a:pt x="5477" y="10241"/>
                    <a:pt x="6443" y="10424"/>
                    <a:pt x="7377" y="10424"/>
                  </a:cubicBezTo>
                  <a:cubicBezTo>
                    <a:pt x="8031" y="10424"/>
                    <a:pt x="8670" y="10334"/>
                    <a:pt x="9268" y="10153"/>
                  </a:cubicBezTo>
                  <a:cubicBezTo>
                    <a:pt x="10719" y="9712"/>
                    <a:pt x="11808" y="8771"/>
                    <a:pt x="12294" y="7533"/>
                  </a:cubicBezTo>
                  <a:cubicBezTo>
                    <a:pt x="12781" y="6295"/>
                    <a:pt x="12625" y="4864"/>
                    <a:pt x="11862" y="3553"/>
                  </a:cubicBezTo>
                  <a:cubicBezTo>
                    <a:pt x="11099" y="2243"/>
                    <a:pt x="9791" y="1161"/>
                    <a:pt x="8225" y="545"/>
                  </a:cubicBezTo>
                  <a:cubicBezTo>
                    <a:pt x="7303" y="183"/>
                    <a:pt x="6338" y="0"/>
                    <a:pt x="5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539;p43"/>
            <p:cNvSpPr/>
            <p:nvPr/>
          </p:nvSpPr>
          <p:spPr>
            <a:xfrm>
              <a:off x="7771131" y="3052363"/>
              <a:ext cx="236700" cy="194728"/>
            </a:xfrm>
            <a:custGeom>
              <a:avLst/>
              <a:gdLst/>
              <a:ahLst/>
              <a:cxnLst/>
              <a:rect l="l" t="t" r="r" b="b"/>
              <a:pathLst>
                <a:path w="13388" h="11014" extrusionOk="0">
                  <a:moveTo>
                    <a:pt x="5685" y="589"/>
                  </a:moveTo>
                  <a:cubicBezTo>
                    <a:pt x="5695" y="589"/>
                    <a:pt x="5704" y="589"/>
                    <a:pt x="5713" y="589"/>
                  </a:cubicBezTo>
                  <a:cubicBezTo>
                    <a:pt x="8204" y="589"/>
                    <a:pt x="10780" y="1958"/>
                    <a:pt x="11966" y="4093"/>
                  </a:cubicBezTo>
                  <a:cubicBezTo>
                    <a:pt x="12655" y="5331"/>
                    <a:pt x="12772" y="6643"/>
                    <a:pt x="12295" y="7786"/>
                  </a:cubicBezTo>
                  <a:cubicBezTo>
                    <a:pt x="11813" y="8946"/>
                    <a:pt x="10777" y="9802"/>
                    <a:pt x="9378" y="10195"/>
                  </a:cubicBezTo>
                  <a:cubicBezTo>
                    <a:pt x="8827" y="10350"/>
                    <a:pt x="8254" y="10424"/>
                    <a:pt x="7676" y="10424"/>
                  </a:cubicBezTo>
                  <a:cubicBezTo>
                    <a:pt x="5184" y="10424"/>
                    <a:pt x="2609" y="9053"/>
                    <a:pt x="1423" y="6919"/>
                  </a:cubicBezTo>
                  <a:cubicBezTo>
                    <a:pt x="735" y="5680"/>
                    <a:pt x="618" y="4368"/>
                    <a:pt x="1094" y="3225"/>
                  </a:cubicBezTo>
                  <a:cubicBezTo>
                    <a:pt x="1577" y="2067"/>
                    <a:pt x="2613" y="1211"/>
                    <a:pt x="4011" y="818"/>
                  </a:cubicBezTo>
                  <a:cubicBezTo>
                    <a:pt x="4557" y="665"/>
                    <a:pt x="5119" y="589"/>
                    <a:pt x="5685" y="589"/>
                  </a:cubicBezTo>
                  <a:close/>
                  <a:moveTo>
                    <a:pt x="5697" y="0"/>
                  </a:moveTo>
                  <a:cubicBezTo>
                    <a:pt x="5070" y="0"/>
                    <a:pt x="4448" y="80"/>
                    <a:pt x="3851" y="249"/>
                  </a:cubicBezTo>
                  <a:cubicBezTo>
                    <a:pt x="2275" y="692"/>
                    <a:pt x="1102" y="1669"/>
                    <a:pt x="548" y="2998"/>
                  </a:cubicBezTo>
                  <a:cubicBezTo>
                    <a:pt x="1" y="4312"/>
                    <a:pt x="128" y="5806"/>
                    <a:pt x="906" y="7206"/>
                  </a:cubicBezTo>
                  <a:cubicBezTo>
                    <a:pt x="2195" y="9525"/>
                    <a:pt x="4989" y="11013"/>
                    <a:pt x="7693" y="11013"/>
                  </a:cubicBezTo>
                  <a:cubicBezTo>
                    <a:pt x="7698" y="11013"/>
                    <a:pt x="7703" y="11013"/>
                    <a:pt x="7707" y="11013"/>
                  </a:cubicBezTo>
                  <a:cubicBezTo>
                    <a:pt x="8326" y="11013"/>
                    <a:pt x="8942" y="10930"/>
                    <a:pt x="9539" y="10765"/>
                  </a:cubicBezTo>
                  <a:cubicBezTo>
                    <a:pt x="11114" y="10321"/>
                    <a:pt x="12287" y="9344"/>
                    <a:pt x="12841" y="8014"/>
                  </a:cubicBezTo>
                  <a:cubicBezTo>
                    <a:pt x="13388" y="6701"/>
                    <a:pt x="13261" y="5207"/>
                    <a:pt x="12483" y="3807"/>
                  </a:cubicBezTo>
                  <a:cubicBezTo>
                    <a:pt x="11194" y="1489"/>
                    <a:pt x="8400" y="0"/>
                    <a:pt x="5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540;p43"/>
            <p:cNvSpPr/>
            <p:nvPr/>
          </p:nvSpPr>
          <p:spPr>
            <a:xfrm>
              <a:off x="6857252" y="3739903"/>
              <a:ext cx="116582" cy="32814"/>
            </a:xfrm>
            <a:custGeom>
              <a:avLst/>
              <a:gdLst/>
              <a:ahLst/>
              <a:cxnLst/>
              <a:rect l="l" t="t" r="r" b="b"/>
              <a:pathLst>
                <a:path w="6594" h="1856" extrusionOk="0">
                  <a:moveTo>
                    <a:pt x="6594" y="0"/>
                  </a:moveTo>
                  <a:lnTo>
                    <a:pt x="1" y="185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541;p43"/>
            <p:cNvSpPr/>
            <p:nvPr/>
          </p:nvSpPr>
          <p:spPr>
            <a:xfrm>
              <a:off x="6855785" y="3734952"/>
              <a:ext cx="119411" cy="42821"/>
            </a:xfrm>
            <a:custGeom>
              <a:avLst/>
              <a:gdLst/>
              <a:ahLst/>
              <a:cxnLst/>
              <a:rect l="l" t="t" r="r" b="b"/>
              <a:pathLst>
                <a:path w="6754" h="2422" extrusionOk="0">
                  <a:moveTo>
                    <a:pt x="6594" y="1"/>
                  </a:moveTo>
                  <a:lnTo>
                    <a:pt x="0" y="1853"/>
                  </a:lnTo>
                  <a:lnTo>
                    <a:pt x="160" y="2422"/>
                  </a:lnTo>
                  <a:lnTo>
                    <a:pt x="6754" y="570"/>
                  </a:lnTo>
                  <a:lnTo>
                    <a:pt x="65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542;p43"/>
            <p:cNvSpPr/>
            <p:nvPr/>
          </p:nvSpPr>
          <p:spPr>
            <a:xfrm>
              <a:off x="7064073" y="3512344"/>
              <a:ext cx="718215" cy="202171"/>
            </a:xfrm>
            <a:custGeom>
              <a:avLst/>
              <a:gdLst/>
              <a:ahLst/>
              <a:cxnLst/>
              <a:rect l="l" t="t" r="r" b="b"/>
              <a:pathLst>
                <a:path w="40623" h="11435" extrusionOk="0">
                  <a:moveTo>
                    <a:pt x="40622" y="0"/>
                  </a:moveTo>
                  <a:lnTo>
                    <a:pt x="0" y="1143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543;p43"/>
            <p:cNvSpPr/>
            <p:nvPr/>
          </p:nvSpPr>
          <p:spPr>
            <a:xfrm>
              <a:off x="7062659" y="3507305"/>
              <a:ext cx="721043" cy="212248"/>
            </a:xfrm>
            <a:custGeom>
              <a:avLst/>
              <a:gdLst/>
              <a:ahLst/>
              <a:cxnLst/>
              <a:rect l="l" t="t" r="r" b="b"/>
              <a:pathLst>
                <a:path w="40783" h="12005" extrusionOk="0">
                  <a:moveTo>
                    <a:pt x="40622" y="1"/>
                  </a:moveTo>
                  <a:lnTo>
                    <a:pt x="1" y="11435"/>
                  </a:lnTo>
                  <a:lnTo>
                    <a:pt x="161" y="12004"/>
                  </a:lnTo>
                  <a:lnTo>
                    <a:pt x="40783" y="570"/>
                  </a:lnTo>
                  <a:lnTo>
                    <a:pt x="406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544;p43"/>
            <p:cNvSpPr/>
            <p:nvPr/>
          </p:nvSpPr>
          <p:spPr>
            <a:xfrm>
              <a:off x="6902354" y="3772399"/>
              <a:ext cx="289563" cy="81505"/>
            </a:xfrm>
            <a:custGeom>
              <a:avLst/>
              <a:gdLst/>
              <a:ahLst/>
              <a:cxnLst/>
              <a:rect l="l" t="t" r="r" b="b"/>
              <a:pathLst>
                <a:path w="16378" h="4610" extrusionOk="0">
                  <a:moveTo>
                    <a:pt x="16378" y="0"/>
                  </a:moveTo>
                  <a:lnTo>
                    <a:pt x="0" y="460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545;p43"/>
            <p:cNvSpPr/>
            <p:nvPr/>
          </p:nvSpPr>
          <p:spPr>
            <a:xfrm>
              <a:off x="6900851" y="3767501"/>
              <a:ext cx="292445" cy="91441"/>
            </a:xfrm>
            <a:custGeom>
              <a:avLst/>
              <a:gdLst/>
              <a:ahLst/>
              <a:cxnLst/>
              <a:rect l="l" t="t" r="r" b="b"/>
              <a:pathLst>
                <a:path w="16541" h="5172" extrusionOk="0">
                  <a:moveTo>
                    <a:pt x="16381" y="0"/>
                  </a:moveTo>
                  <a:lnTo>
                    <a:pt x="1" y="4601"/>
                  </a:lnTo>
                  <a:lnTo>
                    <a:pt x="161" y="5171"/>
                  </a:lnTo>
                  <a:lnTo>
                    <a:pt x="16541" y="569"/>
                  </a:lnTo>
                  <a:lnTo>
                    <a:pt x="163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546;p43"/>
            <p:cNvSpPr/>
            <p:nvPr/>
          </p:nvSpPr>
          <p:spPr>
            <a:xfrm>
              <a:off x="7270858" y="3647489"/>
              <a:ext cx="364756" cy="102685"/>
            </a:xfrm>
            <a:custGeom>
              <a:avLst/>
              <a:gdLst/>
              <a:ahLst/>
              <a:cxnLst/>
              <a:rect l="l" t="t" r="r" b="b"/>
              <a:pathLst>
                <a:path w="20631" h="5808" extrusionOk="0">
                  <a:moveTo>
                    <a:pt x="20631" y="1"/>
                  </a:moveTo>
                  <a:lnTo>
                    <a:pt x="0" y="580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547;p43"/>
            <p:cNvSpPr/>
            <p:nvPr/>
          </p:nvSpPr>
          <p:spPr>
            <a:xfrm>
              <a:off x="7269461" y="3642468"/>
              <a:ext cx="367585" cy="112728"/>
            </a:xfrm>
            <a:custGeom>
              <a:avLst/>
              <a:gdLst/>
              <a:ahLst/>
              <a:cxnLst/>
              <a:rect l="l" t="t" r="r" b="b"/>
              <a:pathLst>
                <a:path w="20791" h="6376" extrusionOk="0">
                  <a:moveTo>
                    <a:pt x="20629" y="0"/>
                  </a:moveTo>
                  <a:lnTo>
                    <a:pt x="0" y="5807"/>
                  </a:lnTo>
                  <a:lnTo>
                    <a:pt x="160" y="6376"/>
                  </a:lnTo>
                  <a:lnTo>
                    <a:pt x="20790" y="569"/>
                  </a:lnTo>
                  <a:lnTo>
                    <a:pt x="206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548;p43"/>
            <p:cNvSpPr/>
            <p:nvPr/>
          </p:nvSpPr>
          <p:spPr>
            <a:xfrm>
              <a:off x="7703293" y="3593512"/>
              <a:ext cx="124078" cy="34953"/>
            </a:xfrm>
            <a:custGeom>
              <a:avLst/>
              <a:gdLst/>
              <a:ahLst/>
              <a:cxnLst/>
              <a:rect l="l" t="t" r="r" b="b"/>
              <a:pathLst>
                <a:path w="7018" h="1977" extrusionOk="0">
                  <a:moveTo>
                    <a:pt x="7018" y="1"/>
                  </a:moveTo>
                  <a:lnTo>
                    <a:pt x="0" y="197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549;p43"/>
            <p:cNvSpPr/>
            <p:nvPr/>
          </p:nvSpPr>
          <p:spPr>
            <a:xfrm>
              <a:off x="7701967" y="3588244"/>
              <a:ext cx="126925" cy="45066"/>
            </a:xfrm>
            <a:custGeom>
              <a:avLst/>
              <a:gdLst/>
              <a:ahLst/>
              <a:cxnLst/>
              <a:rect l="l" t="t" r="r" b="b"/>
              <a:pathLst>
                <a:path w="7179" h="2549" extrusionOk="0">
                  <a:moveTo>
                    <a:pt x="7019" y="0"/>
                  </a:moveTo>
                  <a:lnTo>
                    <a:pt x="1" y="1980"/>
                  </a:lnTo>
                  <a:lnTo>
                    <a:pt x="162" y="2549"/>
                  </a:lnTo>
                  <a:lnTo>
                    <a:pt x="7179" y="569"/>
                  </a:lnTo>
                  <a:lnTo>
                    <a:pt x="70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550;p43"/>
            <p:cNvSpPr/>
            <p:nvPr/>
          </p:nvSpPr>
          <p:spPr>
            <a:xfrm>
              <a:off x="6947473" y="3776288"/>
              <a:ext cx="564045" cy="158766"/>
            </a:xfrm>
            <a:custGeom>
              <a:avLst/>
              <a:gdLst/>
              <a:ahLst/>
              <a:cxnLst/>
              <a:rect l="l" t="t" r="r" b="b"/>
              <a:pathLst>
                <a:path w="31903" h="8980" extrusionOk="0">
                  <a:moveTo>
                    <a:pt x="31903" y="1"/>
                  </a:moveTo>
                  <a:lnTo>
                    <a:pt x="0" y="89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551;p43"/>
            <p:cNvSpPr/>
            <p:nvPr/>
          </p:nvSpPr>
          <p:spPr>
            <a:xfrm>
              <a:off x="6946041" y="3771267"/>
              <a:ext cx="566874" cy="168826"/>
            </a:xfrm>
            <a:custGeom>
              <a:avLst/>
              <a:gdLst/>
              <a:ahLst/>
              <a:cxnLst/>
              <a:rect l="l" t="t" r="r" b="b"/>
              <a:pathLst>
                <a:path w="32063" h="9549" extrusionOk="0">
                  <a:moveTo>
                    <a:pt x="31903" y="0"/>
                  </a:moveTo>
                  <a:lnTo>
                    <a:pt x="1" y="8979"/>
                  </a:lnTo>
                  <a:lnTo>
                    <a:pt x="161" y="9548"/>
                  </a:lnTo>
                  <a:lnTo>
                    <a:pt x="32063" y="569"/>
                  </a:lnTo>
                  <a:lnTo>
                    <a:pt x="319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552;p43"/>
            <p:cNvSpPr/>
            <p:nvPr/>
          </p:nvSpPr>
          <p:spPr>
            <a:xfrm>
              <a:off x="7635579" y="3674699"/>
              <a:ext cx="236930" cy="66689"/>
            </a:xfrm>
            <a:custGeom>
              <a:avLst/>
              <a:gdLst/>
              <a:ahLst/>
              <a:cxnLst/>
              <a:rect l="l" t="t" r="r" b="b"/>
              <a:pathLst>
                <a:path w="13401" h="3772" extrusionOk="0">
                  <a:moveTo>
                    <a:pt x="13400" y="0"/>
                  </a:moveTo>
                  <a:lnTo>
                    <a:pt x="0" y="377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553;p43"/>
            <p:cNvSpPr/>
            <p:nvPr/>
          </p:nvSpPr>
          <p:spPr>
            <a:xfrm>
              <a:off x="7634288" y="3669377"/>
              <a:ext cx="239723" cy="76873"/>
            </a:xfrm>
            <a:custGeom>
              <a:avLst/>
              <a:gdLst/>
              <a:ahLst/>
              <a:cxnLst/>
              <a:rect l="l" t="t" r="r" b="b"/>
              <a:pathLst>
                <a:path w="13559" h="4348" extrusionOk="0">
                  <a:moveTo>
                    <a:pt x="13397" y="0"/>
                  </a:moveTo>
                  <a:lnTo>
                    <a:pt x="0" y="3779"/>
                  </a:lnTo>
                  <a:lnTo>
                    <a:pt x="161" y="4348"/>
                  </a:lnTo>
                  <a:lnTo>
                    <a:pt x="13559" y="570"/>
                  </a:lnTo>
                  <a:lnTo>
                    <a:pt x="13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554;p43"/>
            <p:cNvSpPr/>
            <p:nvPr/>
          </p:nvSpPr>
          <p:spPr>
            <a:xfrm>
              <a:off x="7965841" y="3419453"/>
              <a:ext cx="249518" cy="184349"/>
            </a:xfrm>
            <a:custGeom>
              <a:avLst/>
              <a:gdLst/>
              <a:ahLst/>
              <a:cxnLst/>
              <a:rect l="l" t="t" r="r" b="b"/>
              <a:pathLst>
                <a:path w="14113" h="10427" extrusionOk="0">
                  <a:moveTo>
                    <a:pt x="6072" y="0"/>
                  </a:moveTo>
                  <a:cubicBezTo>
                    <a:pt x="5468" y="0"/>
                    <a:pt x="4869" y="77"/>
                    <a:pt x="4292" y="239"/>
                  </a:cubicBezTo>
                  <a:cubicBezTo>
                    <a:pt x="1238" y="1098"/>
                    <a:pt x="0" y="4023"/>
                    <a:pt x="1526" y="6770"/>
                  </a:cubicBezTo>
                  <a:cubicBezTo>
                    <a:pt x="2764" y="8998"/>
                    <a:pt x="5443" y="10426"/>
                    <a:pt x="8041" y="10426"/>
                  </a:cubicBezTo>
                  <a:cubicBezTo>
                    <a:pt x="8644" y="10426"/>
                    <a:pt x="9244" y="10349"/>
                    <a:pt x="9819" y="10187"/>
                  </a:cubicBezTo>
                  <a:cubicBezTo>
                    <a:pt x="12874" y="9327"/>
                    <a:pt x="14113" y="6404"/>
                    <a:pt x="12585" y="3656"/>
                  </a:cubicBezTo>
                  <a:cubicBezTo>
                    <a:pt x="11347" y="1427"/>
                    <a:pt x="8670" y="0"/>
                    <a:pt x="6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555;p43"/>
            <p:cNvSpPr/>
            <p:nvPr/>
          </p:nvSpPr>
          <p:spPr>
            <a:xfrm>
              <a:off x="7972224" y="3414255"/>
              <a:ext cx="236735" cy="194728"/>
            </a:xfrm>
            <a:custGeom>
              <a:avLst/>
              <a:gdLst/>
              <a:ahLst/>
              <a:cxnLst/>
              <a:rect l="l" t="t" r="r" b="b"/>
              <a:pathLst>
                <a:path w="13390" h="11014" extrusionOk="0">
                  <a:moveTo>
                    <a:pt x="5685" y="589"/>
                  </a:moveTo>
                  <a:cubicBezTo>
                    <a:pt x="5695" y="589"/>
                    <a:pt x="5704" y="589"/>
                    <a:pt x="5713" y="589"/>
                  </a:cubicBezTo>
                  <a:cubicBezTo>
                    <a:pt x="8206" y="589"/>
                    <a:pt x="10780" y="1959"/>
                    <a:pt x="11966" y="4094"/>
                  </a:cubicBezTo>
                  <a:cubicBezTo>
                    <a:pt x="12656" y="5333"/>
                    <a:pt x="12773" y="6645"/>
                    <a:pt x="12297" y="7787"/>
                  </a:cubicBezTo>
                  <a:cubicBezTo>
                    <a:pt x="11814" y="8947"/>
                    <a:pt x="10778" y="9802"/>
                    <a:pt x="9380" y="10196"/>
                  </a:cubicBezTo>
                  <a:cubicBezTo>
                    <a:pt x="8829" y="10352"/>
                    <a:pt x="8255" y="10426"/>
                    <a:pt x="7677" y="10426"/>
                  </a:cubicBezTo>
                  <a:cubicBezTo>
                    <a:pt x="5185" y="10426"/>
                    <a:pt x="2610" y="9054"/>
                    <a:pt x="1425" y="6919"/>
                  </a:cubicBezTo>
                  <a:cubicBezTo>
                    <a:pt x="736" y="5680"/>
                    <a:pt x="619" y="4368"/>
                    <a:pt x="1095" y="3226"/>
                  </a:cubicBezTo>
                  <a:cubicBezTo>
                    <a:pt x="1577" y="2067"/>
                    <a:pt x="2613" y="1211"/>
                    <a:pt x="4012" y="818"/>
                  </a:cubicBezTo>
                  <a:cubicBezTo>
                    <a:pt x="4557" y="666"/>
                    <a:pt x="5121" y="589"/>
                    <a:pt x="5685" y="589"/>
                  </a:cubicBezTo>
                  <a:close/>
                  <a:moveTo>
                    <a:pt x="5697" y="0"/>
                  </a:moveTo>
                  <a:cubicBezTo>
                    <a:pt x="5070" y="0"/>
                    <a:pt x="4448" y="81"/>
                    <a:pt x="3851" y="249"/>
                  </a:cubicBezTo>
                  <a:cubicBezTo>
                    <a:pt x="2276" y="692"/>
                    <a:pt x="1102" y="1669"/>
                    <a:pt x="548" y="2999"/>
                  </a:cubicBezTo>
                  <a:cubicBezTo>
                    <a:pt x="1" y="4312"/>
                    <a:pt x="129" y="5806"/>
                    <a:pt x="906" y="7207"/>
                  </a:cubicBezTo>
                  <a:cubicBezTo>
                    <a:pt x="2195" y="9525"/>
                    <a:pt x="4989" y="11013"/>
                    <a:pt x="7693" y="11013"/>
                  </a:cubicBezTo>
                  <a:cubicBezTo>
                    <a:pt x="7698" y="11013"/>
                    <a:pt x="7703" y="11014"/>
                    <a:pt x="7707" y="11014"/>
                  </a:cubicBezTo>
                  <a:cubicBezTo>
                    <a:pt x="8326" y="11014"/>
                    <a:pt x="8943" y="10930"/>
                    <a:pt x="9539" y="10765"/>
                  </a:cubicBezTo>
                  <a:cubicBezTo>
                    <a:pt x="11114" y="10322"/>
                    <a:pt x="12287" y="9345"/>
                    <a:pt x="12841" y="8015"/>
                  </a:cubicBezTo>
                  <a:cubicBezTo>
                    <a:pt x="13389" y="6701"/>
                    <a:pt x="13261" y="5207"/>
                    <a:pt x="12483" y="3807"/>
                  </a:cubicBezTo>
                  <a:cubicBezTo>
                    <a:pt x="11194" y="1488"/>
                    <a:pt x="8399" y="0"/>
                    <a:pt x="5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556;p43"/>
            <p:cNvSpPr/>
            <p:nvPr/>
          </p:nvSpPr>
          <p:spPr>
            <a:xfrm>
              <a:off x="7866780" y="3874235"/>
              <a:ext cx="116600" cy="32832"/>
            </a:xfrm>
            <a:custGeom>
              <a:avLst/>
              <a:gdLst/>
              <a:ahLst/>
              <a:cxnLst/>
              <a:rect l="l" t="t" r="r" b="b"/>
              <a:pathLst>
                <a:path w="6595" h="1857" extrusionOk="0">
                  <a:moveTo>
                    <a:pt x="1" y="1856"/>
                  </a:moveTo>
                  <a:lnTo>
                    <a:pt x="659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557;p43"/>
            <p:cNvSpPr/>
            <p:nvPr/>
          </p:nvSpPr>
          <p:spPr>
            <a:xfrm>
              <a:off x="7865490" y="3868949"/>
              <a:ext cx="119428" cy="42962"/>
            </a:xfrm>
            <a:custGeom>
              <a:avLst/>
              <a:gdLst/>
              <a:ahLst/>
              <a:cxnLst/>
              <a:rect l="l" t="t" r="r" b="b"/>
              <a:pathLst>
                <a:path w="6755" h="2430" extrusionOk="0">
                  <a:moveTo>
                    <a:pt x="6593" y="1"/>
                  </a:moveTo>
                  <a:lnTo>
                    <a:pt x="1" y="1859"/>
                  </a:lnTo>
                  <a:lnTo>
                    <a:pt x="162" y="2429"/>
                  </a:lnTo>
                  <a:lnTo>
                    <a:pt x="6754" y="570"/>
                  </a:lnTo>
                  <a:lnTo>
                    <a:pt x="65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558;p43"/>
            <p:cNvSpPr/>
            <p:nvPr/>
          </p:nvSpPr>
          <p:spPr>
            <a:xfrm>
              <a:off x="7058345" y="3932456"/>
              <a:ext cx="718215" cy="202153"/>
            </a:xfrm>
            <a:custGeom>
              <a:avLst/>
              <a:gdLst/>
              <a:ahLst/>
              <a:cxnLst/>
              <a:rect l="l" t="t" r="r" b="b"/>
              <a:pathLst>
                <a:path w="40623" h="11434" extrusionOk="0">
                  <a:moveTo>
                    <a:pt x="0" y="11434"/>
                  </a:moveTo>
                  <a:lnTo>
                    <a:pt x="4062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559;p43"/>
            <p:cNvSpPr/>
            <p:nvPr/>
          </p:nvSpPr>
          <p:spPr>
            <a:xfrm>
              <a:off x="7056948" y="3927435"/>
              <a:ext cx="721043" cy="212213"/>
            </a:xfrm>
            <a:custGeom>
              <a:avLst/>
              <a:gdLst/>
              <a:ahLst/>
              <a:cxnLst/>
              <a:rect l="l" t="t" r="r" b="b"/>
              <a:pathLst>
                <a:path w="40783" h="12003" extrusionOk="0">
                  <a:moveTo>
                    <a:pt x="40621" y="0"/>
                  </a:moveTo>
                  <a:lnTo>
                    <a:pt x="0" y="11433"/>
                  </a:lnTo>
                  <a:lnTo>
                    <a:pt x="160" y="12003"/>
                  </a:lnTo>
                  <a:lnTo>
                    <a:pt x="40782" y="569"/>
                  </a:lnTo>
                  <a:lnTo>
                    <a:pt x="406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560;p43"/>
            <p:cNvSpPr/>
            <p:nvPr/>
          </p:nvSpPr>
          <p:spPr>
            <a:xfrm>
              <a:off x="7738919" y="3955404"/>
              <a:ext cx="289581" cy="81522"/>
            </a:xfrm>
            <a:custGeom>
              <a:avLst/>
              <a:gdLst/>
              <a:ahLst/>
              <a:cxnLst/>
              <a:rect l="l" t="t" r="r" b="b"/>
              <a:pathLst>
                <a:path w="16379" h="4611" extrusionOk="0">
                  <a:moveTo>
                    <a:pt x="1" y="4610"/>
                  </a:moveTo>
                  <a:lnTo>
                    <a:pt x="16378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561;p43"/>
            <p:cNvSpPr/>
            <p:nvPr/>
          </p:nvSpPr>
          <p:spPr>
            <a:xfrm>
              <a:off x="7728417" y="3947784"/>
              <a:ext cx="291579" cy="91246"/>
            </a:xfrm>
            <a:custGeom>
              <a:avLst/>
              <a:gdLst/>
              <a:ahLst/>
              <a:cxnLst/>
              <a:rect l="l" t="t" r="r" b="b"/>
              <a:pathLst>
                <a:path w="16492" h="5161" extrusionOk="0">
                  <a:moveTo>
                    <a:pt x="16333" y="0"/>
                  </a:moveTo>
                  <a:lnTo>
                    <a:pt x="1" y="4593"/>
                  </a:lnTo>
                  <a:lnTo>
                    <a:pt x="159" y="5161"/>
                  </a:lnTo>
                  <a:lnTo>
                    <a:pt x="16491" y="568"/>
                  </a:lnTo>
                  <a:lnTo>
                    <a:pt x="16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562;p43"/>
            <p:cNvSpPr/>
            <p:nvPr/>
          </p:nvSpPr>
          <p:spPr>
            <a:xfrm>
              <a:off x="7295221" y="4059133"/>
              <a:ext cx="364774" cy="102685"/>
            </a:xfrm>
            <a:custGeom>
              <a:avLst/>
              <a:gdLst/>
              <a:ahLst/>
              <a:cxnLst/>
              <a:rect l="l" t="t" r="r" b="b"/>
              <a:pathLst>
                <a:path w="20632" h="5808" extrusionOk="0">
                  <a:moveTo>
                    <a:pt x="1" y="5808"/>
                  </a:moveTo>
                  <a:lnTo>
                    <a:pt x="2063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563;p43"/>
            <p:cNvSpPr/>
            <p:nvPr/>
          </p:nvSpPr>
          <p:spPr>
            <a:xfrm>
              <a:off x="7293807" y="4054112"/>
              <a:ext cx="367603" cy="112745"/>
            </a:xfrm>
            <a:custGeom>
              <a:avLst/>
              <a:gdLst/>
              <a:ahLst/>
              <a:cxnLst/>
              <a:rect l="l" t="t" r="r" b="b"/>
              <a:pathLst>
                <a:path w="20792" h="6377" extrusionOk="0">
                  <a:moveTo>
                    <a:pt x="20631" y="0"/>
                  </a:moveTo>
                  <a:lnTo>
                    <a:pt x="0" y="5807"/>
                  </a:lnTo>
                  <a:lnTo>
                    <a:pt x="160" y="6376"/>
                  </a:lnTo>
                  <a:lnTo>
                    <a:pt x="20792" y="569"/>
                  </a:lnTo>
                  <a:lnTo>
                    <a:pt x="206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564;p43"/>
            <p:cNvSpPr/>
            <p:nvPr/>
          </p:nvSpPr>
          <p:spPr>
            <a:xfrm>
              <a:off x="7103464" y="4180860"/>
              <a:ext cx="124096" cy="34936"/>
            </a:xfrm>
            <a:custGeom>
              <a:avLst/>
              <a:gdLst/>
              <a:ahLst/>
              <a:cxnLst/>
              <a:rect l="l" t="t" r="r" b="b"/>
              <a:pathLst>
                <a:path w="7019" h="1976" extrusionOk="0">
                  <a:moveTo>
                    <a:pt x="1" y="1976"/>
                  </a:moveTo>
                  <a:lnTo>
                    <a:pt x="701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565;p43"/>
            <p:cNvSpPr/>
            <p:nvPr/>
          </p:nvSpPr>
          <p:spPr>
            <a:xfrm>
              <a:off x="7101979" y="4175927"/>
              <a:ext cx="126942" cy="44943"/>
            </a:xfrm>
            <a:custGeom>
              <a:avLst/>
              <a:gdLst/>
              <a:ahLst/>
              <a:cxnLst/>
              <a:rect l="l" t="t" r="r" b="b"/>
              <a:pathLst>
                <a:path w="7180" h="2542" extrusionOk="0">
                  <a:moveTo>
                    <a:pt x="7019" y="1"/>
                  </a:moveTo>
                  <a:lnTo>
                    <a:pt x="0" y="1973"/>
                  </a:lnTo>
                  <a:lnTo>
                    <a:pt x="160" y="2542"/>
                  </a:lnTo>
                  <a:lnTo>
                    <a:pt x="7179" y="570"/>
                  </a:lnTo>
                  <a:lnTo>
                    <a:pt x="70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566;p43"/>
            <p:cNvSpPr/>
            <p:nvPr/>
          </p:nvSpPr>
          <p:spPr>
            <a:xfrm>
              <a:off x="7509538" y="4036591"/>
              <a:ext cx="564045" cy="158766"/>
            </a:xfrm>
            <a:custGeom>
              <a:avLst/>
              <a:gdLst/>
              <a:ahLst/>
              <a:cxnLst/>
              <a:rect l="l" t="t" r="r" b="b"/>
              <a:pathLst>
                <a:path w="31903" h="8980" extrusionOk="0">
                  <a:moveTo>
                    <a:pt x="1" y="8980"/>
                  </a:moveTo>
                  <a:lnTo>
                    <a:pt x="3190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567;p43"/>
            <p:cNvSpPr/>
            <p:nvPr/>
          </p:nvSpPr>
          <p:spPr>
            <a:xfrm>
              <a:off x="7499461" y="4028670"/>
              <a:ext cx="565336" cy="168243"/>
            </a:xfrm>
            <a:custGeom>
              <a:avLst/>
              <a:gdLst/>
              <a:ahLst/>
              <a:cxnLst/>
              <a:rect l="l" t="t" r="r" b="b"/>
              <a:pathLst>
                <a:path w="31976" h="9516" extrusionOk="0">
                  <a:moveTo>
                    <a:pt x="31816" y="0"/>
                  </a:moveTo>
                  <a:lnTo>
                    <a:pt x="0" y="8948"/>
                  </a:lnTo>
                  <a:lnTo>
                    <a:pt x="160" y="9516"/>
                  </a:lnTo>
                  <a:lnTo>
                    <a:pt x="31976" y="568"/>
                  </a:lnTo>
                  <a:lnTo>
                    <a:pt x="318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568;p43"/>
            <p:cNvSpPr/>
            <p:nvPr/>
          </p:nvSpPr>
          <p:spPr>
            <a:xfrm>
              <a:off x="7148566" y="4230275"/>
              <a:ext cx="236894" cy="66707"/>
            </a:xfrm>
            <a:custGeom>
              <a:avLst/>
              <a:gdLst/>
              <a:ahLst/>
              <a:cxnLst/>
              <a:rect l="l" t="t" r="r" b="b"/>
              <a:pathLst>
                <a:path w="13399" h="3773" extrusionOk="0">
                  <a:moveTo>
                    <a:pt x="0" y="3772"/>
                  </a:moveTo>
                  <a:lnTo>
                    <a:pt x="13399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569;p43"/>
            <p:cNvSpPr/>
            <p:nvPr/>
          </p:nvSpPr>
          <p:spPr>
            <a:xfrm>
              <a:off x="7147063" y="4225396"/>
              <a:ext cx="239776" cy="76607"/>
            </a:xfrm>
            <a:custGeom>
              <a:avLst/>
              <a:gdLst/>
              <a:ahLst/>
              <a:cxnLst/>
              <a:rect l="l" t="t" r="r" b="b"/>
              <a:pathLst>
                <a:path w="13562" h="4333" extrusionOk="0">
                  <a:moveTo>
                    <a:pt x="13402" y="1"/>
                  </a:moveTo>
                  <a:lnTo>
                    <a:pt x="1" y="3764"/>
                  </a:lnTo>
                  <a:lnTo>
                    <a:pt x="161" y="4333"/>
                  </a:lnTo>
                  <a:lnTo>
                    <a:pt x="13562" y="570"/>
                  </a:lnTo>
                  <a:lnTo>
                    <a:pt x="134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570;p43"/>
            <p:cNvSpPr/>
            <p:nvPr/>
          </p:nvSpPr>
          <p:spPr>
            <a:xfrm>
              <a:off x="8178638" y="3781239"/>
              <a:ext cx="225968" cy="184314"/>
            </a:xfrm>
            <a:custGeom>
              <a:avLst/>
              <a:gdLst/>
              <a:ahLst/>
              <a:cxnLst/>
              <a:rect l="l" t="t" r="r" b="b"/>
              <a:pathLst>
                <a:path w="12781" h="10425" extrusionOk="0">
                  <a:moveTo>
                    <a:pt x="5404" y="1"/>
                  </a:moveTo>
                  <a:cubicBezTo>
                    <a:pt x="4750" y="1"/>
                    <a:pt x="4111" y="91"/>
                    <a:pt x="3513" y="272"/>
                  </a:cubicBezTo>
                  <a:cubicBezTo>
                    <a:pt x="2062" y="711"/>
                    <a:pt x="974" y="1654"/>
                    <a:pt x="487" y="2892"/>
                  </a:cubicBezTo>
                  <a:cubicBezTo>
                    <a:pt x="1" y="4130"/>
                    <a:pt x="155" y="5561"/>
                    <a:pt x="920" y="6871"/>
                  </a:cubicBezTo>
                  <a:cubicBezTo>
                    <a:pt x="1683" y="8181"/>
                    <a:pt x="2991" y="9263"/>
                    <a:pt x="4556" y="9878"/>
                  </a:cubicBezTo>
                  <a:cubicBezTo>
                    <a:pt x="5477" y="10241"/>
                    <a:pt x="6443" y="10424"/>
                    <a:pt x="7378" y="10424"/>
                  </a:cubicBezTo>
                  <a:cubicBezTo>
                    <a:pt x="8032" y="10424"/>
                    <a:pt x="8671" y="10334"/>
                    <a:pt x="9268" y="10153"/>
                  </a:cubicBezTo>
                  <a:cubicBezTo>
                    <a:pt x="10719" y="9713"/>
                    <a:pt x="11808" y="8770"/>
                    <a:pt x="12294" y="7533"/>
                  </a:cubicBezTo>
                  <a:cubicBezTo>
                    <a:pt x="12781" y="6295"/>
                    <a:pt x="12625" y="4864"/>
                    <a:pt x="11862" y="3553"/>
                  </a:cubicBezTo>
                  <a:cubicBezTo>
                    <a:pt x="11099" y="2244"/>
                    <a:pt x="9791" y="1161"/>
                    <a:pt x="8224" y="546"/>
                  </a:cubicBezTo>
                  <a:cubicBezTo>
                    <a:pt x="7304" y="184"/>
                    <a:pt x="6338" y="1"/>
                    <a:pt x="54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571;p43"/>
            <p:cNvSpPr/>
            <p:nvPr/>
          </p:nvSpPr>
          <p:spPr>
            <a:xfrm>
              <a:off x="8173334" y="3776164"/>
              <a:ext cx="236700" cy="194710"/>
            </a:xfrm>
            <a:custGeom>
              <a:avLst/>
              <a:gdLst/>
              <a:ahLst/>
              <a:cxnLst/>
              <a:rect l="l" t="t" r="r" b="b"/>
              <a:pathLst>
                <a:path w="13388" h="11013" extrusionOk="0">
                  <a:moveTo>
                    <a:pt x="5686" y="589"/>
                  </a:moveTo>
                  <a:cubicBezTo>
                    <a:pt x="5695" y="589"/>
                    <a:pt x="5704" y="589"/>
                    <a:pt x="5713" y="589"/>
                  </a:cubicBezTo>
                  <a:cubicBezTo>
                    <a:pt x="8205" y="589"/>
                    <a:pt x="10779" y="1959"/>
                    <a:pt x="11965" y="4093"/>
                  </a:cubicBezTo>
                  <a:cubicBezTo>
                    <a:pt x="12654" y="5332"/>
                    <a:pt x="12771" y="6644"/>
                    <a:pt x="12295" y="7787"/>
                  </a:cubicBezTo>
                  <a:cubicBezTo>
                    <a:pt x="11812" y="8947"/>
                    <a:pt x="10777" y="9801"/>
                    <a:pt x="9378" y="10194"/>
                  </a:cubicBezTo>
                  <a:cubicBezTo>
                    <a:pt x="8826" y="10350"/>
                    <a:pt x="8252" y="10424"/>
                    <a:pt x="7673" y="10424"/>
                  </a:cubicBezTo>
                  <a:cubicBezTo>
                    <a:pt x="5182" y="10424"/>
                    <a:pt x="2610" y="9053"/>
                    <a:pt x="1424" y="6918"/>
                  </a:cubicBezTo>
                  <a:cubicBezTo>
                    <a:pt x="735" y="5681"/>
                    <a:pt x="618" y="4368"/>
                    <a:pt x="1094" y="3226"/>
                  </a:cubicBezTo>
                  <a:cubicBezTo>
                    <a:pt x="1577" y="2066"/>
                    <a:pt x="2612" y="1211"/>
                    <a:pt x="4011" y="817"/>
                  </a:cubicBezTo>
                  <a:cubicBezTo>
                    <a:pt x="4556" y="666"/>
                    <a:pt x="5119" y="589"/>
                    <a:pt x="5686" y="589"/>
                  </a:cubicBezTo>
                  <a:close/>
                  <a:moveTo>
                    <a:pt x="5694" y="0"/>
                  </a:moveTo>
                  <a:cubicBezTo>
                    <a:pt x="5068" y="0"/>
                    <a:pt x="4446" y="80"/>
                    <a:pt x="3850" y="248"/>
                  </a:cubicBezTo>
                  <a:cubicBezTo>
                    <a:pt x="2275" y="692"/>
                    <a:pt x="1101" y="1668"/>
                    <a:pt x="547" y="2999"/>
                  </a:cubicBezTo>
                  <a:cubicBezTo>
                    <a:pt x="1" y="4312"/>
                    <a:pt x="128" y="5807"/>
                    <a:pt x="906" y="7207"/>
                  </a:cubicBezTo>
                  <a:cubicBezTo>
                    <a:pt x="2195" y="9524"/>
                    <a:pt x="4989" y="11013"/>
                    <a:pt x="7693" y="11013"/>
                  </a:cubicBezTo>
                  <a:cubicBezTo>
                    <a:pt x="7703" y="11013"/>
                    <a:pt x="7712" y="11013"/>
                    <a:pt x="7721" y="11013"/>
                  </a:cubicBezTo>
                  <a:cubicBezTo>
                    <a:pt x="8335" y="11013"/>
                    <a:pt x="8946" y="10930"/>
                    <a:pt x="9539" y="10765"/>
                  </a:cubicBezTo>
                  <a:cubicBezTo>
                    <a:pt x="11114" y="10321"/>
                    <a:pt x="12286" y="9344"/>
                    <a:pt x="12842" y="8015"/>
                  </a:cubicBezTo>
                  <a:cubicBezTo>
                    <a:pt x="13388" y="6702"/>
                    <a:pt x="13261" y="5207"/>
                    <a:pt x="12483" y="3806"/>
                  </a:cubicBezTo>
                  <a:cubicBezTo>
                    <a:pt x="11194" y="1488"/>
                    <a:pt x="8397" y="0"/>
                    <a:pt x="5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572;p43"/>
            <p:cNvSpPr/>
            <p:nvPr/>
          </p:nvSpPr>
          <p:spPr>
            <a:xfrm>
              <a:off x="6387795" y="1919216"/>
              <a:ext cx="737256" cy="419387"/>
            </a:xfrm>
            <a:custGeom>
              <a:avLst/>
              <a:gdLst/>
              <a:ahLst/>
              <a:cxnLst/>
              <a:rect l="l" t="t" r="r" b="b"/>
              <a:pathLst>
                <a:path w="41700" h="23721" extrusionOk="0">
                  <a:moveTo>
                    <a:pt x="15263" y="3635"/>
                  </a:moveTo>
                  <a:cubicBezTo>
                    <a:pt x="16116" y="3635"/>
                    <a:pt x="16995" y="4104"/>
                    <a:pt x="17402" y="4836"/>
                  </a:cubicBezTo>
                  <a:cubicBezTo>
                    <a:pt x="17903" y="5737"/>
                    <a:pt x="17496" y="6696"/>
                    <a:pt x="16494" y="6979"/>
                  </a:cubicBezTo>
                  <a:cubicBezTo>
                    <a:pt x="16305" y="7032"/>
                    <a:pt x="16108" y="7057"/>
                    <a:pt x="15910" y="7057"/>
                  </a:cubicBezTo>
                  <a:cubicBezTo>
                    <a:pt x="15058" y="7057"/>
                    <a:pt x="14179" y="6588"/>
                    <a:pt x="13772" y="5857"/>
                  </a:cubicBezTo>
                  <a:cubicBezTo>
                    <a:pt x="13271" y="4957"/>
                    <a:pt x="13678" y="3996"/>
                    <a:pt x="14680" y="3714"/>
                  </a:cubicBezTo>
                  <a:cubicBezTo>
                    <a:pt x="14869" y="3661"/>
                    <a:pt x="15065" y="3635"/>
                    <a:pt x="15263" y="3635"/>
                  </a:cubicBezTo>
                  <a:close/>
                  <a:moveTo>
                    <a:pt x="14577" y="0"/>
                  </a:moveTo>
                  <a:cubicBezTo>
                    <a:pt x="13958" y="0"/>
                    <a:pt x="13343" y="79"/>
                    <a:pt x="12752" y="245"/>
                  </a:cubicBezTo>
                  <a:cubicBezTo>
                    <a:pt x="9620" y="1127"/>
                    <a:pt x="8351" y="4126"/>
                    <a:pt x="9916" y="6943"/>
                  </a:cubicBezTo>
                  <a:cubicBezTo>
                    <a:pt x="10633" y="8235"/>
                    <a:pt x="11826" y="9260"/>
                    <a:pt x="13199" y="9912"/>
                  </a:cubicBezTo>
                  <a:cubicBezTo>
                    <a:pt x="13199" y="9912"/>
                    <a:pt x="15468" y="10926"/>
                    <a:pt x="15921" y="11741"/>
                  </a:cubicBezTo>
                  <a:cubicBezTo>
                    <a:pt x="16160" y="12172"/>
                    <a:pt x="15531" y="12682"/>
                    <a:pt x="14884" y="13068"/>
                  </a:cubicBezTo>
                  <a:lnTo>
                    <a:pt x="2855" y="16454"/>
                  </a:lnTo>
                  <a:cubicBezTo>
                    <a:pt x="824" y="17025"/>
                    <a:pt x="1" y="18971"/>
                    <a:pt x="1016" y="20798"/>
                  </a:cubicBezTo>
                  <a:lnTo>
                    <a:pt x="2641" y="23721"/>
                  </a:lnTo>
                  <a:lnTo>
                    <a:pt x="41700" y="12727"/>
                  </a:lnTo>
                  <a:lnTo>
                    <a:pt x="40075" y="9803"/>
                  </a:lnTo>
                  <a:cubicBezTo>
                    <a:pt x="39251" y="8320"/>
                    <a:pt x="37469" y="7371"/>
                    <a:pt x="35742" y="7371"/>
                  </a:cubicBezTo>
                  <a:cubicBezTo>
                    <a:pt x="35340" y="7371"/>
                    <a:pt x="34941" y="7422"/>
                    <a:pt x="34558" y="7530"/>
                  </a:cubicBezTo>
                  <a:lnTo>
                    <a:pt x="23398" y="10671"/>
                  </a:lnTo>
                  <a:cubicBezTo>
                    <a:pt x="23277" y="10676"/>
                    <a:pt x="23154" y="10679"/>
                    <a:pt x="23031" y="10679"/>
                  </a:cubicBezTo>
                  <a:cubicBezTo>
                    <a:pt x="22296" y="10679"/>
                    <a:pt x="21570" y="10578"/>
                    <a:pt x="21365" y="10208"/>
                  </a:cubicBezTo>
                  <a:cubicBezTo>
                    <a:pt x="20752" y="9101"/>
                    <a:pt x="21529" y="8056"/>
                    <a:pt x="21764" y="7075"/>
                  </a:cubicBezTo>
                  <a:cubicBezTo>
                    <a:pt x="22029" y="5979"/>
                    <a:pt x="21888" y="4884"/>
                    <a:pt x="21258" y="3750"/>
                  </a:cubicBezTo>
                  <a:cubicBezTo>
                    <a:pt x="19987" y="1464"/>
                    <a:pt x="17241" y="0"/>
                    <a:pt x="145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573;p43"/>
            <p:cNvSpPr/>
            <p:nvPr/>
          </p:nvSpPr>
          <p:spPr>
            <a:xfrm>
              <a:off x="6390235" y="1914018"/>
              <a:ext cx="742631" cy="430756"/>
            </a:xfrm>
            <a:custGeom>
              <a:avLst/>
              <a:gdLst/>
              <a:ahLst/>
              <a:cxnLst/>
              <a:rect l="l" t="t" r="r" b="b"/>
              <a:pathLst>
                <a:path w="42004" h="24364" extrusionOk="0">
                  <a:moveTo>
                    <a:pt x="15130" y="4226"/>
                  </a:moveTo>
                  <a:cubicBezTo>
                    <a:pt x="15877" y="4226"/>
                    <a:pt x="16650" y="4635"/>
                    <a:pt x="17006" y="5274"/>
                  </a:cubicBezTo>
                  <a:cubicBezTo>
                    <a:pt x="17201" y="5626"/>
                    <a:pt x="17236" y="5995"/>
                    <a:pt x="17104" y="6313"/>
                  </a:cubicBezTo>
                  <a:cubicBezTo>
                    <a:pt x="16969" y="6637"/>
                    <a:pt x="16675" y="6876"/>
                    <a:pt x="16275" y="6989"/>
                  </a:cubicBezTo>
                  <a:cubicBezTo>
                    <a:pt x="16110" y="7036"/>
                    <a:pt x="15938" y="7058"/>
                    <a:pt x="15765" y="7058"/>
                  </a:cubicBezTo>
                  <a:cubicBezTo>
                    <a:pt x="15018" y="7058"/>
                    <a:pt x="14248" y="6647"/>
                    <a:pt x="13892" y="6008"/>
                  </a:cubicBezTo>
                  <a:cubicBezTo>
                    <a:pt x="13696" y="5656"/>
                    <a:pt x="13662" y="5287"/>
                    <a:pt x="13794" y="4969"/>
                  </a:cubicBezTo>
                  <a:cubicBezTo>
                    <a:pt x="13929" y="4645"/>
                    <a:pt x="14222" y="4406"/>
                    <a:pt x="14621" y="4292"/>
                  </a:cubicBezTo>
                  <a:lnTo>
                    <a:pt x="14621" y="4294"/>
                  </a:lnTo>
                  <a:cubicBezTo>
                    <a:pt x="14786" y="4248"/>
                    <a:pt x="14957" y="4226"/>
                    <a:pt x="15130" y="4226"/>
                  </a:cubicBezTo>
                  <a:close/>
                  <a:moveTo>
                    <a:pt x="15113" y="3636"/>
                  </a:moveTo>
                  <a:cubicBezTo>
                    <a:pt x="14891" y="3636"/>
                    <a:pt x="14672" y="3664"/>
                    <a:pt x="14461" y="3723"/>
                  </a:cubicBezTo>
                  <a:cubicBezTo>
                    <a:pt x="13885" y="3886"/>
                    <a:pt x="13454" y="4247"/>
                    <a:pt x="13249" y="4741"/>
                  </a:cubicBezTo>
                  <a:cubicBezTo>
                    <a:pt x="13045" y="5229"/>
                    <a:pt x="13090" y="5781"/>
                    <a:pt x="13376" y="6296"/>
                  </a:cubicBezTo>
                  <a:cubicBezTo>
                    <a:pt x="13833" y="7118"/>
                    <a:pt x="14824" y="7645"/>
                    <a:pt x="15782" y="7645"/>
                  </a:cubicBezTo>
                  <a:cubicBezTo>
                    <a:pt x="15786" y="7645"/>
                    <a:pt x="15791" y="7645"/>
                    <a:pt x="15795" y="7645"/>
                  </a:cubicBezTo>
                  <a:cubicBezTo>
                    <a:pt x="16012" y="7645"/>
                    <a:pt x="16227" y="7615"/>
                    <a:pt x="16435" y="7557"/>
                  </a:cubicBezTo>
                  <a:cubicBezTo>
                    <a:pt x="17012" y="7395"/>
                    <a:pt x="17444" y="7033"/>
                    <a:pt x="17649" y="6540"/>
                  </a:cubicBezTo>
                  <a:cubicBezTo>
                    <a:pt x="17852" y="6051"/>
                    <a:pt x="17808" y="5500"/>
                    <a:pt x="17522" y="4986"/>
                  </a:cubicBezTo>
                  <a:cubicBezTo>
                    <a:pt x="17065" y="4164"/>
                    <a:pt x="16072" y="3636"/>
                    <a:pt x="15113" y="3636"/>
                  </a:cubicBezTo>
                  <a:close/>
                  <a:moveTo>
                    <a:pt x="14428" y="588"/>
                  </a:moveTo>
                  <a:cubicBezTo>
                    <a:pt x="14433" y="588"/>
                    <a:pt x="14438" y="588"/>
                    <a:pt x="14442" y="588"/>
                  </a:cubicBezTo>
                  <a:cubicBezTo>
                    <a:pt x="17001" y="590"/>
                    <a:pt x="19643" y="1996"/>
                    <a:pt x="20861" y="4188"/>
                  </a:cubicBezTo>
                  <a:cubicBezTo>
                    <a:pt x="21436" y="5225"/>
                    <a:pt x="21592" y="6243"/>
                    <a:pt x="21338" y="7300"/>
                  </a:cubicBezTo>
                  <a:cubicBezTo>
                    <a:pt x="21279" y="7544"/>
                    <a:pt x="21183" y="7799"/>
                    <a:pt x="21080" y="8066"/>
                  </a:cubicBezTo>
                  <a:cubicBezTo>
                    <a:pt x="20785" y="8839"/>
                    <a:pt x="20450" y="9715"/>
                    <a:pt x="20968" y="10645"/>
                  </a:cubicBezTo>
                  <a:cubicBezTo>
                    <a:pt x="21199" y="11063"/>
                    <a:pt x="21827" y="11269"/>
                    <a:pt x="22887" y="11269"/>
                  </a:cubicBezTo>
                  <a:cubicBezTo>
                    <a:pt x="23009" y="11269"/>
                    <a:pt x="23137" y="11267"/>
                    <a:pt x="23271" y="11261"/>
                  </a:cubicBezTo>
                  <a:lnTo>
                    <a:pt x="34498" y="8110"/>
                  </a:lnTo>
                  <a:cubicBezTo>
                    <a:pt x="34857" y="8009"/>
                    <a:pt x="35231" y="7961"/>
                    <a:pt x="35607" y="7961"/>
                  </a:cubicBezTo>
                  <a:cubicBezTo>
                    <a:pt x="37230" y="7961"/>
                    <a:pt x="38905" y="8853"/>
                    <a:pt x="39677" y="10241"/>
                  </a:cubicBezTo>
                  <a:lnTo>
                    <a:pt x="41121" y="12839"/>
                  </a:lnTo>
                  <a:lnTo>
                    <a:pt x="2647" y="23669"/>
                  </a:lnTo>
                  <a:lnTo>
                    <a:pt x="1136" y="20948"/>
                  </a:lnTo>
                  <a:cubicBezTo>
                    <a:pt x="693" y="20151"/>
                    <a:pt x="617" y="19309"/>
                    <a:pt x="922" y="18577"/>
                  </a:cubicBezTo>
                  <a:cubicBezTo>
                    <a:pt x="1230" y="17836"/>
                    <a:pt x="1896" y="17286"/>
                    <a:pt x="2796" y="17032"/>
                  </a:cubicBezTo>
                  <a:lnTo>
                    <a:pt x="14825" y="13647"/>
                  </a:lnTo>
                  <a:lnTo>
                    <a:pt x="14897" y="13615"/>
                  </a:lnTo>
                  <a:cubicBezTo>
                    <a:pt x="15944" y="12990"/>
                    <a:pt x="16330" y="12409"/>
                    <a:pt x="16041" y="11892"/>
                  </a:cubicBezTo>
                  <a:cubicBezTo>
                    <a:pt x="15554" y="11014"/>
                    <a:pt x="13424" y="10044"/>
                    <a:pt x="13187" y="9938"/>
                  </a:cubicBezTo>
                  <a:cubicBezTo>
                    <a:pt x="11812" y="9286"/>
                    <a:pt x="10692" y="8276"/>
                    <a:pt x="10036" y="7094"/>
                  </a:cubicBezTo>
                  <a:cubicBezTo>
                    <a:pt x="9328" y="5821"/>
                    <a:pt x="9207" y="4472"/>
                    <a:pt x="9697" y="3298"/>
                  </a:cubicBezTo>
                  <a:cubicBezTo>
                    <a:pt x="10193" y="2107"/>
                    <a:pt x="11257" y="1228"/>
                    <a:pt x="12694" y="824"/>
                  </a:cubicBezTo>
                  <a:cubicBezTo>
                    <a:pt x="13258" y="666"/>
                    <a:pt x="13841" y="588"/>
                    <a:pt x="14428" y="588"/>
                  </a:cubicBezTo>
                  <a:close/>
                  <a:moveTo>
                    <a:pt x="14426" y="1"/>
                  </a:moveTo>
                  <a:cubicBezTo>
                    <a:pt x="13784" y="1"/>
                    <a:pt x="13147" y="83"/>
                    <a:pt x="12535" y="255"/>
                  </a:cubicBezTo>
                  <a:cubicBezTo>
                    <a:pt x="10921" y="709"/>
                    <a:pt x="9720" y="1709"/>
                    <a:pt x="9152" y="3071"/>
                  </a:cubicBezTo>
                  <a:cubicBezTo>
                    <a:pt x="8592" y="4416"/>
                    <a:pt x="8723" y="5946"/>
                    <a:pt x="9520" y="7381"/>
                  </a:cubicBezTo>
                  <a:cubicBezTo>
                    <a:pt x="10236" y="8670"/>
                    <a:pt x="11448" y="9767"/>
                    <a:pt x="12942" y="10475"/>
                  </a:cubicBezTo>
                  <a:cubicBezTo>
                    <a:pt x="13547" y="10746"/>
                    <a:pt x="15193" y="11581"/>
                    <a:pt x="15525" y="12179"/>
                  </a:cubicBezTo>
                  <a:cubicBezTo>
                    <a:pt x="15599" y="12312"/>
                    <a:pt x="15349" y="12652"/>
                    <a:pt x="14627" y="13088"/>
                  </a:cubicBezTo>
                  <a:lnTo>
                    <a:pt x="2638" y="16462"/>
                  </a:lnTo>
                  <a:cubicBezTo>
                    <a:pt x="1559" y="16766"/>
                    <a:pt x="757" y="17437"/>
                    <a:pt x="377" y="18349"/>
                  </a:cubicBezTo>
                  <a:cubicBezTo>
                    <a:pt x="0" y="19252"/>
                    <a:pt x="87" y="20276"/>
                    <a:pt x="620" y="21235"/>
                  </a:cubicBezTo>
                  <a:lnTo>
                    <a:pt x="2358" y="24364"/>
                  </a:lnTo>
                  <a:lnTo>
                    <a:pt x="42003" y="13204"/>
                  </a:lnTo>
                  <a:lnTo>
                    <a:pt x="40197" y="9953"/>
                  </a:lnTo>
                  <a:cubicBezTo>
                    <a:pt x="39323" y="8381"/>
                    <a:pt x="37428" y="7371"/>
                    <a:pt x="35594" y="7371"/>
                  </a:cubicBezTo>
                  <a:cubicBezTo>
                    <a:pt x="35168" y="7371"/>
                    <a:pt x="34746" y="7425"/>
                    <a:pt x="34341" y="7539"/>
                  </a:cubicBezTo>
                  <a:lnTo>
                    <a:pt x="23215" y="10671"/>
                  </a:lnTo>
                  <a:cubicBezTo>
                    <a:pt x="23102" y="10675"/>
                    <a:pt x="22996" y="10677"/>
                    <a:pt x="22897" y="10677"/>
                  </a:cubicBezTo>
                  <a:cubicBezTo>
                    <a:pt x="21727" y="10677"/>
                    <a:pt x="21518" y="10415"/>
                    <a:pt x="21486" y="10358"/>
                  </a:cubicBezTo>
                  <a:cubicBezTo>
                    <a:pt x="21104" y="9667"/>
                    <a:pt x="21362" y="8992"/>
                    <a:pt x="21634" y="8276"/>
                  </a:cubicBezTo>
                  <a:cubicBezTo>
                    <a:pt x="21740" y="8003"/>
                    <a:pt x="21847" y="7719"/>
                    <a:pt x="21915" y="7437"/>
                  </a:cubicBezTo>
                  <a:cubicBezTo>
                    <a:pt x="22205" y="6229"/>
                    <a:pt x="22030" y="5073"/>
                    <a:pt x="21379" y="3900"/>
                  </a:cubicBezTo>
                  <a:cubicBezTo>
                    <a:pt x="20059" y="1525"/>
                    <a:pt x="17196" y="1"/>
                    <a:pt x="14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574;p43"/>
            <p:cNvSpPr/>
            <p:nvPr/>
          </p:nvSpPr>
          <p:spPr>
            <a:xfrm>
              <a:off x="7388978" y="2235971"/>
              <a:ext cx="244161" cy="259295"/>
            </a:xfrm>
            <a:custGeom>
              <a:avLst/>
              <a:gdLst/>
              <a:ahLst/>
              <a:cxnLst/>
              <a:rect l="l" t="t" r="r" b="b"/>
              <a:pathLst>
                <a:path w="13810" h="14666" extrusionOk="0">
                  <a:moveTo>
                    <a:pt x="11797" y="1"/>
                  </a:moveTo>
                  <a:cubicBezTo>
                    <a:pt x="11123" y="1"/>
                    <a:pt x="10479" y="386"/>
                    <a:pt x="10181" y="1038"/>
                  </a:cubicBezTo>
                  <a:lnTo>
                    <a:pt x="6092" y="10209"/>
                  </a:lnTo>
                  <a:lnTo>
                    <a:pt x="3031" y="8075"/>
                  </a:lnTo>
                  <a:cubicBezTo>
                    <a:pt x="2722" y="7859"/>
                    <a:pt x="2368" y="7755"/>
                    <a:pt x="2018" y="7755"/>
                  </a:cubicBezTo>
                  <a:cubicBezTo>
                    <a:pt x="1458" y="7755"/>
                    <a:pt x="907" y="8020"/>
                    <a:pt x="562" y="8514"/>
                  </a:cubicBezTo>
                  <a:cubicBezTo>
                    <a:pt x="1" y="9318"/>
                    <a:pt x="199" y="10423"/>
                    <a:pt x="1002" y="10983"/>
                  </a:cubicBezTo>
                  <a:lnTo>
                    <a:pt x="5821" y="14346"/>
                  </a:lnTo>
                  <a:cubicBezTo>
                    <a:pt x="6120" y="14554"/>
                    <a:pt x="6474" y="14666"/>
                    <a:pt x="6836" y="14666"/>
                  </a:cubicBezTo>
                  <a:lnTo>
                    <a:pt x="6837" y="14666"/>
                  </a:lnTo>
                  <a:cubicBezTo>
                    <a:pt x="7537" y="14666"/>
                    <a:pt x="8172" y="14254"/>
                    <a:pt x="8456" y="13615"/>
                  </a:cubicBezTo>
                  <a:lnTo>
                    <a:pt x="13421" y="2482"/>
                  </a:lnTo>
                  <a:cubicBezTo>
                    <a:pt x="13810" y="1590"/>
                    <a:pt x="13406" y="551"/>
                    <a:pt x="12517" y="154"/>
                  </a:cubicBezTo>
                  <a:cubicBezTo>
                    <a:pt x="12283" y="50"/>
                    <a:pt x="12038" y="1"/>
                    <a:pt x="1179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575;p43"/>
            <p:cNvSpPr/>
            <p:nvPr/>
          </p:nvSpPr>
          <p:spPr>
            <a:xfrm>
              <a:off x="7586959" y="2592241"/>
              <a:ext cx="244143" cy="259295"/>
            </a:xfrm>
            <a:custGeom>
              <a:avLst/>
              <a:gdLst/>
              <a:ahLst/>
              <a:cxnLst/>
              <a:rect l="l" t="t" r="r" b="b"/>
              <a:pathLst>
                <a:path w="13809" h="14666" extrusionOk="0">
                  <a:moveTo>
                    <a:pt x="11795" y="0"/>
                  </a:moveTo>
                  <a:cubicBezTo>
                    <a:pt x="11121" y="0"/>
                    <a:pt x="10477" y="386"/>
                    <a:pt x="10180" y="1038"/>
                  </a:cubicBezTo>
                  <a:lnTo>
                    <a:pt x="6090" y="10209"/>
                  </a:lnTo>
                  <a:lnTo>
                    <a:pt x="3031" y="8075"/>
                  </a:lnTo>
                  <a:cubicBezTo>
                    <a:pt x="2721" y="7859"/>
                    <a:pt x="2367" y="7755"/>
                    <a:pt x="2017" y="7755"/>
                  </a:cubicBezTo>
                  <a:cubicBezTo>
                    <a:pt x="1457" y="7755"/>
                    <a:pt x="906" y="8020"/>
                    <a:pt x="561" y="8514"/>
                  </a:cubicBezTo>
                  <a:cubicBezTo>
                    <a:pt x="1" y="9317"/>
                    <a:pt x="197" y="10423"/>
                    <a:pt x="1000" y="10983"/>
                  </a:cubicBezTo>
                  <a:lnTo>
                    <a:pt x="5821" y="14346"/>
                  </a:lnTo>
                  <a:cubicBezTo>
                    <a:pt x="6118" y="14553"/>
                    <a:pt x="6472" y="14665"/>
                    <a:pt x="6835" y="14666"/>
                  </a:cubicBezTo>
                  <a:lnTo>
                    <a:pt x="6835" y="14666"/>
                  </a:lnTo>
                  <a:cubicBezTo>
                    <a:pt x="7536" y="14665"/>
                    <a:pt x="8170" y="14254"/>
                    <a:pt x="8455" y="13614"/>
                  </a:cubicBezTo>
                  <a:lnTo>
                    <a:pt x="13419" y="2482"/>
                  </a:lnTo>
                  <a:cubicBezTo>
                    <a:pt x="13808" y="1589"/>
                    <a:pt x="13404" y="551"/>
                    <a:pt x="12515" y="154"/>
                  </a:cubicBezTo>
                  <a:cubicBezTo>
                    <a:pt x="12281" y="50"/>
                    <a:pt x="12036" y="0"/>
                    <a:pt x="11795" y="0"/>
                  </a:cubicBezTo>
                  <a:close/>
                  <a:moveTo>
                    <a:pt x="6835" y="14666"/>
                  </a:moveTo>
                  <a:lnTo>
                    <a:pt x="6835" y="14666"/>
                  </a:lnTo>
                  <a:cubicBezTo>
                    <a:pt x="6835" y="14666"/>
                    <a:pt x="6835" y="14666"/>
                    <a:pt x="6835" y="14666"/>
                  </a:cubicBezTo>
                  <a:lnTo>
                    <a:pt x="6836" y="14666"/>
                  </a:lnTo>
                  <a:cubicBezTo>
                    <a:pt x="6836" y="14666"/>
                    <a:pt x="6835" y="14666"/>
                    <a:pt x="6835" y="14666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576;p43"/>
            <p:cNvSpPr/>
            <p:nvPr/>
          </p:nvSpPr>
          <p:spPr>
            <a:xfrm>
              <a:off x="8692737" y="2530078"/>
              <a:ext cx="349763" cy="225013"/>
            </a:xfrm>
            <a:custGeom>
              <a:avLst/>
              <a:gdLst/>
              <a:ahLst/>
              <a:cxnLst/>
              <a:rect l="l" t="t" r="r" b="b"/>
              <a:pathLst>
                <a:path w="19783" h="12727" extrusionOk="0">
                  <a:moveTo>
                    <a:pt x="3379" y="0"/>
                  </a:moveTo>
                  <a:cubicBezTo>
                    <a:pt x="3379" y="0"/>
                    <a:pt x="1" y="0"/>
                    <a:pt x="162" y="1930"/>
                  </a:cubicBezTo>
                  <a:cubicBezTo>
                    <a:pt x="323" y="3860"/>
                    <a:pt x="12546" y="11258"/>
                    <a:pt x="13511" y="11902"/>
                  </a:cubicBezTo>
                  <a:cubicBezTo>
                    <a:pt x="13984" y="12217"/>
                    <a:pt x="15116" y="12727"/>
                    <a:pt x="16184" y="12727"/>
                  </a:cubicBezTo>
                  <a:cubicBezTo>
                    <a:pt x="17293" y="12727"/>
                    <a:pt x="18333" y="12178"/>
                    <a:pt x="18497" y="10294"/>
                  </a:cubicBezTo>
                  <a:cubicBezTo>
                    <a:pt x="18497" y="10294"/>
                    <a:pt x="19782" y="7559"/>
                    <a:pt x="18979" y="5469"/>
                  </a:cubicBezTo>
                  <a:cubicBezTo>
                    <a:pt x="18175" y="3378"/>
                    <a:pt x="3379" y="0"/>
                    <a:pt x="3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577;p43"/>
            <p:cNvSpPr/>
            <p:nvPr/>
          </p:nvSpPr>
          <p:spPr>
            <a:xfrm>
              <a:off x="8689678" y="2524862"/>
              <a:ext cx="357454" cy="235409"/>
            </a:xfrm>
            <a:custGeom>
              <a:avLst/>
              <a:gdLst/>
              <a:ahLst/>
              <a:cxnLst/>
              <a:rect l="l" t="t" r="r" b="b"/>
              <a:pathLst>
                <a:path w="20218" h="13315" extrusionOk="0">
                  <a:moveTo>
                    <a:pt x="3520" y="592"/>
                  </a:moveTo>
                  <a:cubicBezTo>
                    <a:pt x="9185" y="1886"/>
                    <a:pt x="18333" y="4456"/>
                    <a:pt x="18876" y="5870"/>
                  </a:cubicBezTo>
                  <a:cubicBezTo>
                    <a:pt x="19624" y="7815"/>
                    <a:pt x="18414" y="10436"/>
                    <a:pt x="18402" y="10463"/>
                  </a:cubicBezTo>
                  <a:cubicBezTo>
                    <a:pt x="18387" y="10494"/>
                    <a:pt x="18378" y="10528"/>
                    <a:pt x="18375" y="10562"/>
                  </a:cubicBezTo>
                  <a:cubicBezTo>
                    <a:pt x="18287" y="11572"/>
                    <a:pt x="17927" y="12234"/>
                    <a:pt x="17306" y="12533"/>
                  </a:cubicBezTo>
                  <a:cubicBezTo>
                    <a:pt x="17018" y="12671"/>
                    <a:pt x="16691" y="12727"/>
                    <a:pt x="16352" y="12727"/>
                  </a:cubicBezTo>
                  <a:cubicBezTo>
                    <a:pt x="15372" y="12727"/>
                    <a:pt x="14303" y="12255"/>
                    <a:pt x="13848" y="11951"/>
                  </a:cubicBezTo>
                  <a:cubicBezTo>
                    <a:pt x="13726" y="11869"/>
                    <a:pt x="13422" y="11679"/>
                    <a:pt x="12986" y="11406"/>
                  </a:cubicBezTo>
                  <a:cubicBezTo>
                    <a:pt x="2881" y="5071"/>
                    <a:pt x="687" y="2904"/>
                    <a:pt x="630" y="2201"/>
                  </a:cubicBezTo>
                  <a:cubicBezTo>
                    <a:pt x="603" y="1886"/>
                    <a:pt x="690" y="1625"/>
                    <a:pt x="895" y="1402"/>
                  </a:cubicBezTo>
                  <a:cubicBezTo>
                    <a:pt x="1578" y="659"/>
                    <a:pt x="3268" y="597"/>
                    <a:pt x="3520" y="592"/>
                  </a:cubicBezTo>
                  <a:close/>
                  <a:moveTo>
                    <a:pt x="3552" y="0"/>
                  </a:moveTo>
                  <a:cubicBezTo>
                    <a:pt x="3464" y="0"/>
                    <a:pt x="1371" y="11"/>
                    <a:pt x="461" y="1001"/>
                  </a:cubicBezTo>
                  <a:cubicBezTo>
                    <a:pt x="142" y="1348"/>
                    <a:pt x="0" y="1768"/>
                    <a:pt x="40" y="2250"/>
                  </a:cubicBezTo>
                  <a:cubicBezTo>
                    <a:pt x="146" y="3518"/>
                    <a:pt x="4041" y="6497"/>
                    <a:pt x="12672" y="11907"/>
                  </a:cubicBezTo>
                  <a:cubicBezTo>
                    <a:pt x="13101" y="12175"/>
                    <a:pt x="13400" y="12363"/>
                    <a:pt x="13519" y="12443"/>
                  </a:cubicBezTo>
                  <a:cubicBezTo>
                    <a:pt x="14052" y="12797"/>
                    <a:pt x="15232" y="13315"/>
                    <a:pt x="16361" y="13315"/>
                  </a:cubicBezTo>
                  <a:cubicBezTo>
                    <a:pt x="16780" y="13315"/>
                    <a:pt x="17192" y="13244"/>
                    <a:pt x="17562" y="13065"/>
                  </a:cubicBezTo>
                  <a:cubicBezTo>
                    <a:pt x="18374" y="12675"/>
                    <a:pt x="18844" y="11868"/>
                    <a:pt x="18960" y="10666"/>
                  </a:cubicBezTo>
                  <a:cubicBezTo>
                    <a:pt x="19137" y="10268"/>
                    <a:pt x="20217" y="7709"/>
                    <a:pt x="19428" y="5657"/>
                  </a:cubicBezTo>
                  <a:cubicBezTo>
                    <a:pt x="18592" y="3483"/>
                    <a:pt x="5147" y="357"/>
                    <a:pt x="3617" y="7"/>
                  </a:cubicBezTo>
                  <a:cubicBezTo>
                    <a:pt x="3596" y="2"/>
                    <a:pt x="3573" y="0"/>
                    <a:pt x="3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578;p43"/>
            <p:cNvSpPr/>
            <p:nvPr/>
          </p:nvSpPr>
          <p:spPr>
            <a:xfrm>
              <a:off x="8708808" y="2460401"/>
              <a:ext cx="65310" cy="51307"/>
            </a:xfrm>
            <a:custGeom>
              <a:avLst/>
              <a:gdLst/>
              <a:ahLst/>
              <a:cxnLst/>
              <a:rect l="l" t="t" r="r" b="b"/>
              <a:pathLst>
                <a:path w="3694" h="2902" extrusionOk="0">
                  <a:moveTo>
                    <a:pt x="710" y="0"/>
                  </a:moveTo>
                  <a:cubicBezTo>
                    <a:pt x="0" y="0"/>
                    <a:pt x="1189" y="2402"/>
                    <a:pt x="1649" y="2517"/>
                  </a:cubicBezTo>
                  <a:cubicBezTo>
                    <a:pt x="2160" y="2646"/>
                    <a:pt x="3438" y="2901"/>
                    <a:pt x="3438" y="2901"/>
                  </a:cubicBezTo>
                  <a:lnTo>
                    <a:pt x="3693" y="1239"/>
                  </a:lnTo>
                  <a:cubicBezTo>
                    <a:pt x="3693" y="1239"/>
                    <a:pt x="2288" y="729"/>
                    <a:pt x="1011" y="91"/>
                  </a:cubicBezTo>
                  <a:cubicBezTo>
                    <a:pt x="886" y="29"/>
                    <a:pt x="786" y="0"/>
                    <a:pt x="7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579;p43"/>
            <p:cNvSpPr/>
            <p:nvPr/>
          </p:nvSpPr>
          <p:spPr>
            <a:xfrm>
              <a:off x="8711425" y="2455150"/>
              <a:ext cx="68227" cy="61756"/>
            </a:xfrm>
            <a:custGeom>
              <a:avLst/>
              <a:gdLst/>
              <a:ahLst/>
              <a:cxnLst/>
              <a:rect l="l" t="t" r="r" b="b"/>
              <a:pathLst>
                <a:path w="3859" h="3493" extrusionOk="0">
                  <a:moveTo>
                    <a:pt x="630" y="608"/>
                  </a:moveTo>
                  <a:cubicBezTo>
                    <a:pt x="664" y="620"/>
                    <a:pt x="698" y="635"/>
                    <a:pt x="729" y="651"/>
                  </a:cubicBezTo>
                  <a:cubicBezTo>
                    <a:pt x="1704" y="1138"/>
                    <a:pt x="2761" y="1555"/>
                    <a:pt x="3216" y="1729"/>
                  </a:cubicBezTo>
                  <a:lnTo>
                    <a:pt x="3044" y="2846"/>
                  </a:lnTo>
                  <a:cubicBezTo>
                    <a:pt x="2636" y="2762"/>
                    <a:pt x="1924" y="2615"/>
                    <a:pt x="1589" y="2532"/>
                  </a:cubicBezTo>
                  <a:cubicBezTo>
                    <a:pt x="1311" y="2392"/>
                    <a:pt x="613" y="1048"/>
                    <a:pt x="630" y="608"/>
                  </a:cubicBezTo>
                  <a:close/>
                  <a:moveTo>
                    <a:pt x="557" y="0"/>
                  </a:moveTo>
                  <a:cubicBezTo>
                    <a:pt x="440" y="0"/>
                    <a:pt x="338" y="34"/>
                    <a:pt x="251" y="101"/>
                  </a:cubicBezTo>
                  <a:cubicBezTo>
                    <a:pt x="58" y="251"/>
                    <a:pt x="0" y="524"/>
                    <a:pt x="82" y="913"/>
                  </a:cubicBezTo>
                  <a:cubicBezTo>
                    <a:pt x="218" y="1565"/>
                    <a:pt x="897" y="2968"/>
                    <a:pt x="1429" y="3100"/>
                  </a:cubicBezTo>
                  <a:cubicBezTo>
                    <a:pt x="1941" y="3228"/>
                    <a:pt x="3179" y="3476"/>
                    <a:pt x="3232" y="3486"/>
                  </a:cubicBezTo>
                  <a:cubicBezTo>
                    <a:pt x="3251" y="3490"/>
                    <a:pt x="3270" y="3493"/>
                    <a:pt x="3289" y="3493"/>
                  </a:cubicBezTo>
                  <a:cubicBezTo>
                    <a:pt x="3435" y="3491"/>
                    <a:pt x="3559" y="3386"/>
                    <a:pt x="3581" y="3242"/>
                  </a:cubicBezTo>
                  <a:lnTo>
                    <a:pt x="3836" y="1582"/>
                  </a:lnTo>
                  <a:cubicBezTo>
                    <a:pt x="3859" y="1442"/>
                    <a:pt x="3778" y="1307"/>
                    <a:pt x="3646" y="1258"/>
                  </a:cubicBezTo>
                  <a:cubicBezTo>
                    <a:pt x="3632" y="1253"/>
                    <a:pt x="2242" y="746"/>
                    <a:pt x="995" y="122"/>
                  </a:cubicBezTo>
                  <a:cubicBezTo>
                    <a:pt x="832" y="41"/>
                    <a:pt x="685" y="0"/>
                    <a:pt x="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580;p43"/>
            <p:cNvSpPr/>
            <p:nvPr/>
          </p:nvSpPr>
          <p:spPr>
            <a:xfrm>
              <a:off x="7862466" y="2156570"/>
              <a:ext cx="1570214" cy="1013294"/>
            </a:xfrm>
            <a:custGeom>
              <a:avLst/>
              <a:gdLst/>
              <a:ahLst/>
              <a:cxnLst/>
              <a:rect l="l" t="t" r="r" b="b"/>
              <a:pathLst>
                <a:path w="88813" h="57313" extrusionOk="0">
                  <a:moveTo>
                    <a:pt x="81493" y="1"/>
                  </a:moveTo>
                  <a:cubicBezTo>
                    <a:pt x="80301" y="1"/>
                    <a:pt x="79094" y="335"/>
                    <a:pt x="78019" y="1035"/>
                  </a:cubicBezTo>
                  <a:lnTo>
                    <a:pt x="7398" y="47020"/>
                  </a:lnTo>
                  <a:lnTo>
                    <a:pt x="0" y="56026"/>
                  </a:lnTo>
                  <a:lnTo>
                    <a:pt x="644" y="57313"/>
                  </a:lnTo>
                  <a:lnTo>
                    <a:pt x="11097" y="54739"/>
                  </a:lnTo>
                  <a:lnTo>
                    <a:pt x="84707" y="11887"/>
                  </a:lnTo>
                  <a:cubicBezTo>
                    <a:pt x="87814" y="10078"/>
                    <a:pt x="88813" y="6058"/>
                    <a:pt x="86910" y="3005"/>
                  </a:cubicBezTo>
                  <a:cubicBezTo>
                    <a:pt x="85700" y="1063"/>
                    <a:pt x="83619" y="1"/>
                    <a:pt x="81493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581;p43"/>
            <p:cNvSpPr/>
            <p:nvPr/>
          </p:nvSpPr>
          <p:spPr>
            <a:xfrm>
              <a:off x="7856879" y="2151302"/>
              <a:ext cx="1568729" cy="1023796"/>
            </a:xfrm>
            <a:custGeom>
              <a:avLst/>
              <a:gdLst/>
              <a:ahLst/>
              <a:cxnLst/>
              <a:rect l="l" t="t" r="r" b="b"/>
              <a:pathLst>
                <a:path w="88729" h="57907" extrusionOk="0">
                  <a:moveTo>
                    <a:pt x="81801" y="592"/>
                  </a:moveTo>
                  <a:cubicBezTo>
                    <a:pt x="82243" y="592"/>
                    <a:pt x="82688" y="640"/>
                    <a:pt x="83131" y="738"/>
                  </a:cubicBezTo>
                  <a:cubicBezTo>
                    <a:pt x="84739" y="1095"/>
                    <a:pt x="86105" y="2062"/>
                    <a:pt x="86975" y="3459"/>
                  </a:cubicBezTo>
                  <a:cubicBezTo>
                    <a:pt x="87852" y="4867"/>
                    <a:pt x="88115" y="6529"/>
                    <a:pt x="87716" y="8139"/>
                  </a:cubicBezTo>
                  <a:cubicBezTo>
                    <a:pt x="87317" y="9749"/>
                    <a:pt x="86307" y="11095"/>
                    <a:pt x="84875" y="11930"/>
                  </a:cubicBezTo>
                  <a:lnTo>
                    <a:pt x="11301" y="54760"/>
                  </a:lnTo>
                  <a:lnTo>
                    <a:pt x="1118" y="57268"/>
                  </a:lnTo>
                  <a:lnTo>
                    <a:pt x="666" y="56364"/>
                  </a:lnTo>
                  <a:lnTo>
                    <a:pt x="7915" y="47541"/>
                  </a:lnTo>
                  <a:lnTo>
                    <a:pt x="78496" y="1579"/>
                  </a:lnTo>
                  <a:cubicBezTo>
                    <a:pt x="79496" y="928"/>
                    <a:pt x="80637" y="592"/>
                    <a:pt x="81801" y="592"/>
                  </a:cubicBezTo>
                  <a:close/>
                  <a:moveTo>
                    <a:pt x="81799" y="1"/>
                  </a:moveTo>
                  <a:cubicBezTo>
                    <a:pt x="80522" y="1"/>
                    <a:pt x="79271" y="369"/>
                    <a:pt x="78174" y="1085"/>
                  </a:cubicBezTo>
                  <a:lnTo>
                    <a:pt x="7553" y="47070"/>
                  </a:lnTo>
                  <a:cubicBezTo>
                    <a:pt x="7528" y="47087"/>
                    <a:pt x="7505" y="47107"/>
                    <a:pt x="7485" y="47131"/>
                  </a:cubicBezTo>
                  <a:lnTo>
                    <a:pt x="87" y="56136"/>
                  </a:lnTo>
                  <a:cubicBezTo>
                    <a:pt x="14" y="56227"/>
                    <a:pt x="0" y="56352"/>
                    <a:pt x="52" y="56456"/>
                  </a:cubicBezTo>
                  <a:lnTo>
                    <a:pt x="695" y="57743"/>
                  </a:lnTo>
                  <a:cubicBezTo>
                    <a:pt x="745" y="57844"/>
                    <a:pt x="848" y="57907"/>
                    <a:pt x="960" y="57907"/>
                  </a:cubicBezTo>
                  <a:cubicBezTo>
                    <a:pt x="984" y="57907"/>
                    <a:pt x="1008" y="57904"/>
                    <a:pt x="1030" y="57898"/>
                  </a:cubicBezTo>
                  <a:lnTo>
                    <a:pt x="11484" y="55324"/>
                  </a:lnTo>
                  <a:cubicBezTo>
                    <a:pt x="11512" y="55318"/>
                    <a:pt x="11538" y="55307"/>
                    <a:pt x="11562" y="55293"/>
                  </a:cubicBezTo>
                  <a:lnTo>
                    <a:pt x="85172" y="12441"/>
                  </a:lnTo>
                  <a:cubicBezTo>
                    <a:pt x="86744" y="11526"/>
                    <a:pt x="87852" y="10049"/>
                    <a:pt x="88290" y="8281"/>
                  </a:cubicBezTo>
                  <a:cubicBezTo>
                    <a:pt x="88728" y="6515"/>
                    <a:pt x="88439" y="4692"/>
                    <a:pt x="87477" y="3147"/>
                  </a:cubicBezTo>
                  <a:cubicBezTo>
                    <a:pt x="86521" y="1613"/>
                    <a:pt x="85023" y="553"/>
                    <a:pt x="83259" y="162"/>
                  </a:cubicBezTo>
                  <a:cubicBezTo>
                    <a:pt x="82773" y="54"/>
                    <a:pt x="82284" y="1"/>
                    <a:pt x="81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582;p43"/>
            <p:cNvSpPr/>
            <p:nvPr/>
          </p:nvSpPr>
          <p:spPr>
            <a:xfrm>
              <a:off x="8604779" y="2692858"/>
              <a:ext cx="42414" cy="27298"/>
            </a:xfrm>
            <a:custGeom>
              <a:avLst/>
              <a:gdLst/>
              <a:ahLst/>
              <a:cxnLst/>
              <a:rect l="l" t="t" r="r" b="b"/>
              <a:pathLst>
                <a:path w="2399" h="1544" extrusionOk="0">
                  <a:moveTo>
                    <a:pt x="2399" y="0"/>
                  </a:moveTo>
                  <a:lnTo>
                    <a:pt x="0" y="154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583;p43"/>
            <p:cNvSpPr/>
            <p:nvPr/>
          </p:nvSpPr>
          <p:spPr>
            <a:xfrm>
              <a:off x="8599104" y="2687625"/>
              <a:ext cx="54048" cy="37764"/>
            </a:xfrm>
            <a:custGeom>
              <a:avLst/>
              <a:gdLst/>
              <a:ahLst/>
              <a:cxnLst/>
              <a:rect l="l" t="t" r="r" b="b"/>
              <a:pathLst>
                <a:path w="3057" h="2136" extrusionOk="0">
                  <a:moveTo>
                    <a:pt x="2719" y="0"/>
                  </a:moveTo>
                  <a:cubicBezTo>
                    <a:pt x="2664" y="0"/>
                    <a:pt x="2609" y="15"/>
                    <a:pt x="2560" y="47"/>
                  </a:cubicBezTo>
                  <a:lnTo>
                    <a:pt x="160" y="1592"/>
                  </a:lnTo>
                  <a:cubicBezTo>
                    <a:pt x="50" y="1662"/>
                    <a:pt x="0" y="1797"/>
                    <a:pt x="37" y="1923"/>
                  </a:cubicBezTo>
                  <a:cubicBezTo>
                    <a:pt x="73" y="2049"/>
                    <a:pt x="189" y="2136"/>
                    <a:pt x="320" y="2136"/>
                  </a:cubicBezTo>
                  <a:cubicBezTo>
                    <a:pt x="377" y="2136"/>
                    <a:pt x="432" y="2119"/>
                    <a:pt x="480" y="2088"/>
                  </a:cubicBezTo>
                  <a:lnTo>
                    <a:pt x="2879" y="544"/>
                  </a:lnTo>
                  <a:cubicBezTo>
                    <a:pt x="3017" y="456"/>
                    <a:pt x="3057" y="274"/>
                    <a:pt x="2969" y="136"/>
                  </a:cubicBezTo>
                  <a:cubicBezTo>
                    <a:pt x="2912" y="48"/>
                    <a:pt x="2816" y="0"/>
                    <a:pt x="27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584;p43"/>
            <p:cNvSpPr/>
            <p:nvPr/>
          </p:nvSpPr>
          <p:spPr>
            <a:xfrm>
              <a:off x="8698978" y="2457767"/>
              <a:ext cx="313502" cy="201764"/>
            </a:xfrm>
            <a:custGeom>
              <a:avLst/>
              <a:gdLst/>
              <a:ahLst/>
              <a:cxnLst/>
              <a:rect l="l" t="t" r="r" b="b"/>
              <a:pathLst>
                <a:path w="17732" h="11412" extrusionOk="0">
                  <a:moveTo>
                    <a:pt x="17731" y="1"/>
                  </a:moveTo>
                  <a:lnTo>
                    <a:pt x="0" y="1141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585;p43"/>
            <p:cNvSpPr/>
            <p:nvPr/>
          </p:nvSpPr>
          <p:spPr>
            <a:xfrm>
              <a:off x="8693320" y="2452516"/>
              <a:ext cx="325153" cy="212248"/>
            </a:xfrm>
            <a:custGeom>
              <a:avLst/>
              <a:gdLst/>
              <a:ahLst/>
              <a:cxnLst/>
              <a:rect l="l" t="t" r="r" b="b"/>
              <a:pathLst>
                <a:path w="18391" h="12005" extrusionOk="0">
                  <a:moveTo>
                    <a:pt x="18054" y="1"/>
                  </a:moveTo>
                  <a:cubicBezTo>
                    <a:pt x="17998" y="1"/>
                    <a:pt x="17941" y="17"/>
                    <a:pt x="17891" y="50"/>
                  </a:cubicBezTo>
                  <a:lnTo>
                    <a:pt x="160" y="11459"/>
                  </a:lnTo>
                  <a:cubicBezTo>
                    <a:pt x="51" y="11531"/>
                    <a:pt x="1" y="11665"/>
                    <a:pt x="37" y="11791"/>
                  </a:cubicBezTo>
                  <a:cubicBezTo>
                    <a:pt x="74" y="11917"/>
                    <a:pt x="189" y="12004"/>
                    <a:pt x="320" y="12004"/>
                  </a:cubicBezTo>
                  <a:cubicBezTo>
                    <a:pt x="377" y="12004"/>
                    <a:pt x="434" y="11988"/>
                    <a:pt x="480" y="11956"/>
                  </a:cubicBezTo>
                  <a:lnTo>
                    <a:pt x="18211" y="547"/>
                  </a:lnTo>
                  <a:cubicBezTo>
                    <a:pt x="18351" y="459"/>
                    <a:pt x="18391" y="275"/>
                    <a:pt x="18302" y="137"/>
                  </a:cubicBezTo>
                  <a:cubicBezTo>
                    <a:pt x="18246" y="49"/>
                    <a:pt x="18151" y="1"/>
                    <a:pt x="180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586;p43"/>
            <p:cNvSpPr/>
            <p:nvPr/>
          </p:nvSpPr>
          <p:spPr>
            <a:xfrm>
              <a:off x="7842134" y="3143769"/>
              <a:ext cx="56682" cy="30498"/>
            </a:xfrm>
            <a:custGeom>
              <a:avLst/>
              <a:gdLst/>
              <a:ahLst/>
              <a:cxnLst/>
              <a:rect l="l" t="t" r="r" b="b"/>
              <a:pathLst>
                <a:path w="3206" h="1725" extrusionOk="0">
                  <a:moveTo>
                    <a:pt x="1837" y="0"/>
                  </a:moveTo>
                  <a:cubicBezTo>
                    <a:pt x="1837" y="0"/>
                    <a:pt x="1" y="767"/>
                    <a:pt x="282" y="1537"/>
                  </a:cubicBezTo>
                  <a:cubicBezTo>
                    <a:pt x="330" y="1670"/>
                    <a:pt x="447" y="1724"/>
                    <a:pt x="608" y="1724"/>
                  </a:cubicBezTo>
                  <a:cubicBezTo>
                    <a:pt x="1389" y="1724"/>
                    <a:pt x="3205" y="442"/>
                    <a:pt x="3205" y="442"/>
                  </a:cubicBezTo>
                  <a:lnTo>
                    <a:pt x="1837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587;p43"/>
            <p:cNvSpPr/>
            <p:nvPr/>
          </p:nvSpPr>
          <p:spPr>
            <a:xfrm>
              <a:off x="7835858" y="3138518"/>
              <a:ext cx="69500" cy="40929"/>
            </a:xfrm>
            <a:custGeom>
              <a:avLst/>
              <a:gdLst/>
              <a:ahLst/>
              <a:cxnLst/>
              <a:rect l="l" t="t" r="r" b="b"/>
              <a:pathLst>
                <a:path w="3931" h="2315" extrusionOk="0">
                  <a:moveTo>
                    <a:pt x="2207" y="613"/>
                  </a:moveTo>
                  <a:lnTo>
                    <a:pt x="2889" y="834"/>
                  </a:lnTo>
                  <a:cubicBezTo>
                    <a:pt x="2062" y="1362"/>
                    <a:pt x="1268" y="1746"/>
                    <a:pt x="984" y="1746"/>
                  </a:cubicBezTo>
                  <a:cubicBezTo>
                    <a:pt x="955" y="1746"/>
                    <a:pt x="932" y="1742"/>
                    <a:pt x="914" y="1734"/>
                  </a:cubicBezTo>
                  <a:cubicBezTo>
                    <a:pt x="802" y="1427"/>
                    <a:pt x="1577" y="897"/>
                    <a:pt x="2207" y="613"/>
                  </a:cubicBezTo>
                  <a:close/>
                  <a:moveTo>
                    <a:pt x="2191" y="1"/>
                  </a:moveTo>
                  <a:cubicBezTo>
                    <a:pt x="2153" y="1"/>
                    <a:pt x="2114" y="9"/>
                    <a:pt x="2078" y="24"/>
                  </a:cubicBezTo>
                  <a:cubicBezTo>
                    <a:pt x="1728" y="170"/>
                    <a:pt x="1" y="949"/>
                    <a:pt x="359" y="1935"/>
                  </a:cubicBezTo>
                  <a:cubicBezTo>
                    <a:pt x="418" y="2103"/>
                    <a:pt x="555" y="2232"/>
                    <a:pt x="725" y="2283"/>
                  </a:cubicBezTo>
                  <a:cubicBezTo>
                    <a:pt x="793" y="2303"/>
                    <a:pt x="865" y="2314"/>
                    <a:pt x="936" y="2314"/>
                  </a:cubicBezTo>
                  <a:cubicBezTo>
                    <a:pt x="940" y="2314"/>
                    <a:pt x="944" y="2314"/>
                    <a:pt x="948" y="2314"/>
                  </a:cubicBezTo>
                  <a:cubicBezTo>
                    <a:pt x="1772" y="2314"/>
                    <a:pt x="3261" y="1313"/>
                    <a:pt x="3731" y="981"/>
                  </a:cubicBezTo>
                  <a:cubicBezTo>
                    <a:pt x="3930" y="840"/>
                    <a:pt x="3884" y="533"/>
                    <a:pt x="3652" y="458"/>
                  </a:cubicBezTo>
                  <a:lnTo>
                    <a:pt x="2282" y="15"/>
                  </a:lnTo>
                  <a:cubicBezTo>
                    <a:pt x="2253" y="6"/>
                    <a:pt x="2222" y="1"/>
                    <a:pt x="2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588;p43"/>
            <p:cNvSpPr/>
            <p:nvPr/>
          </p:nvSpPr>
          <p:spPr>
            <a:xfrm>
              <a:off x="7862466" y="2987884"/>
              <a:ext cx="196213" cy="181980"/>
            </a:xfrm>
            <a:custGeom>
              <a:avLst/>
              <a:gdLst/>
              <a:ahLst/>
              <a:cxnLst/>
              <a:rect l="l" t="t" r="r" b="b"/>
              <a:pathLst>
                <a:path w="11098" h="10293" extrusionOk="0">
                  <a:moveTo>
                    <a:pt x="7398" y="0"/>
                  </a:moveTo>
                  <a:lnTo>
                    <a:pt x="0" y="9006"/>
                  </a:lnTo>
                  <a:lnTo>
                    <a:pt x="644" y="10293"/>
                  </a:lnTo>
                  <a:lnTo>
                    <a:pt x="11097" y="7719"/>
                  </a:lnTo>
                  <a:cubicBezTo>
                    <a:pt x="5308" y="5468"/>
                    <a:pt x="7398" y="1"/>
                    <a:pt x="7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589;p43"/>
            <p:cNvSpPr/>
            <p:nvPr/>
          </p:nvSpPr>
          <p:spPr>
            <a:xfrm>
              <a:off x="7856879" y="2982651"/>
              <a:ext cx="207157" cy="192447"/>
            </a:xfrm>
            <a:custGeom>
              <a:avLst/>
              <a:gdLst/>
              <a:ahLst/>
              <a:cxnLst/>
              <a:rect l="l" t="t" r="r" b="b"/>
              <a:pathLst>
                <a:path w="11717" h="10885" extrusionOk="0">
                  <a:moveTo>
                    <a:pt x="7140" y="1461"/>
                  </a:moveTo>
                  <a:lnTo>
                    <a:pt x="7140" y="1461"/>
                  </a:lnTo>
                  <a:cubicBezTo>
                    <a:pt x="6896" y="3171"/>
                    <a:pt x="7040" y="6197"/>
                    <a:pt x="10502" y="7936"/>
                  </a:cubicBezTo>
                  <a:lnTo>
                    <a:pt x="1118" y="10246"/>
                  </a:lnTo>
                  <a:lnTo>
                    <a:pt x="666" y="9342"/>
                  </a:lnTo>
                  <a:lnTo>
                    <a:pt x="7140" y="1461"/>
                  </a:lnTo>
                  <a:close/>
                  <a:moveTo>
                    <a:pt x="7714" y="1"/>
                  </a:moveTo>
                  <a:cubicBezTo>
                    <a:pt x="7628" y="1"/>
                    <a:pt x="7543" y="38"/>
                    <a:pt x="7485" y="109"/>
                  </a:cubicBezTo>
                  <a:lnTo>
                    <a:pt x="87" y="9114"/>
                  </a:lnTo>
                  <a:cubicBezTo>
                    <a:pt x="14" y="9205"/>
                    <a:pt x="0" y="9330"/>
                    <a:pt x="52" y="9434"/>
                  </a:cubicBezTo>
                  <a:lnTo>
                    <a:pt x="695" y="10721"/>
                  </a:lnTo>
                  <a:cubicBezTo>
                    <a:pt x="745" y="10822"/>
                    <a:pt x="848" y="10885"/>
                    <a:pt x="960" y="10885"/>
                  </a:cubicBezTo>
                  <a:cubicBezTo>
                    <a:pt x="984" y="10885"/>
                    <a:pt x="1008" y="10882"/>
                    <a:pt x="1030" y="10876"/>
                  </a:cubicBezTo>
                  <a:lnTo>
                    <a:pt x="11484" y="8302"/>
                  </a:lnTo>
                  <a:cubicBezTo>
                    <a:pt x="11610" y="8272"/>
                    <a:pt x="11700" y="8164"/>
                    <a:pt x="11708" y="8036"/>
                  </a:cubicBezTo>
                  <a:cubicBezTo>
                    <a:pt x="11717" y="7906"/>
                    <a:pt x="11641" y="7787"/>
                    <a:pt x="11520" y="7741"/>
                  </a:cubicBezTo>
                  <a:cubicBezTo>
                    <a:pt x="6080" y="5624"/>
                    <a:pt x="7911" y="614"/>
                    <a:pt x="7990" y="401"/>
                  </a:cubicBezTo>
                  <a:cubicBezTo>
                    <a:pt x="8042" y="266"/>
                    <a:pt x="7988" y="112"/>
                    <a:pt x="7863" y="41"/>
                  </a:cubicBezTo>
                  <a:cubicBezTo>
                    <a:pt x="7816" y="14"/>
                    <a:pt x="7765" y="1"/>
                    <a:pt x="77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590;p43"/>
            <p:cNvSpPr/>
            <p:nvPr/>
          </p:nvSpPr>
          <p:spPr>
            <a:xfrm>
              <a:off x="9005531" y="2156570"/>
              <a:ext cx="427149" cy="344442"/>
            </a:xfrm>
            <a:custGeom>
              <a:avLst/>
              <a:gdLst/>
              <a:ahLst/>
              <a:cxnLst/>
              <a:rect l="l" t="t" r="r" b="b"/>
              <a:pathLst>
                <a:path w="24160" h="19482" extrusionOk="0">
                  <a:moveTo>
                    <a:pt x="16840" y="1"/>
                  </a:moveTo>
                  <a:cubicBezTo>
                    <a:pt x="15648" y="1"/>
                    <a:pt x="14441" y="335"/>
                    <a:pt x="13366" y="1035"/>
                  </a:cubicBezTo>
                  <a:lnTo>
                    <a:pt x="524" y="9397"/>
                  </a:lnTo>
                  <a:cubicBezTo>
                    <a:pt x="178" y="10277"/>
                    <a:pt x="0" y="11215"/>
                    <a:pt x="0" y="12162"/>
                  </a:cubicBezTo>
                  <a:cubicBezTo>
                    <a:pt x="0" y="16194"/>
                    <a:pt x="3137" y="19465"/>
                    <a:pt x="7011" y="19482"/>
                  </a:cubicBezTo>
                  <a:lnTo>
                    <a:pt x="20054" y="11887"/>
                  </a:lnTo>
                  <a:cubicBezTo>
                    <a:pt x="23163" y="10078"/>
                    <a:pt x="24160" y="6058"/>
                    <a:pt x="22257" y="3005"/>
                  </a:cubicBezTo>
                  <a:cubicBezTo>
                    <a:pt x="21047" y="1063"/>
                    <a:pt x="18966" y="1"/>
                    <a:pt x="168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591;p43"/>
            <p:cNvSpPr/>
            <p:nvPr/>
          </p:nvSpPr>
          <p:spPr>
            <a:xfrm>
              <a:off x="9000280" y="2151302"/>
              <a:ext cx="425328" cy="354944"/>
            </a:xfrm>
            <a:custGeom>
              <a:avLst/>
              <a:gdLst/>
              <a:ahLst/>
              <a:cxnLst/>
              <a:rect l="l" t="t" r="r" b="b"/>
              <a:pathLst>
                <a:path w="24057" h="20076" extrusionOk="0">
                  <a:moveTo>
                    <a:pt x="17130" y="592"/>
                  </a:moveTo>
                  <a:cubicBezTo>
                    <a:pt x="17572" y="592"/>
                    <a:pt x="18017" y="640"/>
                    <a:pt x="18459" y="738"/>
                  </a:cubicBezTo>
                  <a:cubicBezTo>
                    <a:pt x="20067" y="1096"/>
                    <a:pt x="21433" y="2062"/>
                    <a:pt x="22303" y="3459"/>
                  </a:cubicBezTo>
                  <a:cubicBezTo>
                    <a:pt x="23180" y="4867"/>
                    <a:pt x="23443" y="6529"/>
                    <a:pt x="23044" y="8139"/>
                  </a:cubicBezTo>
                  <a:cubicBezTo>
                    <a:pt x="22645" y="9749"/>
                    <a:pt x="21635" y="11096"/>
                    <a:pt x="20203" y="11931"/>
                  </a:cubicBezTo>
                  <a:lnTo>
                    <a:pt x="7228" y="19483"/>
                  </a:lnTo>
                  <a:cubicBezTo>
                    <a:pt x="3562" y="19422"/>
                    <a:pt x="592" y="16290"/>
                    <a:pt x="592" y="12460"/>
                  </a:cubicBezTo>
                  <a:cubicBezTo>
                    <a:pt x="592" y="11581"/>
                    <a:pt x="751" y="10711"/>
                    <a:pt x="1062" y="9890"/>
                  </a:cubicBezTo>
                  <a:lnTo>
                    <a:pt x="13824" y="1579"/>
                  </a:lnTo>
                  <a:cubicBezTo>
                    <a:pt x="14825" y="929"/>
                    <a:pt x="15966" y="592"/>
                    <a:pt x="17130" y="592"/>
                  </a:cubicBezTo>
                  <a:close/>
                  <a:moveTo>
                    <a:pt x="17127" y="1"/>
                  </a:moveTo>
                  <a:cubicBezTo>
                    <a:pt x="15850" y="1"/>
                    <a:pt x="14599" y="369"/>
                    <a:pt x="13502" y="1085"/>
                  </a:cubicBezTo>
                  <a:lnTo>
                    <a:pt x="660" y="9447"/>
                  </a:lnTo>
                  <a:cubicBezTo>
                    <a:pt x="607" y="9481"/>
                    <a:pt x="568" y="9529"/>
                    <a:pt x="546" y="9587"/>
                  </a:cubicBezTo>
                  <a:cubicBezTo>
                    <a:pt x="185" y="10501"/>
                    <a:pt x="0" y="11477"/>
                    <a:pt x="2" y="12460"/>
                  </a:cubicBezTo>
                  <a:cubicBezTo>
                    <a:pt x="2" y="16642"/>
                    <a:pt x="3278" y="20058"/>
                    <a:pt x="7305" y="20076"/>
                  </a:cubicBezTo>
                  <a:lnTo>
                    <a:pt x="7306" y="20076"/>
                  </a:lnTo>
                  <a:cubicBezTo>
                    <a:pt x="7358" y="20074"/>
                    <a:pt x="7410" y="20062"/>
                    <a:pt x="7455" y="20035"/>
                  </a:cubicBezTo>
                  <a:lnTo>
                    <a:pt x="20500" y="12441"/>
                  </a:lnTo>
                  <a:cubicBezTo>
                    <a:pt x="22072" y="11526"/>
                    <a:pt x="23179" y="10049"/>
                    <a:pt x="23618" y="8281"/>
                  </a:cubicBezTo>
                  <a:cubicBezTo>
                    <a:pt x="24056" y="6515"/>
                    <a:pt x="23767" y="4692"/>
                    <a:pt x="22805" y="3147"/>
                  </a:cubicBezTo>
                  <a:cubicBezTo>
                    <a:pt x="21849" y="1613"/>
                    <a:pt x="20351" y="553"/>
                    <a:pt x="18587" y="162"/>
                  </a:cubicBezTo>
                  <a:cubicBezTo>
                    <a:pt x="18101" y="54"/>
                    <a:pt x="17612" y="1"/>
                    <a:pt x="171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592;p43"/>
            <p:cNvSpPr/>
            <p:nvPr/>
          </p:nvSpPr>
          <p:spPr>
            <a:xfrm>
              <a:off x="9056680" y="2156570"/>
              <a:ext cx="376001" cy="310974"/>
            </a:xfrm>
            <a:custGeom>
              <a:avLst/>
              <a:gdLst/>
              <a:ahLst/>
              <a:cxnLst/>
              <a:rect l="l" t="t" r="r" b="b"/>
              <a:pathLst>
                <a:path w="21267" h="17589" extrusionOk="0">
                  <a:moveTo>
                    <a:pt x="13947" y="1"/>
                  </a:moveTo>
                  <a:cubicBezTo>
                    <a:pt x="12755" y="1"/>
                    <a:pt x="11548" y="335"/>
                    <a:pt x="10473" y="1035"/>
                  </a:cubicBezTo>
                  <a:lnTo>
                    <a:pt x="715" y="7389"/>
                  </a:lnTo>
                  <a:cubicBezTo>
                    <a:pt x="245" y="8362"/>
                    <a:pt x="1" y="9430"/>
                    <a:pt x="2" y="10513"/>
                  </a:cubicBezTo>
                  <a:cubicBezTo>
                    <a:pt x="2" y="14421"/>
                    <a:pt x="3098" y="17588"/>
                    <a:pt x="6918" y="17588"/>
                  </a:cubicBezTo>
                  <a:cubicBezTo>
                    <a:pt x="7080" y="17588"/>
                    <a:pt x="7240" y="17582"/>
                    <a:pt x="7400" y="17571"/>
                  </a:cubicBezTo>
                  <a:lnTo>
                    <a:pt x="17161" y="11887"/>
                  </a:lnTo>
                  <a:cubicBezTo>
                    <a:pt x="20270" y="10078"/>
                    <a:pt x="21267" y="6058"/>
                    <a:pt x="19364" y="3005"/>
                  </a:cubicBezTo>
                  <a:cubicBezTo>
                    <a:pt x="18154" y="1063"/>
                    <a:pt x="16073" y="1"/>
                    <a:pt x="139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593;p43"/>
            <p:cNvSpPr/>
            <p:nvPr/>
          </p:nvSpPr>
          <p:spPr>
            <a:xfrm>
              <a:off x="9051429" y="2151302"/>
              <a:ext cx="374180" cy="321475"/>
            </a:xfrm>
            <a:custGeom>
              <a:avLst/>
              <a:gdLst/>
              <a:ahLst/>
              <a:cxnLst/>
              <a:rect l="l" t="t" r="r" b="b"/>
              <a:pathLst>
                <a:path w="21164" h="18183" extrusionOk="0">
                  <a:moveTo>
                    <a:pt x="14238" y="592"/>
                  </a:moveTo>
                  <a:cubicBezTo>
                    <a:pt x="14680" y="592"/>
                    <a:pt x="15125" y="640"/>
                    <a:pt x="15567" y="738"/>
                  </a:cubicBezTo>
                  <a:cubicBezTo>
                    <a:pt x="17175" y="1096"/>
                    <a:pt x="18540" y="2062"/>
                    <a:pt x="19411" y="3459"/>
                  </a:cubicBezTo>
                  <a:cubicBezTo>
                    <a:pt x="20288" y="4867"/>
                    <a:pt x="20552" y="6529"/>
                    <a:pt x="20152" y="8139"/>
                  </a:cubicBezTo>
                  <a:cubicBezTo>
                    <a:pt x="19753" y="9749"/>
                    <a:pt x="18744" y="11095"/>
                    <a:pt x="17310" y="11931"/>
                  </a:cubicBezTo>
                  <a:lnTo>
                    <a:pt x="7609" y="17578"/>
                  </a:lnTo>
                  <a:cubicBezTo>
                    <a:pt x="7478" y="17587"/>
                    <a:pt x="7347" y="17590"/>
                    <a:pt x="7215" y="17590"/>
                  </a:cubicBezTo>
                  <a:cubicBezTo>
                    <a:pt x="3565" y="17590"/>
                    <a:pt x="595" y="14549"/>
                    <a:pt x="595" y="10811"/>
                  </a:cubicBezTo>
                  <a:cubicBezTo>
                    <a:pt x="592" y="9801"/>
                    <a:pt x="814" y="8802"/>
                    <a:pt x="1243" y="7888"/>
                  </a:cubicBezTo>
                  <a:lnTo>
                    <a:pt x="10933" y="1579"/>
                  </a:lnTo>
                  <a:cubicBezTo>
                    <a:pt x="11933" y="929"/>
                    <a:pt x="13074" y="592"/>
                    <a:pt x="14238" y="592"/>
                  </a:cubicBezTo>
                  <a:close/>
                  <a:moveTo>
                    <a:pt x="14234" y="1"/>
                  </a:moveTo>
                  <a:cubicBezTo>
                    <a:pt x="12957" y="1"/>
                    <a:pt x="11706" y="369"/>
                    <a:pt x="10609" y="1085"/>
                  </a:cubicBezTo>
                  <a:lnTo>
                    <a:pt x="850" y="7439"/>
                  </a:lnTo>
                  <a:cubicBezTo>
                    <a:pt x="805" y="7468"/>
                    <a:pt x="769" y="7509"/>
                    <a:pt x="746" y="7558"/>
                  </a:cubicBezTo>
                  <a:cubicBezTo>
                    <a:pt x="255" y="8572"/>
                    <a:pt x="1" y="9684"/>
                    <a:pt x="4" y="10811"/>
                  </a:cubicBezTo>
                  <a:cubicBezTo>
                    <a:pt x="4" y="14875"/>
                    <a:pt x="3239" y="18182"/>
                    <a:pt x="7215" y="18182"/>
                  </a:cubicBezTo>
                  <a:cubicBezTo>
                    <a:pt x="7383" y="18182"/>
                    <a:pt x="7551" y="18176"/>
                    <a:pt x="7717" y="18163"/>
                  </a:cubicBezTo>
                  <a:cubicBezTo>
                    <a:pt x="7762" y="18161"/>
                    <a:pt x="7805" y="18147"/>
                    <a:pt x="7846" y="18124"/>
                  </a:cubicBezTo>
                  <a:lnTo>
                    <a:pt x="17607" y="12441"/>
                  </a:lnTo>
                  <a:cubicBezTo>
                    <a:pt x="19179" y="11526"/>
                    <a:pt x="20286" y="10049"/>
                    <a:pt x="20725" y="8281"/>
                  </a:cubicBezTo>
                  <a:cubicBezTo>
                    <a:pt x="21163" y="6515"/>
                    <a:pt x="20874" y="4692"/>
                    <a:pt x="19912" y="3147"/>
                  </a:cubicBezTo>
                  <a:cubicBezTo>
                    <a:pt x="18956" y="1612"/>
                    <a:pt x="17458" y="553"/>
                    <a:pt x="15694" y="162"/>
                  </a:cubicBezTo>
                  <a:cubicBezTo>
                    <a:pt x="15208" y="54"/>
                    <a:pt x="14719" y="1"/>
                    <a:pt x="142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594;p43"/>
            <p:cNvSpPr/>
            <p:nvPr/>
          </p:nvSpPr>
          <p:spPr>
            <a:xfrm>
              <a:off x="8597990" y="2534251"/>
              <a:ext cx="31700" cy="62676"/>
            </a:xfrm>
            <a:custGeom>
              <a:avLst/>
              <a:gdLst/>
              <a:ahLst/>
              <a:cxnLst/>
              <a:rect l="l" t="t" r="r" b="b"/>
              <a:pathLst>
                <a:path w="1793" h="3545" extrusionOk="0">
                  <a:moveTo>
                    <a:pt x="1793" y="1"/>
                  </a:moveTo>
                  <a:cubicBezTo>
                    <a:pt x="1793" y="1"/>
                    <a:pt x="364" y="1"/>
                    <a:pt x="364" y="652"/>
                  </a:cubicBezTo>
                  <a:cubicBezTo>
                    <a:pt x="364" y="1291"/>
                    <a:pt x="0" y="3544"/>
                    <a:pt x="778" y="3544"/>
                  </a:cubicBezTo>
                  <a:cubicBezTo>
                    <a:pt x="791" y="3544"/>
                    <a:pt x="803" y="3544"/>
                    <a:pt x="816" y="3542"/>
                  </a:cubicBezTo>
                  <a:cubicBezTo>
                    <a:pt x="1642" y="3471"/>
                    <a:pt x="1568" y="2025"/>
                    <a:pt x="1643" y="1519"/>
                  </a:cubicBezTo>
                  <a:cubicBezTo>
                    <a:pt x="1717" y="1012"/>
                    <a:pt x="1793" y="1"/>
                    <a:pt x="17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595;p43"/>
            <p:cNvSpPr/>
            <p:nvPr/>
          </p:nvSpPr>
          <p:spPr>
            <a:xfrm>
              <a:off x="8596487" y="2529017"/>
              <a:ext cx="38648" cy="73142"/>
            </a:xfrm>
            <a:custGeom>
              <a:avLst/>
              <a:gdLst/>
              <a:ahLst/>
              <a:cxnLst/>
              <a:rect l="l" t="t" r="r" b="b"/>
              <a:pathLst>
                <a:path w="2186" h="4137" extrusionOk="0">
                  <a:moveTo>
                    <a:pt x="1556" y="612"/>
                  </a:moveTo>
                  <a:cubicBezTo>
                    <a:pt x="1527" y="949"/>
                    <a:pt x="1480" y="1462"/>
                    <a:pt x="1436" y="1771"/>
                  </a:cubicBezTo>
                  <a:cubicBezTo>
                    <a:pt x="1421" y="1868"/>
                    <a:pt x="1411" y="1995"/>
                    <a:pt x="1401" y="2141"/>
                  </a:cubicBezTo>
                  <a:cubicBezTo>
                    <a:pt x="1364" y="2652"/>
                    <a:pt x="1304" y="3507"/>
                    <a:pt x="828" y="3530"/>
                  </a:cubicBezTo>
                  <a:cubicBezTo>
                    <a:pt x="579" y="3284"/>
                    <a:pt x="673" y="2044"/>
                    <a:pt x="713" y="1515"/>
                  </a:cubicBezTo>
                  <a:cubicBezTo>
                    <a:pt x="730" y="1281"/>
                    <a:pt x="745" y="1081"/>
                    <a:pt x="745" y="948"/>
                  </a:cubicBezTo>
                  <a:cubicBezTo>
                    <a:pt x="745" y="789"/>
                    <a:pt x="1133" y="658"/>
                    <a:pt x="1556" y="612"/>
                  </a:cubicBezTo>
                  <a:close/>
                  <a:moveTo>
                    <a:pt x="1878" y="1"/>
                  </a:moveTo>
                  <a:cubicBezTo>
                    <a:pt x="1700" y="1"/>
                    <a:pt x="153" y="27"/>
                    <a:pt x="153" y="946"/>
                  </a:cubicBezTo>
                  <a:cubicBezTo>
                    <a:pt x="153" y="1070"/>
                    <a:pt x="138" y="1254"/>
                    <a:pt x="123" y="1470"/>
                  </a:cubicBezTo>
                  <a:cubicBezTo>
                    <a:pt x="39" y="2587"/>
                    <a:pt x="1" y="3545"/>
                    <a:pt x="411" y="3950"/>
                  </a:cubicBezTo>
                  <a:cubicBezTo>
                    <a:pt x="530" y="4070"/>
                    <a:pt x="690" y="4137"/>
                    <a:pt x="858" y="4137"/>
                  </a:cubicBezTo>
                  <a:cubicBezTo>
                    <a:pt x="860" y="4137"/>
                    <a:pt x="862" y="4137"/>
                    <a:pt x="863" y="4137"/>
                  </a:cubicBezTo>
                  <a:cubicBezTo>
                    <a:pt x="883" y="4137"/>
                    <a:pt x="905" y="4136"/>
                    <a:pt x="926" y="4133"/>
                  </a:cubicBezTo>
                  <a:cubicBezTo>
                    <a:pt x="1857" y="4052"/>
                    <a:pt x="1940" y="2883"/>
                    <a:pt x="1990" y="2184"/>
                  </a:cubicBezTo>
                  <a:cubicBezTo>
                    <a:pt x="1999" y="2056"/>
                    <a:pt x="2006" y="1942"/>
                    <a:pt x="2019" y="1858"/>
                  </a:cubicBezTo>
                  <a:cubicBezTo>
                    <a:pt x="2096" y="1347"/>
                    <a:pt x="2169" y="360"/>
                    <a:pt x="2173" y="318"/>
                  </a:cubicBezTo>
                  <a:cubicBezTo>
                    <a:pt x="2185" y="147"/>
                    <a:pt x="2049" y="1"/>
                    <a:pt x="1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596;p43"/>
            <p:cNvSpPr/>
            <p:nvPr/>
          </p:nvSpPr>
          <p:spPr>
            <a:xfrm>
              <a:off x="8619241" y="2490882"/>
              <a:ext cx="38100" cy="86950"/>
            </a:xfrm>
            <a:custGeom>
              <a:avLst/>
              <a:gdLst/>
              <a:ahLst/>
              <a:cxnLst/>
              <a:rect l="l" t="t" r="r" b="b"/>
              <a:pathLst>
                <a:path w="2155" h="4918" extrusionOk="0">
                  <a:moveTo>
                    <a:pt x="1479" y="1"/>
                  </a:moveTo>
                  <a:cubicBezTo>
                    <a:pt x="1123" y="1"/>
                    <a:pt x="731" y="99"/>
                    <a:pt x="583" y="492"/>
                  </a:cubicBezTo>
                  <a:cubicBezTo>
                    <a:pt x="291" y="1269"/>
                    <a:pt x="1" y="4917"/>
                    <a:pt x="844" y="4917"/>
                  </a:cubicBezTo>
                  <a:cubicBezTo>
                    <a:pt x="855" y="4917"/>
                    <a:pt x="867" y="4916"/>
                    <a:pt x="878" y="4915"/>
                  </a:cubicBezTo>
                  <a:cubicBezTo>
                    <a:pt x="1762" y="4817"/>
                    <a:pt x="1958" y="1475"/>
                    <a:pt x="2155" y="99"/>
                  </a:cubicBezTo>
                  <a:cubicBezTo>
                    <a:pt x="2155" y="99"/>
                    <a:pt x="1835" y="1"/>
                    <a:pt x="14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597;p43"/>
            <p:cNvSpPr/>
            <p:nvPr/>
          </p:nvSpPr>
          <p:spPr>
            <a:xfrm>
              <a:off x="8614450" y="2485613"/>
              <a:ext cx="48408" cy="97434"/>
            </a:xfrm>
            <a:custGeom>
              <a:avLst/>
              <a:gdLst/>
              <a:ahLst/>
              <a:cxnLst/>
              <a:rect l="l" t="t" r="r" b="b"/>
              <a:pathLst>
                <a:path w="2738" h="5511" extrusionOk="0">
                  <a:moveTo>
                    <a:pt x="1745" y="594"/>
                  </a:moveTo>
                  <a:cubicBezTo>
                    <a:pt x="1863" y="595"/>
                    <a:pt x="1981" y="606"/>
                    <a:pt x="2097" y="627"/>
                  </a:cubicBezTo>
                  <a:cubicBezTo>
                    <a:pt x="2074" y="812"/>
                    <a:pt x="2050" y="1019"/>
                    <a:pt x="2024" y="1241"/>
                  </a:cubicBezTo>
                  <a:cubicBezTo>
                    <a:pt x="1922" y="2136"/>
                    <a:pt x="1611" y="4863"/>
                    <a:pt x="1124" y="4920"/>
                  </a:cubicBezTo>
                  <a:cubicBezTo>
                    <a:pt x="731" y="4707"/>
                    <a:pt x="799" y="1776"/>
                    <a:pt x="1130" y="893"/>
                  </a:cubicBezTo>
                  <a:cubicBezTo>
                    <a:pt x="1218" y="657"/>
                    <a:pt x="1484" y="594"/>
                    <a:pt x="1743" y="594"/>
                  </a:cubicBezTo>
                  <a:close/>
                  <a:moveTo>
                    <a:pt x="1760" y="0"/>
                  </a:moveTo>
                  <a:cubicBezTo>
                    <a:pt x="1275" y="0"/>
                    <a:pt x="774" y="159"/>
                    <a:pt x="576" y="687"/>
                  </a:cubicBezTo>
                  <a:cubicBezTo>
                    <a:pt x="314" y="1388"/>
                    <a:pt x="1" y="4450"/>
                    <a:pt x="630" y="5257"/>
                  </a:cubicBezTo>
                  <a:cubicBezTo>
                    <a:pt x="759" y="5422"/>
                    <a:pt x="927" y="5510"/>
                    <a:pt x="1114" y="5510"/>
                  </a:cubicBezTo>
                  <a:cubicBezTo>
                    <a:pt x="1135" y="5510"/>
                    <a:pt x="1158" y="5509"/>
                    <a:pt x="1179" y="5506"/>
                  </a:cubicBezTo>
                  <a:cubicBezTo>
                    <a:pt x="2073" y="5407"/>
                    <a:pt x="2346" y="3626"/>
                    <a:pt x="2612" y="1308"/>
                  </a:cubicBezTo>
                  <a:cubicBezTo>
                    <a:pt x="2649" y="977"/>
                    <a:pt x="2684" y="678"/>
                    <a:pt x="2718" y="439"/>
                  </a:cubicBezTo>
                  <a:cubicBezTo>
                    <a:pt x="2738" y="295"/>
                    <a:pt x="2651" y="157"/>
                    <a:pt x="2513" y="114"/>
                  </a:cubicBezTo>
                  <a:cubicBezTo>
                    <a:pt x="2305" y="51"/>
                    <a:pt x="2035" y="0"/>
                    <a:pt x="17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598;p43"/>
            <p:cNvSpPr/>
            <p:nvPr/>
          </p:nvSpPr>
          <p:spPr>
            <a:xfrm>
              <a:off x="8646910" y="2484941"/>
              <a:ext cx="45172" cy="80674"/>
            </a:xfrm>
            <a:custGeom>
              <a:avLst/>
              <a:gdLst/>
              <a:ahLst/>
              <a:cxnLst/>
              <a:rect l="l" t="t" r="r" b="b"/>
              <a:pathLst>
                <a:path w="2555" h="4563" extrusionOk="0">
                  <a:moveTo>
                    <a:pt x="1224" y="1"/>
                  </a:moveTo>
                  <a:cubicBezTo>
                    <a:pt x="969" y="1"/>
                    <a:pt x="736" y="114"/>
                    <a:pt x="590" y="435"/>
                  </a:cubicBezTo>
                  <a:cubicBezTo>
                    <a:pt x="99" y="1516"/>
                    <a:pt x="0" y="4562"/>
                    <a:pt x="590" y="4562"/>
                  </a:cubicBezTo>
                  <a:cubicBezTo>
                    <a:pt x="1180" y="4562"/>
                    <a:pt x="2064" y="3285"/>
                    <a:pt x="2260" y="2597"/>
                  </a:cubicBezTo>
                  <a:cubicBezTo>
                    <a:pt x="2457" y="1908"/>
                    <a:pt x="2555" y="632"/>
                    <a:pt x="2555" y="632"/>
                  </a:cubicBezTo>
                  <a:cubicBezTo>
                    <a:pt x="2555" y="632"/>
                    <a:pt x="1828" y="1"/>
                    <a:pt x="12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599;p43"/>
            <p:cNvSpPr/>
            <p:nvPr/>
          </p:nvSpPr>
          <p:spPr>
            <a:xfrm>
              <a:off x="8641695" y="2479725"/>
              <a:ext cx="55745" cy="91123"/>
            </a:xfrm>
            <a:custGeom>
              <a:avLst/>
              <a:gdLst/>
              <a:ahLst/>
              <a:cxnLst/>
              <a:rect l="l" t="t" r="r" b="b"/>
              <a:pathLst>
                <a:path w="3153" h="5154" extrusionOk="0">
                  <a:moveTo>
                    <a:pt x="1522" y="591"/>
                  </a:moveTo>
                  <a:cubicBezTo>
                    <a:pt x="1829" y="591"/>
                    <a:pt x="2261" y="841"/>
                    <a:pt x="2542" y="1058"/>
                  </a:cubicBezTo>
                  <a:cubicBezTo>
                    <a:pt x="2510" y="1412"/>
                    <a:pt x="2418" y="2297"/>
                    <a:pt x="2271" y="2812"/>
                  </a:cubicBezTo>
                  <a:cubicBezTo>
                    <a:pt x="2078" y="3484"/>
                    <a:pt x="1314" y="4470"/>
                    <a:pt x="935" y="4557"/>
                  </a:cubicBezTo>
                  <a:cubicBezTo>
                    <a:pt x="682" y="4161"/>
                    <a:pt x="702" y="1846"/>
                    <a:pt x="1154" y="854"/>
                  </a:cubicBezTo>
                  <a:cubicBezTo>
                    <a:pt x="1241" y="661"/>
                    <a:pt x="1348" y="617"/>
                    <a:pt x="1421" y="602"/>
                  </a:cubicBezTo>
                  <a:cubicBezTo>
                    <a:pt x="1454" y="594"/>
                    <a:pt x="1488" y="591"/>
                    <a:pt x="1522" y="591"/>
                  </a:cubicBezTo>
                  <a:close/>
                  <a:moveTo>
                    <a:pt x="1519" y="0"/>
                  </a:moveTo>
                  <a:cubicBezTo>
                    <a:pt x="1444" y="0"/>
                    <a:pt x="1369" y="8"/>
                    <a:pt x="1296" y="24"/>
                  </a:cubicBezTo>
                  <a:cubicBezTo>
                    <a:pt x="1086" y="69"/>
                    <a:pt x="798" y="208"/>
                    <a:pt x="617" y="607"/>
                  </a:cubicBezTo>
                  <a:cubicBezTo>
                    <a:pt x="167" y="1595"/>
                    <a:pt x="1" y="4191"/>
                    <a:pt x="453" y="4893"/>
                  </a:cubicBezTo>
                  <a:cubicBezTo>
                    <a:pt x="599" y="5119"/>
                    <a:pt x="786" y="5153"/>
                    <a:pt x="885" y="5153"/>
                  </a:cubicBezTo>
                  <a:cubicBezTo>
                    <a:pt x="1714" y="5153"/>
                    <a:pt x="2650" y="3639"/>
                    <a:pt x="2840" y="2974"/>
                  </a:cubicBezTo>
                  <a:cubicBezTo>
                    <a:pt x="3043" y="2265"/>
                    <a:pt x="3141" y="1002"/>
                    <a:pt x="3145" y="949"/>
                  </a:cubicBezTo>
                  <a:cubicBezTo>
                    <a:pt x="3152" y="855"/>
                    <a:pt x="3114" y="764"/>
                    <a:pt x="3044" y="703"/>
                  </a:cubicBezTo>
                  <a:cubicBezTo>
                    <a:pt x="2954" y="624"/>
                    <a:pt x="2210" y="0"/>
                    <a:pt x="1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600;p43"/>
            <p:cNvSpPr/>
            <p:nvPr/>
          </p:nvSpPr>
          <p:spPr>
            <a:xfrm>
              <a:off x="8664254" y="2483297"/>
              <a:ext cx="64338" cy="71728"/>
            </a:xfrm>
            <a:custGeom>
              <a:avLst/>
              <a:gdLst/>
              <a:ahLst/>
              <a:cxnLst/>
              <a:rect l="l" t="t" r="r" b="b"/>
              <a:pathLst>
                <a:path w="3639" h="4057" extrusionOk="0">
                  <a:moveTo>
                    <a:pt x="1585" y="0"/>
                  </a:moveTo>
                  <a:cubicBezTo>
                    <a:pt x="1538" y="0"/>
                    <a:pt x="1501" y="12"/>
                    <a:pt x="1476" y="37"/>
                  </a:cubicBezTo>
                  <a:cubicBezTo>
                    <a:pt x="1181" y="332"/>
                    <a:pt x="0" y="3359"/>
                    <a:pt x="887" y="3968"/>
                  </a:cubicBezTo>
                  <a:cubicBezTo>
                    <a:pt x="976" y="4029"/>
                    <a:pt x="1067" y="4057"/>
                    <a:pt x="1160" y="4057"/>
                  </a:cubicBezTo>
                  <a:cubicBezTo>
                    <a:pt x="1987" y="4057"/>
                    <a:pt x="2892" y="1860"/>
                    <a:pt x="2892" y="1860"/>
                  </a:cubicBezTo>
                  <a:lnTo>
                    <a:pt x="3639" y="1314"/>
                  </a:lnTo>
                  <a:cubicBezTo>
                    <a:pt x="3639" y="1314"/>
                    <a:pt x="2079" y="0"/>
                    <a:pt x="15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601;p43"/>
            <p:cNvSpPr/>
            <p:nvPr/>
          </p:nvSpPr>
          <p:spPr>
            <a:xfrm>
              <a:off x="8667278" y="2477993"/>
              <a:ext cx="67255" cy="82265"/>
            </a:xfrm>
            <a:custGeom>
              <a:avLst/>
              <a:gdLst/>
              <a:ahLst/>
              <a:cxnLst/>
              <a:rect l="l" t="t" r="r" b="b"/>
              <a:pathLst>
                <a:path w="3804" h="4653" extrusionOk="0">
                  <a:moveTo>
                    <a:pt x="1472" y="606"/>
                  </a:moveTo>
                  <a:cubicBezTo>
                    <a:pt x="1718" y="676"/>
                    <a:pt x="2342" y="1088"/>
                    <a:pt x="2984" y="1601"/>
                  </a:cubicBezTo>
                  <a:lnTo>
                    <a:pt x="2546" y="1922"/>
                  </a:lnTo>
                  <a:cubicBezTo>
                    <a:pt x="2502" y="1954"/>
                    <a:pt x="2468" y="1998"/>
                    <a:pt x="2448" y="2048"/>
                  </a:cubicBezTo>
                  <a:cubicBezTo>
                    <a:pt x="2138" y="2799"/>
                    <a:pt x="1501" y="3918"/>
                    <a:pt x="1054" y="4050"/>
                  </a:cubicBezTo>
                  <a:cubicBezTo>
                    <a:pt x="1031" y="4057"/>
                    <a:pt x="1010" y="4061"/>
                    <a:pt x="989" y="4061"/>
                  </a:cubicBezTo>
                  <a:cubicBezTo>
                    <a:pt x="952" y="4061"/>
                    <a:pt x="919" y="4049"/>
                    <a:pt x="883" y="4024"/>
                  </a:cubicBezTo>
                  <a:cubicBezTo>
                    <a:pt x="763" y="3942"/>
                    <a:pt x="718" y="3751"/>
                    <a:pt x="699" y="3605"/>
                  </a:cubicBezTo>
                  <a:cubicBezTo>
                    <a:pt x="587" y="2678"/>
                    <a:pt x="1233" y="993"/>
                    <a:pt x="1472" y="606"/>
                  </a:cubicBezTo>
                  <a:close/>
                  <a:moveTo>
                    <a:pt x="1390" y="0"/>
                  </a:moveTo>
                  <a:cubicBezTo>
                    <a:pt x="1223" y="0"/>
                    <a:pt x="1148" y="76"/>
                    <a:pt x="1097" y="127"/>
                  </a:cubicBezTo>
                  <a:cubicBezTo>
                    <a:pt x="780" y="444"/>
                    <a:pt x="0" y="2463"/>
                    <a:pt x="106" y="3611"/>
                  </a:cubicBezTo>
                  <a:cubicBezTo>
                    <a:pt x="145" y="4033"/>
                    <a:pt x="294" y="4336"/>
                    <a:pt x="548" y="4511"/>
                  </a:cubicBezTo>
                  <a:cubicBezTo>
                    <a:pt x="678" y="4602"/>
                    <a:pt x="831" y="4651"/>
                    <a:pt x="989" y="4652"/>
                  </a:cubicBezTo>
                  <a:cubicBezTo>
                    <a:pt x="1068" y="4652"/>
                    <a:pt x="1147" y="4639"/>
                    <a:pt x="1223" y="4617"/>
                  </a:cubicBezTo>
                  <a:cubicBezTo>
                    <a:pt x="2045" y="4373"/>
                    <a:pt x="2760" y="2823"/>
                    <a:pt x="2962" y="2351"/>
                  </a:cubicBezTo>
                  <a:lnTo>
                    <a:pt x="3643" y="1852"/>
                  </a:lnTo>
                  <a:cubicBezTo>
                    <a:pt x="3796" y="1739"/>
                    <a:pt x="3804" y="1511"/>
                    <a:pt x="3658" y="1387"/>
                  </a:cubicBezTo>
                  <a:cubicBezTo>
                    <a:pt x="2313" y="255"/>
                    <a:pt x="1697" y="0"/>
                    <a:pt x="1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602;p43"/>
            <p:cNvSpPr/>
            <p:nvPr/>
          </p:nvSpPr>
          <p:spPr>
            <a:xfrm>
              <a:off x="8247890" y="2513494"/>
              <a:ext cx="358727" cy="423772"/>
            </a:xfrm>
            <a:custGeom>
              <a:avLst/>
              <a:gdLst/>
              <a:ahLst/>
              <a:cxnLst/>
              <a:rect l="l" t="t" r="r" b="b"/>
              <a:pathLst>
                <a:path w="20290" h="23969" extrusionOk="0">
                  <a:moveTo>
                    <a:pt x="7449" y="0"/>
                  </a:moveTo>
                  <a:cubicBezTo>
                    <a:pt x="6618" y="0"/>
                    <a:pt x="5715" y="135"/>
                    <a:pt x="4730" y="419"/>
                  </a:cubicBezTo>
                  <a:cubicBezTo>
                    <a:pt x="0" y="1785"/>
                    <a:pt x="209" y="8934"/>
                    <a:pt x="209" y="8934"/>
                  </a:cubicBezTo>
                  <a:cubicBezTo>
                    <a:pt x="209" y="8934"/>
                    <a:pt x="420" y="12088"/>
                    <a:pt x="1261" y="12824"/>
                  </a:cubicBezTo>
                  <a:cubicBezTo>
                    <a:pt x="2102" y="13560"/>
                    <a:pt x="2628" y="14296"/>
                    <a:pt x="2628" y="14296"/>
                  </a:cubicBezTo>
                  <a:cubicBezTo>
                    <a:pt x="2628" y="14296"/>
                    <a:pt x="2838" y="15768"/>
                    <a:pt x="2838" y="16714"/>
                  </a:cubicBezTo>
                  <a:cubicBezTo>
                    <a:pt x="2838" y="17487"/>
                    <a:pt x="3260" y="17558"/>
                    <a:pt x="3700" y="17558"/>
                  </a:cubicBezTo>
                  <a:cubicBezTo>
                    <a:pt x="3799" y="17558"/>
                    <a:pt x="3898" y="17555"/>
                    <a:pt x="3994" y="17555"/>
                  </a:cubicBezTo>
                  <a:cubicBezTo>
                    <a:pt x="4520" y="17555"/>
                    <a:pt x="5466" y="19342"/>
                    <a:pt x="5992" y="20183"/>
                  </a:cubicBezTo>
                  <a:cubicBezTo>
                    <a:pt x="6517" y="21024"/>
                    <a:pt x="8620" y="22811"/>
                    <a:pt x="9566" y="23337"/>
                  </a:cubicBezTo>
                  <a:cubicBezTo>
                    <a:pt x="9676" y="23398"/>
                    <a:pt x="9795" y="23425"/>
                    <a:pt x="9918" y="23425"/>
                  </a:cubicBezTo>
                  <a:cubicBezTo>
                    <a:pt x="10857" y="23425"/>
                    <a:pt x="12089" y="21865"/>
                    <a:pt x="12089" y="21865"/>
                  </a:cubicBezTo>
                  <a:lnTo>
                    <a:pt x="12825" y="23968"/>
                  </a:lnTo>
                  <a:lnTo>
                    <a:pt x="20289" y="19132"/>
                  </a:lnTo>
                  <a:lnTo>
                    <a:pt x="16609" y="11983"/>
                  </a:lnTo>
                  <a:cubicBezTo>
                    <a:pt x="16609" y="11983"/>
                    <a:pt x="16505" y="8724"/>
                    <a:pt x="14402" y="4939"/>
                  </a:cubicBezTo>
                  <a:cubicBezTo>
                    <a:pt x="12737" y="1943"/>
                    <a:pt x="10611" y="0"/>
                    <a:pt x="74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603;p43"/>
            <p:cNvSpPr/>
            <p:nvPr/>
          </p:nvSpPr>
          <p:spPr>
            <a:xfrm>
              <a:off x="8243541" y="2508243"/>
              <a:ext cx="368982" cy="434221"/>
            </a:xfrm>
            <a:custGeom>
              <a:avLst/>
              <a:gdLst/>
              <a:ahLst/>
              <a:cxnLst/>
              <a:rect l="l" t="t" r="r" b="b"/>
              <a:pathLst>
                <a:path w="20870" h="24560" extrusionOk="0">
                  <a:moveTo>
                    <a:pt x="7714" y="587"/>
                  </a:moveTo>
                  <a:cubicBezTo>
                    <a:pt x="10467" y="587"/>
                    <a:pt x="12587" y="2135"/>
                    <a:pt x="14390" y="5380"/>
                  </a:cubicBezTo>
                  <a:cubicBezTo>
                    <a:pt x="16430" y="9051"/>
                    <a:pt x="16561" y="12258"/>
                    <a:pt x="16561" y="12289"/>
                  </a:cubicBezTo>
                  <a:cubicBezTo>
                    <a:pt x="16563" y="12333"/>
                    <a:pt x="16575" y="12376"/>
                    <a:pt x="16595" y="12415"/>
                  </a:cubicBezTo>
                  <a:lnTo>
                    <a:pt x="20151" y="19326"/>
                  </a:lnTo>
                  <a:lnTo>
                    <a:pt x="13227" y="23812"/>
                  </a:lnTo>
                  <a:lnTo>
                    <a:pt x="12615" y="22064"/>
                  </a:lnTo>
                  <a:cubicBezTo>
                    <a:pt x="12578" y="21962"/>
                    <a:pt x="12490" y="21888"/>
                    <a:pt x="12385" y="21870"/>
                  </a:cubicBezTo>
                  <a:cubicBezTo>
                    <a:pt x="12368" y="21868"/>
                    <a:pt x="12352" y="21867"/>
                    <a:pt x="12335" y="21867"/>
                  </a:cubicBezTo>
                  <a:cubicBezTo>
                    <a:pt x="12245" y="21867"/>
                    <a:pt x="12160" y="21908"/>
                    <a:pt x="12104" y="21979"/>
                  </a:cubicBezTo>
                  <a:cubicBezTo>
                    <a:pt x="11695" y="22497"/>
                    <a:pt x="10762" y="23427"/>
                    <a:pt x="10172" y="23427"/>
                  </a:cubicBezTo>
                  <a:cubicBezTo>
                    <a:pt x="10094" y="23427"/>
                    <a:pt x="10021" y="23411"/>
                    <a:pt x="9957" y="23375"/>
                  </a:cubicBezTo>
                  <a:cubicBezTo>
                    <a:pt x="9036" y="22862"/>
                    <a:pt x="6978" y="21106"/>
                    <a:pt x="6490" y="20323"/>
                  </a:cubicBezTo>
                  <a:cubicBezTo>
                    <a:pt x="6395" y="20172"/>
                    <a:pt x="6287" y="19991"/>
                    <a:pt x="6170" y="19794"/>
                  </a:cubicBezTo>
                  <a:cubicBezTo>
                    <a:pt x="5367" y="18442"/>
                    <a:pt x="4798" y="17556"/>
                    <a:pt x="4241" y="17556"/>
                  </a:cubicBezTo>
                  <a:lnTo>
                    <a:pt x="4091" y="17557"/>
                  </a:lnTo>
                  <a:cubicBezTo>
                    <a:pt x="4045" y="17558"/>
                    <a:pt x="3998" y="17559"/>
                    <a:pt x="3951" y="17559"/>
                  </a:cubicBezTo>
                  <a:cubicBezTo>
                    <a:pt x="3761" y="17559"/>
                    <a:pt x="3583" y="17545"/>
                    <a:pt x="3496" y="17460"/>
                  </a:cubicBezTo>
                  <a:cubicBezTo>
                    <a:pt x="3400" y="17366"/>
                    <a:pt x="3380" y="17164"/>
                    <a:pt x="3380" y="17011"/>
                  </a:cubicBezTo>
                  <a:cubicBezTo>
                    <a:pt x="3380" y="16054"/>
                    <a:pt x="3176" y="14612"/>
                    <a:pt x="3167" y="14550"/>
                  </a:cubicBezTo>
                  <a:cubicBezTo>
                    <a:pt x="3161" y="14504"/>
                    <a:pt x="3142" y="14460"/>
                    <a:pt x="3116" y="14421"/>
                  </a:cubicBezTo>
                  <a:cubicBezTo>
                    <a:pt x="3093" y="14389"/>
                    <a:pt x="2559" y="13648"/>
                    <a:pt x="1703" y="12899"/>
                  </a:cubicBezTo>
                  <a:cubicBezTo>
                    <a:pt x="1159" y="12421"/>
                    <a:pt x="831" y="10391"/>
                    <a:pt x="752" y="9217"/>
                  </a:cubicBezTo>
                  <a:cubicBezTo>
                    <a:pt x="747" y="8999"/>
                    <a:pt x="656" y="2271"/>
                    <a:pt x="5060" y="1000"/>
                  </a:cubicBezTo>
                  <a:cubicBezTo>
                    <a:pt x="6007" y="726"/>
                    <a:pt x="6889" y="587"/>
                    <a:pt x="7714" y="587"/>
                  </a:cubicBezTo>
                  <a:close/>
                  <a:moveTo>
                    <a:pt x="7699" y="0"/>
                  </a:moveTo>
                  <a:cubicBezTo>
                    <a:pt x="6822" y="0"/>
                    <a:pt x="5890" y="145"/>
                    <a:pt x="4896" y="432"/>
                  </a:cubicBezTo>
                  <a:cubicBezTo>
                    <a:pt x="1" y="1847"/>
                    <a:pt x="153" y="8939"/>
                    <a:pt x="161" y="9240"/>
                  </a:cubicBezTo>
                  <a:lnTo>
                    <a:pt x="161" y="9251"/>
                  </a:lnTo>
                  <a:cubicBezTo>
                    <a:pt x="183" y="9586"/>
                    <a:pt x="406" y="12550"/>
                    <a:pt x="1313" y="13343"/>
                  </a:cubicBezTo>
                  <a:cubicBezTo>
                    <a:pt x="1782" y="13756"/>
                    <a:pt x="2210" y="14213"/>
                    <a:pt x="2592" y="14708"/>
                  </a:cubicBezTo>
                  <a:cubicBezTo>
                    <a:pt x="2633" y="15015"/>
                    <a:pt x="2788" y="16215"/>
                    <a:pt x="2788" y="17011"/>
                  </a:cubicBezTo>
                  <a:cubicBezTo>
                    <a:pt x="2788" y="17403"/>
                    <a:pt x="2884" y="17688"/>
                    <a:pt x="3080" y="17882"/>
                  </a:cubicBezTo>
                  <a:cubicBezTo>
                    <a:pt x="3326" y="18122"/>
                    <a:pt x="3662" y="18150"/>
                    <a:pt x="3959" y="18150"/>
                  </a:cubicBezTo>
                  <a:cubicBezTo>
                    <a:pt x="4008" y="18150"/>
                    <a:pt x="4055" y="18149"/>
                    <a:pt x="4101" y="18149"/>
                  </a:cubicBezTo>
                  <a:lnTo>
                    <a:pt x="4234" y="18146"/>
                  </a:lnTo>
                  <a:cubicBezTo>
                    <a:pt x="4537" y="18207"/>
                    <a:pt x="5325" y="19531"/>
                    <a:pt x="5661" y="20096"/>
                  </a:cubicBezTo>
                  <a:cubicBezTo>
                    <a:pt x="5781" y="20297"/>
                    <a:pt x="5892" y="20483"/>
                    <a:pt x="5987" y="20637"/>
                  </a:cubicBezTo>
                  <a:cubicBezTo>
                    <a:pt x="6535" y="21514"/>
                    <a:pt x="8650" y="23326"/>
                    <a:pt x="9669" y="23892"/>
                  </a:cubicBezTo>
                  <a:cubicBezTo>
                    <a:pt x="9825" y="23979"/>
                    <a:pt x="9990" y="24017"/>
                    <a:pt x="10159" y="24017"/>
                  </a:cubicBezTo>
                  <a:cubicBezTo>
                    <a:pt x="10923" y="24017"/>
                    <a:pt x="11762" y="23243"/>
                    <a:pt x="12226" y="22742"/>
                  </a:cubicBezTo>
                  <a:lnTo>
                    <a:pt x="12792" y="24362"/>
                  </a:lnTo>
                  <a:cubicBezTo>
                    <a:pt x="12834" y="24479"/>
                    <a:pt x="12944" y="24560"/>
                    <a:pt x="13069" y="24560"/>
                  </a:cubicBezTo>
                  <a:cubicBezTo>
                    <a:pt x="13070" y="24560"/>
                    <a:pt x="13071" y="24560"/>
                    <a:pt x="13072" y="24560"/>
                  </a:cubicBezTo>
                  <a:cubicBezTo>
                    <a:pt x="13129" y="24560"/>
                    <a:pt x="13184" y="24543"/>
                    <a:pt x="13233" y="24513"/>
                  </a:cubicBezTo>
                  <a:lnTo>
                    <a:pt x="20697" y="19677"/>
                  </a:lnTo>
                  <a:cubicBezTo>
                    <a:pt x="20825" y="19595"/>
                    <a:pt x="20869" y="19429"/>
                    <a:pt x="20799" y="19294"/>
                  </a:cubicBezTo>
                  <a:lnTo>
                    <a:pt x="17149" y="12202"/>
                  </a:lnTo>
                  <a:cubicBezTo>
                    <a:pt x="17122" y="11699"/>
                    <a:pt x="16879" y="8642"/>
                    <a:pt x="14908" y="5094"/>
                  </a:cubicBezTo>
                  <a:cubicBezTo>
                    <a:pt x="13002" y="1664"/>
                    <a:pt x="10671" y="0"/>
                    <a:pt x="76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604;p43"/>
            <p:cNvSpPr/>
            <p:nvPr/>
          </p:nvSpPr>
          <p:spPr>
            <a:xfrm>
              <a:off x="8121478" y="2423786"/>
              <a:ext cx="450204" cy="397217"/>
            </a:xfrm>
            <a:custGeom>
              <a:avLst/>
              <a:gdLst/>
              <a:ahLst/>
              <a:cxnLst/>
              <a:rect l="l" t="t" r="r" b="b"/>
              <a:pathLst>
                <a:path w="25464" h="22467" extrusionOk="0">
                  <a:moveTo>
                    <a:pt x="16101" y="0"/>
                  </a:moveTo>
                  <a:cubicBezTo>
                    <a:pt x="16036" y="0"/>
                    <a:pt x="16001" y="1"/>
                    <a:pt x="16001" y="1"/>
                  </a:cubicBezTo>
                  <a:cubicBezTo>
                    <a:pt x="16001" y="1"/>
                    <a:pt x="13765" y="1"/>
                    <a:pt x="10839" y="1034"/>
                  </a:cubicBezTo>
                  <a:cubicBezTo>
                    <a:pt x="8077" y="2010"/>
                    <a:pt x="7398" y="5851"/>
                    <a:pt x="4990" y="7227"/>
                  </a:cubicBezTo>
                  <a:cubicBezTo>
                    <a:pt x="4467" y="7526"/>
                    <a:pt x="4107" y="7638"/>
                    <a:pt x="3850" y="7638"/>
                  </a:cubicBezTo>
                  <a:cubicBezTo>
                    <a:pt x="3068" y="7638"/>
                    <a:pt x="3252" y="6592"/>
                    <a:pt x="2759" y="6592"/>
                  </a:cubicBezTo>
                  <a:cubicBezTo>
                    <a:pt x="2669" y="6592"/>
                    <a:pt x="2555" y="6627"/>
                    <a:pt x="2409" y="6711"/>
                  </a:cubicBezTo>
                  <a:cubicBezTo>
                    <a:pt x="1204" y="7399"/>
                    <a:pt x="0" y="13421"/>
                    <a:pt x="2580" y="15141"/>
                  </a:cubicBezTo>
                  <a:cubicBezTo>
                    <a:pt x="3297" y="15619"/>
                    <a:pt x="4107" y="15792"/>
                    <a:pt x="4903" y="15792"/>
                  </a:cubicBezTo>
                  <a:cubicBezTo>
                    <a:pt x="6972" y="15792"/>
                    <a:pt x="8947" y="14625"/>
                    <a:pt x="8947" y="14625"/>
                  </a:cubicBezTo>
                  <a:lnTo>
                    <a:pt x="8947" y="14625"/>
                  </a:lnTo>
                  <a:cubicBezTo>
                    <a:pt x="8947" y="14625"/>
                    <a:pt x="8602" y="15830"/>
                    <a:pt x="9634" y="16174"/>
                  </a:cubicBezTo>
                  <a:cubicBezTo>
                    <a:pt x="10255" y="16381"/>
                    <a:pt x="10887" y="16554"/>
                    <a:pt x="11528" y="16690"/>
                  </a:cubicBezTo>
                  <a:cubicBezTo>
                    <a:pt x="11528" y="16690"/>
                    <a:pt x="11369" y="18592"/>
                    <a:pt x="12726" y="18592"/>
                  </a:cubicBezTo>
                  <a:cubicBezTo>
                    <a:pt x="12783" y="18592"/>
                    <a:pt x="12842" y="18589"/>
                    <a:pt x="12904" y="18582"/>
                  </a:cubicBezTo>
                  <a:cubicBezTo>
                    <a:pt x="14189" y="18440"/>
                    <a:pt x="13459" y="16756"/>
                    <a:pt x="13174" y="16187"/>
                  </a:cubicBezTo>
                  <a:lnTo>
                    <a:pt x="13174" y="16187"/>
                  </a:lnTo>
                  <a:cubicBezTo>
                    <a:pt x="13701" y="17172"/>
                    <a:pt x="16243" y="21754"/>
                    <a:pt x="18237" y="22368"/>
                  </a:cubicBezTo>
                  <a:cubicBezTo>
                    <a:pt x="18456" y="22435"/>
                    <a:pt x="18685" y="22466"/>
                    <a:pt x="18920" y="22466"/>
                  </a:cubicBezTo>
                  <a:cubicBezTo>
                    <a:pt x="21091" y="22466"/>
                    <a:pt x="23827" y="19824"/>
                    <a:pt x="24604" y="18582"/>
                  </a:cubicBezTo>
                  <a:cubicBezTo>
                    <a:pt x="25464" y="17206"/>
                    <a:pt x="24775" y="7399"/>
                    <a:pt x="22883" y="3614"/>
                  </a:cubicBezTo>
                  <a:cubicBezTo>
                    <a:pt x="21149" y="145"/>
                    <a:pt x="16813" y="0"/>
                    <a:pt x="16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605;p43"/>
            <p:cNvSpPr/>
            <p:nvPr/>
          </p:nvSpPr>
          <p:spPr>
            <a:xfrm>
              <a:off x="8134173" y="2418553"/>
              <a:ext cx="443167" cy="407701"/>
            </a:xfrm>
            <a:custGeom>
              <a:avLst/>
              <a:gdLst/>
              <a:ahLst/>
              <a:cxnLst/>
              <a:rect l="l" t="t" r="r" b="b"/>
              <a:pathLst>
                <a:path w="25066" h="23060" extrusionOk="0">
                  <a:moveTo>
                    <a:pt x="15368" y="591"/>
                  </a:moveTo>
                  <a:cubicBezTo>
                    <a:pt x="15984" y="591"/>
                    <a:pt x="20239" y="720"/>
                    <a:pt x="21901" y="4043"/>
                  </a:cubicBezTo>
                  <a:cubicBezTo>
                    <a:pt x="23803" y="7848"/>
                    <a:pt x="24361" y="17560"/>
                    <a:pt x="23634" y="18722"/>
                  </a:cubicBezTo>
                  <a:cubicBezTo>
                    <a:pt x="22875" y="19938"/>
                    <a:pt x="20213" y="22468"/>
                    <a:pt x="18208" y="22468"/>
                  </a:cubicBezTo>
                  <a:cubicBezTo>
                    <a:pt x="18000" y="22468"/>
                    <a:pt x="17799" y="22441"/>
                    <a:pt x="17607" y="22382"/>
                  </a:cubicBezTo>
                  <a:cubicBezTo>
                    <a:pt x="15753" y="21810"/>
                    <a:pt x="13291" y="17409"/>
                    <a:pt x="12736" y="16378"/>
                  </a:cubicBezTo>
                  <a:cubicBezTo>
                    <a:pt x="12678" y="16263"/>
                    <a:pt x="12633" y="16183"/>
                    <a:pt x="12614" y="16150"/>
                  </a:cubicBezTo>
                  <a:cubicBezTo>
                    <a:pt x="12560" y="16054"/>
                    <a:pt x="12461" y="16001"/>
                    <a:pt x="12358" y="16001"/>
                  </a:cubicBezTo>
                  <a:cubicBezTo>
                    <a:pt x="12310" y="16001"/>
                    <a:pt x="12261" y="16012"/>
                    <a:pt x="12216" y="16037"/>
                  </a:cubicBezTo>
                  <a:cubicBezTo>
                    <a:pt x="12075" y="16113"/>
                    <a:pt x="12021" y="16288"/>
                    <a:pt x="12095" y="16432"/>
                  </a:cubicBezTo>
                  <a:cubicBezTo>
                    <a:pt x="12108" y="16457"/>
                    <a:pt x="12155" y="16548"/>
                    <a:pt x="12230" y="16687"/>
                  </a:cubicBezTo>
                  <a:cubicBezTo>
                    <a:pt x="12492" y="17222"/>
                    <a:pt x="12750" y="17992"/>
                    <a:pt x="12565" y="18356"/>
                  </a:cubicBezTo>
                  <a:cubicBezTo>
                    <a:pt x="12522" y="18439"/>
                    <a:pt x="12434" y="18551"/>
                    <a:pt x="12153" y="18582"/>
                  </a:cubicBezTo>
                  <a:cubicBezTo>
                    <a:pt x="12101" y="18588"/>
                    <a:pt x="12052" y="18591"/>
                    <a:pt x="12004" y="18591"/>
                  </a:cubicBezTo>
                  <a:cubicBezTo>
                    <a:pt x="11782" y="18591"/>
                    <a:pt x="11607" y="18526"/>
                    <a:pt x="11471" y="18393"/>
                  </a:cubicBezTo>
                  <a:cubicBezTo>
                    <a:pt x="11107" y="18042"/>
                    <a:pt x="11082" y="17275"/>
                    <a:pt x="11103" y="17008"/>
                  </a:cubicBezTo>
                  <a:cubicBezTo>
                    <a:pt x="11116" y="16860"/>
                    <a:pt x="11015" y="16725"/>
                    <a:pt x="10868" y="16695"/>
                  </a:cubicBezTo>
                  <a:cubicBezTo>
                    <a:pt x="10240" y="16560"/>
                    <a:pt x="9620" y="16392"/>
                    <a:pt x="9011" y="16189"/>
                  </a:cubicBezTo>
                  <a:cubicBezTo>
                    <a:pt x="8276" y="15943"/>
                    <a:pt x="8487" y="15096"/>
                    <a:pt x="8513" y="15002"/>
                  </a:cubicBezTo>
                  <a:cubicBezTo>
                    <a:pt x="8571" y="14799"/>
                    <a:pt x="8411" y="14624"/>
                    <a:pt x="8228" y="14624"/>
                  </a:cubicBezTo>
                  <a:cubicBezTo>
                    <a:pt x="8179" y="14624"/>
                    <a:pt x="8128" y="14637"/>
                    <a:pt x="8079" y="14665"/>
                  </a:cubicBezTo>
                  <a:cubicBezTo>
                    <a:pt x="8052" y="14681"/>
                    <a:pt x="6140" y="15788"/>
                    <a:pt x="4179" y="15788"/>
                  </a:cubicBezTo>
                  <a:cubicBezTo>
                    <a:pt x="3436" y="15788"/>
                    <a:pt x="2685" y="15629"/>
                    <a:pt x="2027" y="15190"/>
                  </a:cubicBezTo>
                  <a:cubicBezTo>
                    <a:pt x="1075" y="14557"/>
                    <a:pt x="568" y="13108"/>
                    <a:pt x="633" y="11213"/>
                  </a:cubicBezTo>
                  <a:cubicBezTo>
                    <a:pt x="704" y="9152"/>
                    <a:pt x="1382" y="7524"/>
                    <a:pt x="1837" y="7264"/>
                  </a:cubicBezTo>
                  <a:cubicBezTo>
                    <a:pt x="1978" y="7183"/>
                    <a:pt x="2036" y="7183"/>
                    <a:pt x="2036" y="7181"/>
                  </a:cubicBezTo>
                  <a:cubicBezTo>
                    <a:pt x="2072" y="7208"/>
                    <a:pt x="2132" y="7349"/>
                    <a:pt x="2167" y="7435"/>
                  </a:cubicBezTo>
                  <a:cubicBezTo>
                    <a:pt x="2274" y="7692"/>
                    <a:pt x="2421" y="8047"/>
                    <a:pt x="2815" y="8180"/>
                  </a:cubicBezTo>
                  <a:cubicBezTo>
                    <a:pt x="2912" y="8213"/>
                    <a:pt x="3016" y="8229"/>
                    <a:pt x="3129" y="8229"/>
                  </a:cubicBezTo>
                  <a:cubicBezTo>
                    <a:pt x="3468" y="8229"/>
                    <a:pt x="3888" y="8083"/>
                    <a:pt x="4418" y="7780"/>
                  </a:cubicBezTo>
                  <a:cubicBezTo>
                    <a:pt x="5582" y="7114"/>
                    <a:pt x="6357" y="5914"/>
                    <a:pt x="7106" y="4754"/>
                  </a:cubicBezTo>
                  <a:cubicBezTo>
                    <a:pt x="7985" y="3391"/>
                    <a:pt x="8817" y="2103"/>
                    <a:pt x="10219" y="1608"/>
                  </a:cubicBezTo>
                  <a:cubicBezTo>
                    <a:pt x="13057" y="606"/>
                    <a:pt x="15261" y="592"/>
                    <a:pt x="15283" y="592"/>
                  </a:cubicBezTo>
                  <a:lnTo>
                    <a:pt x="15293" y="592"/>
                  </a:lnTo>
                  <a:cubicBezTo>
                    <a:pt x="15297" y="592"/>
                    <a:pt x="15322" y="591"/>
                    <a:pt x="15368" y="591"/>
                  </a:cubicBezTo>
                  <a:close/>
                  <a:moveTo>
                    <a:pt x="15405" y="0"/>
                  </a:moveTo>
                  <a:cubicBezTo>
                    <a:pt x="15342" y="0"/>
                    <a:pt x="15299" y="1"/>
                    <a:pt x="15279" y="2"/>
                  </a:cubicBezTo>
                  <a:cubicBezTo>
                    <a:pt x="15130" y="3"/>
                    <a:pt x="12923" y="28"/>
                    <a:pt x="10024" y="1052"/>
                  </a:cubicBezTo>
                  <a:cubicBezTo>
                    <a:pt x="8430" y="1613"/>
                    <a:pt x="7505" y="3047"/>
                    <a:pt x="6610" y="4435"/>
                  </a:cubicBezTo>
                  <a:cubicBezTo>
                    <a:pt x="5867" y="5587"/>
                    <a:pt x="5166" y="6673"/>
                    <a:pt x="4126" y="7267"/>
                  </a:cubicBezTo>
                  <a:cubicBezTo>
                    <a:pt x="3600" y="7568"/>
                    <a:pt x="3299" y="7639"/>
                    <a:pt x="3132" y="7639"/>
                  </a:cubicBezTo>
                  <a:cubicBezTo>
                    <a:pt x="3076" y="7639"/>
                    <a:pt x="3036" y="7631"/>
                    <a:pt x="3007" y="7621"/>
                  </a:cubicBezTo>
                  <a:cubicBezTo>
                    <a:pt x="2876" y="7577"/>
                    <a:pt x="2810" y="7437"/>
                    <a:pt x="2714" y="7208"/>
                  </a:cubicBezTo>
                  <a:cubicBezTo>
                    <a:pt x="2618" y="6979"/>
                    <a:pt x="2509" y="6718"/>
                    <a:pt x="2234" y="6624"/>
                  </a:cubicBezTo>
                  <a:cubicBezTo>
                    <a:pt x="2172" y="6604"/>
                    <a:pt x="2109" y="6593"/>
                    <a:pt x="2043" y="6593"/>
                  </a:cubicBezTo>
                  <a:cubicBezTo>
                    <a:pt x="1894" y="6593"/>
                    <a:pt x="1730" y="6646"/>
                    <a:pt x="1545" y="6751"/>
                  </a:cubicBezTo>
                  <a:cubicBezTo>
                    <a:pt x="787" y="7186"/>
                    <a:pt x="113" y="9179"/>
                    <a:pt x="44" y="11196"/>
                  </a:cubicBezTo>
                  <a:cubicBezTo>
                    <a:pt x="0" y="12431"/>
                    <a:pt x="160" y="14658"/>
                    <a:pt x="1700" y="15684"/>
                  </a:cubicBezTo>
                  <a:cubicBezTo>
                    <a:pt x="2477" y="16202"/>
                    <a:pt x="3346" y="16389"/>
                    <a:pt x="4194" y="16389"/>
                  </a:cubicBezTo>
                  <a:cubicBezTo>
                    <a:pt x="5702" y="16389"/>
                    <a:pt x="7142" y="15800"/>
                    <a:pt x="7878" y="15442"/>
                  </a:cubicBezTo>
                  <a:cubicBezTo>
                    <a:pt x="7899" y="15943"/>
                    <a:pt x="8118" y="16515"/>
                    <a:pt x="8824" y="16752"/>
                  </a:cubicBezTo>
                  <a:cubicBezTo>
                    <a:pt x="9547" y="16991"/>
                    <a:pt x="10179" y="17147"/>
                    <a:pt x="10510" y="17224"/>
                  </a:cubicBezTo>
                  <a:cubicBezTo>
                    <a:pt x="10518" y="17619"/>
                    <a:pt x="10596" y="18368"/>
                    <a:pt x="11059" y="18819"/>
                  </a:cubicBezTo>
                  <a:cubicBezTo>
                    <a:pt x="11310" y="19062"/>
                    <a:pt x="11628" y="19184"/>
                    <a:pt x="12009" y="19184"/>
                  </a:cubicBezTo>
                  <a:cubicBezTo>
                    <a:pt x="12077" y="19184"/>
                    <a:pt x="12148" y="19181"/>
                    <a:pt x="12220" y="19173"/>
                  </a:cubicBezTo>
                  <a:cubicBezTo>
                    <a:pt x="12741" y="19115"/>
                    <a:pt x="12983" y="18844"/>
                    <a:pt x="13093" y="18626"/>
                  </a:cubicBezTo>
                  <a:cubicBezTo>
                    <a:pt x="13137" y="18538"/>
                    <a:pt x="13168" y="18445"/>
                    <a:pt x="13187" y="18349"/>
                  </a:cubicBezTo>
                  <a:cubicBezTo>
                    <a:pt x="14266" y="20104"/>
                    <a:pt x="15961" y="22494"/>
                    <a:pt x="17434" y="22947"/>
                  </a:cubicBezTo>
                  <a:cubicBezTo>
                    <a:pt x="17681" y="23022"/>
                    <a:pt x="17939" y="23059"/>
                    <a:pt x="18198" y="23059"/>
                  </a:cubicBezTo>
                  <a:cubicBezTo>
                    <a:pt x="18202" y="23059"/>
                    <a:pt x="18206" y="23059"/>
                    <a:pt x="18210" y="23059"/>
                  </a:cubicBezTo>
                  <a:cubicBezTo>
                    <a:pt x="20565" y="23059"/>
                    <a:pt x="23362" y="20276"/>
                    <a:pt x="24138" y="19037"/>
                  </a:cubicBezTo>
                  <a:cubicBezTo>
                    <a:pt x="25066" y="17550"/>
                    <a:pt x="24362" y="7643"/>
                    <a:pt x="22431" y="3779"/>
                  </a:cubicBezTo>
                  <a:cubicBezTo>
                    <a:pt x="20626" y="170"/>
                    <a:pt x="16237" y="0"/>
                    <a:pt x="154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606;p43"/>
            <p:cNvSpPr/>
            <p:nvPr/>
          </p:nvSpPr>
          <p:spPr>
            <a:xfrm>
              <a:off x="8337457" y="2709636"/>
              <a:ext cx="73991" cy="90557"/>
            </a:xfrm>
            <a:custGeom>
              <a:avLst/>
              <a:gdLst/>
              <a:ahLst/>
              <a:cxnLst/>
              <a:rect l="l" t="t" r="r" b="b"/>
              <a:pathLst>
                <a:path w="4185" h="5122" extrusionOk="0">
                  <a:moveTo>
                    <a:pt x="1275" y="1"/>
                  </a:moveTo>
                  <a:cubicBezTo>
                    <a:pt x="1" y="1"/>
                    <a:pt x="926" y="3517"/>
                    <a:pt x="926" y="3517"/>
                  </a:cubicBezTo>
                  <a:lnTo>
                    <a:pt x="2713" y="5095"/>
                  </a:lnTo>
                  <a:cubicBezTo>
                    <a:pt x="2784" y="5112"/>
                    <a:pt x="2868" y="5121"/>
                    <a:pt x="2959" y="5121"/>
                  </a:cubicBezTo>
                  <a:cubicBezTo>
                    <a:pt x="3399" y="5121"/>
                    <a:pt x="3992" y="4917"/>
                    <a:pt x="4080" y="4568"/>
                  </a:cubicBezTo>
                  <a:cubicBezTo>
                    <a:pt x="4184" y="4148"/>
                    <a:pt x="3239" y="573"/>
                    <a:pt x="1557" y="48"/>
                  </a:cubicBezTo>
                  <a:cubicBezTo>
                    <a:pt x="1453" y="16"/>
                    <a:pt x="1359" y="1"/>
                    <a:pt x="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607;p43"/>
            <p:cNvSpPr/>
            <p:nvPr/>
          </p:nvSpPr>
          <p:spPr>
            <a:xfrm>
              <a:off x="8336043" y="2704403"/>
              <a:ext cx="80886" cy="100988"/>
            </a:xfrm>
            <a:custGeom>
              <a:avLst/>
              <a:gdLst/>
              <a:ahLst/>
              <a:cxnLst/>
              <a:rect l="l" t="t" r="r" b="b"/>
              <a:pathLst>
                <a:path w="4575" h="5712" extrusionOk="0">
                  <a:moveTo>
                    <a:pt x="1353" y="0"/>
                  </a:moveTo>
                  <a:cubicBezTo>
                    <a:pt x="1081" y="0"/>
                    <a:pt x="895" y="113"/>
                    <a:pt x="777" y="226"/>
                  </a:cubicBezTo>
                  <a:cubicBezTo>
                    <a:pt x="0" y="969"/>
                    <a:pt x="593" y="3406"/>
                    <a:pt x="720" y="3889"/>
                  </a:cubicBezTo>
                  <a:cubicBezTo>
                    <a:pt x="757" y="4019"/>
                    <a:pt x="876" y="4103"/>
                    <a:pt x="1005" y="4103"/>
                  </a:cubicBezTo>
                  <a:cubicBezTo>
                    <a:pt x="1029" y="4103"/>
                    <a:pt x="1054" y="4100"/>
                    <a:pt x="1079" y="4094"/>
                  </a:cubicBezTo>
                  <a:cubicBezTo>
                    <a:pt x="1235" y="4052"/>
                    <a:pt x="1330" y="3894"/>
                    <a:pt x="1291" y="3737"/>
                  </a:cubicBezTo>
                  <a:cubicBezTo>
                    <a:pt x="1014" y="2681"/>
                    <a:pt x="797" y="1026"/>
                    <a:pt x="1186" y="653"/>
                  </a:cubicBezTo>
                  <a:cubicBezTo>
                    <a:pt x="1207" y="633"/>
                    <a:pt x="1250" y="592"/>
                    <a:pt x="1354" y="592"/>
                  </a:cubicBezTo>
                  <a:cubicBezTo>
                    <a:pt x="1404" y="592"/>
                    <a:pt x="1467" y="601"/>
                    <a:pt x="1549" y="626"/>
                  </a:cubicBezTo>
                  <a:cubicBezTo>
                    <a:pt x="2985" y="1075"/>
                    <a:pt x="3932" y="4333"/>
                    <a:pt x="3873" y="4793"/>
                  </a:cubicBezTo>
                  <a:cubicBezTo>
                    <a:pt x="3830" y="4959"/>
                    <a:pt x="3377" y="5122"/>
                    <a:pt x="3040" y="5122"/>
                  </a:cubicBezTo>
                  <a:cubicBezTo>
                    <a:pt x="2976" y="5122"/>
                    <a:pt x="2916" y="5116"/>
                    <a:pt x="2864" y="5104"/>
                  </a:cubicBezTo>
                  <a:cubicBezTo>
                    <a:pt x="2839" y="5097"/>
                    <a:pt x="2814" y="5094"/>
                    <a:pt x="2790" y="5094"/>
                  </a:cubicBezTo>
                  <a:cubicBezTo>
                    <a:pt x="2658" y="5094"/>
                    <a:pt x="2537" y="5184"/>
                    <a:pt x="2503" y="5318"/>
                  </a:cubicBezTo>
                  <a:cubicBezTo>
                    <a:pt x="2464" y="5477"/>
                    <a:pt x="2561" y="5639"/>
                    <a:pt x="2721" y="5678"/>
                  </a:cubicBezTo>
                  <a:cubicBezTo>
                    <a:pt x="2820" y="5700"/>
                    <a:pt x="2922" y="5712"/>
                    <a:pt x="3023" y="5712"/>
                  </a:cubicBezTo>
                  <a:cubicBezTo>
                    <a:pt x="3029" y="5712"/>
                    <a:pt x="3034" y="5712"/>
                    <a:pt x="3039" y="5712"/>
                  </a:cubicBezTo>
                  <a:cubicBezTo>
                    <a:pt x="3579" y="5712"/>
                    <a:pt x="4313" y="5467"/>
                    <a:pt x="4446" y="4936"/>
                  </a:cubicBezTo>
                  <a:cubicBezTo>
                    <a:pt x="4574" y="4422"/>
                    <a:pt x="3578" y="642"/>
                    <a:pt x="1724" y="62"/>
                  </a:cubicBezTo>
                  <a:cubicBezTo>
                    <a:pt x="1585" y="19"/>
                    <a:pt x="1462" y="0"/>
                    <a:pt x="13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608;p43"/>
            <p:cNvSpPr/>
            <p:nvPr/>
          </p:nvSpPr>
          <p:spPr>
            <a:xfrm>
              <a:off x="8410087" y="2793563"/>
              <a:ext cx="265819" cy="181485"/>
            </a:xfrm>
            <a:custGeom>
              <a:avLst/>
              <a:gdLst/>
              <a:ahLst/>
              <a:cxnLst/>
              <a:rect l="l" t="t" r="r" b="b"/>
              <a:pathLst>
                <a:path w="15035" h="10265" extrusionOk="0">
                  <a:moveTo>
                    <a:pt x="11296" y="1"/>
                  </a:moveTo>
                  <a:cubicBezTo>
                    <a:pt x="10457" y="1"/>
                    <a:pt x="9624" y="57"/>
                    <a:pt x="8970" y="220"/>
                  </a:cubicBezTo>
                  <a:cubicBezTo>
                    <a:pt x="8970" y="220"/>
                    <a:pt x="5153" y="2380"/>
                    <a:pt x="3365" y="3957"/>
                  </a:cubicBezTo>
                  <a:cubicBezTo>
                    <a:pt x="1578" y="5533"/>
                    <a:pt x="1" y="10265"/>
                    <a:pt x="1" y="10265"/>
                  </a:cubicBezTo>
                  <a:cubicBezTo>
                    <a:pt x="1" y="10265"/>
                    <a:pt x="10828" y="2906"/>
                    <a:pt x="12722" y="1855"/>
                  </a:cubicBezTo>
                  <a:cubicBezTo>
                    <a:pt x="14614" y="803"/>
                    <a:pt x="15035" y="277"/>
                    <a:pt x="15035" y="277"/>
                  </a:cubicBezTo>
                  <a:cubicBezTo>
                    <a:pt x="15035" y="277"/>
                    <a:pt x="13154" y="1"/>
                    <a:pt x="112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609;p43"/>
            <p:cNvSpPr/>
            <p:nvPr/>
          </p:nvSpPr>
          <p:spPr>
            <a:xfrm>
              <a:off x="8404022" y="2788330"/>
              <a:ext cx="278478" cy="191934"/>
            </a:xfrm>
            <a:custGeom>
              <a:avLst/>
              <a:gdLst/>
              <a:ahLst/>
              <a:cxnLst/>
              <a:rect l="l" t="t" r="r" b="b"/>
              <a:pathLst>
                <a:path w="15751" h="10856" extrusionOk="0">
                  <a:moveTo>
                    <a:pt x="11631" y="592"/>
                  </a:moveTo>
                  <a:cubicBezTo>
                    <a:pt x="12794" y="592"/>
                    <a:pt x="13976" y="703"/>
                    <a:pt x="14683" y="783"/>
                  </a:cubicBezTo>
                  <a:cubicBezTo>
                    <a:pt x="14348" y="1035"/>
                    <a:pt x="13795" y="1407"/>
                    <a:pt x="12920" y="1893"/>
                  </a:cubicBezTo>
                  <a:cubicBezTo>
                    <a:pt x="11310" y="2788"/>
                    <a:pt x="3440" y="8105"/>
                    <a:pt x="932" y="9804"/>
                  </a:cubicBezTo>
                  <a:cubicBezTo>
                    <a:pt x="1471" y="8387"/>
                    <a:pt x="2647" y="5584"/>
                    <a:pt x="3904" y="4475"/>
                  </a:cubicBezTo>
                  <a:cubicBezTo>
                    <a:pt x="5556" y="3016"/>
                    <a:pt x="9035" y="1015"/>
                    <a:pt x="9423" y="793"/>
                  </a:cubicBezTo>
                  <a:cubicBezTo>
                    <a:pt x="10044" y="644"/>
                    <a:pt x="10833" y="592"/>
                    <a:pt x="11631" y="592"/>
                  </a:cubicBezTo>
                  <a:close/>
                  <a:moveTo>
                    <a:pt x="11648" y="0"/>
                  </a:moveTo>
                  <a:cubicBezTo>
                    <a:pt x="10786" y="0"/>
                    <a:pt x="9925" y="59"/>
                    <a:pt x="9241" y="229"/>
                  </a:cubicBezTo>
                  <a:cubicBezTo>
                    <a:pt x="9216" y="236"/>
                    <a:pt x="9191" y="246"/>
                    <a:pt x="9168" y="260"/>
                  </a:cubicBezTo>
                  <a:cubicBezTo>
                    <a:pt x="9011" y="348"/>
                    <a:pt x="5303" y="2452"/>
                    <a:pt x="3513" y="4032"/>
                  </a:cubicBezTo>
                  <a:cubicBezTo>
                    <a:pt x="1687" y="5642"/>
                    <a:pt x="130" y="10271"/>
                    <a:pt x="64" y="10468"/>
                  </a:cubicBezTo>
                  <a:cubicBezTo>
                    <a:pt x="0" y="10658"/>
                    <a:pt x="142" y="10855"/>
                    <a:pt x="344" y="10855"/>
                  </a:cubicBezTo>
                  <a:cubicBezTo>
                    <a:pt x="403" y="10855"/>
                    <a:pt x="461" y="10838"/>
                    <a:pt x="511" y="10805"/>
                  </a:cubicBezTo>
                  <a:cubicBezTo>
                    <a:pt x="618" y="10732"/>
                    <a:pt x="11349" y="3441"/>
                    <a:pt x="13208" y="2409"/>
                  </a:cubicBezTo>
                  <a:cubicBezTo>
                    <a:pt x="15097" y="1360"/>
                    <a:pt x="15562" y="816"/>
                    <a:pt x="15608" y="758"/>
                  </a:cubicBezTo>
                  <a:cubicBezTo>
                    <a:pt x="15750" y="579"/>
                    <a:pt x="15646" y="314"/>
                    <a:pt x="15421" y="281"/>
                  </a:cubicBezTo>
                  <a:cubicBezTo>
                    <a:pt x="15309" y="265"/>
                    <a:pt x="13479" y="0"/>
                    <a:pt x="116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610;p43"/>
            <p:cNvSpPr/>
            <p:nvPr/>
          </p:nvSpPr>
          <p:spPr>
            <a:xfrm>
              <a:off x="8826415" y="2624719"/>
              <a:ext cx="218931" cy="175509"/>
            </a:xfrm>
            <a:custGeom>
              <a:avLst/>
              <a:gdLst/>
              <a:ahLst/>
              <a:cxnLst/>
              <a:rect l="l" t="t" r="r" b="b"/>
              <a:pathLst>
                <a:path w="12383" h="9927" extrusionOk="0">
                  <a:moveTo>
                    <a:pt x="5491" y="0"/>
                  </a:moveTo>
                  <a:cubicBezTo>
                    <a:pt x="5100" y="0"/>
                    <a:pt x="4714" y="38"/>
                    <a:pt x="4343" y="116"/>
                  </a:cubicBezTo>
                  <a:cubicBezTo>
                    <a:pt x="1286" y="760"/>
                    <a:pt x="0" y="3332"/>
                    <a:pt x="0" y="3332"/>
                  </a:cubicBezTo>
                  <a:cubicBezTo>
                    <a:pt x="0" y="5744"/>
                    <a:pt x="5146" y="7674"/>
                    <a:pt x="5146" y="7674"/>
                  </a:cubicBezTo>
                  <a:cubicBezTo>
                    <a:pt x="5146" y="7674"/>
                    <a:pt x="6595" y="9927"/>
                    <a:pt x="8203" y="9927"/>
                  </a:cubicBezTo>
                  <a:cubicBezTo>
                    <a:pt x="9810" y="9927"/>
                    <a:pt x="12383" y="8317"/>
                    <a:pt x="11900" y="4941"/>
                  </a:cubicBezTo>
                  <a:cubicBezTo>
                    <a:pt x="11477" y="1975"/>
                    <a:pt x="8323" y="0"/>
                    <a:pt x="54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611;p43"/>
            <p:cNvSpPr/>
            <p:nvPr/>
          </p:nvSpPr>
          <p:spPr>
            <a:xfrm>
              <a:off x="8821164" y="2619504"/>
              <a:ext cx="225650" cy="185941"/>
            </a:xfrm>
            <a:custGeom>
              <a:avLst/>
              <a:gdLst/>
              <a:ahLst/>
              <a:cxnLst/>
              <a:rect l="l" t="t" r="r" b="b"/>
              <a:pathLst>
                <a:path w="12763" h="10517" extrusionOk="0">
                  <a:moveTo>
                    <a:pt x="5788" y="591"/>
                  </a:moveTo>
                  <a:cubicBezTo>
                    <a:pt x="7095" y="591"/>
                    <a:pt x="8493" y="1032"/>
                    <a:pt x="9639" y="1834"/>
                  </a:cubicBezTo>
                  <a:cubicBezTo>
                    <a:pt x="10909" y="2723"/>
                    <a:pt x="11714" y="3945"/>
                    <a:pt x="11904" y="5277"/>
                  </a:cubicBezTo>
                  <a:cubicBezTo>
                    <a:pt x="12146" y="6967"/>
                    <a:pt x="11563" y="8052"/>
                    <a:pt x="11032" y="8664"/>
                  </a:cubicBezTo>
                  <a:cubicBezTo>
                    <a:pt x="10226" y="9595"/>
                    <a:pt x="9163" y="9926"/>
                    <a:pt x="8498" y="9926"/>
                  </a:cubicBezTo>
                  <a:cubicBezTo>
                    <a:pt x="7071" y="9926"/>
                    <a:pt x="5705" y="7831"/>
                    <a:pt x="5691" y="7809"/>
                  </a:cubicBezTo>
                  <a:cubicBezTo>
                    <a:pt x="5657" y="7756"/>
                    <a:pt x="5606" y="7715"/>
                    <a:pt x="5546" y="7692"/>
                  </a:cubicBezTo>
                  <a:cubicBezTo>
                    <a:pt x="4186" y="7182"/>
                    <a:pt x="685" y="5481"/>
                    <a:pt x="593" y="3699"/>
                  </a:cubicBezTo>
                  <a:cubicBezTo>
                    <a:pt x="808" y="3316"/>
                    <a:pt x="2074" y="1252"/>
                    <a:pt x="4697" y="701"/>
                  </a:cubicBezTo>
                  <a:cubicBezTo>
                    <a:pt x="5048" y="627"/>
                    <a:pt x="5414" y="591"/>
                    <a:pt x="5788" y="591"/>
                  </a:cubicBezTo>
                  <a:close/>
                  <a:moveTo>
                    <a:pt x="5780" y="1"/>
                  </a:moveTo>
                  <a:cubicBezTo>
                    <a:pt x="5368" y="1"/>
                    <a:pt x="4964" y="40"/>
                    <a:pt x="4578" y="122"/>
                  </a:cubicBezTo>
                  <a:cubicBezTo>
                    <a:pt x="1419" y="786"/>
                    <a:pt x="88" y="3385"/>
                    <a:pt x="32" y="3495"/>
                  </a:cubicBezTo>
                  <a:cubicBezTo>
                    <a:pt x="11" y="3536"/>
                    <a:pt x="0" y="3581"/>
                    <a:pt x="0" y="3627"/>
                  </a:cubicBezTo>
                  <a:cubicBezTo>
                    <a:pt x="0" y="6059"/>
                    <a:pt x="4525" y="7929"/>
                    <a:pt x="5249" y="8212"/>
                  </a:cubicBezTo>
                  <a:cubicBezTo>
                    <a:pt x="5540" y="8639"/>
                    <a:pt x="6913" y="10516"/>
                    <a:pt x="8498" y="10516"/>
                  </a:cubicBezTo>
                  <a:cubicBezTo>
                    <a:pt x="9537" y="10516"/>
                    <a:pt x="10708" y="9942"/>
                    <a:pt x="11480" y="9052"/>
                  </a:cubicBezTo>
                  <a:cubicBezTo>
                    <a:pt x="12092" y="8347"/>
                    <a:pt x="12763" y="7104"/>
                    <a:pt x="12491" y="5194"/>
                  </a:cubicBezTo>
                  <a:cubicBezTo>
                    <a:pt x="12277" y="3699"/>
                    <a:pt x="11385" y="2333"/>
                    <a:pt x="9979" y="1349"/>
                  </a:cubicBezTo>
                  <a:cubicBezTo>
                    <a:pt x="8736" y="478"/>
                    <a:pt x="7209" y="1"/>
                    <a:pt x="5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612;p43"/>
            <p:cNvSpPr/>
            <p:nvPr/>
          </p:nvSpPr>
          <p:spPr>
            <a:xfrm>
              <a:off x="8041582" y="2970805"/>
              <a:ext cx="199059" cy="388925"/>
            </a:xfrm>
            <a:custGeom>
              <a:avLst/>
              <a:gdLst/>
              <a:ahLst/>
              <a:cxnLst/>
              <a:rect l="l" t="t" r="r" b="b"/>
              <a:pathLst>
                <a:path w="11259" h="21998" extrusionOk="0">
                  <a:moveTo>
                    <a:pt x="8526" y="1"/>
                  </a:moveTo>
                  <a:cubicBezTo>
                    <a:pt x="7078" y="1"/>
                    <a:pt x="6273" y="644"/>
                    <a:pt x="4504" y="1287"/>
                  </a:cubicBezTo>
                  <a:cubicBezTo>
                    <a:pt x="2735" y="1931"/>
                    <a:pt x="1771" y="1770"/>
                    <a:pt x="1287" y="1931"/>
                  </a:cubicBezTo>
                  <a:cubicBezTo>
                    <a:pt x="805" y="2092"/>
                    <a:pt x="1128" y="2735"/>
                    <a:pt x="1771" y="3217"/>
                  </a:cubicBezTo>
                  <a:cubicBezTo>
                    <a:pt x="1985" y="3378"/>
                    <a:pt x="2378" y="3432"/>
                    <a:pt x="2807" y="3432"/>
                  </a:cubicBezTo>
                  <a:cubicBezTo>
                    <a:pt x="3665" y="3432"/>
                    <a:pt x="4665" y="3217"/>
                    <a:pt x="4665" y="3217"/>
                  </a:cubicBezTo>
                  <a:lnTo>
                    <a:pt x="4665" y="3217"/>
                  </a:lnTo>
                  <a:cubicBezTo>
                    <a:pt x="4665" y="3218"/>
                    <a:pt x="1610" y="5309"/>
                    <a:pt x="805" y="5791"/>
                  </a:cubicBezTo>
                  <a:cubicBezTo>
                    <a:pt x="1" y="6273"/>
                    <a:pt x="3056" y="6755"/>
                    <a:pt x="4343" y="6755"/>
                  </a:cubicBezTo>
                  <a:cubicBezTo>
                    <a:pt x="5630" y="6755"/>
                    <a:pt x="6434" y="5952"/>
                    <a:pt x="6434" y="5952"/>
                  </a:cubicBezTo>
                  <a:lnTo>
                    <a:pt x="6434" y="5952"/>
                  </a:lnTo>
                  <a:lnTo>
                    <a:pt x="1289" y="19622"/>
                  </a:lnTo>
                  <a:cubicBezTo>
                    <a:pt x="1156" y="21085"/>
                    <a:pt x="1572" y="21997"/>
                    <a:pt x="4083" y="21997"/>
                  </a:cubicBezTo>
                  <a:cubicBezTo>
                    <a:pt x="4609" y="21997"/>
                    <a:pt x="5227" y="21957"/>
                    <a:pt x="5952" y="21874"/>
                  </a:cubicBezTo>
                  <a:cubicBezTo>
                    <a:pt x="10133" y="21391"/>
                    <a:pt x="10133" y="20748"/>
                    <a:pt x="10133" y="20105"/>
                  </a:cubicBezTo>
                  <a:cubicBezTo>
                    <a:pt x="10133" y="19461"/>
                    <a:pt x="11259" y="4182"/>
                    <a:pt x="11259" y="3379"/>
                  </a:cubicBezTo>
                  <a:cubicBezTo>
                    <a:pt x="11259" y="2574"/>
                    <a:pt x="9972" y="1"/>
                    <a:pt x="85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613;p43"/>
            <p:cNvSpPr/>
            <p:nvPr/>
          </p:nvSpPr>
          <p:spPr>
            <a:xfrm>
              <a:off x="8047576" y="2965607"/>
              <a:ext cx="198299" cy="399338"/>
            </a:xfrm>
            <a:custGeom>
              <a:avLst/>
              <a:gdLst/>
              <a:ahLst/>
              <a:cxnLst/>
              <a:rect l="l" t="t" r="r" b="b"/>
              <a:pathLst>
                <a:path w="11216" h="22587" extrusionOk="0">
                  <a:moveTo>
                    <a:pt x="8187" y="591"/>
                  </a:moveTo>
                  <a:cubicBezTo>
                    <a:pt x="9414" y="591"/>
                    <a:pt x="10625" y="3002"/>
                    <a:pt x="10625" y="3673"/>
                  </a:cubicBezTo>
                  <a:cubicBezTo>
                    <a:pt x="10625" y="4087"/>
                    <a:pt x="10300" y="8685"/>
                    <a:pt x="10016" y="12743"/>
                  </a:cubicBezTo>
                  <a:cubicBezTo>
                    <a:pt x="9739" y="16682"/>
                    <a:pt x="9498" y="20084"/>
                    <a:pt x="9498" y="20399"/>
                  </a:cubicBezTo>
                  <a:cubicBezTo>
                    <a:pt x="9498" y="20878"/>
                    <a:pt x="9498" y="21421"/>
                    <a:pt x="5579" y="21874"/>
                  </a:cubicBezTo>
                  <a:cubicBezTo>
                    <a:pt x="4885" y="21954"/>
                    <a:pt x="4278" y="21995"/>
                    <a:pt x="3757" y="21995"/>
                  </a:cubicBezTo>
                  <a:cubicBezTo>
                    <a:pt x="2665" y="21995"/>
                    <a:pt x="1948" y="21818"/>
                    <a:pt x="1584" y="21464"/>
                  </a:cubicBezTo>
                  <a:cubicBezTo>
                    <a:pt x="1282" y="21168"/>
                    <a:pt x="1178" y="20724"/>
                    <a:pt x="1241" y="19982"/>
                  </a:cubicBezTo>
                  <a:lnTo>
                    <a:pt x="6371" y="6351"/>
                  </a:lnTo>
                  <a:cubicBezTo>
                    <a:pt x="6420" y="6220"/>
                    <a:pt x="6372" y="6074"/>
                    <a:pt x="6255" y="5998"/>
                  </a:cubicBezTo>
                  <a:cubicBezTo>
                    <a:pt x="6206" y="5966"/>
                    <a:pt x="6150" y="5951"/>
                    <a:pt x="6095" y="5951"/>
                  </a:cubicBezTo>
                  <a:cubicBezTo>
                    <a:pt x="6019" y="5951"/>
                    <a:pt x="5943" y="5980"/>
                    <a:pt x="5886" y="6037"/>
                  </a:cubicBezTo>
                  <a:cubicBezTo>
                    <a:pt x="5879" y="6045"/>
                    <a:pt x="5156" y="6755"/>
                    <a:pt x="4004" y="6755"/>
                  </a:cubicBezTo>
                  <a:cubicBezTo>
                    <a:pt x="2987" y="6755"/>
                    <a:pt x="1327" y="6483"/>
                    <a:pt x="767" y="6247"/>
                  </a:cubicBezTo>
                  <a:cubicBezTo>
                    <a:pt x="1730" y="5644"/>
                    <a:pt x="4374" y="3838"/>
                    <a:pt x="4493" y="3756"/>
                  </a:cubicBezTo>
                  <a:cubicBezTo>
                    <a:pt x="4610" y="3676"/>
                    <a:pt x="4654" y="3525"/>
                    <a:pt x="4597" y="3396"/>
                  </a:cubicBezTo>
                  <a:cubicBezTo>
                    <a:pt x="4550" y="3285"/>
                    <a:pt x="4442" y="3217"/>
                    <a:pt x="4326" y="3217"/>
                  </a:cubicBezTo>
                  <a:cubicBezTo>
                    <a:pt x="4306" y="3217"/>
                    <a:pt x="4285" y="3219"/>
                    <a:pt x="4265" y="3223"/>
                  </a:cubicBezTo>
                  <a:cubicBezTo>
                    <a:pt x="3739" y="3336"/>
                    <a:pt x="3027" y="3431"/>
                    <a:pt x="2459" y="3431"/>
                  </a:cubicBezTo>
                  <a:cubicBezTo>
                    <a:pt x="2075" y="3431"/>
                    <a:pt x="1758" y="3388"/>
                    <a:pt x="1608" y="3276"/>
                  </a:cubicBezTo>
                  <a:cubicBezTo>
                    <a:pt x="1141" y="2925"/>
                    <a:pt x="993" y="2587"/>
                    <a:pt x="1042" y="2505"/>
                  </a:cubicBezTo>
                  <a:cubicBezTo>
                    <a:pt x="1168" y="2464"/>
                    <a:pt x="1368" y="2446"/>
                    <a:pt x="1621" y="2425"/>
                  </a:cubicBezTo>
                  <a:cubicBezTo>
                    <a:pt x="2189" y="2377"/>
                    <a:pt x="3045" y="2304"/>
                    <a:pt x="4266" y="1860"/>
                  </a:cubicBezTo>
                  <a:cubicBezTo>
                    <a:pt x="4831" y="1654"/>
                    <a:pt x="5301" y="1449"/>
                    <a:pt x="5714" y="1267"/>
                  </a:cubicBezTo>
                  <a:cubicBezTo>
                    <a:pt x="6609" y="874"/>
                    <a:pt x="7255" y="591"/>
                    <a:pt x="8187" y="591"/>
                  </a:cubicBezTo>
                  <a:close/>
                  <a:moveTo>
                    <a:pt x="8187" y="0"/>
                  </a:moveTo>
                  <a:cubicBezTo>
                    <a:pt x="7132" y="0"/>
                    <a:pt x="6401" y="320"/>
                    <a:pt x="5477" y="725"/>
                  </a:cubicBezTo>
                  <a:cubicBezTo>
                    <a:pt x="5072" y="903"/>
                    <a:pt x="4611" y="1105"/>
                    <a:pt x="4065" y="1304"/>
                  </a:cubicBezTo>
                  <a:cubicBezTo>
                    <a:pt x="2916" y="1721"/>
                    <a:pt x="2107" y="1790"/>
                    <a:pt x="1572" y="1836"/>
                  </a:cubicBezTo>
                  <a:cubicBezTo>
                    <a:pt x="1280" y="1861"/>
                    <a:pt x="1048" y="1880"/>
                    <a:pt x="855" y="1944"/>
                  </a:cubicBezTo>
                  <a:cubicBezTo>
                    <a:pt x="621" y="2023"/>
                    <a:pt x="466" y="2196"/>
                    <a:pt x="430" y="2419"/>
                  </a:cubicBezTo>
                  <a:cubicBezTo>
                    <a:pt x="354" y="2886"/>
                    <a:pt x="806" y="3412"/>
                    <a:pt x="1254" y="3748"/>
                  </a:cubicBezTo>
                  <a:cubicBezTo>
                    <a:pt x="1530" y="3955"/>
                    <a:pt x="2004" y="4023"/>
                    <a:pt x="2502" y="4023"/>
                  </a:cubicBezTo>
                  <a:cubicBezTo>
                    <a:pt x="2697" y="4023"/>
                    <a:pt x="2896" y="4012"/>
                    <a:pt x="3089" y="3996"/>
                  </a:cubicBezTo>
                  <a:lnTo>
                    <a:pt x="3089" y="3996"/>
                  </a:lnTo>
                  <a:cubicBezTo>
                    <a:pt x="2128" y="4647"/>
                    <a:pt x="799" y="5541"/>
                    <a:pt x="315" y="5831"/>
                  </a:cubicBezTo>
                  <a:cubicBezTo>
                    <a:pt x="0" y="6021"/>
                    <a:pt x="27" y="6262"/>
                    <a:pt x="53" y="6357"/>
                  </a:cubicBezTo>
                  <a:cubicBezTo>
                    <a:pt x="285" y="7194"/>
                    <a:pt x="3968" y="7345"/>
                    <a:pt x="4005" y="7345"/>
                  </a:cubicBezTo>
                  <a:cubicBezTo>
                    <a:pt x="4522" y="7344"/>
                    <a:pt x="5031" y="7227"/>
                    <a:pt x="5496" y="7000"/>
                  </a:cubicBezTo>
                  <a:lnTo>
                    <a:pt x="5496" y="7000"/>
                  </a:lnTo>
                  <a:lnTo>
                    <a:pt x="673" y="19812"/>
                  </a:lnTo>
                  <a:cubicBezTo>
                    <a:pt x="663" y="19837"/>
                    <a:pt x="658" y="19862"/>
                    <a:pt x="655" y="19889"/>
                  </a:cubicBezTo>
                  <a:cubicBezTo>
                    <a:pt x="597" y="20528"/>
                    <a:pt x="604" y="21332"/>
                    <a:pt x="1173" y="21887"/>
                  </a:cubicBezTo>
                  <a:cubicBezTo>
                    <a:pt x="1655" y="22359"/>
                    <a:pt x="2476" y="22587"/>
                    <a:pt x="3746" y="22587"/>
                  </a:cubicBezTo>
                  <a:cubicBezTo>
                    <a:pt x="4294" y="22587"/>
                    <a:pt x="4924" y="22544"/>
                    <a:pt x="5647" y="22461"/>
                  </a:cubicBezTo>
                  <a:cubicBezTo>
                    <a:pt x="9780" y="21984"/>
                    <a:pt x="10090" y="21335"/>
                    <a:pt x="10090" y="20399"/>
                  </a:cubicBezTo>
                  <a:cubicBezTo>
                    <a:pt x="10090" y="20105"/>
                    <a:pt x="10352" y="16384"/>
                    <a:pt x="10605" y="12784"/>
                  </a:cubicBezTo>
                  <a:cubicBezTo>
                    <a:pt x="10905" y="8519"/>
                    <a:pt x="11216" y="4107"/>
                    <a:pt x="11216" y="3673"/>
                  </a:cubicBezTo>
                  <a:cubicBezTo>
                    <a:pt x="11216" y="2772"/>
                    <a:pt x="9852" y="0"/>
                    <a:pt x="8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614;p43"/>
            <p:cNvSpPr/>
            <p:nvPr/>
          </p:nvSpPr>
          <p:spPr>
            <a:xfrm>
              <a:off x="8155336" y="3022873"/>
              <a:ext cx="13508" cy="53146"/>
            </a:xfrm>
            <a:custGeom>
              <a:avLst/>
              <a:gdLst/>
              <a:ahLst/>
              <a:cxnLst/>
              <a:rect l="l" t="t" r="r" b="b"/>
              <a:pathLst>
                <a:path w="764" h="3006" extrusionOk="0">
                  <a:moveTo>
                    <a:pt x="0" y="3006"/>
                  </a:moveTo>
                  <a:lnTo>
                    <a:pt x="763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615;p43"/>
            <p:cNvSpPr/>
            <p:nvPr/>
          </p:nvSpPr>
          <p:spPr>
            <a:xfrm>
              <a:off x="8149430" y="3017551"/>
              <a:ext cx="25247" cy="63701"/>
            </a:xfrm>
            <a:custGeom>
              <a:avLst/>
              <a:gdLst/>
              <a:ahLst/>
              <a:cxnLst/>
              <a:rect l="l" t="t" r="r" b="b"/>
              <a:pathLst>
                <a:path w="1428" h="3603" extrusionOk="0">
                  <a:moveTo>
                    <a:pt x="1099" y="0"/>
                  </a:moveTo>
                  <a:cubicBezTo>
                    <a:pt x="964" y="0"/>
                    <a:pt x="842" y="92"/>
                    <a:pt x="810" y="228"/>
                  </a:cubicBezTo>
                  <a:lnTo>
                    <a:pt x="49" y="3235"/>
                  </a:lnTo>
                  <a:cubicBezTo>
                    <a:pt x="1" y="3421"/>
                    <a:pt x="142" y="3603"/>
                    <a:pt x="334" y="3603"/>
                  </a:cubicBezTo>
                  <a:cubicBezTo>
                    <a:pt x="470" y="3603"/>
                    <a:pt x="587" y="3511"/>
                    <a:pt x="621" y="3380"/>
                  </a:cubicBezTo>
                  <a:lnTo>
                    <a:pt x="1383" y="375"/>
                  </a:lnTo>
                  <a:cubicBezTo>
                    <a:pt x="1427" y="215"/>
                    <a:pt x="1331" y="51"/>
                    <a:pt x="1172" y="9"/>
                  </a:cubicBezTo>
                  <a:cubicBezTo>
                    <a:pt x="1147" y="3"/>
                    <a:pt x="1123" y="0"/>
                    <a:pt x="10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616;p43"/>
            <p:cNvSpPr/>
            <p:nvPr/>
          </p:nvSpPr>
          <p:spPr>
            <a:xfrm>
              <a:off x="8027385" y="3257999"/>
              <a:ext cx="193366" cy="234066"/>
            </a:xfrm>
            <a:custGeom>
              <a:avLst/>
              <a:gdLst/>
              <a:ahLst/>
              <a:cxnLst/>
              <a:rect l="l" t="t" r="r" b="b"/>
              <a:pathLst>
                <a:path w="10937" h="13239" extrusionOk="0">
                  <a:moveTo>
                    <a:pt x="7077" y="1"/>
                  </a:moveTo>
                  <a:cubicBezTo>
                    <a:pt x="7077" y="1"/>
                    <a:pt x="1931" y="1448"/>
                    <a:pt x="965" y="3700"/>
                  </a:cubicBezTo>
                  <a:cubicBezTo>
                    <a:pt x="1" y="5949"/>
                    <a:pt x="162" y="9329"/>
                    <a:pt x="2092" y="11257"/>
                  </a:cubicBezTo>
                  <a:cubicBezTo>
                    <a:pt x="3430" y="12596"/>
                    <a:pt x="4227" y="13239"/>
                    <a:pt x="5287" y="13239"/>
                  </a:cubicBezTo>
                  <a:cubicBezTo>
                    <a:pt x="5755" y="13239"/>
                    <a:pt x="6275" y="13113"/>
                    <a:pt x="6916" y="12866"/>
                  </a:cubicBezTo>
                  <a:cubicBezTo>
                    <a:pt x="9006" y="12062"/>
                    <a:pt x="9490" y="10775"/>
                    <a:pt x="9650" y="9488"/>
                  </a:cubicBezTo>
                  <a:cubicBezTo>
                    <a:pt x="9811" y="8202"/>
                    <a:pt x="10936" y="3861"/>
                    <a:pt x="70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617;p43"/>
            <p:cNvSpPr/>
            <p:nvPr/>
          </p:nvSpPr>
          <p:spPr>
            <a:xfrm>
              <a:off x="8022417" y="3252748"/>
              <a:ext cx="197804" cy="244497"/>
            </a:xfrm>
            <a:custGeom>
              <a:avLst/>
              <a:gdLst/>
              <a:ahLst/>
              <a:cxnLst/>
              <a:rect l="l" t="t" r="r" b="b"/>
              <a:pathLst>
                <a:path w="11188" h="13829" extrusionOk="0">
                  <a:moveTo>
                    <a:pt x="7272" y="631"/>
                  </a:moveTo>
                  <a:cubicBezTo>
                    <a:pt x="10543" y="4008"/>
                    <a:pt x="9955" y="7726"/>
                    <a:pt x="9700" y="9325"/>
                  </a:cubicBezTo>
                  <a:cubicBezTo>
                    <a:pt x="9675" y="9490"/>
                    <a:pt x="9652" y="9632"/>
                    <a:pt x="9637" y="9749"/>
                  </a:cubicBezTo>
                  <a:cubicBezTo>
                    <a:pt x="9490" y="10927"/>
                    <a:pt x="9080" y="12122"/>
                    <a:pt x="7090" y="12888"/>
                  </a:cubicBezTo>
                  <a:cubicBezTo>
                    <a:pt x="6489" y="13119"/>
                    <a:pt x="6008" y="13240"/>
                    <a:pt x="5574" y="13240"/>
                  </a:cubicBezTo>
                  <a:cubicBezTo>
                    <a:pt x="4613" y="13240"/>
                    <a:pt x="3881" y="12647"/>
                    <a:pt x="2580" y="11347"/>
                  </a:cubicBezTo>
                  <a:cubicBezTo>
                    <a:pt x="688" y="9453"/>
                    <a:pt x="620" y="6207"/>
                    <a:pt x="1518" y="4114"/>
                  </a:cubicBezTo>
                  <a:cubicBezTo>
                    <a:pt x="2322" y="2236"/>
                    <a:pt x="6394" y="901"/>
                    <a:pt x="7272" y="631"/>
                  </a:cubicBezTo>
                  <a:close/>
                  <a:moveTo>
                    <a:pt x="7357" y="1"/>
                  </a:moveTo>
                  <a:cubicBezTo>
                    <a:pt x="7330" y="1"/>
                    <a:pt x="7303" y="4"/>
                    <a:pt x="7277" y="12"/>
                  </a:cubicBezTo>
                  <a:cubicBezTo>
                    <a:pt x="7061" y="73"/>
                    <a:pt x="1984" y="1525"/>
                    <a:pt x="974" y="3879"/>
                  </a:cubicBezTo>
                  <a:cubicBezTo>
                    <a:pt x="1" y="6152"/>
                    <a:pt x="85" y="9689"/>
                    <a:pt x="2162" y="11765"/>
                  </a:cubicBezTo>
                  <a:cubicBezTo>
                    <a:pt x="3510" y="13111"/>
                    <a:pt x="4373" y="13828"/>
                    <a:pt x="5564" y="13828"/>
                  </a:cubicBezTo>
                  <a:cubicBezTo>
                    <a:pt x="6065" y="13828"/>
                    <a:pt x="6626" y="13700"/>
                    <a:pt x="7303" y="13439"/>
                  </a:cubicBezTo>
                  <a:cubicBezTo>
                    <a:pt x="9588" y="12560"/>
                    <a:pt x="10062" y="11118"/>
                    <a:pt x="10224" y="9822"/>
                  </a:cubicBezTo>
                  <a:cubicBezTo>
                    <a:pt x="10238" y="9710"/>
                    <a:pt x="10259" y="9574"/>
                    <a:pt x="10284" y="9417"/>
                  </a:cubicBezTo>
                  <a:cubicBezTo>
                    <a:pt x="10555" y="7708"/>
                    <a:pt x="11187" y="3709"/>
                    <a:pt x="7566" y="89"/>
                  </a:cubicBezTo>
                  <a:cubicBezTo>
                    <a:pt x="7510" y="31"/>
                    <a:pt x="7434" y="1"/>
                    <a:pt x="7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618;p43"/>
            <p:cNvSpPr/>
            <p:nvPr/>
          </p:nvSpPr>
          <p:spPr>
            <a:xfrm>
              <a:off x="7973355" y="4437609"/>
              <a:ext cx="264457" cy="218949"/>
            </a:xfrm>
            <a:custGeom>
              <a:avLst/>
              <a:gdLst/>
              <a:ahLst/>
              <a:cxnLst/>
              <a:rect l="l" t="t" r="r" b="b"/>
              <a:pathLst>
                <a:path w="14958" h="12384" extrusionOk="0">
                  <a:moveTo>
                    <a:pt x="2809" y="1"/>
                  </a:moveTo>
                  <a:cubicBezTo>
                    <a:pt x="2412" y="1"/>
                    <a:pt x="2055" y="55"/>
                    <a:pt x="1770" y="185"/>
                  </a:cubicBezTo>
                  <a:cubicBezTo>
                    <a:pt x="1" y="989"/>
                    <a:pt x="1" y="1794"/>
                    <a:pt x="2252" y="5332"/>
                  </a:cubicBezTo>
                  <a:cubicBezTo>
                    <a:pt x="4288" y="8529"/>
                    <a:pt x="9607" y="12384"/>
                    <a:pt x="12155" y="12384"/>
                  </a:cubicBezTo>
                  <a:cubicBezTo>
                    <a:pt x="12426" y="12384"/>
                    <a:pt x="12666" y="12340"/>
                    <a:pt x="12867" y="12248"/>
                  </a:cubicBezTo>
                  <a:cubicBezTo>
                    <a:pt x="14958" y="11282"/>
                    <a:pt x="13028" y="4848"/>
                    <a:pt x="13028" y="4848"/>
                  </a:cubicBezTo>
                  <a:lnTo>
                    <a:pt x="8042" y="1472"/>
                  </a:lnTo>
                  <a:cubicBezTo>
                    <a:pt x="8042" y="1472"/>
                    <a:pt x="4875" y="1"/>
                    <a:pt x="2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619;p43"/>
            <p:cNvSpPr/>
            <p:nvPr/>
          </p:nvSpPr>
          <p:spPr>
            <a:xfrm>
              <a:off x="7973744" y="4432464"/>
              <a:ext cx="269249" cy="229221"/>
            </a:xfrm>
            <a:custGeom>
              <a:avLst/>
              <a:gdLst/>
              <a:ahLst/>
              <a:cxnLst/>
              <a:rect l="l" t="t" r="r" b="b"/>
              <a:pathLst>
                <a:path w="15229" h="12965" extrusionOk="0">
                  <a:moveTo>
                    <a:pt x="2779" y="588"/>
                  </a:moveTo>
                  <a:cubicBezTo>
                    <a:pt x="4380" y="588"/>
                    <a:pt x="6861" y="1554"/>
                    <a:pt x="7873" y="2021"/>
                  </a:cubicBezTo>
                  <a:lnTo>
                    <a:pt x="12752" y="5326"/>
                  </a:lnTo>
                  <a:cubicBezTo>
                    <a:pt x="13275" y="7120"/>
                    <a:pt x="14216" y="11580"/>
                    <a:pt x="12720" y="12270"/>
                  </a:cubicBezTo>
                  <a:cubicBezTo>
                    <a:pt x="12554" y="12347"/>
                    <a:pt x="12353" y="12383"/>
                    <a:pt x="12122" y="12383"/>
                  </a:cubicBezTo>
                  <a:cubicBezTo>
                    <a:pt x="9808" y="12383"/>
                    <a:pt x="4553" y="8722"/>
                    <a:pt x="2479" y="5464"/>
                  </a:cubicBezTo>
                  <a:cubicBezTo>
                    <a:pt x="1296" y="3605"/>
                    <a:pt x="603" y="2313"/>
                    <a:pt x="807" y="1627"/>
                  </a:cubicBezTo>
                  <a:cubicBezTo>
                    <a:pt x="904" y="1299"/>
                    <a:pt x="1213" y="1044"/>
                    <a:pt x="1870" y="745"/>
                  </a:cubicBezTo>
                  <a:cubicBezTo>
                    <a:pt x="2113" y="634"/>
                    <a:pt x="2424" y="588"/>
                    <a:pt x="2779" y="588"/>
                  </a:cubicBezTo>
                  <a:close/>
                  <a:moveTo>
                    <a:pt x="2779" y="0"/>
                  </a:moveTo>
                  <a:cubicBezTo>
                    <a:pt x="2342" y="0"/>
                    <a:pt x="1946" y="61"/>
                    <a:pt x="1626" y="206"/>
                  </a:cubicBezTo>
                  <a:cubicBezTo>
                    <a:pt x="1016" y="483"/>
                    <a:pt x="428" y="826"/>
                    <a:pt x="241" y="1458"/>
                  </a:cubicBezTo>
                  <a:cubicBezTo>
                    <a:pt x="0" y="2269"/>
                    <a:pt x="438" y="3359"/>
                    <a:pt x="1981" y="5781"/>
                  </a:cubicBezTo>
                  <a:cubicBezTo>
                    <a:pt x="4044" y="9023"/>
                    <a:pt x="9425" y="12964"/>
                    <a:pt x="12155" y="12964"/>
                  </a:cubicBezTo>
                  <a:cubicBezTo>
                    <a:pt x="12462" y="12964"/>
                    <a:pt x="12736" y="12914"/>
                    <a:pt x="12969" y="12807"/>
                  </a:cubicBezTo>
                  <a:cubicBezTo>
                    <a:pt x="15228" y="11764"/>
                    <a:pt x="13494" y="5739"/>
                    <a:pt x="13289" y="5055"/>
                  </a:cubicBezTo>
                  <a:cubicBezTo>
                    <a:pt x="13270" y="4989"/>
                    <a:pt x="13229" y="4934"/>
                    <a:pt x="13172" y="4895"/>
                  </a:cubicBezTo>
                  <a:lnTo>
                    <a:pt x="8186" y="1518"/>
                  </a:lnTo>
                  <a:cubicBezTo>
                    <a:pt x="8173" y="1509"/>
                    <a:pt x="8159" y="1502"/>
                    <a:pt x="8145" y="1496"/>
                  </a:cubicBezTo>
                  <a:cubicBezTo>
                    <a:pt x="7987" y="1423"/>
                    <a:pt x="4897" y="0"/>
                    <a:pt x="27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620;p43"/>
            <p:cNvSpPr/>
            <p:nvPr/>
          </p:nvSpPr>
          <p:spPr>
            <a:xfrm>
              <a:off x="7975035" y="4449843"/>
              <a:ext cx="241951" cy="206715"/>
            </a:xfrm>
            <a:custGeom>
              <a:avLst/>
              <a:gdLst/>
              <a:ahLst/>
              <a:cxnLst/>
              <a:rect l="l" t="t" r="r" b="b"/>
              <a:pathLst>
                <a:path w="13685" h="11692" extrusionOk="0">
                  <a:moveTo>
                    <a:pt x="831" y="0"/>
                  </a:moveTo>
                  <a:lnTo>
                    <a:pt x="831" y="0"/>
                  </a:lnTo>
                  <a:cubicBezTo>
                    <a:pt x="0" y="732"/>
                    <a:pt x="359" y="1812"/>
                    <a:pt x="2157" y="4640"/>
                  </a:cubicBezTo>
                  <a:cubicBezTo>
                    <a:pt x="4193" y="7837"/>
                    <a:pt x="9512" y="11692"/>
                    <a:pt x="12060" y="11692"/>
                  </a:cubicBezTo>
                  <a:cubicBezTo>
                    <a:pt x="12331" y="11692"/>
                    <a:pt x="12571" y="11648"/>
                    <a:pt x="12772" y="11556"/>
                  </a:cubicBezTo>
                  <a:cubicBezTo>
                    <a:pt x="13303" y="11310"/>
                    <a:pt x="13575" y="10711"/>
                    <a:pt x="13685" y="9954"/>
                  </a:cubicBezTo>
                  <a:lnTo>
                    <a:pt x="13685" y="9954"/>
                  </a:lnTo>
                  <a:cubicBezTo>
                    <a:pt x="13113" y="10196"/>
                    <a:pt x="12537" y="10308"/>
                    <a:pt x="11957" y="10308"/>
                  </a:cubicBezTo>
                  <a:cubicBezTo>
                    <a:pt x="9551" y="10308"/>
                    <a:pt x="7092" y="8376"/>
                    <a:pt x="4730" y="5765"/>
                  </a:cubicBezTo>
                  <a:cubicBezTo>
                    <a:pt x="2685" y="3504"/>
                    <a:pt x="1436" y="1249"/>
                    <a:pt x="8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621;p43"/>
            <p:cNvSpPr/>
            <p:nvPr/>
          </p:nvSpPr>
          <p:spPr>
            <a:xfrm>
              <a:off x="7967627" y="4444610"/>
              <a:ext cx="254999" cy="217075"/>
            </a:xfrm>
            <a:custGeom>
              <a:avLst/>
              <a:gdLst/>
              <a:ahLst/>
              <a:cxnLst/>
              <a:rect l="l" t="t" r="r" b="b"/>
              <a:pathLst>
                <a:path w="14423" h="12278" extrusionOk="0">
                  <a:moveTo>
                    <a:pt x="1192" y="843"/>
                  </a:moveTo>
                  <a:lnTo>
                    <a:pt x="1192" y="843"/>
                  </a:lnTo>
                  <a:cubicBezTo>
                    <a:pt x="1841" y="2108"/>
                    <a:pt x="3058" y="4190"/>
                    <a:pt x="4930" y="6260"/>
                  </a:cubicBezTo>
                  <a:cubicBezTo>
                    <a:pt x="7761" y="9388"/>
                    <a:pt x="10168" y="10908"/>
                    <a:pt x="12354" y="10908"/>
                  </a:cubicBezTo>
                  <a:cubicBezTo>
                    <a:pt x="12813" y="10908"/>
                    <a:pt x="13262" y="10841"/>
                    <a:pt x="13703" y="10708"/>
                  </a:cubicBezTo>
                  <a:lnTo>
                    <a:pt x="13703" y="10708"/>
                  </a:lnTo>
                  <a:cubicBezTo>
                    <a:pt x="13570" y="11157"/>
                    <a:pt x="13357" y="11450"/>
                    <a:pt x="13066" y="11583"/>
                  </a:cubicBezTo>
                  <a:cubicBezTo>
                    <a:pt x="12900" y="11660"/>
                    <a:pt x="12699" y="11696"/>
                    <a:pt x="12469" y="11696"/>
                  </a:cubicBezTo>
                  <a:cubicBezTo>
                    <a:pt x="10154" y="11696"/>
                    <a:pt x="4899" y="8035"/>
                    <a:pt x="2825" y="4777"/>
                  </a:cubicBezTo>
                  <a:cubicBezTo>
                    <a:pt x="1270" y="2332"/>
                    <a:pt x="942" y="1389"/>
                    <a:pt x="1192" y="843"/>
                  </a:cubicBezTo>
                  <a:close/>
                  <a:moveTo>
                    <a:pt x="1249" y="1"/>
                  </a:moveTo>
                  <a:cubicBezTo>
                    <a:pt x="1177" y="1"/>
                    <a:pt x="1108" y="26"/>
                    <a:pt x="1054" y="75"/>
                  </a:cubicBezTo>
                  <a:cubicBezTo>
                    <a:pt x="0" y="1003"/>
                    <a:pt x="596" y="2374"/>
                    <a:pt x="2327" y="5094"/>
                  </a:cubicBezTo>
                  <a:cubicBezTo>
                    <a:pt x="4390" y="8336"/>
                    <a:pt x="9770" y="12277"/>
                    <a:pt x="12501" y="12277"/>
                  </a:cubicBezTo>
                  <a:cubicBezTo>
                    <a:pt x="12808" y="12276"/>
                    <a:pt x="13082" y="12227"/>
                    <a:pt x="13314" y="12118"/>
                  </a:cubicBezTo>
                  <a:cubicBezTo>
                    <a:pt x="13895" y="11852"/>
                    <a:pt x="14258" y="11237"/>
                    <a:pt x="14396" y="10290"/>
                  </a:cubicBezTo>
                  <a:cubicBezTo>
                    <a:pt x="14422" y="10104"/>
                    <a:pt x="14274" y="9952"/>
                    <a:pt x="14103" y="9952"/>
                  </a:cubicBezTo>
                  <a:cubicBezTo>
                    <a:pt x="14065" y="9952"/>
                    <a:pt x="14026" y="9959"/>
                    <a:pt x="13988" y="9976"/>
                  </a:cubicBezTo>
                  <a:cubicBezTo>
                    <a:pt x="13462" y="10199"/>
                    <a:pt x="12921" y="10311"/>
                    <a:pt x="12360" y="10311"/>
                  </a:cubicBezTo>
                  <a:cubicBezTo>
                    <a:pt x="10346" y="10311"/>
                    <a:pt x="8079" y="8858"/>
                    <a:pt x="5369" y="5862"/>
                  </a:cubicBezTo>
                  <a:cubicBezTo>
                    <a:pt x="3323" y="3601"/>
                    <a:pt x="2076" y="1324"/>
                    <a:pt x="1516" y="168"/>
                  </a:cubicBezTo>
                  <a:cubicBezTo>
                    <a:pt x="1476" y="85"/>
                    <a:pt x="1399" y="26"/>
                    <a:pt x="1308" y="7"/>
                  </a:cubicBezTo>
                  <a:cubicBezTo>
                    <a:pt x="1288" y="3"/>
                    <a:pt x="1268" y="1"/>
                    <a:pt x="1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622;p43"/>
            <p:cNvSpPr/>
            <p:nvPr/>
          </p:nvSpPr>
          <p:spPr>
            <a:xfrm>
              <a:off x="8089920" y="3466464"/>
              <a:ext cx="1188591" cy="1193365"/>
            </a:xfrm>
            <a:custGeom>
              <a:avLst/>
              <a:gdLst/>
              <a:ahLst/>
              <a:cxnLst/>
              <a:rect l="l" t="t" r="r" b="b"/>
              <a:pathLst>
                <a:path w="67228" h="67498" extrusionOk="0">
                  <a:moveTo>
                    <a:pt x="45468" y="1"/>
                  </a:moveTo>
                  <a:cubicBezTo>
                    <a:pt x="42438" y="1"/>
                    <a:pt x="35390" y="859"/>
                    <a:pt x="24609" y="7187"/>
                  </a:cubicBezTo>
                  <a:lnTo>
                    <a:pt x="24769" y="12013"/>
                  </a:lnTo>
                  <a:cubicBezTo>
                    <a:pt x="24769" y="12013"/>
                    <a:pt x="14958" y="15710"/>
                    <a:pt x="10133" y="19088"/>
                  </a:cubicBezTo>
                  <a:cubicBezTo>
                    <a:pt x="5308" y="22466"/>
                    <a:pt x="2091" y="25040"/>
                    <a:pt x="1609" y="28255"/>
                  </a:cubicBezTo>
                  <a:cubicBezTo>
                    <a:pt x="1127" y="31472"/>
                    <a:pt x="1448" y="56401"/>
                    <a:pt x="1448" y="56401"/>
                  </a:cubicBezTo>
                  <a:cubicBezTo>
                    <a:pt x="1448" y="56401"/>
                    <a:pt x="0" y="56723"/>
                    <a:pt x="484" y="57687"/>
                  </a:cubicBezTo>
                  <a:cubicBezTo>
                    <a:pt x="967" y="58653"/>
                    <a:pt x="1931" y="62191"/>
                    <a:pt x="3218" y="62512"/>
                  </a:cubicBezTo>
                  <a:cubicBezTo>
                    <a:pt x="4048" y="62720"/>
                    <a:pt x="5012" y="63062"/>
                    <a:pt x="5678" y="63062"/>
                  </a:cubicBezTo>
                  <a:cubicBezTo>
                    <a:pt x="6044" y="63062"/>
                    <a:pt x="6320" y="62958"/>
                    <a:pt x="6434" y="62673"/>
                  </a:cubicBezTo>
                  <a:cubicBezTo>
                    <a:pt x="6756" y="61868"/>
                    <a:pt x="7720" y="57044"/>
                    <a:pt x="8364" y="55436"/>
                  </a:cubicBezTo>
                  <a:cubicBezTo>
                    <a:pt x="9007" y="53827"/>
                    <a:pt x="10133" y="46268"/>
                    <a:pt x="11098" y="40961"/>
                  </a:cubicBezTo>
                  <a:cubicBezTo>
                    <a:pt x="12063" y="35653"/>
                    <a:pt x="12063" y="31955"/>
                    <a:pt x="12063" y="31955"/>
                  </a:cubicBezTo>
                  <a:cubicBezTo>
                    <a:pt x="12063" y="31955"/>
                    <a:pt x="16405" y="31472"/>
                    <a:pt x="22034" y="29542"/>
                  </a:cubicBezTo>
                  <a:cubicBezTo>
                    <a:pt x="27663" y="27612"/>
                    <a:pt x="35866" y="24074"/>
                    <a:pt x="35866" y="24074"/>
                  </a:cubicBezTo>
                  <a:cubicBezTo>
                    <a:pt x="35866" y="24074"/>
                    <a:pt x="42459" y="40639"/>
                    <a:pt x="43907" y="43857"/>
                  </a:cubicBezTo>
                  <a:cubicBezTo>
                    <a:pt x="45355" y="47074"/>
                    <a:pt x="50984" y="54311"/>
                    <a:pt x="52110" y="56401"/>
                  </a:cubicBezTo>
                  <a:cubicBezTo>
                    <a:pt x="53235" y="58492"/>
                    <a:pt x="60312" y="67498"/>
                    <a:pt x="60312" y="67498"/>
                  </a:cubicBezTo>
                  <a:cubicBezTo>
                    <a:pt x="60312" y="67498"/>
                    <a:pt x="63047" y="65085"/>
                    <a:pt x="64816" y="65085"/>
                  </a:cubicBezTo>
                  <a:lnTo>
                    <a:pt x="67228" y="65085"/>
                  </a:lnTo>
                  <a:cubicBezTo>
                    <a:pt x="67228" y="65085"/>
                    <a:pt x="64332" y="57043"/>
                    <a:pt x="61921" y="52219"/>
                  </a:cubicBezTo>
                  <a:cubicBezTo>
                    <a:pt x="59509" y="47395"/>
                    <a:pt x="54522" y="39513"/>
                    <a:pt x="54522" y="39513"/>
                  </a:cubicBezTo>
                  <a:cubicBezTo>
                    <a:pt x="54522" y="39513"/>
                    <a:pt x="50021" y="11374"/>
                    <a:pt x="49858" y="9439"/>
                  </a:cubicBezTo>
                  <a:cubicBezTo>
                    <a:pt x="49547" y="5726"/>
                    <a:pt x="47168" y="120"/>
                    <a:pt x="47168" y="120"/>
                  </a:cubicBezTo>
                  <a:cubicBezTo>
                    <a:pt x="47168" y="120"/>
                    <a:pt x="46596" y="1"/>
                    <a:pt x="45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623;p43"/>
            <p:cNvSpPr/>
            <p:nvPr/>
          </p:nvSpPr>
          <p:spPr>
            <a:xfrm>
              <a:off x="8090291" y="3461072"/>
              <a:ext cx="1194372" cy="1203990"/>
            </a:xfrm>
            <a:custGeom>
              <a:avLst/>
              <a:gdLst/>
              <a:ahLst/>
              <a:cxnLst/>
              <a:rect l="l" t="t" r="r" b="b"/>
              <a:pathLst>
                <a:path w="67555" h="68099" extrusionOk="0">
                  <a:moveTo>
                    <a:pt x="45500" y="609"/>
                  </a:moveTo>
                  <a:cubicBezTo>
                    <a:pt x="46230" y="609"/>
                    <a:pt x="46711" y="659"/>
                    <a:pt x="46938" y="691"/>
                  </a:cubicBezTo>
                  <a:cubicBezTo>
                    <a:pt x="47314" y="1606"/>
                    <a:pt x="49268" y="6482"/>
                    <a:pt x="49543" y="9769"/>
                  </a:cubicBezTo>
                  <a:cubicBezTo>
                    <a:pt x="49704" y="11694"/>
                    <a:pt x="54026" y="38717"/>
                    <a:pt x="54210" y="39865"/>
                  </a:cubicBezTo>
                  <a:cubicBezTo>
                    <a:pt x="54216" y="39905"/>
                    <a:pt x="54230" y="39943"/>
                    <a:pt x="54252" y="39977"/>
                  </a:cubicBezTo>
                  <a:cubicBezTo>
                    <a:pt x="54302" y="40055"/>
                    <a:pt x="59257" y="47900"/>
                    <a:pt x="61636" y="52657"/>
                  </a:cubicBezTo>
                  <a:cubicBezTo>
                    <a:pt x="63708" y="56803"/>
                    <a:pt x="66169" y="63417"/>
                    <a:pt x="66785" y="65094"/>
                  </a:cubicBezTo>
                  <a:lnTo>
                    <a:pt x="64795" y="65094"/>
                  </a:lnTo>
                  <a:cubicBezTo>
                    <a:pt x="63230" y="65094"/>
                    <a:pt x="61055" y="66781"/>
                    <a:pt x="60334" y="67378"/>
                  </a:cubicBezTo>
                  <a:cubicBezTo>
                    <a:pt x="59201" y="65930"/>
                    <a:pt x="53348" y="58420"/>
                    <a:pt x="52349" y="56566"/>
                  </a:cubicBezTo>
                  <a:cubicBezTo>
                    <a:pt x="51897" y="55725"/>
                    <a:pt x="50754" y="54102"/>
                    <a:pt x="49429" y="52222"/>
                  </a:cubicBezTo>
                  <a:cubicBezTo>
                    <a:pt x="47465" y="49432"/>
                    <a:pt x="45022" y="45961"/>
                    <a:pt x="44157" y="44040"/>
                  </a:cubicBezTo>
                  <a:cubicBezTo>
                    <a:pt x="42728" y="40866"/>
                    <a:pt x="36186" y="24434"/>
                    <a:pt x="36119" y="24269"/>
                  </a:cubicBezTo>
                  <a:cubicBezTo>
                    <a:pt x="36075" y="24157"/>
                    <a:pt x="35966" y="24083"/>
                    <a:pt x="35845" y="24083"/>
                  </a:cubicBezTo>
                  <a:cubicBezTo>
                    <a:pt x="35804" y="24083"/>
                    <a:pt x="35765" y="24092"/>
                    <a:pt x="35728" y="24107"/>
                  </a:cubicBezTo>
                  <a:cubicBezTo>
                    <a:pt x="35646" y="24142"/>
                    <a:pt x="27472" y="27662"/>
                    <a:pt x="21919" y="29567"/>
                  </a:cubicBezTo>
                  <a:cubicBezTo>
                    <a:pt x="16388" y="31463"/>
                    <a:pt x="12053" y="31961"/>
                    <a:pt x="12010" y="31966"/>
                  </a:cubicBezTo>
                  <a:cubicBezTo>
                    <a:pt x="11860" y="31982"/>
                    <a:pt x="11747" y="32109"/>
                    <a:pt x="11747" y="32259"/>
                  </a:cubicBezTo>
                  <a:cubicBezTo>
                    <a:pt x="11747" y="32297"/>
                    <a:pt x="11736" y="35997"/>
                    <a:pt x="10788" y="41212"/>
                  </a:cubicBezTo>
                  <a:cubicBezTo>
                    <a:pt x="10502" y="42782"/>
                    <a:pt x="10202" y="44547"/>
                    <a:pt x="9906" y="46298"/>
                  </a:cubicBezTo>
                  <a:cubicBezTo>
                    <a:pt x="9220" y="50344"/>
                    <a:pt x="8510" y="54527"/>
                    <a:pt x="8070" y="55630"/>
                  </a:cubicBezTo>
                  <a:cubicBezTo>
                    <a:pt x="7686" y="56594"/>
                    <a:pt x="7188" y="58680"/>
                    <a:pt x="6789" y="60355"/>
                  </a:cubicBezTo>
                  <a:cubicBezTo>
                    <a:pt x="6520" y="61487"/>
                    <a:pt x="6264" y="62555"/>
                    <a:pt x="6139" y="62868"/>
                  </a:cubicBezTo>
                  <a:cubicBezTo>
                    <a:pt x="6081" y="63015"/>
                    <a:pt x="5904" y="63071"/>
                    <a:pt x="5662" y="63071"/>
                  </a:cubicBezTo>
                  <a:cubicBezTo>
                    <a:pt x="5218" y="63071"/>
                    <a:pt x="4552" y="62884"/>
                    <a:pt x="3976" y="62721"/>
                  </a:cubicBezTo>
                  <a:cubicBezTo>
                    <a:pt x="3736" y="62654"/>
                    <a:pt x="3498" y="62588"/>
                    <a:pt x="3269" y="62530"/>
                  </a:cubicBezTo>
                  <a:cubicBezTo>
                    <a:pt x="2444" y="62323"/>
                    <a:pt x="1647" y="60214"/>
                    <a:pt x="1171" y="58955"/>
                  </a:cubicBezTo>
                  <a:cubicBezTo>
                    <a:pt x="1000" y="58500"/>
                    <a:pt x="852" y="58107"/>
                    <a:pt x="728" y="57860"/>
                  </a:cubicBezTo>
                  <a:cubicBezTo>
                    <a:pt x="629" y="57661"/>
                    <a:pt x="659" y="57547"/>
                    <a:pt x="692" y="57479"/>
                  </a:cubicBezTo>
                  <a:cubicBezTo>
                    <a:pt x="823" y="57202"/>
                    <a:pt x="1326" y="57032"/>
                    <a:pt x="1492" y="56994"/>
                  </a:cubicBezTo>
                  <a:cubicBezTo>
                    <a:pt x="1630" y="56964"/>
                    <a:pt x="1725" y="56842"/>
                    <a:pt x="1724" y="56702"/>
                  </a:cubicBezTo>
                  <a:cubicBezTo>
                    <a:pt x="1720" y="56452"/>
                    <a:pt x="1408" y="31761"/>
                    <a:pt x="1881" y="28604"/>
                  </a:cubicBezTo>
                  <a:cubicBezTo>
                    <a:pt x="2361" y="25408"/>
                    <a:pt x="5816" y="22762"/>
                    <a:pt x="10283" y="19636"/>
                  </a:cubicBezTo>
                  <a:cubicBezTo>
                    <a:pt x="15022" y="16319"/>
                    <a:pt x="24754" y="12631"/>
                    <a:pt x="24852" y="12593"/>
                  </a:cubicBezTo>
                  <a:cubicBezTo>
                    <a:pt x="24971" y="12549"/>
                    <a:pt x="25047" y="12433"/>
                    <a:pt x="25044" y="12307"/>
                  </a:cubicBezTo>
                  <a:lnTo>
                    <a:pt x="24889" y="7659"/>
                  </a:lnTo>
                  <a:cubicBezTo>
                    <a:pt x="35552" y="1431"/>
                    <a:pt x="42553" y="609"/>
                    <a:pt x="45500" y="609"/>
                  </a:cubicBezTo>
                  <a:close/>
                  <a:moveTo>
                    <a:pt x="45389" y="0"/>
                  </a:moveTo>
                  <a:cubicBezTo>
                    <a:pt x="42284" y="0"/>
                    <a:pt x="35248" y="893"/>
                    <a:pt x="24438" y="7237"/>
                  </a:cubicBezTo>
                  <a:cubicBezTo>
                    <a:pt x="24345" y="7293"/>
                    <a:pt x="24288" y="7395"/>
                    <a:pt x="24292" y="7503"/>
                  </a:cubicBezTo>
                  <a:lnTo>
                    <a:pt x="24446" y="12117"/>
                  </a:lnTo>
                  <a:cubicBezTo>
                    <a:pt x="23025" y="12663"/>
                    <a:pt x="14363" y="16057"/>
                    <a:pt x="9943" y="19152"/>
                  </a:cubicBezTo>
                  <a:cubicBezTo>
                    <a:pt x="5359" y="22359"/>
                    <a:pt x="1811" y="25087"/>
                    <a:pt x="1297" y="28517"/>
                  </a:cubicBezTo>
                  <a:cubicBezTo>
                    <a:pt x="835" y="31594"/>
                    <a:pt x="1097" y="53832"/>
                    <a:pt x="1130" y="56485"/>
                  </a:cubicBezTo>
                  <a:cubicBezTo>
                    <a:pt x="835" y="56586"/>
                    <a:pt x="357" y="56808"/>
                    <a:pt x="158" y="57224"/>
                  </a:cubicBezTo>
                  <a:cubicBezTo>
                    <a:pt x="67" y="57416"/>
                    <a:pt x="0" y="57727"/>
                    <a:pt x="198" y="58124"/>
                  </a:cubicBezTo>
                  <a:cubicBezTo>
                    <a:pt x="309" y="58344"/>
                    <a:pt x="452" y="58724"/>
                    <a:pt x="619" y="59164"/>
                  </a:cubicBezTo>
                  <a:cubicBezTo>
                    <a:pt x="1202" y="60709"/>
                    <a:pt x="2000" y="62822"/>
                    <a:pt x="3125" y="63104"/>
                  </a:cubicBezTo>
                  <a:cubicBezTo>
                    <a:pt x="3348" y="63159"/>
                    <a:pt x="3582" y="63225"/>
                    <a:pt x="3815" y="63291"/>
                  </a:cubicBezTo>
                  <a:cubicBezTo>
                    <a:pt x="4469" y="63476"/>
                    <a:pt x="5135" y="63663"/>
                    <a:pt x="5670" y="63663"/>
                  </a:cubicBezTo>
                  <a:cubicBezTo>
                    <a:pt x="6145" y="63663"/>
                    <a:pt x="6517" y="63515"/>
                    <a:pt x="6688" y="63088"/>
                  </a:cubicBezTo>
                  <a:cubicBezTo>
                    <a:pt x="6829" y="62735"/>
                    <a:pt x="7065" y="61745"/>
                    <a:pt x="7363" y="60493"/>
                  </a:cubicBezTo>
                  <a:cubicBezTo>
                    <a:pt x="7759" y="58835"/>
                    <a:pt x="8250" y="56772"/>
                    <a:pt x="8618" y="55851"/>
                  </a:cubicBezTo>
                  <a:cubicBezTo>
                    <a:pt x="9083" y="54687"/>
                    <a:pt x="9765" y="50661"/>
                    <a:pt x="10489" y="46397"/>
                  </a:cubicBezTo>
                  <a:cubicBezTo>
                    <a:pt x="10785" y="44649"/>
                    <a:pt x="11084" y="42885"/>
                    <a:pt x="11368" y="41319"/>
                  </a:cubicBezTo>
                  <a:cubicBezTo>
                    <a:pt x="12183" y="36839"/>
                    <a:pt x="12314" y="33459"/>
                    <a:pt x="12335" y="32521"/>
                  </a:cubicBezTo>
                  <a:cubicBezTo>
                    <a:pt x="13357" y="32383"/>
                    <a:pt x="17288" y="31781"/>
                    <a:pt x="22110" y="30126"/>
                  </a:cubicBezTo>
                  <a:cubicBezTo>
                    <a:pt x="27102" y="28415"/>
                    <a:pt x="34195" y="25406"/>
                    <a:pt x="35682" y="24771"/>
                  </a:cubicBezTo>
                  <a:cubicBezTo>
                    <a:pt x="36560" y="26971"/>
                    <a:pt x="42287" y="41328"/>
                    <a:pt x="43618" y="44283"/>
                  </a:cubicBezTo>
                  <a:cubicBezTo>
                    <a:pt x="44505" y="46257"/>
                    <a:pt x="46865" y="49607"/>
                    <a:pt x="48947" y="52563"/>
                  </a:cubicBezTo>
                  <a:cubicBezTo>
                    <a:pt x="50259" y="54427"/>
                    <a:pt x="51394" y="56037"/>
                    <a:pt x="51829" y="56847"/>
                  </a:cubicBezTo>
                  <a:cubicBezTo>
                    <a:pt x="52953" y="58935"/>
                    <a:pt x="59769" y="67617"/>
                    <a:pt x="60058" y="67985"/>
                  </a:cubicBezTo>
                  <a:cubicBezTo>
                    <a:pt x="60108" y="68049"/>
                    <a:pt x="60183" y="68090"/>
                    <a:pt x="60263" y="68097"/>
                  </a:cubicBezTo>
                  <a:cubicBezTo>
                    <a:pt x="60273" y="68098"/>
                    <a:pt x="60282" y="68098"/>
                    <a:pt x="60291" y="68098"/>
                  </a:cubicBezTo>
                  <a:cubicBezTo>
                    <a:pt x="60363" y="68098"/>
                    <a:pt x="60432" y="68073"/>
                    <a:pt x="60486" y="68025"/>
                  </a:cubicBezTo>
                  <a:cubicBezTo>
                    <a:pt x="60514" y="68001"/>
                    <a:pt x="63158" y="65686"/>
                    <a:pt x="64795" y="65686"/>
                  </a:cubicBezTo>
                  <a:lnTo>
                    <a:pt x="67207" y="65686"/>
                  </a:lnTo>
                  <a:cubicBezTo>
                    <a:pt x="67411" y="65686"/>
                    <a:pt x="67554" y="65483"/>
                    <a:pt x="67485" y="65291"/>
                  </a:cubicBezTo>
                  <a:cubicBezTo>
                    <a:pt x="67456" y="65210"/>
                    <a:pt x="64557" y="57176"/>
                    <a:pt x="62164" y="52392"/>
                  </a:cubicBezTo>
                  <a:cubicBezTo>
                    <a:pt x="59874" y="47813"/>
                    <a:pt x="55220" y="40404"/>
                    <a:pt x="54784" y="39713"/>
                  </a:cubicBezTo>
                  <a:cubicBezTo>
                    <a:pt x="54551" y="38256"/>
                    <a:pt x="50288" y="11581"/>
                    <a:pt x="50132" y="9720"/>
                  </a:cubicBezTo>
                  <a:cubicBezTo>
                    <a:pt x="49821" y="6004"/>
                    <a:pt x="47517" y="541"/>
                    <a:pt x="47419" y="310"/>
                  </a:cubicBezTo>
                  <a:cubicBezTo>
                    <a:pt x="47381" y="221"/>
                    <a:pt x="47302" y="155"/>
                    <a:pt x="47207" y="135"/>
                  </a:cubicBezTo>
                  <a:cubicBezTo>
                    <a:pt x="47122" y="118"/>
                    <a:pt x="46513" y="0"/>
                    <a:pt x="453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624;p43"/>
            <p:cNvSpPr/>
            <p:nvPr/>
          </p:nvSpPr>
          <p:spPr>
            <a:xfrm>
              <a:off x="9070930" y="4590488"/>
              <a:ext cx="235727" cy="205972"/>
            </a:xfrm>
            <a:custGeom>
              <a:avLst/>
              <a:gdLst/>
              <a:ahLst/>
              <a:cxnLst/>
              <a:rect l="l" t="t" r="r" b="b"/>
              <a:pathLst>
                <a:path w="13333" h="11650" extrusionOk="0">
                  <a:moveTo>
                    <a:pt x="9191" y="1"/>
                  </a:moveTo>
                  <a:cubicBezTo>
                    <a:pt x="8006" y="1"/>
                    <a:pt x="6490" y="869"/>
                    <a:pt x="4825" y="3922"/>
                  </a:cubicBezTo>
                  <a:cubicBezTo>
                    <a:pt x="4825" y="3922"/>
                    <a:pt x="3861" y="5529"/>
                    <a:pt x="3699" y="6013"/>
                  </a:cubicBezTo>
                  <a:cubicBezTo>
                    <a:pt x="3538" y="6495"/>
                    <a:pt x="0" y="6977"/>
                    <a:pt x="483" y="8586"/>
                  </a:cubicBezTo>
                  <a:cubicBezTo>
                    <a:pt x="965" y="10194"/>
                    <a:pt x="4664" y="11481"/>
                    <a:pt x="6434" y="11642"/>
                  </a:cubicBezTo>
                  <a:cubicBezTo>
                    <a:pt x="6491" y="11647"/>
                    <a:pt x="6549" y="11649"/>
                    <a:pt x="6609" y="11649"/>
                  </a:cubicBezTo>
                  <a:cubicBezTo>
                    <a:pt x="8426" y="11649"/>
                    <a:pt x="11761" y="9369"/>
                    <a:pt x="12384" y="8746"/>
                  </a:cubicBezTo>
                  <a:cubicBezTo>
                    <a:pt x="12764" y="8366"/>
                    <a:pt x="13332" y="5869"/>
                    <a:pt x="13028" y="3920"/>
                  </a:cubicBezTo>
                  <a:cubicBezTo>
                    <a:pt x="12817" y="2576"/>
                    <a:pt x="11741" y="1508"/>
                    <a:pt x="11741" y="1508"/>
                  </a:cubicBezTo>
                  <a:cubicBezTo>
                    <a:pt x="11741" y="1508"/>
                    <a:pt x="10753" y="1"/>
                    <a:pt x="9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625;p43"/>
            <p:cNvSpPr/>
            <p:nvPr/>
          </p:nvSpPr>
          <p:spPr>
            <a:xfrm>
              <a:off x="9067305" y="4585254"/>
              <a:ext cx="244497" cy="216421"/>
            </a:xfrm>
            <a:custGeom>
              <a:avLst/>
              <a:gdLst/>
              <a:ahLst/>
              <a:cxnLst/>
              <a:rect l="l" t="t" r="r" b="b"/>
              <a:pathLst>
                <a:path w="13829" h="12241" extrusionOk="0">
                  <a:moveTo>
                    <a:pt x="9394" y="593"/>
                  </a:moveTo>
                  <a:cubicBezTo>
                    <a:pt x="10775" y="593"/>
                    <a:pt x="11689" y="1954"/>
                    <a:pt x="11699" y="1968"/>
                  </a:cubicBezTo>
                  <a:cubicBezTo>
                    <a:pt x="11710" y="1984"/>
                    <a:pt x="11723" y="2000"/>
                    <a:pt x="11738" y="2014"/>
                  </a:cubicBezTo>
                  <a:cubicBezTo>
                    <a:pt x="11748" y="2024"/>
                    <a:pt x="12748" y="3028"/>
                    <a:pt x="12940" y="4263"/>
                  </a:cubicBezTo>
                  <a:cubicBezTo>
                    <a:pt x="13238" y="6172"/>
                    <a:pt x="12651" y="8564"/>
                    <a:pt x="12380" y="8833"/>
                  </a:cubicBezTo>
                  <a:cubicBezTo>
                    <a:pt x="11788" y="9425"/>
                    <a:pt x="8535" y="11650"/>
                    <a:pt x="6824" y="11650"/>
                  </a:cubicBezTo>
                  <a:cubicBezTo>
                    <a:pt x="6769" y="11650"/>
                    <a:pt x="6717" y="11648"/>
                    <a:pt x="6665" y="11643"/>
                  </a:cubicBezTo>
                  <a:cubicBezTo>
                    <a:pt x="4917" y="11483"/>
                    <a:pt x="1393" y="10203"/>
                    <a:pt x="971" y="8797"/>
                  </a:cubicBezTo>
                  <a:cubicBezTo>
                    <a:pt x="744" y="8040"/>
                    <a:pt x="1814" y="7560"/>
                    <a:pt x="3029" y="7097"/>
                  </a:cubicBezTo>
                  <a:cubicBezTo>
                    <a:pt x="3689" y="6844"/>
                    <a:pt x="4088" y="6693"/>
                    <a:pt x="4185" y="6402"/>
                  </a:cubicBezTo>
                  <a:cubicBezTo>
                    <a:pt x="4307" y="6032"/>
                    <a:pt x="5020" y="4811"/>
                    <a:pt x="5283" y="4370"/>
                  </a:cubicBezTo>
                  <a:cubicBezTo>
                    <a:pt x="5286" y="4366"/>
                    <a:pt x="5287" y="4362"/>
                    <a:pt x="5289" y="4360"/>
                  </a:cubicBezTo>
                  <a:cubicBezTo>
                    <a:pt x="6603" y="1953"/>
                    <a:pt x="7991" y="651"/>
                    <a:pt x="9306" y="595"/>
                  </a:cubicBezTo>
                  <a:cubicBezTo>
                    <a:pt x="9335" y="593"/>
                    <a:pt x="9365" y="593"/>
                    <a:pt x="9394" y="593"/>
                  </a:cubicBezTo>
                  <a:close/>
                  <a:moveTo>
                    <a:pt x="9421" y="0"/>
                  </a:moveTo>
                  <a:cubicBezTo>
                    <a:pt x="9376" y="0"/>
                    <a:pt x="9331" y="1"/>
                    <a:pt x="9285" y="4"/>
                  </a:cubicBezTo>
                  <a:cubicBezTo>
                    <a:pt x="7731" y="67"/>
                    <a:pt x="6212" y="1435"/>
                    <a:pt x="4773" y="4070"/>
                  </a:cubicBezTo>
                  <a:cubicBezTo>
                    <a:pt x="4659" y="4262"/>
                    <a:pt x="3789" y="5721"/>
                    <a:pt x="3646" y="6173"/>
                  </a:cubicBezTo>
                  <a:cubicBezTo>
                    <a:pt x="3567" y="6258"/>
                    <a:pt x="3134" y="6423"/>
                    <a:pt x="2819" y="6544"/>
                  </a:cubicBezTo>
                  <a:cubicBezTo>
                    <a:pt x="1696" y="6972"/>
                    <a:pt x="0" y="7621"/>
                    <a:pt x="404" y="8967"/>
                  </a:cubicBezTo>
                  <a:cubicBezTo>
                    <a:pt x="943" y="10763"/>
                    <a:pt x="4787" y="12066"/>
                    <a:pt x="6611" y="12232"/>
                  </a:cubicBezTo>
                  <a:cubicBezTo>
                    <a:pt x="6673" y="12238"/>
                    <a:pt x="6737" y="12240"/>
                    <a:pt x="6804" y="12240"/>
                  </a:cubicBezTo>
                  <a:cubicBezTo>
                    <a:pt x="8719" y="12240"/>
                    <a:pt x="12126" y="9923"/>
                    <a:pt x="12798" y="9252"/>
                  </a:cubicBezTo>
                  <a:cubicBezTo>
                    <a:pt x="13292" y="8758"/>
                    <a:pt x="13828" y="6114"/>
                    <a:pt x="13525" y="4172"/>
                  </a:cubicBezTo>
                  <a:cubicBezTo>
                    <a:pt x="13316" y="2839"/>
                    <a:pt x="12339" y="1785"/>
                    <a:pt x="12175" y="1618"/>
                  </a:cubicBezTo>
                  <a:cubicBezTo>
                    <a:pt x="12026" y="1401"/>
                    <a:pt x="11011" y="0"/>
                    <a:pt x="94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626;p43"/>
            <p:cNvSpPr/>
            <p:nvPr/>
          </p:nvSpPr>
          <p:spPr>
            <a:xfrm>
              <a:off x="9078355" y="4620950"/>
              <a:ext cx="228302" cy="175509"/>
            </a:xfrm>
            <a:custGeom>
              <a:avLst/>
              <a:gdLst/>
              <a:ahLst/>
              <a:cxnLst/>
              <a:rect l="l" t="t" r="r" b="b"/>
              <a:pathLst>
                <a:path w="12913" h="9927" extrusionOk="0">
                  <a:moveTo>
                    <a:pt x="11513" y="0"/>
                  </a:moveTo>
                  <a:cubicBezTo>
                    <a:pt x="10297" y="76"/>
                    <a:pt x="8877" y="435"/>
                    <a:pt x="7943" y="1555"/>
                  </a:cubicBezTo>
                  <a:cubicBezTo>
                    <a:pt x="6335" y="3485"/>
                    <a:pt x="7140" y="7828"/>
                    <a:pt x="5210" y="8471"/>
                  </a:cubicBezTo>
                  <a:cubicBezTo>
                    <a:pt x="5042" y="8527"/>
                    <a:pt x="4859" y="8552"/>
                    <a:pt x="4666" y="8552"/>
                  </a:cubicBezTo>
                  <a:cubicBezTo>
                    <a:pt x="3202" y="8552"/>
                    <a:pt x="1121" y="7087"/>
                    <a:pt x="74" y="6270"/>
                  </a:cubicBezTo>
                  <a:cubicBezTo>
                    <a:pt x="6" y="6462"/>
                    <a:pt x="1" y="6669"/>
                    <a:pt x="63" y="6863"/>
                  </a:cubicBezTo>
                  <a:cubicBezTo>
                    <a:pt x="545" y="8471"/>
                    <a:pt x="4244" y="9758"/>
                    <a:pt x="6014" y="9919"/>
                  </a:cubicBezTo>
                  <a:cubicBezTo>
                    <a:pt x="6071" y="9924"/>
                    <a:pt x="6129" y="9926"/>
                    <a:pt x="6189" y="9926"/>
                  </a:cubicBezTo>
                  <a:cubicBezTo>
                    <a:pt x="8006" y="9926"/>
                    <a:pt x="11341" y="7646"/>
                    <a:pt x="11964" y="7023"/>
                  </a:cubicBezTo>
                  <a:cubicBezTo>
                    <a:pt x="12344" y="6643"/>
                    <a:pt x="12912" y="4148"/>
                    <a:pt x="12608" y="2199"/>
                  </a:cubicBezTo>
                  <a:cubicBezTo>
                    <a:pt x="12453" y="1210"/>
                    <a:pt x="11833" y="375"/>
                    <a:pt x="11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627;p43"/>
            <p:cNvSpPr/>
            <p:nvPr/>
          </p:nvSpPr>
          <p:spPr>
            <a:xfrm>
              <a:off x="9073069" y="4615717"/>
              <a:ext cx="238733" cy="185958"/>
            </a:xfrm>
            <a:custGeom>
              <a:avLst/>
              <a:gdLst/>
              <a:ahLst/>
              <a:cxnLst/>
              <a:rect l="l" t="t" r="r" b="b"/>
              <a:pathLst>
                <a:path w="13503" h="10518" extrusionOk="0">
                  <a:moveTo>
                    <a:pt x="11683" y="602"/>
                  </a:moveTo>
                  <a:cubicBezTo>
                    <a:pt x="12011" y="1010"/>
                    <a:pt x="12486" y="1722"/>
                    <a:pt x="12614" y="2540"/>
                  </a:cubicBezTo>
                  <a:cubicBezTo>
                    <a:pt x="12912" y="4449"/>
                    <a:pt x="12325" y="6841"/>
                    <a:pt x="12054" y="7110"/>
                  </a:cubicBezTo>
                  <a:cubicBezTo>
                    <a:pt x="11462" y="7702"/>
                    <a:pt x="8209" y="9927"/>
                    <a:pt x="6498" y="9927"/>
                  </a:cubicBezTo>
                  <a:cubicBezTo>
                    <a:pt x="6443" y="9927"/>
                    <a:pt x="6391" y="9925"/>
                    <a:pt x="6339" y="9920"/>
                  </a:cubicBezTo>
                  <a:cubicBezTo>
                    <a:pt x="4631" y="9764"/>
                    <a:pt x="1225" y="8537"/>
                    <a:pt x="678" y="7169"/>
                  </a:cubicBezTo>
                  <a:lnTo>
                    <a:pt x="678" y="7169"/>
                  </a:lnTo>
                  <a:cubicBezTo>
                    <a:pt x="1890" y="8061"/>
                    <a:pt x="3638" y="9142"/>
                    <a:pt x="4977" y="9142"/>
                  </a:cubicBezTo>
                  <a:cubicBezTo>
                    <a:pt x="5198" y="9142"/>
                    <a:pt x="5407" y="9112"/>
                    <a:pt x="5602" y="9048"/>
                  </a:cubicBezTo>
                  <a:cubicBezTo>
                    <a:pt x="6819" y="8641"/>
                    <a:pt x="7077" y="7100"/>
                    <a:pt x="7350" y="5470"/>
                  </a:cubicBezTo>
                  <a:cubicBezTo>
                    <a:pt x="7565" y="4187"/>
                    <a:pt x="7786" y="2860"/>
                    <a:pt x="8470" y="2040"/>
                  </a:cubicBezTo>
                  <a:cubicBezTo>
                    <a:pt x="9170" y="1200"/>
                    <a:pt x="10250" y="717"/>
                    <a:pt x="11683" y="602"/>
                  </a:cubicBezTo>
                  <a:close/>
                  <a:moveTo>
                    <a:pt x="11822" y="0"/>
                  </a:moveTo>
                  <a:cubicBezTo>
                    <a:pt x="11814" y="0"/>
                    <a:pt x="11805" y="1"/>
                    <a:pt x="11796" y="2"/>
                  </a:cubicBezTo>
                  <a:cubicBezTo>
                    <a:pt x="10120" y="105"/>
                    <a:pt x="8849" y="663"/>
                    <a:pt x="8016" y="1662"/>
                  </a:cubicBezTo>
                  <a:cubicBezTo>
                    <a:pt x="7231" y="2604"/>
                    <a:pt x="6995" y="4012"/>
                    <a:pt x="6768" y="5373"/>
                  </a:cubicBezTo>
                  <a:cubicBezTo>
                    <a:pt x="6525" y="6823"/>
                    <a:pt x="6295" y="8193"/>
                    <a:pt x="5415" y="8486"/>
                  </a:cubicBezTo>
                  <a:cubicBezTo>
                    <a:pt x="5281" y="8531"/>
                    <a:pt x="5129" y="8553"/>
                    <a:pt x="4961" y="8553"/>
                  </a:cubicBezTo>
                  <a:cubicBezTo>
                    <a:pt x="3963" y="8553"/>
                    <a:pt x="2399" y="7772"/>
                    <a:pt x="556" y="6333"/>
                  </a:cubicBezTo>
                  <a:cubicBezTo>
                    <a:pt x="501" y="6291"/>
                    <a:pt x="437" y="6271"/>
                    <a:pt x="374" y="6271"/>
                  </a:cubicBezTo>
                  <a:cubicBezTo>
                    <a:pt x="254" y="6271"/>
                    <a:pt x="139" y="6343"/>
                    <a:pt x="95" y="6468"/>
                  </a:cubicBezTo>
                  <a:cubicBezTo>
                    <a:pt x="5" y="6719"/>
                    <a:pt x="0" y="6991"/>
                    <a:pt x="78" y="7244"/>
                  </a:cubicBezTo>
                  <a:cubicBezTo>
                    <a:pt x="617" y="9040"/>
                    <a:pt x="4461" y="10343"/>
                    <a:pt x="6285" y="10509"/>
                  </a:cubicBezTo>
                  <a:cubicBezTo>
                    <a:pt x="6347" y="10515"/>
                    <a:pt x="6411" y="10517"/>
                    <a:pt x="6478" y="10517"/>
                  </a:cubicBezTo>
                  <a:cubicBezTo>
                    <a:pt x="8393" y="10517"/>
                    <a:pt x="11800" y="8200"/>
                    <a:pt x="12472" y="7529"/>
                  </a:cubicBezTo>
                  <a:cubicBezTo>
                    <a:pt x="12967" y="7035"/>
                    <a:pt x="13502" y="4391"/>
                    <a:pt x="13199" y="2449"/>
                  </a:cubicBezTo>
                  <a:cubicBezTo>
                    <a:pt x="13036" y="1404"/>
                    <a:pt x="12402" y="533"/>
                    <a:pt x="12039" y="105"/>
                  </a:cubicBezTo>
                  <a:cubicBezTo>
                    <a:pt x="11984" y="42"/>
                    <a:pt x="11905" y="0"/>
                    <a:pt x="118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628;p43"/>
            <p:cNvSpPr/>
            <p:nvPr/>
          </p:nvSpPr>
          <p:spPr>
            <a:xfrm>
              <a:off x="9184647" y="4638825"/>
              <a:ext cx="121974" cy="157635"/>
            </a:xfrm>
            <a:custGeom>
              <a:avLst/>
              <a:gdLst/>
              <a:ahLst/>
              <a:cxnLst/>
              <a:rect l="l" t="t" r="r" b="b"/>
              <a:pathLst>
                <a:path w="6899" h="8916" extrusionOk="0">
                  <a:moveTo>
                    <a:pt x="5281" y="0"/>
                  </a:moveTo>
                  <a:cubicBezTo>
                    <a:pt x="4386" y="0"/>
                    <a:pt x="2860" y="308"/>
                    <a:pt x="2414" y="2313"/>
                  </a:cubicBezTo>
                  <a:cubicBezTo>
                    <a:pt x="1771" y="5209"/>
                    <a:pt x="2574" y="7139"/>
                    <a:pt x="1" y="8908"/>
                  </a:cubicBezTo>
                  <a:cubicBezTo>
                    <a:pt x="58" y="8913"/>
                    <a:pt x="117" y="8916"/>
                    <a:pt x="177" y="8916"/>
                  </a:cubicBezTo>
                  <a:cubicBezTo>
                    <a:pt x="1996" y="8916"/>
                    <a:pt x="5330" y="6636"/>
                    <a:pt x="5952" y="6012"/>
                  </a:cubicBezTo>
                  <a:cubicBezTo>
                    <a:pt x="6332" y="5632"/>
                    <a:pt x="6899" y="3135"/>
                    <a:pt x="6596" y="1188"/>
                  </a:cubicBezTo>
                  <a:cubicBezTo>
                    <a:pt x="6530" y="766"/>
                    <a:pt x="6376" y="378"/>
                    <a:pt x="6200" y="36"/>
                  </a:cubicBezTo>
                  <a:lnTo>
                    <a:pt x="5952" y="61"/>
                  </a:lnTo>
                  <a:cubicBezTo>
                    <a:pt x="5952" y="61"/>
                    <a:pt x="5679" y="0"/>
                    <a:pt x="5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629;p43"/>
            <p:cNvSpPr/>
            <p:nvPr/>
          </p:nvSpPr>
          <p:spPr>
            <a:xfrm>
              <a:off x="9177664" y="4633609"/>
              <a:ext cx="134138" cy="168066"/>
            </a:xfrm>
            <a:custGeom>
              <a:avLst/>
              <a:gdLst/>
              <a:ahLst/>
              <a:cxnLst/>
              <a:rect l="l" t="t" r="r" b="b"/>
              <a:pathLst>
                <a:path w="7587" h="9506" extrusionOk="0">
                  <a:moveTo>
                    <a:pt x="5664" y="589"/>
                  </a:moveTo>
                  <a:cubicBezTo>
                    <a:pt x="6007" y="589"/>
                    <a:pt x="6251" y="639"/>
                    <a:pt x="6283" y="647"/>
                  </a:cubicBezTo>
                  <a:cubicBezTo>
                    <a:pt x="6303" y="651"/>
                    <a:pt x="6325" y="653"/>
                    <a:pt x="6347" y="653"/>
                  </a:cubicBezTo>
                  <a:cubicBezTo>
                    <a:pt x="6357" y="653"/>
                    <a:pt x="6367" y="653"/>
                    <a:pt x="6377" y="652"/>
                  </a:cubicBezTo>
                  <a:lnTo>
                    <a:pt x="6420" y="648"/>
                  </a:lnTo>
                  <a:cubicBezTo>
                    <a:pt x="6562" y="955"/>
                    <a:pt x="6654" y="1246"/>
                    <a:pt x="6698" y="1529"/>
                  </a:cubicBezTo>
                  <a:cubicBezTo>
                    <a:pt x="6996" y="3437"/>
                    <a:pt x="6409" y="5829"/>
                    <a:pt x="6138" y="6099"/>
                  </a:cubicBezTo>
                  <a:cubicBezTo>
                    <a:pt x="5628" y="6609"/>
                    <a:pt x="3125" y="8328"/>
                    <a:pt x="1363" y="8796"/>
                  </a:cubicBezTo>
                  <a:cubicBezTo>
                    <a:pt x="2556" y="7628"/>
                    <a:pt x="2667" y="6350"/>
                    <a:pt x="2793" y="4906"/>
                  </a:cubicBezTo>
                  <a:cubicBezTo>
                    <a:pt x="2855" y="4207"/>
                    <a:pt x="2918" y="3484"/>
                    <a:pt x="3098" y="2672"/>
                  </a:cubicBezTo>
                  <a:lnTo>
                    <a:pt x="3098" y="2672"/>
                  </a:lnTo>
                  <a:lnTo>
                    <a:pt x="3096" y="2674"/>
                  </a:lnTo>
                  <a:cubicBezTo>
                    <a:pt x="3497" y="871"/>
                    <a:pt x="4855" y="589"/>
                    <a:pt x="5664" y="589"/>
                  </a:cubicBezTo>
                  <a:close/>
                  <a:moveTo>
                    <a:pt x="5671" y="0"/>
                  </a:moveTo>
                  <a:cubicBezTo>
                    <a:pt x="5402" y="0"/>
                    <a:pt x="5082" y="26"/>
                    <a:pt x="4747" y="110"/>
                  </a:cubicBezTo>
                  <a:cubicBezTo>
                    <a:pt x="3932" y="314"/>
                    <a:pt x="2885" y="902"/>
                    <a:pt x="2520" y="2545"/>
                  </a:cubicBezTo>
                  <a:cubicBezTo>
                    <a:pt x="2331" y="3394"/>
                    <a:pt x="2263" y="4169"/>
                    <a:pt x="2204" y="4854"/>
                  </a:cubicBezTo>
                  <a:cubicBezTo>
                    <a:pt x="2055" y="6551"/>
                    <a:pt x="1949" y="7776"/>
                    <a:pt x="228" y="8959"/>
                  </a:cubicBezTo>
                  <a:cubicBezTo>
                    <a:pt x="0" y="9116"/>
                    <a:pt x="94" y="9472"/>
                    <a:pt x="369" y="9497"/>
                  </a:cubicBezTo>
                  <a:cubicBezTo>
                    <a:pt x="431" y="9503"/>
                    <a:pt x="495" y="9505"/>
                    <a:pt x="562" y="9505"/>
                  </a:cubicBezTo>
                  <a:cubicBezTo>
                    <a:pt x="2477" y="9505"/>
                    <a:pt x="5884" y="7188"/>
                    <a:pt x="6556" y="6517"/>
                  </a:cubicBezTo>
                  <a:cubicBezTo>
                    <a:pt x="7051" y="6023"/>
                    <a:pt x="7586" y="3379"/>
                    <a:pt x="7283" y="1437"/>
                  </a:cubicBezTo>
                  <a:cubicBezTo>
                    <a:pt x="7220" y="1036"/>
                    <a:pt x="7081" y="630"/>
                    <a:pt x="6857" y="197"/>
                  </a:cubicBezTo>
                  <a:cubicBezTo>
                    <a:pt x="6807" y="99"/>
                    <a:pt x="6706" y="37"/>
                    <a:pt x="6598" y="37"/>
                  </a:cubicBezTo>
                  <a:cubicBezTo>
                    <a:pt x="6587" y="37"/>
                    <a:pt x="6576" y="37"/>
                    <a:pt x="6565" y="38"/>
                  </a:cubicBezTo>
                  <a:lnTo>
                    <a:pt x="6360" y="59"/>
                  </a:lnTo>
                  <a:cubicBezTo>
                    <a:pt x="6256" y="40"/>
                    <a:pt x="6003" y="0"/>
                    <a:pt x="56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630;p43"/>
            <p:cNvSpPr/>
            <p:nvPr/>
          </p:nvSpPr>
          <p:spPr>
            <a:xfrm>
              <a:off x="8746838" y="3798671"/>
              <a:ext cx="179487" cy="92979"/>
            </a:xfrm>
            <a:custGeom>
              <a:avLst/>
              <a:gdLst/>
              <a:ahLst/>
              <a:cxnLst/>
              <a:rect l="l" t="t" r="r" b="b"/>
              <a:pathLst>
                <a:path w="10152" h="5259" extrusionOk="0">
                  <a:moveTo>
                    <a:pt x="9814" y="0"/>
                  </a:moveTo>
                  <a:cubicBezTo>
                    <a:pt x="9768" y="0"/>
                    <a:pt x="9721" y="11"/>
                    <a:pt x="9677" y="34"/>
                  </a:cubicBezTo>
                  <a:lnTo>
                    <a:pt x="188" y="4697"/>
                  </a:lnTo>
                  <a:cubicBezTo>
                    <a:pt x="64" y="4759"/>
                    <a:pt x="0" y="4896"/>
                    <a:pt x="30" y="5030"/>
                  </a:cubicBezTo>
                  <a:cubicBezTo>
                    <a:pt x="62" y="5163"/>
                    <a:pt x="181" y="5258"/>
                    <a:pt x="319" y="5259"/>
                  </a:cubicBezTo>
                  <a:cubicBezTo>
                    <a:pt x="364" y="5259"/>
                    <a:pt x="408" y="5247"/>
                    <a:pt x="448" y="5227"/>
                  </a:cubicBezTo>
                  <a:lnTo>
                    <a:pt x="9938" y="564"/>
                  </a:lnTo>
                  <a:cubicBezTo>
                    <a:pt x="10087" y="493"/>
                    <a:pt x="10152" y="315"/>
                    <a:pt x="10079" y="165"/>
                  </a:cubicBezTo>
                  <a:cubicBezTo>
                    <a:pt x="10026" y="60"/>
                    <a:pt x="9922" y="0"/>
                    <a:pt x="9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631;p43"/>
            <p:cNvSpPr/>
            <p:nvPr/>
          </p:nvSpPr>
          <p:spPr>
            <a:xfrm>
              <a:off x="8823852" y="3824325"/>
              <a:ext cx="155991" cy="30357"/>
            </a:xfrm>
            <a:custGeom>
              <a:avLst/>
              <a:gdLst/>
              <a:ahLst/>
              <a:cxnLst/>
              <a:rect l="l" t="t" r="r" b="b"/>
              <a:pathLst>
                <a:path w="8823" h="1717" extrusionOk="0">
                  <a:moveTo>
                    <a:pt x="8505" y="0"/>
                  </a:moveTo>
                  <a:cubicBezTo>
                    <a:pt x="8492" y="0"/>
                    <a:pt x="8479" y="1"/>
                    <a:pt x="8466" y="3"/>
                  </a:cubicBezTo>
                  <a:lnTo>
                    <a:pt x="265" y="1127"/>
                  </a:lnTo>
                  <a:cubicBezTo>
                    <a:pt x="111" y="1149"/>
                    <a:pt x="0" y="1286"/>
                    <a:pt x="10" y="1441"/>
                  </a:cubicBezTo>
                  <a:cubicBezTo>
                    <a:pt x="21" y="1596"/>
                    <a:pt x="149" y="1715"/>
                    <a:pt x="304" y="1717"/>
                  </a:cubicBezTo>
                  <a:cubicBezTo>
                    <a:pt x="318" y="1715"/>
                    <a:pt x="332" y="1714"/>
                    <a:pt x="345" y="1713"/>
                  </a:cubicBezTo>
                  <a:lnTo>
                    <a:pt x="8548" y="587"/>
                  </a:lnTo>
                  <a:cubicBezTo>
                    <a:pt x="8709" y="566"/>
                    <a:pt x="8822" y="416"/>
                    <a:pt x="8800" y="255"/>
                  </a:cubicBezTo>
                  <a:cubicBezTo>
                    <a:pt x="8778" y="107"/>
                    <a:pt x="8651" y="0"/>
                    <a:pt x="85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32;p43"/>
            <p:cNvSpPr/>
            <p:nvPr/>
          </p:nvSpPr>
          <p:spPr>
            <a:xfrm>
              <a:off x="8058661" y="2663173"/>
              <a:ext cx="943670" cy="967644"/>
            </a:xfrm>
            <a:custGeom>
              <a:avLst/>
              <a:gdLst/>
              <a:ahLst/>
              <a:cxnLst/>
              <a:rect l="l" t="t" r="r" b="b"/>
              <a:pathLst>
                <a:path w="53375" h="54731" extrusionOk="0">
                  <a:moveTo>
                    <a:pt x="47339" y="1"/>
                  </a:moveTo>
                  <a:cubicBezTo>
                    <a:pt x="47156" y="1"/>
                    <a:pt x="46977" y="11"/>
                    <a:pt x="46802" y="31"/>
                  </a:cubicBezTo>
                  <a:cubicBezTo>
                    <a:pt x="44067" y="354"/>
                    <a:pt x="36992" y="5178"/>
                    <a:pt x="36509" y="5660"/>
                  </a:cubicBezTo>
                  <a:cubicBezTo>
                    <a:pt x="36027" y="6144"/>
                    <a:pt x="34097" y="7269"/>
                    <a:pt x="33293" y="7913"/>
                  </a:cubicBezTo>
                  <a:cubicBezTo>
                    <a:pt x="33293" y="7913"/>
                    <a:pt x="16728" y="18205"/>
                    <a:pt x="15280" y="19170"/>
                  </a:cubicBezTo>
                  <a:cubicBezTo>
                    <a:pt x="13832" y="20135"/>
                    <a:pt x="10938" y="22065"/>
                    <a:pt x="11099" y="22709"/>
                  </a:cubicBezTo>
                  <a:cubicBezTo>
                    <a:pt x="11259" y="23352"/>
                    <a:pt x="2574" y="37505"/>
                    <a:pt x="2574" y="37505"/>
                  </a:cubicBezTo>
                  <a:cubicBezTo>
                    <a:pt x="2574" y="37505"/>
                    <a:pt x="0" y="40881"/>
                    <a:pt x="2414" y="43937"/>
                  </a:cubicBezTo>
                  <a:cubicBezTo>
                    <a:pt x="3376" y="45156"/>
                    <a:pt x="4312" y="45556"/>
                    <a:pt x="5162" y="45556"/>
                  </a:cubicBezTo>
                  <a:cubicBezTo>
                    <a:pt x="6443" y="45556"/>
                    <a:pt x="7526" y="44646"/>
                    <a:pt x="8203" y="44259"/>
                  </a:cubicBezTo>
                  <a:cubicBezTo>
                    <a:pt x="9328" y="43616"/>
                    <a:pt x="18174" y="35252"/>
                    <a:pt x="18174" y="35252"/>
                  </a:cubicBezTo>
                  <a:lnTo>
                    <a:pt x="26337" y="54731"/>
                  </a:lnTo>
                  <a:cubicBezTo>
                    <a:pt x="26337" y="54731"/>
                    <a:pt x="36949" y="47614"/>
                    <a:pt x="48583" y="47614"/>
                  </a:cubicBezTo>
                  <a:cubicBezTo>
                    <a:pt x="48953" y="47614"/>
                    <a:pt x="49324" y="47621"/>
                    <a:pt x="49696" y="47636"/>
                  </a:cubicBezTo>
                  <a:lnTo>
                    <a:pt x="41655" y="16114"/>
                  </a:lnTo>
                  <a:cubicBezTo>
                    <a:pt x="41655" y="16114"/>
                    <a:pt x="52752" y="7750"/>
                    <a:pt x="53073" y="4856"/>
                  </a:cubicBezTo>
                  <a:cubicBezTo>
                    <a:pt x="53375" y="2146"/>
                    <a:pt x="50012" y="1"/>
                    <a:pt x="47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33;p43"/>
            <p:cNvSpPr/>
            <p:nvPr/>
          </p:nvSpPr>
          <p:spPr>
            <a:xfrm>
              <a:off x="8052579" y="2657975"/>
              <a:ext cx="951874" cy="978075"/>
            </a:xfrm>
            <a:custGeom>
              <a:avLst/>
              <a:gdLst/>
              <a:ahLst/>
              <a:cxnLst/>
              <a:rect l="l" t="t" r="r" b="b"/>
              <a:pathLst>
                <a:path w="53839" h="55321" extrusionOk="0">
                  <a:moveTo>
                    <a:pt x="47695" y="590"/>
                  </a:moveTo>
                  <a:cubicBezTo>
                    <a:pt x="49186" y="590"/>
                    <a:pt x="50898" y="1292"/>
                    <a:pt x="52011" y="2399"/>
                  </a:cubicBezTo>
                  <a:cubicBezTo>
                    <a:pt x="52592" y="2977"/>
                    <a:pt x="53257" y="3917"/>
                    <a:pt x="53124" y="5118"/>
                  </a:cubicBezTo>
                  <a:cubicBezTo>
                    <a:pt x="52872" y="7388"/>
                    <a:pt x="44880" y="13868"/>
                    <a:pt x="41821" y="16172"/>
                  </a:cubicBezTo>
                  <a:cubicBezTo>
                    <a:pt x="41726" y="16244"/>
                    <a:pt x="41683" y="16366"/>
                    <a:pt x="41713" y="16482"/>
                  </a:cubicBezTo>
                  <a:lnTo>
                    <a:pt x="49656" y="47623"/>
                  </a:lnTo>
                  <a:cubicBezTo>
                    <a:pt x="49418" y="47617"/>
                    <a:pt x="49179" y="47614"/>
                    <a:pt x="48941" y="47614"/>
                  </a:cubicBezTo>
                  <a:cubicBezTo>
                    <a:pt x="38425" y="47614"/>
                    <a:pt x="28637" y="53441"/>
                    <a:pt x="26817" y="54585"/>
                  </a:cubicBezTo>
                  <a:lnTo>
                    <a:pt x="18790" y="35433"/>
                  </a:lnTo>
                  <a:cubicBezTo>
                    <a:pt x="18753" y="35344"/>
                    <a:pt x="18674" y="35278"/>
                    <a:pt x="18579" y="35258"/>
                  </a:cubicBezTo>
                  <a:cubicBezTo>
                    <a:pt x="18562" y="35254"/>
                    <a:pt x="18545" y="35251"/>
                    <a:pt x="18529" y="35251"/>
                  </a:cubicBezTo>
                  <a:cubicBezTo>
                    <a:pt x="18525" y="35251"/>
                    <a:pt x="18522" y="35251"/>
                    <a:pt x="18518" y="35252"/>
                  </a:cubicBezTo>
                  <a:cubicBezTo>
                    <a:pt x="18443" y="35252"/>
                    <a:pt x="18370" y="35281"/>
                    <a:pt x="18314" y="35332"/>
                  </a:cubicBezTo>
                  <a:cubicBezTo>
                    <a:pt x="15264" y="38217"/>
                    <a:pt x="9266" y="43802"/>
                    <a:pt x="8400" y="44296"/>
                  </a:cubicBezTo>
                  <a:cubicBezTo>
                    <a:pt x="8260" y="44377"/>
                    <a:pt x="8104" y="44478"/>
                    <a:pt x="7933" y="44590"/>
                  </a:cubicBezTo>
                  <a:cubicBezTo>
                    <a:pt x="7249" y="45032"/>
                    <a:pt x="6429" y="45563"/>
                    <a:pt x="5510" y="45563"/>
                  </a:cubicBezTo>
                  <a:cubicBezTo>
                    <a:pt x="4733" y="45563"/>
                    <a:pt x="3885" y="45183"/>
                    <a:pt x="2990" y="44048"/>
                  </a:cubicBezTo>
                  <a:cubicBezTo>
                    <a:pt x="750" y="41213"/>
                    <a:pt x="3054" y="38108"/>
                    <a:pt x="3170" y="37954"/>
                  </a:cubicBezTo>
                  <a:cubicBezTo>
                    <a:pt x="7161" y="31448"/>
                    <a:pt x="11886" y="23562"/>
                    <a:pt x="11731" y="22950"/>
                  </a:cubicBezTo>
                  <a:cubicBezTo>
                    <a:pt x="11762" y="22573"/>
                    <a:pt x="13127" y="21484"/>
                    <a:pt x="15788" y="19710"/>
                  </a:cubicBezTo>
                  <a:cubicBezTo>
                    <a:pt x="17214" y="18759"/>
                    <a:pt x="33625" y="8560"/>
                    <a:pt x="33820" y="8437"/>
                  </a:cubicBezTo>
                  <a:cubicBezTo>
                    <a:pt x="34175" y="8153"/>
                    <a:pt x="34775" y="7761"/>
                    <a:pt x="35354" y="7381"/>
                  </a:cubicBezTo>
                  <a:cubicBezTo>
                    <a:pt x="36085" y="6901"/>
                    <a:pt x="36778" y="6448"/>
                    <a:pt x="37061" y="6165"/>
                  </a:cubicBezTo>
                  <a:cubicBezTo>
                    <a:pt x="37445" y="5781"/>
                    <a:pt x="44533" y="931"/>
                    <a:pt x="47180" y="620"/>
                  </a:cubicBezTo>
                  <a:cubicBezTo>
                    <a:pt x="47348" y="600"/>
                    <a:pt x="47520" y="590"/>
                    <a:pt x="47695" y="590"/>
                  </a:cubicBezTo>
                  <a:close/>
                  <a:moveTo>
                    <a:pt x="47681" y="1"/>
                  </a:moveTo>
                  <a:cubicBezTo>
                    <a:pt x="47488" y="1"/>
                    <a:pt x="47297" y="11"/>
                    <a:pt x="47112" y="33"/>
                  </a:cubicBezTo>
                  <a:cubicBezTo>
                    <a:pt x="44277" y="365"/>
                    <a:pt x="37183" y="5206"/>
                    <a:pt x="36644" y="5745"/>
                  </a:cubicBezTo>
                  <a:cubicBezTo>
                    <a:pt x="36403" y="5987"/>
                    <a:pt x="35705" y="6444"/>
                    <a:pt x="35030" y="6886"/>
                  </a:cubicBezTo>
                  <a:cubicBezTo>
                    <a:pt x="34440" y="7274"/>
                    <a:pt x="33829" y="7674"/>
                    <a:pt x="33480" y="7955"/>
                  </a:cubicBezTo>
                  <a:cubicBezTo>
                    <a:pt x="33316" y="8058"/>
                    <a:pt x="16895" y="18262"/>
                    <a:pt x="15459" y="19219"/>
                  </a:cubicBezTo>
                  <a:cubicBezTo>
                    <a:pt x="12164" y="21416"/>
                    <a:pt x="11050" y="22395"/>
                    <a:pt x="11147" y="23028"/>
                  </a:cubicBezTo>
                  <a:cubicBezTo>
                    <a:pt x="10965" y="23902"/>
                    <a:pt x="5865" y="32430"/>
                    <a:pt x="2682" y="37619"/>
                  </a:cubicBezTo>
                  <a:cubicBezTo>
                    <a:pt x="2656" y="37655"/>
                    <a:pt x="1" y="41216"/>
                    <a:pt x="2525" y="44415"/>
                  </a:cubicBezTo>
                  <a:cubicBezTo>
                    <a:pt x="3556" y="45721"/>
                    <a:pt x="4576" y="46145"/>
                    <a:pt x="5496" y="46145"/>
                  </a:cubicBezTo>
                  <a:cubicBezTo>
                    <a:pt x="6619" y="46145"/>
                    <a:pt x="7593" y="45513"/>
                    <a:pt x="8254" y="45085"/>
                  </a:cubicBezTo>
                  <a:cubicBezTo>
                    <a:pt x="8415" y="44980"/>
                    <a:pt x="8562" y="44884"/>
                    <a:pt x="8693" y="44810"/>
                  </a:cubicBezTo>
                  <a:cubicBezTo>
                    <a:pt x="9728" y="44218"/>
                    <a:pt x="16807" y="37567"/>
                    <a:pt x="18411" y="36055"/>
                  </a:cubicBezTo>
                  <a:lnTo>
                    <a:pt x="26407" y="55139"/>
                  </a:lnTo>
                  <a:cubicBezTo>
                    <a:pt x="26441" y="55220"/>
                    <a:pt x="26511" y="55281"/>
                    <a:pt x="26595" y="55308"/>
                  </a:cubicBezTo>
                  <a:cubicBezTo>
                    <a:pt x="26623" y="55315"/>
                    <a:pt x="26652" y="55320"/>
                    <a:pt x="26681" y="55320"/>
                  </a:cubicBezTo>
                  <a:cubicBezTo>
                    <a:pt x="26738" y="55320"/>
                    <a:pt x="26795" y="55303"/>
                    <a:pt x="26844" y="55271"/>
                  </a:cubicBezTo>
                  <a:cubicBezTo>
                    <a:pt x="26954" y="55198"/>
                    <a:pt x="37514" y="48204"/>
                    <a:pt x="48915" y="48204"/>
                  </a:cubicBezTo>
                  <a:cubicBezTo>
                    <a:pt x="49285" y="48204"/>
                    <a:pt x="49657" y="48212"/>
                    <a:pt x="50029" y="48227"/>
                  </a:cubicBezTo>
                  <a:cubicBezTo>
                    <a:pt x="50030" y="48227"/>
                    <a:pt x="50032" y="48227"/>
                    <a:pt x="50033" y="48227"/>
                  </a:cubicBezTo>
                  <a:cubicBezTo>
                    <a:pt x="50125" y="48227"/>
                    <a:pt x="50211" y="48187"/>
                    <a:pt x="50271" y="48118"/>
                  </a:cubicBezTo>
                  <a:cubicBezTo>
                    <a:pt x="50329" y="48045"/>
                    <a:pt x="50350" y="47949"/>
                    <a:pt x="50327" y="47858"/>
                  </a:cubicBezTo>
                  <a:lnTo>
                    <a:pt x="42334" y="16526"/>
                  </a:lnTo>
                  <a:cubicBezTo>
                    <a:pt x="43748" y="15451"/>
                    <a:pt x="53398" y="8013"/>
                    <a:pt x="53713" y="5184"/>
                  </a:cubicBezTo>
                  <a:cubicBezTo>
                    <a:pt x="53839" y="4048"/>
                    <a:pt x="53394" y="2940"/>
                    <a:pt x="52427" y="1981"/>
                  </a:cubicBezTo>
                  <a:cubicBezTo>
                    <a:pt x="51208" y="768"/>
                    <a:pt x="49328" y="1"/>
                    <a:pt x="476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34;p43"/>
            <p:cNvSpPr/>
            <p:nvPr/>
          </p:nvSpPr>
          <p:spPr>
            <a:xfrm>
              <a:off x="8087869" y="2663173"/>
              <a:ext cx="914445" cy="967644"/>
            </a:xfrm>
            <a:custGeom>
              <a:avLst/>
              <a:gdLst/>
              <a:ahLst/>
              <a:cxnLst/>
              <a:rect l="l" t="t" r="r" b="b"/>
              <a:pathLst>
                <a:path w="51722" h="54731" extrusionOk="0">
                  <a:moveTo>
                    <a:pt x="45687" y="1"/>
                  </a:moveTo>
                  <a:cubicBezTo>
                    <a:pt x="45504" y="1"/>
                    <a:pt x="45325" y="11"/>
                    <a:pt x="45150" y="31"/>
                  </a:cubicBezTo>
                  <a:cubicBezTo>
                    <a:pt x="44055" y="161"/>
                    <a:pt x="42262" y="1012"/>
                    <a:pt x="40475" y="2018"/>
                  </a:cubicBezTo>
                  <a:cubicBezTo>
                    <a:pt x="40602" y="1995"/>
                    <a:pt x="40739" y="1980"/>
                    <a:pt x="40882" y="1980"/>
                  </a:cubicBezTo>
                  <a:cubicBezTo>
                    <a:pt x="41425" y="1980"/>
                    <a:pt x="42063" y="2189"/>
                    <a:pt x="42632" y="2919"/>
                  </a:cubicBezTo>
                  <a:cubicBezTo>
                    <a:pt x="43960" y="4627"/>
                    <a:pt x="41113" y="10129"/>
                    <a:pt x="41113" y="10129"/>
                  </a:cubicBezTo>
                  <a:cubicBezTo>
                    <a:pt x="41113" y="10129"/>
                    <a:pt x="40233" y="4386"/>
                    <a:pt x="40021" y="4386"/>
                  </a:cubicBezTo>
                  <a:cubicBezTo>
                    <a:pt x="39989" y="4386"/>
                    <a:pt x="39972" y="4517"/>
                    <a:pt x="39975" y="4817"/>
                  </a:cubicBezTo>
                  <a:cubicBezTo>
                    <a:pt x="40003" y="7108"/>
                    <a:pt x="39406" y="14113"/>
                    <a:pt x="39406" y="14113"/>
                  </a:cubicBezTo>
                  <a:cubicBezTo>
                    <a:pt x="39406" y="14113"/>
                    <a:pt x="36408" y="10515"/>
                    <a:pt x="35876" y="10515"/>
                  </a:cubicBezTo>
                  <a:cubicBezTo>
                    <a:pt x="35810" y="10515"/>
                    <a:pt x="35782" y="10571"/>
                    <a:pt x="35803" y="10698"/>
                  </a:cubicBezTo>
                  <a:cubicBezTo>
                    <a:pt x="35993" y="11836"/>
                    <a:pt x="38458" y="22461"/>
                    <a:pt x="39977" y="26444"/>
                  </a:cubicBezTo>
                  <a:cubicBezTo>
                    <a:pt x="41494" y="30428"/>
                    <a:pt x="38837" y="41622"/>
                    <a:pt x="37320" y="44847"/>
                  </a:cubicBezTo>
                  <a:cubicBezTo>
                    <a:pt x="37186" y="45131"/>
                    <a:pt x="37072" y="45259"/>
                    <a:pt x="36973" y="45259"/>
                  </a:cubicBezTo>
                  <a:cubicBezTo>
                    <a:pt x="36073" y="45259"/>
                    <a:pt x="36466" y="34693"/>
                    <a:pt x="35522" y="34693"/>
                  </a:cubicBezTo>
                  <a:cubicBezTo>
                    <a:pt x="35391" y="34693"/>
                    <a:pt x="35234" y="34897"/>
                    <a:pt x="35044" y="35361"/>
                  </a:cubicBezTo>
                  <a:cubicBezTo>
                    <a:pt x="33335" y="39534"/>
                    <a:pt x="27644" y="51107"/>
                    <a:pt x="26316" y="52245"/>
                  </a:cubicBezTo>
                  <a:cubicBezTo>
                    <a:pt x="26276" y="52280"/>
                    <a:pt x="26238" y="52297"/>
                    <a:pt x="26203" y="52297"/>
                  </a:cubicBezTo>
                  <a:cubicBezTo>
                    <a:pt x="25149" y="52297"/>
                    <a:pt x="26753" y="36708"/>
                    <a:pt x="27211" y="34614"/>
                  </a:cubicBezTo>
                  <a:lnTo>
                    <a:pt x="27211" y="34614"/>
                  </a:lnTo>
                  <a:cubicBezTo>
                    <a:pt x="26633" y="36419"/>
                    <a:pt x="22712" y="47883"/>
                    <a:pt x="22712" y="47883"/>
                  </a:cubicBezTo>
                  <a:lnTo>
                    <a:pt x="17400" y="34222"/>
                  </a:lnTo>
                  <a:cubicBezTo>
                    <a:pt x="17400" y="34222"/>
                    <a:pt x="9732" y="27992"/>
                    <a:pt x="9201" y="27992"/>
                  </a:cubicBezTo>
                  <a:cubicBezTo>
                    <a:pt x="9153" y="27992"/>
                    <a:pt x="9163" y="28042"/>
                    <a:pt x="9241" y="28151"/>
                  </a:cubicBezTo>
                  <a:cubicBezTo>
                    <a:pt x="10191" y="29478"/>
                    <a:pt x="12467" y="33653"/>
                    <a:pt x="12467" y="33653"/>
                  </a:cubicBezTo>
                  <a:cubicBezTo>
                    <a:pt x="12467" y="33653"/>
                    <a:pt x="8426" y="32816"/>
                    <a:pt x="7867" y="32816"/>
                  </a:cubicBezTo>
                  <a:cubicBezTo>
                    <a:pt x="7774" y="32816"/>
                    <a:pt x="7778" y="32840"/>
                    <a:pt x="7913" y="32894"/>
                  </a:cubicBezTo>
                  <a:cubicBezTo>
                    <a:pt x="8862" y="33273"/>
                    <a:pt x="13036" y="35362"/>
                    <a:pt x="13036" y="35362"/>
                  </a:cubicBezTo>
                  <a:cubicBezTo>
                    <a:pt x="13036" y="35362"/>
                    <a:pt x="4499" y="41433"/>
                    <a:pt x="2032" y="42192"/>
                  </a:cubicBezTo>
                  <a:cubicBezTo>
                    <a:pt x="1363" y="42397"/>
                    <a:pt x="665" y="42504"/>
                    <a:pt x="0" y="42563"/>
                  </a:cubicBezTo>
                  <a:cubicBezTo>
                    <a:pt x="177" y="43061"/>
                    <a:pt x="433" y="43525"/>
                    <a:pt x="761" y="43938"/>
                  </a:cubicBezTo>
                  <a:cubicBezTo>
                    <a:pt x="1722" y="45156"/>
                    <a:pt x="2659" y="45557"/>
                    <a:pt x="3508" y="45557"/>
                  </a:cubicBezTo>
                  <a:cubicBezTo>
                    <a:pt x="4790" y="45557"/>
                    <a:pt x="5874" y="44646"/>
                    <a:pt x="6551" y="44259"/>
                  </a:cubicBezTo>
                  <a:cubicBezTo>
                    <a:pt x="7676" y="43616"/>
                    <a:pt x="16522" y="35254"/>
                    <a:pt x="16522" y="35254"/>
                  </a:cubicBezTo>
                  <a:lnTo>
                    <a:pt x="24685" y="54731"/>
                  </a:lnTo>
                  <a:cubicBezTo>
                    <a:pt x="24685" y="54731"/>
                    <a:pt x="35295" y="47615"/>
                    <a:pt x="46928" y="47615"/>
                  </a:cubicBezTo>
                  <a:cubicBezTo>
                    <a:pt x="47299" y="47615"/>
                    <a:pt x="47671" y="47622"/>
                    <a:pt x="48044" y="47637"/>
                  </a:cubicBezTo>
                  <a:lnTo>
                    <a:pt x="40003" y="16114"/>
                  </a:lnTo>
                  <a:cubicBezTo>
                    <a:pt x="40003" y="16114"/>
                    <a:pt x="51100" y="7752"/>
                    <a:pt x="51421" y="4856"/>
                  </a:cubicBezTo>
                  <a:cubicBezTo>
                    <a:pt x="51722" y="2146"/>
                    <a:pt x="48360" y="1"/>
                    <a:pt x="45687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5;p43"/>
            <p:cNvSpPr/>
            <p:nvPr/>
          </p:nvSpPr>
          <p:spPr>
            <a:xfrm>
              <a:off x="8087869" y="2663173"/>
              <a:ext cx="914445" cy="967644"/>
            </a:xfrm>
            <a:custGeom>
              <a:avLst/>
              <a:gdLst/>
              <a:ahLst/>
              <a:cxnLst/>
              <a:rect l="l" t="t" r="r" b="b"/>
              <a:pathLst>
                <a:path w="51722" h="54731" extrusionOk="0">
                  <a:moveTo>
                    <a:pt x="45687" y="1"/>
                  </a:moveTo>
                  <a:cubicBezTo>
                    <a:pt x="45504" y="1"/>
                    <a:pt x="45325" y="11"/>
                    <a:pt x="45150" y="31"/>
                  </a:cubicBezTo>
                  <a:cubicBezTo>
                    <a:pt x="44055" y="161"/>
                    <a:pt x="42262" y="1012"/>
                    <a:pt x="40475" y="2018"/>
                  </a:cubicBezTo>
                  <a:cubicBezTo>
                    <a:pt x="40602" y="1995"/>
                    <a:pt x="40739" y="1980"/>
                    <a:pt x="40882" y="1980"/>
                  </a:cubicBezTo>
                  <a:cubicBezTo>
                    <a:pt x="41425" y="1980"/>
                    <a:pt x="42063" y="2189"/>
                    <a:pt x="42632" y="2919"/>
                  </a:cubicBezTo>
                  <a:cubicBezTo>
                    <a:pt x="43960" y="4627"/>
                    <a:pt x="41113" y="10129"/>
                    <a:pt x="41113" y="10129"/>
                  </a:cubicBezTo>
                  <a:cubicBezTo>
                    <a:pt x="41113" y="10129"/>
                    <a:pt x="40233" y="4386"/>
                    <a:pt x="40021" y="4386"/>
                  </a:cubicBezTo>
                  <a:cubicBezTo>
                    <a:pt x="39989" y="4386"/>
                    <a:pt x="39972" y="4517"/>
                    <a:pt x="39975" y="4817"/>
                  </a:cubicBezTo>
                  <a:cubicBezTo>
                    <a:pt x="40003" y="7108"/>
                    <a:pt x="39406" y="14113"/>
                    <a:pt x="39406" y="14113"/>
                  </a:cubicBezTo>
                  <a:cubicBezTo>
                    <a:pt x="39406" y="14113"/>
                    <a:pt x="36408" y="10515"/>
                    <a:pt x="35876" y="10515"/>
                  </a:cubicBezTo>
                  <a:cubicBezTo>
                    <a:pt x="35810" y="10515"/>
                    <a:pt x="35782" y="10571"/>
                    <a:pt x="35803" y="10698"/>
                  </a:cubicBezTo>
                  <a:cubicBezTo>
                    <a:pt x="35993" y="11836"/>
                    <a:pt x="38458" y="22461"/>
                    <a:pt x="39977" y="26444"/>
                  </a:cubicBezTo>
                  <a:cubicBezTo>
                    <a:pt x="41494" y="30428"/>
                    <a:pt x="38837" y="41622"/>
                    <a:pt x="37320" y="44847"/>
                  </a:cubicBezTo>
                  <a:cubicBezTo>
                    <a:pt x="37186" y="45131"/>
                    <a:pt x="37072" y="45259"/>
                    <a:pt x="36973" y="45259"/>
                  </a:cubicBezTo>
                  <a:cubicBezTo>
                    <a:pt x="36073" y="45259"/>
                    <a:pt x="36466" y="34693"/>
                    <a:pt x="35522" y="34693"/>
                  </a:cubicBezTo>
                  <a:cubicBezTo>
                    <a:pt x="35391" y="34693"/>
                    <a:pt x="35234" y="34897"/>
                    <a:pt x="35044" y="35361"/>
                  </a:cubicBezTo>
                  <a:cubicBezTo>
                    <a:pt x="33335" y="39534"/>
                    <a:pt x="27644" y="51107"/>
                    <a:pt x="26316" y="52245"/>
                  </a:cubicBezTo>
                  <a:cubicBezTo>
                    <a:pt x="26276" y="52280"/>
                    <a:pt x="26238" y="52297"/>
                    <a:pt x="26203" y="52297"/>
                  </a:cubicBezTo>
                  <a:cubicBezTo>
                    <a:pt x="25149" y="52297"/>
                    <a:pt x="26753" y="36708"/>
                    <a:pt x="27211" y="34614"/>
                  </a:cubicBezTo>
                  <a:lnTo>
                    <a:pt x="27211" y="34614"/>
                  </a:lnTo>
                  <a:cubicBezTo>
                    <a:pt x="26633" y="36419"/>
                    <a:pt x="22712" y="47883"/>
                    <a:pt x="22712" y="47883"/>
                  </a:cubicBezTo>
                  <a:lnTo>
                    <a:pt x="17400" y="34222"/>
                  </a:lnTo>
                  <a:cubicBezTo>
                    <a:pt x="17400" y="34222"/>
                    <a:pt x="9732" y="27992"/>
                    <a:pt x="9201" y="27992"/>
                  </a:cubicBezTo>
                  <a:cubicBezTo>
                    <a:pt x="9153" y="27992"/>
                    <a:pt x="9163" y="28042"/>
                    <a:pt x="9241" y="28151"/>
                  </a:cubicBezTo>
                  <a:cubicBezTo>
                    <a:pt x="10191" y="29478"/>
                    <a:pt x="12467" y="33653"/>
                    <a:pt x="12467" y="33653"/>
                  </a:cubicBezTo>
                  <a:cubicBezTo>
                    <a:pt x="12467" y="33653"/>
                    <a:pt x="8426" y="32816"/>
                    <a:pt x="7867" y="32816"/>
                  </a:cubicBezTo>
                  <a:cubicBezTo>
                    <a:pt x="7774" y="32816"/>
                    <a:pt x="7778" y="32840"/>
                    <a:pt x="7913" y="32894"/>
                  </a:cubicBezTo>
                  <a:cubicBezTo>
                    <a:pt x="8862" y="33273"/>
                    <a:pt x="13036" y="35362"/>
                    <a:pt x="13036" y="35362"/>
                  </a:cubicBezTo>
                  <a:cubicBezTo>
                    <a:pt x="13036" y="35362"/>
                    <a:pt x="4499" y="41433"/>
                    <a:pt x="2032" y="42192"/>
                  </a:cubicBezTo>
                  <a:cubicBezTo>
                    <a:pt x="1363" y="42397"/>
                    <a:pt x="665" y="42504"/>
                    <a:pt x="0" y="42563"/>
                  </a:cubicBezTo>
                  <a:cubicBezTo>
                    <a:pt x="177" y="43061"/>
                    <a:pt x="433" y="43525"/>
                    <a:pt x="761" y="43938"/>
                  </a:cubicBezTo>
                  <a:cubicBezTo>
                    <a:pt x="1722" y="45156"/>
                    <a:pt x="2659" y="45557"/>
                    <a:pt x="3508" y="45557"/>
                  </a:cubicBezTo>
                  <a:cubicBezTo>
                    <a:pt x="4790" y="45557"/>
                    <a:pt x="5874" y="44646"/>
                    <a:pt x="6551" y="44259"/>
                  </a:cubicBezTo>
                  <a:cubicBezTo>
                    <a:pt x="7676" y="43616"/>
                    <a:pt x="16522" y="35254"/>
                    <a:pt x="16522" y="35254"/>
                  </a:cubicBezTo>
                  <a:lnTo>
                    <a:pt x="24685" y="54731"/>
                  </a:lnTo>
                  <a:cubicBezTo>
                    <a:pt x="24685" y="54731"/>
                    <a:pt x="35295" y="47615"/>
                    <a:pt x="46928" y="47615"/>
                  </a:cubicBezTo>
                  <a:cubicBezTo>
                    <a:pt x="47299" y="47615"/>
                    <a:pt x="47671" y="47622"/>
                    <a:pt x="48044" y="47637"/>
                  </a:cubicBezTo>
                  <a:lnTo>
                    <a:pt x="40003" y="16114"/>
                  </a:lnTo>
                  <a:cubicBezTo>
                    <a:pt x="40003" y="16114"/>
                    <a:pt x="51100" y="7752"/>
                    <a:pt x="51421" y="4856"/>
                  </a:cubicBezTo>
                  <a:cubicBezTo>
                    <a:pt x="51722" y="2146"/>
                    <a:pt x="48360" y="1"/>
                    <a:pt x="4568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36;p43"/>
            <p:cNvSpPr/>
            <p:nvPr/>
          </p:nvSpPr>
          <p:spPr>
            <a:xfrm>
              <a:off x="8509254" y="3396469"/>
              <a:ext cx="27068" cy="234348"/>
            </a:xfrm>
            <a:custGeom>
              <a:avLst/>
              <a:gdLst/>
              <a:ahLst/>
              <a:cxnLst/>
              <a:rect l="l" t="t" r="r" b="b"/>
              <a:pathLst>
                <a:path w="1531" h="13255" extrusionOk="0">
                  <a:moveTo>
                    <a:pt x="1530" y="1"/>
                  </a:moveTo>
                  <a:lnTo>
                    <a:pt x="1530" y="1"/>
                  </a:lnTo>
                  <a:cubicBezTo>
                    <a:pt x="1" y="7647"/>
                    <a:pt x="851" y="13255"/>
                    <a:pt x="851" y="13255"/>
                  </a:cubicBezTo>
                  <a:lnTo>
                    <a:pt x="15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37;p43"/>
            <p:cNvSpPr/>
            <p:nvPr/>
          </p:nvSpPr>
          <p:spPr>
            <a:xfrm>
              <a:off x="8504250" y="3391236"/>
              <a:ext cx="37747" cy="244815"/>
            </a:xfrm>
            <a:custGeom>
              <a:avLst/>
              <a:gdLst/>
              <a:ahLst/>
              <a:cxnLst/>
              <a:rect l="l" t="t" r="r" b="b"/>
              <a:pathLst>
                <a:path w="2135" h="13847" extrusionOk="0">
                  <a:moveTo>
                    <a:pt x="1814" y="1"/>
                  </a:moveTo>
                  <a:cubicBezTo>
                    <a:pt x="1676" y="1"/>
                    <a:pt x="1551" y="98"/>
                    <a:pt x="1523" y="238"/>
                  </a:cubicBezTo>
                  <a:cubicBezTo>
                    <a:pt x="0" y="7847"/>
                    <a:pt x="833" y="13538"/>
                    <a:pt x="840" y="13595"/>
                  </a:cubicBezTo>
                  <a:cubicBezTo>
                    <a:pt x="863" y="13738"/>
                    <a:pt x="986" y="13845"/>
                    <a:pt x="1132" y="13846"/>
                  </a:cubicBezTo>
                  <a:cubicBezTo>
                    <a:pt x="1147" y="13845"/>
                    <a:pt x="1162" y="13844"/>
                    <a:pt x="1178" y="13841"/>
                  </a:cubicBezTo>
                  <a:cubicBezTo>
                    <a:pt x="1339" y="13817"/>
                    <a:pt x="1450" y="13666"/>
                    <a:pt x="1426" y="13505"/>
                  </a:cubicBezTo>
                  <a:cubicBezTo>
                    <a:pt x="1417" y="13450"/>
                    <a:pt x="602" y="7855"/>
                    <a:pt x="2102" y="354"/>
                  </a:cubicBezTo>
                  <a:cubicBezTo>
                    <a:pt x="2134" y="194"/>
                    <a:pt x="2030" y="38"/>
                    <a:pt x="1870" y="6"/>
                  </a:cubicBezTo>
                  <a:cubicBezTo>
                    <a:pt x="1851" y="3"/>
                    <a:pt x="1833" y="1"/>
                    <a:pt x="1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38;p43"/>
            <p:cNvSpPr/>
            <p:nvPr/>
          </p:nvSpPr>
          <p:spPr>
            <a:xfrm>
              <a:off x="8497231" y="3258264"/>
              <a:ext cx="54083" cy="198299"/>
            </a:xfrm>
            <a:custGeom>
              <a:avLst/>
              <a:gdLst/>
              <a:ahLst/>
              <a:cxnLst/>
              <a:rect l="l" t="t" r="r" b="b"/>
              <a:pathLst>
                <a:path w="3059" h="11216" extrusionOk="0">
                  <a:moveTo>
                    <a:pt x="3059" y="1"/>
                  </a:moveTo>
                  <a:lnTo>
                    <a:pt x="3059" y="1"/>
                  </a:lnTo>
                  <a:cubicBezTo>
                    <a:pt x="1" y="8496"/>
                    <a:pt x="1" y="11216"/>
                    <a:pt x="1" y="11216"/>
                  </a:cubicBezTo>
                  <a:lnTo>
                    <a:pt x="30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39;p43"/>
            <p:cNvSpPr/>
            <p:nvPr/>
          </p:nvSpPr>
          <p:spPr>
            <a:xfrm>
              <a:off x="8492033" y="3253137"/>
              <a:ext cx="65151" cy="208642"/>
            </a:xfrm>
            <a:custGeom>
              <a:avLst/>
              <a:gdLst/>
              <a:ahLst/>
              <a:cxnLst/>
              <a:rect l="l" t="t" r="r" b="b"/>
              <a:pathLst>
                <a:path w="3685" h="11801" extrusionOk="0">
                  <a:moveTo>
                    <a:pt x="3352" y="1"/>
                  </a:moveTo>
                  <a:cubicBezTo>
                    <a:pt x="3233" y="1"/>
                    <a:pt x="3121" y="73"/>
                    <a:pt x="3076" y="191"/>
                  </a:cubicBezTo>
                  <a:cubicBezTo>
                    <a:pt x="35" y="8638"/>
                    <a:pt x="0" y="11393"/>
                    <a:pt x="0" y="11506"/>
                  </a:cubicBezTo>
                  <a:cubicBezTo>
                    <a:pt x="0" y="11668"/>
                    <a:pt x="132" y="11801"/>
                    <a:pt x="295" y="11801"/>
                  </a:cubicBezTo>
                  <a:cubicBezTo>
                    <a:pt x="457" y="11801"/>
                    <a:pt x="589" y="11670"/>
                    <a:pt x="591" y="11507"/>
                  </a:cubicBezTo>
                  <a:cubicBezTo>
                    <a:pt x="591" y="11480"/>
                    <a:pt x="641" y="8701"/>
                    <a:pt x="3632" y="391"/>
                  </a:cubicBezTo>
                  <a:cubicBezTo>
                    <a:pt x="3684" y="238"/>
                    <a:pt x="3604" y="73"/>
                    <a:pt x="3452" y="19"/>
                  </a:cubicBezTo>
                  <a:cubicBezTo>
                    <a:pt x="3419" y="6"/>
                    <a:pt x="3385" y="1"/>
                    <a:pt x="33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40;p43"/>
            <p:cNvSpPr/>
            <p:nvPr/>
          </p:nvSpPr>
          <p:spPr>
            <a:xfrm>
              <a:off x="8266225" y="3161325"/>
              <a:ext cx="113771" cy="125121"/>
            </a:xfrm>
            <a:custGeom>
              <a:avLst/>
              <a:gdLst/>
              <a:ahLst/>
              <a:cxnLst/>
              <a:rect l="l" t="t" r="r" b="b"/>
              <a:pathLst>
                <a:path w="6435" h="7077" extrusionOk="0">
                  <a:moveTo>
                    <a:pt x="162" y="1"/>
                  </a:moveTo>
                  <a:lnTo>
                    <a:pt x="1" y="2413"/>
                  </a:lnTo>
                  <a:lnTo>
                    <a:pt x="6434" y="7076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41;p43"/>
            <p:cNvSpPr/>
            <p:nvPr/>
          </p:nvSpPr>
          <p:spPr>
            <a:xfrm>
              <a:off x="8260302" y="3155950"/>
              <a:ext cx="126571" cy="135729"/>
            </a:xfrm>
            <a:custGeom>
              <a:avLst/>
              <a:gdLst/>
              <a:ahLst/>
              <a:cxnLst/>
              <a:rect l="l" t="t" r="r" b="b"/>
              <a:pathLst>
                <a:path w="7159" h="7677" extrusionOk="0">
                  <a:moveTo>
                    <a:pt x="489" y="0"/>
                  </a:moveTo>
                  <a:cubicBezTo>
                    <a:pt x="419" y="0"/>
                    <a:pt x="349" y="25"/>
                    <a:pt x="293" y="75"/>
                  </a:cubicBezTo>
                  <a:cubicBezTo>
                    <a:pt x="167" y="188"/>
                    <a:pt x="160" y="380"/>
                    <a:pt x="277" y="501"/>
                  </a:cubicBezTo>
                  <a:lnTo>
                    <a:pt x="4759" y="5558"/>
                  </a:lnTo>
                  <a:lnTo>
                    <a:pt x="510" y="2478"/>
                  </a:lnTo>
                  <a:cubicBezTo>
                    <a:pt x="457" y="2440"/>
                    <a:pt x="396" y="2421"/>
                    <a:pt x="336" y="2421"/>
                  </a:cubicBezTo>
                  <a:cubicBezTo>
                    <a:pt x="244" y="2421"/>
                    <a:pt x="154" y="2463"/>
                    <a:pt x="97" y="2543"/>
                  </a:cubicBezTo>
                  <a:cubicBezTo>
                    <a:pt x="1" y="2675"/>
                    <a:pt x="30" y="2860"/>
                    <a:pt x="162" y="2957"/>
                  </a:cubicBezTo>
                  <a:lnTo>
                    <a:pt x="6596" y="7620"/>
                  </a:lnTo>
                  <a:cubicBezTo>
                    <a:pt x="6646" y="7656"/>
                    <a:pt x="6706" y="7676"/>
                    <a:pt x="6769" y="7676"/>
                  </a:cubicBezTo>
                  <a:cubicBezTo>
                    <a:pt x="7024" y="7676"/>
                    <a:pt x="7158" y="7375"/>
                    <a:pt x="6990" y="7185"/>
                  </a:cubicBezTo>
                  <a:lnTo>
                    <a:pt x="717" y="108"/>
                  </a:lnTo>
                  <a:cubicBezTo>
                    <a:pt x="658" y="37"/>
                    <a:pt x="574" y="0"/>
                    <a:pt x="4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642;p43"/>
            <p:cNvSpPr/>
            <p:nvPr/>
          </p:nvSpPr>
          <p:spPr>
            <a:xfrm>
              <a:off x="8795104" y="2743334"/>
              <a:ext cx="37004" cy="204734"/>
            </a:xfrm>
            <a:custGeom>
              <a:avLst/>
              <a:gdLst/>
              <a:ahLst/>
              <a:cxnLst/>
              <a:rect l="l" t="t" r="r" b="b"/>
              <a:pathLst>
                <a:path w="2093" h="11580" extrusionOk="0">
                  <a:moveTo>
                    <a:pt x="2092" y="1"/>
                  </a:moveTo>
                  <a:lnTo>
                    <a:pt x="1" y="2574"/>
                  </a:lnTo>
                  <a:lnTo>
                    <a:pt x="1" y="11580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643;p43"/>
            <p:cNvSpPr/>
            <p:nvPr/>
          </p:nvSpPr>
          <p:spPr>
            <a:xfrm>
              <a:off x="8789888" y="2738119"/>
              <a:ext cx="47860" cy="215183"/>
            </a:xfrm>
            <a:custGeom>
              <a:avLst/>
              <a:gdLst/>
              <a:ahLst/>
              <a:cxnLst/>
              <a:rect l="l" t="t" r="r" b="b"/>
              <a:pathLst>
                <a:path w="2707" h="12171" extrusionOk="0">
                  <a:moveTo>
                    <a:pt x="2386" y="0"/>
                  </a:moveTo>
                  <a:cubicBezTo>
                    <a:pt x="2246" y="0"/>
                    <a:pt x="2122" y="100"/>
                    <a:pt x="2095" y="243"/>
                  </a:cubicBezTo>
                  <a:lnTo>
                    <a:pt x="592" y="8574"/>
                  </a:lnTo>
                  <a:lnTo>
                    <a:pt x="592" y="2869"/>
                  </a:lnTo>
                  <a:cubicBezTo>
                    <a:pt x="592" y="2705"/>
                    <a:pt x="460" y="2573"/>
                    <a:pt x="296" y="2573"/>
                  </a:cubicBezTo>
                  <a:cubicBezTo>
                    <a:pt x="132" y="2573"/>
                    <a:pt x="0" y="2705"/>
                    <a:pt x="0" y="2869"/>
                  </a:cubicBezTo>
                  <a:lnTo>
                    <a:pt x="0" y="11875"/>
                  </a:lnTo>
                  <a:cubicBezTo>
                    <a:pt x="0" y="12029"/>
                    <a:pt x="117" y="12156"/>
                    <a:pt x="270" y="12170"/>
                  </a:cubicBezTo>
                  <a:cubicBezTo>
                    <a:pt x="278" y="12171"/>
                    <a:pt x="287" y="12171"/>
                    <a:pt x="296" y="12171"/>
                  </a:cubicBezTo>
                  <a:cubicBezTo>
                    <a:pt x="440" y="12171"/>
                    <a:pt x="562" y="12069"/>
                    <a:pt x="587" y="11928"/>
                  </a:cubicBezTo>
                  <a:lnTo>
                    <a:pt x="2678" y="349"/>
                  </a:lnTo>
                  <a:cubicBezTo>
                    <a:pt x="2707" y="187"/>
                    <a:pt x="2600" y="34"/>
                    <a:pt x="2439" y="5"/>
                  </a:cubicBezTo>
                  <a:cubicBezTo>
                    <a:pt x="2421" y="2"/>
                    <a:pt x="2403" y="0"/>
                    <a:pt x="23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Text Placeholder 2"/>
          <p:cNvSpPr txBox="1">
            <a:spLocks/>
          </p:cNvSpPr>
          <p:nvPr/>
        </p:nvSpPr>
        <p:spPr>
          <a:xfrm>
            <a:off x="336031" y="1448759"/>
            <a:ext cx="3483558" cy="492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14300" indent="0">
              <a:buFont typeface="DM Sans"/>
              <a:buNone/>
            </a:pPr>
            <a:r>
              <a:rPr lang="en-US" b="1" dirty="0" smtClean="0"/>
              <a:t>Flowchart Route Structure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6" name="Text Placeholder 2"/>
          <p:cNvSpPr txBox="1">
            <a:spLocks/>
          </p:cNvSpPr>
          <p:nvPr/>
        </p:nvSpPr>
        <p:spPr>
          <a:xfrm>
            <a:off x="336031" y="2957934"/>
            <a:ext cx="3483558" cy="492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14300" indent="0">
              <a:buFont typeface="DM Sans"/>
              <a:buNone/>
            </a:pPr>
            <a:r>
              <a:rPr lang="en-US" b="1" dirty="0" smtClean="0"/>
              <a:t>Flowchart Food Recipe App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6538" y="2016896"/>
            <a:ext cx="2827283" cy="5243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Text Placeholder 2"/>
          <p:cNvSpPr txBox="1">
            <a:spLocks/>
          </p:cNvSpPr>
          <p:nvPr/>
        </p:nvSpPr>
        <p:spPr>
          <a:xfrm>
            <a:off x="544999" y="2043454"/>
            <a:ext cx="2828821" cy="492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14300" indent="0" algn="ctr">
              <a:buFont typeface="DM Sans"/>
              <a:buNone/>
            </a:pPr>
            <a:r>
              <a:rPr lang="en-US" sz="1600" b="1" dirty="0" smtClean="0">
                <a:hlinkClick r:id="rId3"/>
              </a:rPr>
              <a:t>Open Flowchart</a:t>
            </a:r>
            <a:endParaRPr lang="en-US" sz="1600" dirty="0"/>
          </a:p>
        </p:txBody>
      </p:sp>
      <p:sp>
        <p:nvSpPr>
          <p:cNvPr id="179" name="Rectangle 178"/>
          <p:cNvSpPr/>
          <p:nvPr/>
        </p:nvSpPr>
        <p:spPr>
          <a:xfrm>
            <a:off x="563890" y="3432057"/>
            <a:ext cx="2827283" cy="5243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 Placeholder 2"/>
          <p:cNvSpPr txBox="1">
            <a:spLocks/>
          </p:cNvSpPr>
          <p:nvPr/>
        </p:nvSpPr>
        <p:spPr>
          <a:xfrm>
            <a:off x="562351" y="3458615"/>
            <a:ext cx="2828821" cy="492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14300" indent="0" algn="ctr">
              <a:buFont typeface="DM Sans"/>
              <a:buNone/>
            </a:pPr>
            <a:r>
              <a:rPr lang="en-US" sz="1600" b="1" dirty="0" smtClean="0">
                <a:hlinkClick r:id="rId4"/>
              </a:rPr>
              <a:t>Open Flowchart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4" name="Google Shape;2684;p56"/>
          <p:cNvSpPr txBox="1">
            <a:spLocks noGrp="1"/>
          </p:cNvSpPr>
          <p:nvPr>
            <p:ph type="title"/>
          </p:nvPr>
        </p:nvSpPr>
        <p:spPr>
          <a:xfrm>
            <a:off x="4288151" y="14589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Live Coding</a:t>
            </a:r>
            <a:endParaRPr dirty="0"/>
          </a:p>
        </p:txBody>
      </p:sp>
      <p:sp>
        <p:nvSpPr>
          <p:cNvPr id="2685" name="Google Shape;2685;p56"/>
          <p:cNvSpPr txBox="1">
            <a:spLocks noGrp="1"/>
          </p:cNvSpPr>
          <p:nvPr>
            <p:ph type="subTitle" idx="1"/>
          </p:nvPr>
        </p:nvSpPr>
        <p:spPr>
          <a:xfrm>
            <a:off x="5277851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Time to reveal the code</a:t>
            </a:r>
            <a:endParaRPr dirty="0"/>
          </a:p>
        </p:txBody>
      </p:sp>
      <p:sp>
        <p:nvSpPr>
          <p:cNvPr id="2686" name="Google Shape;2686;p56"/>
          <p:cNvSpPr txBox="1">
            <a:spLocks noGrp="1"/>
          </p:cNvSpPr>
          <p:nvPr>
            <p:ph type="title" idx="2"/>
          </p:nvPr>
        </p:nvSpPr>
        <p:spPr>
          <a:xfrm>
            <a:off x="5597951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grpSp>
        <p:nvGrpSpPr>
          <p:cNvPr id="109" name="Google Shape;332;p32"/>
          <p:cNvGrpSpPr/>
          <p:nvPr/>
        </p:nvGrpSpPr>
        <p:grpSpPr>
          <a:xfrm>
            <a:off x="713416" y="526221"/>
            <a:ext cx="3694120" cy="4125705"/>
            <a:chOff x="4749388" y="610304"/>
            <a:chExt cx="3694120" cy="4125705"/>
          </a:xfrm>
        </p:grpSpPr>
        <p:grpSp>
          <p:nvGrpSpPr>
            <p:cNvPr id="110" name="Google Shape;333;p32"/>
            <p:cNvGrpSpPr/>
            <p:nvPr/>
          </p:nvGrpSpPr>
          <p:grpSpPr>
            <a:xfrm>
              <a:off x="4749388" y="610304"/>
              <a:ext cx="3414364" cy="4125705"/>
              <a:chOff x="4749388" y="610304"/>
              <a:chExt cx="3414364" cy="4125705"/>
            </a:xfrm>
          </p:grpSpPr>
          <p:sp>
            <p:nvSpPr>
              <p:cNvPr id="205" name="Google Shape;334;p32"/>
              <p:cNvSpPr/>
              <p:nvPr/>
            </p:nvSpPr>
            <p:spPr>
              <a:xfrm>
                <a:off x="7913197" y="4599163"/>
                <a:ext cx="17707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8993" h="3221" extrusionOk="0">
                    <a:moveTo>
                      <a:pt x="337" y="0"/>
                    </a:moveTo>
                    <a:cubicBezTo>
                      <a:pt x="209" y="0"/>
                      <a:pt x="90" y="82"/>
                      <a:pt x="50" y="211"/>
                    </a:cubicBezTo>
                    <a:cubicBezTo>
                      <a:pt x="0" y="369"/>
                      <a:pt x="89" y="537"/>
                      <a:pt x="247" y="587"/>
                    </a:cubicBezTo>
                    <a:lnTo>
                      <a:pt x="8583" y="3205"/>
                    </a:lnTo>
                    <a:cubicBezTo>
                      <a:pt x="8612" y="3214"/>
                      <a:pt x="8643" y="3219"/>
                      <a:pt x="8673" y="3220"/>
                    </a:cubicBezTo>
                    <a:cubicBezTo>
                      <a:pt x="8822" y="3219"/>
                      <a:pt x="8947" y="3111"/>
                      <a:pt x="8970" y="2964"/>
                    </a:cubicBezTo>
                    <a:cubicBezTo>
                      <a:pt x="8992" y="2818"/>
                      <a:pt x="8905" y="2677"/>
                      <a:pt x="8763" y="2633"/>
                    </a:cubicBezTo>
                    <a:lnTo>
                      <a:pt x="427" y="14"/>
                    </a:lnTo>
                    <a:cubicBezTo>
                      <a:pt x="397" y="5"/>
                      <a:pt x="367" y="0"/>
                      <a:pt x="33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335;p32"/>
              <p:cNvSpPr/>
              <p:nvPr/>
            </p:nvSpPr>
            <p:spPr>
              <a:xfrm>
                <a:off x="4749388" y="3605665"/>
                <a:ext cx="3058015" cy="968079"/>
              </a:xfrm>
              <a:custGeom>
                <a:avLst/>
                <a:gdLst/>
                <a:ahLst/>
                <a:cxnLst/>
                <a:rect l="l" t="t" r="r" b="b"/>
                <a:pathLst>
                  <a:path w="155308" h="49166" extrusionOk="0">
                    <a:moveTo>
                      <a:pt x="335" y="1"/>
                    </a:moveTo>
                    <a:cubicBezTo>
                      <a:pt x="207" y="1"/>
                      <a:pt x="89" y="84"/>
                      <a:pt x="51" y="213"/>
                    </a:cubicBezTo>
                    <a:cubicBezTo>
                      <a:pt x="1" y="370"/>
                      <a:pt x="89" y="539"/>
                      <a:pt x="247" y="589"/>
                    </a:cubicBezTo>
                    <a:lnTo>
                      <a:pt x="154899" y="49152"/>
                    </a:lnTo>
                    <a:cubicBezTo>
                      <a:pt x="154929" y="49161"/>
                      <a:pt x="154958" y="49166"/>
                      <a:pt x="154989" y="49166"/>
                    </a:cubicBezTo>
                    <a:cubicBezTo>
                      <a:pt x="155137" y="49165"/>
                      <a:pt x="155263" y="49057"/>
                      <a:pt x="155285" y="48911"/>
                    </a:cubicBezTo>
                    <a:cubicBezTo>
                      <a:pt x="155308" y="48764"/>
                      <a:pt x="155220" y="48623"/>
                      <a:pt x="155079" y="48579"/>
                    </a:cubicBezTo>
                    <a:lnTo>
                      <a:pt x="428" y="16"/>
                    </a:lnTo>
                    <a:cubicBezTo>
                      <a:pt x="397" y="6"/>
                      <a:pt x="366" y="1"/>
                      <a:pt x="33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336;p32"/>
              <p:cNvSpPr/>
              <p:nvPr/>
            </p:nvSpPr>
            <p:spPr>
              <a:xfrm>
                <a:off x="5144546" y="3926553"/>
                <a:ext cx="1499787" cy="803529"/>
              </a:xfrm>
              <a:custGeom>
                <a:avLst/>
                <a:gdLst/>
                <a:ahLst/>
                <a:cxnLst/>
                <a:rect l="l" t="t" r="r" b="b"/>
                <a:pathLst>
                  <a:path w="76170" h="40809" extrusionOk="0">
                    <a:moveTo>
                      <a:pt x="16891" y="0"/>
                    </a:moveTo>
                    <a:lnTo>
                      <a:pt x="0" y="20778"/>
                    </a:lnTo>
                    <a:lnTo>
                      <a:pt x="57401" y="40808"/>
                    </a:lnTo>
                    <a:lnTo>
                      <a:pt x="76170" y="20029"/>
                    </a:lnTo>
                    <a:lnTo>
                      <a:pt x="168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337;p32"/>
              <p:cNvSpPr/>
              <p:nvPr/>
            </p:nvSpPr>
            <p:spPr>
              <a:xfrm>
                <a:off x="5137379" y="3920626"/>
                <a:ext cx="1514200" cy="815383"/>
              </a:xfrm>
              <a:custGeom>
                <a:avLst/>
                <a:gdLst/>
                <a:ahLst/>
                <a:cxnLst/>
                <a:rect l="l" t="t" r="r" b="b"/>
                <a:pathLst>
                  <a:path w="76902" h="41411" extrusionOk="0">
                    <a:moveTo>
                      <a:pt x="17357" y="653"/>
                    </a:moveTo>
                    <a:lnTo>
                      <a:pt x="76004" y="20468"/>
                    </a:lnTo>
                    <a:lnTo>
                      <a:pt x="57675" y="40760"/>
                    </a:lnTo>
                    <a:lnTo>
                      <a:pt x="867" y="20936"/>
                    </a:lnTo>
                    <a:lnTo>
                      <a:pt x="17357" y="653"/>
                    </a:lnTo>
                    <a:close/>
                    <a:moveTo>
                      <a:pt x="17258" y="0"/>
                    </a:moveTo>
                    <a:cubicBezTo>
                      <a:pt x="17168" y="0"/>
                      <a:pt x="17081" y="40"/>
                      <a:pt x="17023" y="112"/>
                    </a:cubicBezTo>
                    <a:lnTo>
                      <a:pt x="131" y="20890"/>
                    </a:lnTo>
                    <a:cubicBezTo>
                      <a:pt x="0" y="21051"/>
                      <a:pt x="69" y="21294"/>
                      <a:pt x="266" y="21362"/>
                    </a:cubicBezTo>
                    <a:lnTo>
                      <a:pt x="57665" y="41394"/>
                    </a:lnTo>
                    <a:cubicBezTo>
                      <a:pt x="57697" y="41404"/>
                      <a:pt x="57731" y="41410"/>
                      <a:pt x="57765" y="41410"/>
                    </a:cubicBezTo>
                    <a:cubicBezTo>
                      <a:pt x="57850" y="41410"/>
                      <a:pt x="57931" y="41373"/>
                      <a:pt x="57988" y="41309"/>
                    </a:cubicBezTo>
                    <a:lnTo>
                      <a:pt x="76757" y="20531"/>
                    </a:lnTo>
                    <a:cubicBezTo>
                      <a:pt x="76901" y="20371"/>
                      <a:pt x="76835" y="20115"/>
                      <a:pt x="76630" y="20045"/>
                    </a:cubicBezTo>
                    <a:lnTo>
                      <a:pt x="17352" y="16"/>
                    </a:lnTo>
                    <a:cubicBezTo>
                      <a:pt x="17321" y="5"/>
                      <a:pt x="17289" y="0"/>
                      <a:pt x="1725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338;p32"/>
              <p:cNvSpPr/>
              <p:nvPr/>
            </p:nvSpPr>
            <p:spPr>
              <a:xfrm>
                <a:off x="5351606" y="4040164"/>
                <a:ext cx="1136034" cy="581091"/>
              </a:xfrm>
              <a:custGeom>
                <a:avLst/>
                <a:gdLst/>
                <a:ahLst/>
                <a:cxnLst/>
                <a:rect l="l" t="t" r="r" b="b"/>
                <a:pathLst>
                  <a:path w="57696" h="29512" extrusionOk="0">
                    <a:moveTo>
                      <a:pt x="12601" y="1"/>
                    </a:moveTo>
                    <a:lnTo>
                      <a:pt x="1" y="14591"/>
                    </a:lnTo>
                    <a:lnTo>
                      <a:pt x="45096" y="29512"/>
                    </a:lnTo>
                    <a:lnTo>
                      <a:pt x="57696" y="15917"/>
                    </a:lnTo>
                    <a:lnTo>
                      <a:pt x="126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339;p32"/>
              <p:cNvSpPr/>
              <p:nvPr/>
            </p:nvSpPr>
            <p:spPr>
              <a:xfrm>
                <a:off x="5344380" y="4034257"/>
                <a:ext cx="1150506" cy="592925"/>
              </a:xfrm>
              <a:custGeom>
                <a:avLst/>
                <a:gdLst/>
                <a:ahLst/>
                <a:cxnLst/>
                <a:rect l="l" t="t" r="r" b="b"/>
                <a:pathLst>
                  <a:path w="58431" h="30113" extrusionOk="0">
                    <a:moveTo>
                      <a:pt x="13063" y="653"/>
                    </a:moveTo>
                    <a:lnTo>
                      <a:pt x="57533" y="16349"/>
                    </a:lnTo>
                    <a:lnTo>
                      <a:pt x="45374" y="29466"/>
                    </a:lnTo>
                    <a:lnTo>
                      <a:pt x="891" y="14747"/>
                    </a:lnTo>
                    <a:lnTo>
                      <a:pt x="13063" y="653"/>
                    </a:lnTo>
                    <a:close/>
                    <a:moveTo>
                      <a:pt x="12969" y="1"/>
                    </a:moveTo>
                    <a:cubicBezTo>
                      <a:pt x="12883" y="1"/>
                      <a:pt x="12799" y="37"/>
                      <a:pt x="12740" y="104"/>
                    </a:cubicBezTo>
                    <a:lnTo>
                      <a:pt x="140" y="14695"/>
                    </a:lnTo>
                    <a:cubicBezTo>
                      <a:pt x="0" y="14856"/>
                      <a:pt x="70" y="15108"/>
                      <a:pt x="274" y="15176"/>
                    </a:cubicBezTo>
                    <a:lnTo>
                      <a:pt x="45368" y="30097"/>
                    </a:lnTo>
                    <a:cubicBezTo>
                      <a:pt x="45399" y="30108"/>
                      <a:pt x="45431" y="30113"/>
                      <a:pt x="45463" y="30113"/>
                    </a:cubicBezTo>
                    <a:cubicBezTo>
                      <a:pt x="45546" y="30113"/>
                      <a:pt x="45625" y="30077"/>
                      <a:pt x="45682" y="30016"/>
                    </a:cubicBezTo>
                    <a:lnTo>
                      <a:pt x="58283" y="16421"/>
                    </a:lnTo>
                    <a:cubicBezTo>
                      <a:pt x="58430" y="16263"/>
                      <a:pt x="58366" y="16006"/>
                      <a:pt x="58162" y="15934"/>
                    </a:cubicBezTo>
                    <a:lnTo>
                      <a:pt x="13067" y="17"/>
                    </a:lnTo>
                    <a:cubicBezTo>
                      <a:pt x="13035" y="6"/>
                      <a:pt x="13002" y="1"/>
                      <a:pt x="129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340;p32"/>
              <p:cNvSpPr/>
              <p:nvPr/>
            </p:nvSpPr>
            <p:spPr>
              <a:xfrm>
                <a:off x="5327762" y="1230441"/>
                <a:ext cx="2829965" cy="2851368"/>
              </a:xfrm>
              <a:custGeom>
                <a:avLst/>
                <a:gdLst/>
                <a:ahLst/>
                <a:cxnLst/>
                <a:rect l="l" t="t" r="r" b="b"/>
                <a:pathLst>
                  <a:path w="143726" h="144813" extrusionOk="0">
                    <a:moveTo>
                      <a:pt x="90746" y="0"/>
                    </a:moveTo>
                    <a:cubicBezTo>
                      <a:pt x="89662" y="0"/>
                      <a:pt x="88308" y="521"/>
                      <a:pt x="86998" y="974"/>
                    </a:cubicBezTo>
                    <a:cubicBezTo>
                      <a:pt x="84084" y="1983"/>
                      <a:pt x="76236" y="9607"/>
                      <a:pt x="74442" y="14428"/>
                    </a:cubicBezTo>
                    <a:cubicBezTo>
                      <a:pt x="72648" y="19249"/>
                      <a:pt x="74218" y="20818"/>
                      <a:pt x="77357" y="23733"/>
                    </a:cubicBezTo>
                    <a:cubicBezTo>
                      <a:pt x="80496" y="26647"/>
                      <a:pt x="84308" y="32590"/>
                      <a:pt x="86326" y="38195"/>
                    </a:cubicBezTo>
                    <a:cubicBezTo>
                      <a:pt x="88344" y="43801"/>
                      <a:pt x="90922" y="49182"/>
                      <a:pt x="95070" y="50640"/>
                    </a:cubicBezTo>
                    <a:cubicBezTo>
                      <a:pt x="95070" y="50640"/>
                      <a:pt x="88456" y="53778"/>
                      <a:pt x="84083" y="56918"/>
                    </a:cubicBezTo>
                    <a:cubicBezTo>
                      <a:pt x="79711" y="60056"/>
                      <a:pt x="77581" y="61515"/>
                      <a:pt x="77581" y="61515"/>
                    </a:cubicBezTo>
                    <a:cubicBezTo>
                      <a:pt x="77581" y="61515"/>
                      <a:pt x="71638" y="63196"/>
                      <a:pt x="69396" y="66110"/>
                    </a:cubicBezTo>
                    <a:cubicBezTo>
                      <a:pt x="67154" y="69026"/>
                      <a:pt x="66258" y="70931"/>
                      <a:pt x="66258" y="70931"/>
                    </a:cubicBezTo>
                    <a:cubicBezTo>
                      <a:pt x="66258" y="70931"/>
                      <a:pt x="45965" y="74408"/>
                      <a:pt x="39687" y="79788"/>
                    </a:cubicBezTo>
                    <a:cubicBezTo>
                      <a:pt x="39687" y="79788"/>
                      <a:pt x="30382" y="82255"/>
                      <a:pt x="26458" y="85955"/>
                    </a:cubicBezTo>
                    <a:cubicBezTo>
                      <a:pt x="22535" y="89654"/>
                      <a:pt x="20741" y="96493"/>
                      <a:pt x="20741" y="96493"/>
                    </a:cubicBezTo>
                    <a:cubicBezTo>
                      <a:pt x="20741" y="96493"/>
                      <a:pt x="15472" y="100978"/>
                      <a:pt x="13004" y="102323"/>
                    </a:cubicBezTo>
                    <a:cubicBezTo>
                      <a:pt x="10537" y="103668"/>
                      <a:pt x="6502" y="106247"/>
                      <a:pt x="4484" y="112301"/>
                    </a:cubicBezTo>
                    <a:cubicBezTo>
                      <a:pt x="2466" y="118355"/>
                      <a:pt x="0" y="132033"/>
                      <a:pt x="0" y="132033"/>
                    </a:cubicBezTo>
                    <a:lnTo>
                      <a:pt x="6278" y="134947"/>
                    </a:lnTo>
                    <a:cubicBezTo>
                      <a:pt x="6278" y="134947"/>
                      <a:pt x="6391" y="131359"/>
                      <a:pt x="11997" y="125866"/>
                    </a:cubicBezTo>
                    <a:cubicBezTo>
                      <a:pt x="17602" y="120373"/>
                      <a:pt x="21077" y="111068"/>
                      <a:pt x="21526" y="110844"/>
                    </a:cubicBezTo>
                    <a:cubicBezTo>
                      <a:pt x="21975" y="110619"/>
                      <a:pt x="31840" y="104116"/>
                      <a:pt x="31840" y="104116"/>
                    </a:cubicBezTo>
                    <a:cubicBezTo>
                      <a:pt x="31840" y="104116"/>
                      <a:pt x="39463" y="109386"/>
                      <a:pt x="48096" y="110843"/>
                    </a:cubicBezTo>
                    <a:cubicBezTo>
                      <a:pt x="50834" y="111305"/>
                      <a:pt x="53662" y="111463"/>
                      <a:pt x="56248" y="111463"/>
                    </a:cubicBezTo>
                    <a:cubicBezTo>
                      <a:pt x="61815" y="111463"/>
                      <a:pt x="66258" y="110731"/>
                      <a:pt x="66258" y="110731"/>
                    </a:cubicBezTo>
                    <a:lnTo>
                      <a:pt x="66258" y="110731"/>
                    </a:lnTo>
                    <a:lnTo>
                      <a:pt x="63568" y="119027"/>
                    </a:lnTo>
                    <a:cubicBezTo>
                      <a:pt x="63568" y="119027"/>
                      <a:pt x="57401" y="121718"/>
                      <a:pt x="55831" y="124969"/>
                    </a:cubicBezTo>
                    <a:cubicBezTo>
                      <a:pt x="54261" y="128220"/>
                      <a:pt x="46863" y="140553"/>
                      <a:pt x="46863" y="140553"/>
                    </a:cubicBezTo>
                    <a:lnTo>
                      <a:pt x="52132" y="144813"/>
                    </a:lnTo>
                    <a:cubicBezTo>
                      <a:pt x="52132" y="144813"/>
                      <a:pt x="57625" y="140553"/>
                      <a:pt x="65361" y="136629"/>
                    </a:cubicBezTo>
                    <a:cubicBezTo>
                      <a:pt x="73097" y="132705"/>
                      <a:pt x="75003" y="129902"/>
                      <a:pt x="77245" y="125306"/>
                    </a:cubicBezTo>
                    <a:cubicBezTo>
                      <a:pt x="79487" y="120710"/>
                      <a:pt x="82290" y="111964"/>
                      <a:pt x="82403" y="111179"/>
                    </a:cubicBezTo>
                    <a:cubicBezTo>
                      <a:pt x="82515" y="110395"/>
                      <a:pt x="84756" y="108378"/>
                      <a:pt x="85093" y="103557"/>
                    </a:cubicBezTo>
                    <a:lnTo>
                      <a:pt x="85430" y="98736"/>
                    </a:lnTo>
                    <a:lnTo>
                      <a:pt x="97200" y="88197"/>
                    </a:lnTo>
                    <a:cubicBezTo>
                      <a:pt x="97200" y="88197"/>
                      <a:pt x="106506" y="84497"/>
                      <a:pt x="114241" y="75976"/>
                    </a:cubicBezTo>
                    <a:cubicBezTo>
                      <a:pt x="121976" y="67456"/>
                      <a:pt x="123211" y="63309"/>
                      <a:pt x="123994" y="55685"/>
                    </a:cubicBezTo>
                    <a:cubicBezTo>
                      <a:pt x="124779" y="48061"/>
                      <a:pt x="127919" y="17903"/>
                      <a:pt x="128030" y="17455"/>
                    </a:cubicBezTo>
                    <a:cubicBezTo>
                      <a:pt x="128143" y="17007"/>
                      <a:pt x="129152" y="14764"/>
                      <a:pt x="130498" y="14540"/>
                    </a:cubicBezTo>
                    <a:cubicBezTo>
                      <a:pt x="130520" y="14537"/>
                      <a:pt x="130545" y="14535"/>
                      <a:pt x="130571" y="14535"/>
                    </a:cubicBezTo>
                    <a:cubicBezTo>
                      <a:pt x="132093" y="14535"/>
                      <a:pt x="139259" y="20830"/>
                      <a:pt x="140251" y="21491"/>
                    </a:cubicBezTo>
                    <a:cubicBezTo>
                      <a:pt x="140681" y="21777"/>
                      <a:pt x="141293" y="22002"/>
                      <a:pt x="141873" y="22002"/>
                    </a:cubicBezTo>
                    <a:cubicBezTo>
                      <a:pt x="142653" y="22002"/>
                      <a:pt x="143373" y="21592"/>
                      <a:pt x="143502" y="20369"/>
                    </a:cubicBezTo>
                    <a:cubicBezTo>
                      <a:pt x="143726" y="18240"/>
                      <a:pt x="141933" y="12971"/>
                      <a:pt x="136215" y="7252"/>
                    </a:cubicBezTo>
                    <a:cubicBezTo>
                      <a:pt x="132047" y="3084"/>
                      <a:pt x="128712" y="1478"/>
                      <a:pt x="126690" y="1478"/>
                    </a:cubicBezTo>
                    <a:cubicBezTo>
                      <a:pt x="125938" y="1478"/>
                      <a:pt x="125368" y="1700"/>
                      <a:pt x="125003" y="2095"/>
                    </a:cubicBezTo>
                    <a:cubicBezTo>
                      <a:pt x="123659" y="3552"/>
                      <a:pt x="124555" y="6691"/>
                      <a:pt x="123659" y="11288"/>
                    </a:cubicBezTo>
                    <a:cubicBezTo>
                      <a:pt x="122761" y="15885"/>
                      <a:pt x="117157" y="32478"/>
                      <a:pt x="114354" y="40326"/>
                    </a:cubicBezTo>
                    <a:cubicBezTo>
                      <a:pt x="111550" y="48174"/>
                      <a:pt x="112447" y="58825"/>
                      <a:pt x="112447" y="58825"/>
                    </a:cubicBezTo>
                    <a:cubicBezTo>
                      <a:pt x="112447" y="58825"/>
                      <a:pt x="108635" y="60169"/>
                      <a:pt x="105945" y="62187"/>
                    </a:cubicBezTo>
                    <a:cubicBezTo>
                      <a:pt x="103254" y="64204"/>
                      <a:pt x="99106" y="67008"/>
                      <a:pt x="99106" y="67008"/>
                    </a:cubicBezTo>
                    <a:lnTo>
                      <a:pt x="97985" y="66447"/>
                    </a:lnTo>
                    <a:cubicBezTo>
                      <a:pt x="97985" y="66447"/>
                      <a:pt x="104263" y="60169"/>
                      <a:pt x="106169" y="56581"/>
                    </a:cubicBezTo>
                    <a:cubicBezTo>
                      <a:pt x="108075" y="52993"/>
                      <a:pt x="108635" y="52769"/>
                      <a:pt x="107626" y="50640"/>
                    </a:cubicBezTo>
                    <a:cubicBezTo>
                      <a:pt x="106617" y="48509"/>
                      <a:pt x="98433" y="38195"/>
                      <a:pt x="94845" y="33599"/>
                    </a:cubicBezTo>
                    <a:cubicBezTo>
                      <a:pt x="91258" y="29002"/>
                      <a:pt x="86886" y="21267"/>
                      <a:pt x="85989" y="19025"/>
                    </a:cubicBezTo>
                    <a:cubicBezTo>
                      <a:pt x="85093" y="16782"/>
                      <a:pt x="85205" y="14540"/>
                      <a:pt x="85878" y="12971"/>
                    </a:cubicBezTo>
                    <a:cubicBezTo>
                      <a:pt x="86550" y="11401"/>
                      <a:pt x="92828" y="8261"/>
                      <a:pt x="92941" y="3440"/>
                    </a:cubicBezTo>
                    <a:cubicBezTo>
                      <a:pt x="93002" y="784"/>
                      <a:pt x="92077" y="0"/>
                      <a:pt x="90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341;p32"/>
              <p:cNvSpPr/>
              <p:nvPr/>
            </p:nvSpPr>
            <p:spPr>
              <a:xfrm>
                <a:off x="5321461" y="1224534"/>
                <a:ext cx="2842291" cy="2863221"/>
              </a:xfrm>
              <a:custGeom>
                <a:avLst/>
                <a:gdLst/>
                <a:ahLst/>
                <a:cxnLst/>
                <a:rect l="l" t="t" r="r" b="b"/>
                <a:pathLst>
                  <a:path w="144352" h="145415" extrusionOk="0">
                    <a:moveTo>
                      <a:pt x="91065" y="603"/>
                    </a:moveTo>
                    <a:cubicBezTo>
                      <a:pt x="91483" y="603"/>
                      <a:pt x="91848" y="687"/>
                      <a:pt x="92136" y="896"/>
                    </a:cubicBezTo>
                    <a:cubicBezTo>
                      <a:pt x="92717" y="1318"/>
                      <a:pt x="92993" y="2272"/>
                      <a:pt x="92959" y="3734"/>
                    </a:cubicBezTo>
                    <a:cubicBezTo>
                      <a:pt x="92886" y="6901"/>
                      <a:pt x="90026" y="9320"/>
                      <a:pt x="87940" y="11087"/>
                    </a:cubicBezTo>
                    <a:cubicBezTo>
                      <a:pt x="86946" y="11928"/>
                      <a:pt x="86160" y="12592"/>
                      <a:pt x="85921" y="13152"/>
                    </a:cubicBezTo>
                    <a:cubicBezTo>
                      <a:pt x="85142" y="14970"/>
                      <a:pt x="85182" y="17318"/>
                      <a:pt x="86030" y="19436"/>
                    </a:cubicBezTo>
                    <a:cubicBezTo>
                      <a:pt x="86941" y="21716"/>
                      <a:pt x="91326" y="29468"/>
                      <a:pt x="94929" y="34085"/>
                    </a:cubicBezTo>
                    <a:lnTo>
                      <a:pt x="96559" y="36168"/>
                    </a:lnTo>
                    <a:cubicBezTo>
                      <a:pt x="100394" y="41060"/>
                      <a:pt x="106812" y="49249"/>
                      <a:pt x="107674" y="51069"/>
                    </a:cubicBezTo>
                    <a:cubicBezTo>
                      <a:pt x="108449" y="52705"/>
                      <a:pt x="108264" y="53039"/>
                      <a:pt x="107063" y="55204"/>
                    </a:cubicBezTo>
                    <a:cubicBezTo>
                      <a:pt x="106820" y="55639"/>
                      <a:pt x="106540" y="56144"/>
                      <a:pt x="106222" y="56741"/>
                    </a:cubicBezTo>
                    <a:cubicBezTo>
                      <a:pt x="104361" y="60247"/>
                      <a:pt x="98154" y="66473"/>
                      <a:pt x="98091" y="66536"/>
                    </a:cubicBezTo>
                    <a:cubicBezTo>
                      <a:pt x="97947" y="66681"/>
                      <a:pt x="97987" y="66925"/>
                      <a:pt x="98169" y="67016"/>
                    </a:cubicBezTo>
                    <a:lnTo>
                      <a:pt x="99291" y="67577"/>
                    </a:lnTo>
                    <a:cubicBezTo>
                      <a:pt x="99334" y="67598"/>
                      <a:pt x="99380" y="67609"/>
                      <a:pt x="99426" y="67609"/>
                    </a:cubicBezTo>
                    <a:cubicBezTo>
                      <a:pt x="99484" y="67609"/>
                      <a:pt x="99543" y="67592"/>
                      <a:pt x="99593" y="67557"/>
                    </a:cubicBezTo>
                    <a:cubicBezTo>
                      <a:pt x="99635" y="67530"/>
                      <a:pt x="103779" y="64728"/>
                      <a:pt x="106444" y="62728"/>
                    </a:cubicBezTo>
                    <a:cubicBezTo>
                      <a:pt x="109066" y="60762"/>
                      <a:pt x="112829" y="59421"/>
                      <a:pt x="112866" y="59408"/>
                    </a:cubicBezTo>
                    <a:cubicBezTo>
                      <a:pt x="112995" y="59363"/>
                      <a:pt x="113077" y="59236"/>
                      <a:pt x="113066" y="59100"/>
                    </a:cubicBezTo>
                    <a:cubicBezTo>
                      <a:pt x="113057" y="58994"/>
                      <a:pt x="112206" y="48425"/>
                      <a:pt x="114955" y="40727"/>
                    </a:cubicBezTo>
                    <a:cubicBezTo>
                      <a:pt x="117754" y="32890"/>
                      <a:pt x="123361" y="16314"/>
                      <a:pt x="124273" y="11647"/>
                    </a:cubicBezTo>
                    <a:cubicBezTo>
                      <a:pt x="124665" y="9634"/>
                      <a:pt x="124720" y="7878"/>
                      <a:pt x="124762" y="6468"/>
                    </a:cubicBezTo>
                    <a:cubicBezTo>
                      <a:pt x="124818" y="4654"/>
                      <a:pt x="124857" y="3344"/>
                      <a:pt x="125544" y="2600"/>
                    </a:cubicBezTo>
                    <a:cubicBezTo>
                      <a:pt x="125846" y="2272"/>
                      <a:pt x="126330" y="2092"/>
                      <a:pt x="126942" y="2080"/>
                    </a:cubicBezTo>
                    <a:cubicBezTo>
                      <a:pt x="126966" y="2080"/>
                      <a:pt x="126991" y="2080"/>
                      <a:pt x="127015" y="2080"/>
                    </a:cubicBezTo>
                    <a:cubicBezTo>
                      <a:pt x="129303" y="2080"/>
                      <a:pt x="132754" y="4198"/>
                      <a:pt x="136321" y="7766"/>
                    </a:cubicBezTo>
                    <a:cubicBezTo>
                      <a:pt x="142001" y="13445"/>
                      <a:pt x="143740" y="18576"/>
                      <a:pt x="143522" y="20638"/>
                    </a:cubicBezTo>
                    <a:cubicBezTo>
                      <a:pt x="143457" y="21270"/>
                      <a:pt x="143216" y="21688"/>
                      <a:pt x="142808" y="21878"/>
                    </a:cubicBezTo>
                    <a:cubicBezTo>
                      <a:pt x="142624" y="21965"/>
                      <a:pt x="142412" y="22003"/>
                      <a:pt x="142191" y="22003"/>
                    </a:cubicBezTo>
                    <a:cubicBezTo>
                      <a:pt x="141688" y="22003"/>
                      <a:pt x="141134" y="21807"/>
                      <a:pt x="140737" y="21542"/>
                    </a:cubicBezTo>
                    <a:cubicBezTo>
                      <a:pt x="140494" y="21379"/>
                      <a:pt x="139819" y="20828"/>
                      <a:pt x="138967" y="20130"/>
                    </a:cubicBezTo>
                    <a:cubicBezTo>
                      <a:pt x="134653" y="16602"/>
                      <a:pt x="131916" y="14535"/>
                      <a:pt x="130876" y="14535"/>
                    </a:cubicBezTo>
                    <a:cubicBezTo>
                      <a:pt x="130837" y="14535"/>
                      <a:pt x="130801" y="14538"/>
                      <a:pt x="130767" y="14544"/>
                    </a:cubicBezTo>
                    <a:cubicBezTo>
                      <a:pt x="129283" y="14792"/>
                      <a:pt x="128201" y="17112"/>
                      <a:pt x="128059" y="17682"/>
                    </a:cubicBezTo>
                    <a:cubicBezTo>
                      <a:pt x="127933" y="18184"/>
                      <a:pt x="124567" y="50600"/>
                      <a:pt x="124015" y="55954"/>
                    </a:cubicBezTo>
                    <a:cubicBezTo>
                      <a:pt x="123251" y="63375"/>
                      <a:pt x="122104" y="67520"/>
                      <a:pt x="114337" y="76076"/>
                    </a:cubicBezTo>
                    <a:cubicBezTo>
                      <a:pt x="106742" y="84442"/>
                      <a:pt x="97501" y="88181"/>
                      <a:pt x="97408" y="88218"/>
                    </a:cubicBezTo>
                    <a:cubicBezTo>
                      <a:pt x="97375" y="88231"/>
                      <a:pt x="97345" y="88250"/>
                      <a:pt x="97319" y="88274"/>
                    </a:cubicBezTo>
                    <a:lnTo>
                      <a:pt x="85547" y="98812"/>
                    </a:lnTo>
                    <a:cubicBezTo>
                      <a:pt x="85489" y="98864"/>
                      <a:pt x="85453" y="98936"/>
                      <a:pt x="85447" y="99013"/>
                    </a:cubicBezTo>
                    <a:lnTo>
                      <a:pt x="85112" y="103836"/>
                    </a:lnTo>
                    <a:cubicBezTo>
                      <a:pt x="84872" y="107266"/>
                      <a:pt x="83670" y="109209"/>
                      <a:pt x="82952" y="110371"/>
                    </a:cubicBezTo>
                    <a:cubicBezTo>
                      <a:pt x="82658" y="110847"/>
                      <a:pt x="82463" y="111162"/>
                      <a:pt x="82424" y="111438"/>
                    </a:cubicBezTo>
                    <a:cubicBezTo>
                      <a:pt x="82326" y="112124"/>
                      <a:pt x="79536" y="120879"/>
                      <a:pt x="77294" y="125475"/>
                    </a:cubicBezTo>
                    <a:cubicBezTo>
                      <a:pt x="74991" y="130196"/>
                      <a:pt x="73081" y="132838"/>
                      <a:pt x="65544" y="136662"/>
                    </a:cubicBezTo>
                    <a:cubicBezTo>
                      <a:pt x="58667" y="140150"/>
                      <a:pt x="53494" y="143952"/>
                      <a:pt x="52458" y="144732"/>
                    </a:cubicBezTo>
                    <a:lnTo>
                      <a:pt x="47574" y="140784"/>
                    </a:lnTo>
                    <a:cubicBezTo>
                      <a:pt x="48586" y="139094"/>
                      <a:pt x="54981" y="128383"/>
                      <a:pt x="56422" y="125400"/>
                    </a:cubicBezTo>
                    <a:cubicBezTo>
                      <a:pt x="57925" y="122287"/>
                      <a:pt x="63947" y="119628"/>
                      <a:pt x="64007" y="119602"/>
                    </a:cubicBezTo>
                    <a:cubicBezTo>
                      <a:pt x="64086" y="119568"/>
                      <a:pt x="64146" y="119502"/>
                      <a:pt x="64173" y="119420"/>
                    </a:cubicBezTo>
                    <a:lnTo>
                      <a:pt x="66864" y="111124"/>
                    </a:lnTo>
                    <a:cubicBezTo>
                      <a:pt x="66928" y="110926"/>
                      <a:pt x="66778" y="110731"/>
                      <a:pt x="66580" y="110731"/>
                    </a:cubicBezTo>
                    <a:cubicBezTo>
                      <a:pt x="66563" y="110731"/>
                      <a:pt x="66546" y="110732"/>
                      <a:pt x="66529" y="110735"/>
                    </a:cubicBezTo>
                    <a:cubicBezTo>
                      <a:pt x="66465" y="110745"/>
                      <a:pt x="62037" y="111458"/>
                      <a:pt x="56539" y="111458"/>
                    </a:cubicBezTo>
                    <a:cubicBezTo>
                      <a:pt x="53970" y="111458"/>
                      <a:pt x="51167" y="111302"/>
                      <a:pt x="48466" y="110846"/>
                    </a:cubicBezTo>
                    <a:cubicBezTo>
                      <a:pt x="40002" y="109419"/>
                      <a:pt x="32407" y="104222"/>
                      <a:pt x="32332" y="104169"/>
                    </a:cubicBezTo>
                    <a:cubicBezTo>
                      <a:pt x="32280" y="104133"/>
                      <a:pt x="32221" y="104115"/>
                      <a:pt x="32161" y="104115"/>
                    </a:cubicBezTo>
                    <a:cubicBezTo>
                      <a:pt x="32103" y="104115"/>
                      <a:pt x="32045" y="104132"/>
                      <a:pt x="31995" y="104165"/>
                    </a:cubicBezTo>
                    <a:cubicBezTo>
                      <a:pt x="28042" y="106771"/>
                      <a:pt x="22041" y="110708"/>
                      <a:pt x="21712" y="110874"/>
                    </a:cubicBezTo>
                    <a:cubicBezTo>
                      <a:pt x="21521" y="110970"/>
                      <a:pt x="21390" y="111219"/>
                      <a:pt x="20667" y="112721"/>
                    </a:cubicBezTo>
                    <a:cubicBezTo>
                      <a:pt x="19235" y="115696"/>
                      <a:pt x="16255" y="121886"/>
                      <a:pt x="12107" y="125952"/>
                    </a:cubicBezTo>
                    <a:cubicBezTo>
                      <a:pt x="7529" y="130438"/>
                      <a:pt x="6559" y="133671"/>
                      <a:pt x="6354" y="134801"/>
                    </a:cubicBezTo>
                    <a:lnTo>
                      <a:pt x="659" y="132157"/>
                    </a:lnTo>
                    <a:cubicBezTo>
                      <a:pt x="991" y="130343"/>
                      <a:pt x="3245" y="118233"/>
                      <a:pt x="5090" y="112695"/>
                    </a:cubicBezTo>
                    <a:cubicBezTo>
                      <a:pt x="7004" y="106956"/>
                      <a:pt x="10788" y="104349"/>
                      <a:pt x="13469" y="102886"/>
                    </a:cubicBezTo>
                    <a:cubicBezTo>
                      <a:pt x="15935" y="101541"/>
                      <a:pt x="21041" y="97205"/>
                      <a:pt x="21256" y="97022"/>
                    </a:cubicBezTo>
                    <a:cubicBezTo>
                      <a:pt x="21303" y="96981"/>
                      <a:pt x="21336" y="96928"/>
                      <a:pt x="21352" y="96869"/>
                    </a:cubicBezTo>
                    <a:cubicBezTo>
                      <a:pt x="21370" y="96801"/>
                      <a:pt x="23168" y="90071"/>
                      <a:pt x="26985" y="86473"/>
                    </a:cubicBezTo>
                    <a:cubicBezTo>
                      <a:pt x="30807" y="82868"/>
                      <a:pt x="39993" y="80403"/>
                      <a:pt x="40084" y="80379"/>
                    </a:cubicBezTo>
                    <a:cubicBezTo>
                      <a:pt x="40128" y="80367"/>
                      <a:pt x="40169" y="80345"/>
                      <a:pt x="40203" y="80317"/>
                    </a:cubicBezTo>
                    <a:cubicBezTo>
                      <a:pt x="46347" y="75051"/>
                      <a:pt x="66427" y="71562"/>
                      <a:pt x="66629" y="71528"/>
                    </a:cubicBezTo>
                    <a:cubicBezTo>
                      <a:pt x="66726" y="71511"/>
                      <a:pt x="66808" y="71448"/>
                      <a:pt x="66851" y="71359"/>
                    </a:cubicBezTo>
                    <a:cubicBezTo>
                      <a:pt x="66859" y="71341"/>
                      <a:pt x="67763" y="69444"/>
                      <a:pt x="69956" y="66594"/>
                    </a:cubicBezTo>
                    <a:cubicBezTo>
                      <a:pt x="72110" y="63792"/>
                      <a:pt x="77925" y="62121"/>
                      <a:pt x="77983" y="62104"/>
                    </a:cubicBezTo>
                    <a:cubicBezTo>
                      <a:pt x="78013" y="62095"/>
                      <a:pt x="78044" y="62082"/>
                      <a:pt x="78070" y="62063"/>
                    </a:cubicBezTo>
                    <a:cubicBezTo>
                      <a:pt x="78092" y="62048"/>
                      <a:pt x="80253" y="60567"/>
                      <a:pt x="84580" y="57462"/>
                    </a:cubicBezTo>
                    <a:cubicBezTo>
                      <a:pt x="88879" y="54375"/>
                      <a:pt x="95453" y="51242"/>
                      <a:pt x="95520" y="51211"/>
                    </a:cubicBezTo>
                    <a:cubicBezTo>
                      <a:pt x="95761" y="51095"/>
                      <a:pt x="95742" y="50746"/>
                      <a:pt x="95490" y="50657"/>
                    </a:cubicBezTo>
                    <a:cubicBezTo>
                      <a:pt x="91282" y="49178"/>
                      <a:pt x="88704" y="43326"/>
                      <a:pt x="86928" y="38393"/>
                    </a:cubicBezTo>
                    <a:cubicBezTo>
                      <a:pt x="84991" y="33014"/>
                      <a:pt x="81187" y="26882"/>
                      <a:pt x="77881" y="23813"/>
                    </a:cubicBezTo>
                    <a:cubicBezTo>
                      <a:pt x="74824" y="20974"/>
                      <a:pt x="73289" y="19549"/>
                      <a:pt x="75043" y="14833"/>
                    </a:cubicBezTo>
                    <a:cubicBezTo>
                      <a:pt x="76810" y="10084"/>
                      <a:pt x="84523" y="2561"/>
                      <a:pt x="87416" y="1559"/>
                    </a:cubicBezTo>
                    <a:lnTo>
                      <a:pt x="87845" y="1409"/>
                    </a:lnTo>
                    <a:cubicBezTo>
                      <a:pt x="88984" y="1010"/>
                      <a:pt x="90150" y="603"/>
                      <a:pt x="91065" y="603"/>
                    </a:cubicBezTo>
                    <a:close/>
                    <a:moveTo>
                      <a:pt x="91069" y="1"/>
                    </a:moveTo>
                    <a:cubicBezTo>
                      <a:pt x="90044" y="1"/>
                      <a:pt x="88832" y="425"/>
                      <a:pt x="87647" y="840"/>
                    </a:cubicBezTo>
                    <a:lnTo>
                      <a:pt x="87220" y="990"/>
                    </a:lnTo>
                    <a:cubicBezTo>
                      <a:pt x="84236" y="2022"/>
                      <a:pt x="76293" y="9750"/>
                      <a:pt x="74480" y="14622"/>
                    </a:cubicBezTo>
                    <a:cubicBezTo>
                      <a:pt x="72586" y="19715"/>
                      <a:pt x="74426" y="21422"/>
                      <a:pt x="77473" y="24252"/>
                    </a:cubicBezTo>
                    <a:cubicBezTo>
                      <a:pt x="80716" y="27264"/>
                      <a:pt x="84455" y="33296"/>
                      <a:pt x="86363" y="38596"/>
                    </a:cubicBezTo>
                    <a:cubicBezTo>
                      <a:pt x="88202" y="43704"/>
                      <a:pt x="90619" y="49109"/>
                      <a:pt x="94652" y="50964"/>
                    </a:cubicBezTo>
                    <a:cubicBezTo>
                      <a:pt x="92909" y="51822"/>
                      <a:pt x="87799" y="54409"/>
                      <a:pt x="84227" y="56973"/>
                    </a:cubicBezTo>
                    <a:cubicBezTo>
                      <a:pt x="80229" y="59844"/>
                      <a:pt x="78083" y="61323"/>
                      <a:pt x="77770" y="61539"/>
                    </a:cubicBezTo>
                    <a:cubicBezTo>
                      <a:pt x="77157" y="61716"/>
                      <a:pt x="71673" y="63374"/>
                      <a:pt x="69478" y="66227"/>
                    </a:cubicBezTo>
                    <a:cubicBezTo>
                      <a:pt x="67562" y="68720"/>
                      <a:pt x="66626" y="70464"/>
                      <a:pt x="66376" y="70961"/>
                    </a:cubicBezTo>
                    <a:cubicBezTo>
                      <a:pt x="64367" y="71313"/>
                      <a:pt x="45970" y="74652"/>
                      <a:pt x="39864" y="79814"/>
                    </a:cubicBezTo>
                    <a:cubicBezTo>
                      <a:pt x="38952" y="80061"/>
                      <a:pt x="30375" y="82449"/>
                      <a:pt x="26572" y="86035"/>
                    </a:cubicBezTo>
                    <a:cubicBezTo>
                      <a:pt x="22832" y="89560"/>
                      <a:pt x="21032" y="95756"/>
                      <a:pt x="20795" y="96623"/>
                    </a:cubicBezTo>
                    <a:cubicBezTo>
                      <a:pt x="20158" y="97161"/>
                      <a:pt x="15438" y="101127"/>
                      <a:pt x="13181" y="102359"/>
                    </a:cubicBezTo>
                    <a:cubicBezTo>
                      <a:pt x="10411" y="103870"/>
                      <a:pt x="6500" y="106565"/>
                      <a:pt x="4520" y="112505"/>
                    </a:cubicBezTo>
                    <a:cubicBezTo>
                      <a:pt x="2518" y="118510"/>
                      <a:pt x="49" y="132142"/>
                      <a:pt x="24" y="132278"/>
                    </a:cubicBezTo>
                    <a:cubicBezTo>
                      <a:pt x="0" y="132413"/>
                      <a:pt x="70" y="132547"/>
                      <a:pt x="193" y="132604"/>
                    </a:cubicBezTo>
                    <a:lnTo>
                      <a:pt x="6471" y="135520"/>
                    </a:lnTo>
                    <a:cubicBezTo>
                      <a:pt x="6513" y="135539"/>
                      <a:pt x="6556" y="135548"/>
                      <a:pt x="6598" y="135548"/>
                    </a:cubicBezTo>
                    <a:cubicBezTo>
                      <a:pt x="6753" y="135548"/>
                      <a:pt x="6893" y="135427"/>
                      <a:pt x="6898" y="135258"/>
                    </a:cubicBezTo>
                    <a:cubicBezTo>
                      <a:pt x="6901" y="135222"/>
                      <a:pt x="7099" y="131700"/>
                      <a:pt x="12526" y="126381"/>
                    </a:cubicBezTo>
                    <a:cubicBezTo>
                      <a:pt x="16750" y="122242"/>
                      <a:pt x="19761" y="115987"/>
                      <a:pt x="21208" y="112982"/>
                    </a:cubicBezTo>
                    <a:cubicBezTo>
                      <a:pt x="21565" y="112241"/>
                      <a:pt x="21901" y="111540"/>
                      <a:pt x="22019" y="111390"/>
                    </a:cubicBezTo>
                    <a:cubicBezTo>
                      <a:pt x="22763" y="110965"/>
                      <a:pt x="30619" y="105791"/>
                      <a:pt x="32158" y="104778"/>
                    </a:cubicBezTo>
                    <a:cubicBezTo>
                      <a:pt x="33336" y="105556"/>
                      <a:pt x="40472" y="110108"/>
                      <a:pt x="48366" y="111440"/>
                    </a:cubicBezTo>
                    <a:cubicBezTo>
                      <a:pt x="51101" y="111902"/>
                      <a:pt x="53937" y="112060"/>
                      <a:pt x="56536" y="112060"/>
                    </a:cubicBezTo>
                    <a:cubicBezTo>
                      <a:pt x="61045" y="112060"/>
                      <a:pt x="64838" y="111585"/>
                      <a:pt x="66143" y="111400"/>
                    </a:cubicBezTo>
                    <a:lnTo>
                      <a:pt x="66143" y="111400"/>
                    </a:lnTo>
                    <a:lnTo>
                      <a:pt x="63642" y="119107"/>
                    </a:lnTo>
                    <a:cubicBezTo>
                      <a:pt x="62729" y="119519"/>
                      <a:pt x="57374" y="122046"/>
                      <a:pt x="55881" y="125138"/>
                    </a:cubicBezTo>
                    <a:cubicBezTo>
                      <a:pt x="54335" y="128341"/>
                      <a:pt x="46999" y="140575"/>
                      <a:pt x="46925" y="140699"/>
                    </a:cubicBezTo>
                    <a:cubicBezTo>
                      <a:pt x="46847" y="140827"/>
                      <a:pt x="46877" y="140993"/>
                      <a:pt x="46993" y="141086"/>
                    </a:cubicBezTo>
                    <a:lnTo>
                      <a:pt x="52262" y="145346"/>
                    </a:lnTo>
                    <a:cubicBezTo>
                      <a:pt x="52316" y="145390"/>
                      <a:pt x="52383" y="145414"/>
                      <a:pt x="52452" y="145414"/>
                    </a:cubicBezTo>
                    <a:cubicBezTo>
                      <a:pt x="52518" y="145414"/>
                      <a:pt x="52582" y="145391"/>
                      <a:pt x="52636" y="145351"/>
                    </a:cubicBezTo>
                    <a:cubicBezTo>
                      <a:pt x="52690" y="145308"/>
                      <a:pt x="58194" y="141063"/>
                      <a:pt x="65817" y="137197"/>
                    </a:cubicBezTo>
                    <a:cubicBezTo>
                      <a:pt x="73783" y="133156"/>
                      <a:pt x="75672" y="130172"/>
                      <a:pt x="77834" y="125738"/>
                    </a:cubicBezTo>
                    <a:cubicBezTo>
                      <a:pt x="80067" y="121160"/>
                      <a:pt x="82892" y="112403"/>
                      <a:pt x="83019" y="111522"/>
                    </a:cubicBezTo>
                    <a:cubicBezTo>
                      <a:pt x="83041" y="111369"/>
                      <a:pt x="83236" y="111054"/>
                      <a:pt x="83464" y="110687"/>
                    </a:cubicBezTo>
                    <a:cubicBezTo>
                      <a:pt x="84162" y="109557"/>
                      <a:pt x="85462" y="107455"/>
                      <a:pt x="85712" y="103877"/>
                    </a:cubicBezTo>
                    <a:lnTo>
                      <a:pt x="86039" y="99178"/>
                    </a:lnTo>
                    <a:lnTo>
                      <a:pt x="97682" y="88755"/>
                    </a:lnTo>
                    <a:cubicBezTo>
                      <a:pt x="98439" y="88443"/>
                      <a:pt x="107384" y="84629"/>
                      <a:pt x="114785" y="76479"/>
                    </a:cubicBezTo>
                    <a:cubicBezTo>
                      <a:pt x="122672" y="67792"/>
                      <a:pt x="123838" y="63573"/>
                      <a:pt x="124615" y="56016"/>
                    </a:cubicBezTo>
                    <a:cubicBezTo>
                      <a:pt x="125434" y="48068"/>
                      <a:pt x="128513" y="18505"/>
                      <a:pt x="128644" y="17828"/>
                    </a:cubicBezTo>
                    <a:cubicBezTo>
                      <a:pt x="128768" y="17331"/>
                      <a:pt x="129750" y="15323"/>
                      <a:pt x="130867" y="15137"/>
                    </a:cubicBezTo>
                    <a:cubicBezTo>
                      <a:pt x="130883" y="15134"/>
                      <a:pt x="130899" y="15133"/>
                      <a:pt x="130917" y="15133"/>
                    </a:cubicBezTo>
                    <a:cubicBezTo>
                      <a:pt x="131917" y="15133"/>
                      <a:pt x="136575" y="18947"/>
                      <a:pt x="138588" y="20594"/>
                    </a:cubicBezTo>
                    <a:cubicBezTo>
                      <a:pt x="139488" y="21331"/>
                      <a:pt x="140138" y="21863"/>
                      <a:pt x="140406" y="22041"/>
                    </a:cubicBezTo>
                    <a:cubicBezTo>
                      <a:pt x="140877" y="22355"/>
                      <a:pt x="141550" y="22602"/>
                      <a:pt x="142198" y="22602"/>
                    </a:cubicBezTo>
                    <a:cubicBezTo>
                      <a:pt x="142500" y="22602"/>
                      <a:pt x="142797" y="22548"/>
                      <a:pt x="143065" y="22421"/>
                    </a:cubicBezTo>
                    <a:cubicBezTo>
                      <a:pt x="143485" y="22225"/>
                      <a:pt x="144010" y="21766"/>
                      <a:pt x="144122" y="20701"/>
                    </a:cubicBezTo>
                    <a:cubicBezTo>
                      <a:pt x="144352" y="18524"/>
                      <a:pt x="142577" y="13169"/>
                      <a:pt x="136748" y="7340"/>
                    </a:cubicBezTo>
                    <a:cubicBezTo>
                      <a:pt x="133014" y="3607"/>
                      <a:pt x="129473" y="1479"/>
                      <a:pt x="127011" y="1479"/>
                    </a:cubicBezTo>
                    <a:cubicBezTo>
                      <a:pt x="126985" y="1479"/>
                      <a:pt x="126958" y="1479"/>
                      <a:pt x="126932" y="1479"/>
                    </a:cubicBezTo>
                    <a:cubicBezTo>
                      <a:pt x="126152" y="1495"/>
                      <a:pt x="125521" y="1741"/>
                      <a:pt x="125105" y="2192"/>
                    </a:cubicBezTo>
                    <a:cubicBezTo>
                      <a:pt x="124266" y="3101"/>
                      <a:pt x="124223" y="4506"/>
                      <a:pt x="124164" y="6449"/>
                    </a:cubicBezTo>
                    <a:cubicBezTo>
                      <a:pt x="124121" y="7838"/>
                      <a:pt x="124069" y="9567"/>
                      <a:pt x="123685" y="11531"/>
                    </a:cubicBezTo>
                    <a:cubicBezTo>
                      <a:pt x="122791" y="16110"/>
                      <a:pt x="117098" y="32946"/>
                      <a:pt x="114392" y="40525"/>
                    </a:cubicBezTo>
                    <a:cubicBezTo>
                      <a:pt x="111827" y="47707"/>
                      <a:pt x="112344" y="57319"/>
                      <a:pt x="112452" y="58919"/>
                    </a:cubicBezTo>
                    <a:cubicBezTo>
                      <a:pt x="111598" y="59238"/>
                      <a:pt x="108447" y="60476"/>
                      <a:pt x="106086" y="62248"/>
                    </a:cubicBezTo>
                    <a:cubicBezTo>
                      <a:pt x="103715" y="64026"/>
                      <a:pt x="100163" y="66445"/>
                      <a:pt x="99405" y="66961"/>
                    </a:cubicBezTo>
                    <a:lnTo>
                      <a:pt x="98812" y="66664"/>
                    </a:lnTo>
                    <a:cubicBezTo>
                      <a:pt x="100088" y="65365"/>
                      <a:pt x="105065" y="60206"/>
                      <a:pt x="106756" y="57022"/>
                    </a:cubicBezTo>
                    <a:cubicBezTo>
                      <a:pt x="107071" y="56428"/>
                      <a:pt x="107350" y="55927"/>
                      <a:pt x="107589" y="55494"/>
                    </a:cubicBezTo>
                    <a:cubicBezTo>
                      <a:pt x="108801" y="53312"/>
                      <a:pt x="109127" y="52727"/>
                      <a:pt x="108219" y="50811"/>
                    </a:cubicBezTo>
                    <a:cubicBezTo>
                      <a:pt x="107329" y="48930"/>
                      <a:pt x="101134" y="41026"/>
                      <a:pt x="97035" y="35796"/>
                    </a:cubicBezTo>
                    <a:lnTo>
                      <a:pt x="95405" y="33714"/>
                    </a:lnTo>
                    <a:cubicBezTo>
                      <a:pt x="91831" y="29137"/>
                      <a:pt x="87489" y="21465"/>
                      <a:pt x="86588" y="19212"/>
                    </a:cubicBezTo>
                    <a:cubicBezTo>
                      <a:pt x="85800" y="17239"/>
                      <a:pt x="85757" y="15061"/>
                      <a:pt x="86474" y="13388"/>
                    </a:cubicBezTo>
                    <a:cubicBezTo>
                      <a:pt x="86658" y="12959"/>
                      <a:pt x="87432" y="12303"/>
                      <a:pt x="88329" y="11544"/>
                    </a:cubicBezTo>
                    <a:cubicBezTo>
                      <a:pt x="90380" y="9808"/>
                      <a:pt x="93480" y="7183"/>
                      <a:pt x="93561" y="3747"/>
                    </a:cubicBezTo>
                    <a:cubicBezTo>
                      <a:pt x="93600" y="2053"/>
                      <a:pt x="93249" y="961"/>
                      <a:pt x="92490" y="409"/>
                    </a:cubicBezTo>
                    <a:cubicBezTo>
                      <a:pt x="92087" y="116"/>
                      <a:pt x="91603" y="1"/>
                      <a:pt x="910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342;p32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343;p32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344;p32"/>
              <p:cNvSpPr/>
              <p:nvPr/>
            </p:nvSpPr>
            <p:spPr>
              <a:xfrm>
                <a:off x="5632504" y="2549808"/>
                <a:ext cx="1576815" cy="967015"/>
              </a:xfrm>
              <a:custGeom>
                <a:avLst/>
                <a:gdLst/>
                <a:ahLst/>
                <a:cxnLst/>
                <a:rect l="l" t="t" r="r" b="b"/>
                <a:pathLst>
                  <a:path w="80082" h="49112" extrusionOk="0">
                    <a:moveTo>
                      <a:pt x="57844" y="1"/>
                    </a:moveTo>
                    <a:cubicBezTo>
                      <a:pt x="56428" y="1"/>
                      <a:pt x="54679" y="131"/>
                      <a:pt x="53034" y="301"/>
                    </a:cubicBezTo>
                    <a:cubicBezTo>
                      <a:pt x="51444" y="2525"/>
                      <a:pt x="50781" y="3924"/>
                      <a:pt x="50781" y="3924"/>
                    </a:cubicBezTo>
                    <a:cubicBezTo>
                      <a:pt x="50781" y="3924"/>
                      <a:pt x="30488" y="7401"/>
                      <a:pt x="24210" y="12781"/>
                    </a:cubicBezTo>
                    <a:cubicBezTo>
                      <a:pt x="24210" y="12781"/>
                      <a:pt x="14905" y="15248"/>
                      <a:pt x="10982" y="18948"/>
                    </a:cubicBezTo>
                    <a:cubicBezTo>
                      <a:pt x="7058" y="22647"/>
                      <a:pt x="5264" y="29486"/>
                      <a:pt x="5264" y="29486"/>
                    </a:cubicBezTo>
                    <a:cubicBezTo>
                      <a:pt x="5264" y="29486"/>
                      <a:pt x="2472" y="31861"/>
                      <a:pt x="1" y="33673"/>
                    </a:cubicBezTo>
                    <a:cubicBezTo>
                      <a:pt x="373" y="33647"/>
                      <a:pt x="794" y="33628"/>
                      <a:pt x="1242" y="33628"/>
                    </a:cubicBezTo>
                    <a:cubicBezTo>
                      <a:pt x="3138" y="33628"/>
                      <a:pt x="5540" y="33961"/>
                      <a:pt x="6945" y="35428"/>
                    </a:cubicBezTo>
                    <a:cubicBezTo>
                      <a:pt x="8703" y="37262"/>
                      <a:pt x="8585" y="40499"/>
                      <a:pt x="8332" y="42377"/>
                    </a:cubicBezTo>
                    <a:cubicBezTo>
                      <a:pt x="11376" y="40396"/>
                      <a:pt x="16363" y="37109"/>
                      <a:pt x="16363" y="37109"/>
                    </a:cubicBezTo>
                    <a:cubicBezTo>
                      <a:pt x="16363" y="37109"/>
                      <a:pt x="23986" y="42379"/>
                      <a:pt x="32619" y="43836"/>
                    </a:cubicBezTo>
                    <a:cubicBezTo>
                      <a:pt x="35357" y="44298"/>
                      <a:pt x="38185" y="44456"/>
                      <a:pt x="40771" y="44456"/>
                    </a:cubicBezTo>
                    <a:cubicBezTo>
                      <a:pt x="46338" y="44456"/>
                      <a:pt x="50781" y="43724"/>
                      <a:pt x="50781" y="43724"/>
                    </a:cubicBezTo>
                    <a:lnTo>
                      <a:pt x="50781" y="43724"/>
                    </a:lnTo>
                    <a:lnTo>
                      <a:pt x="50348" y="45059"/>
                    </a:lnTo>
                    <a:cubicBezTo>
                      <a:pt x="51440" y="44242"/>
                      <a:pt x="53389" y="43169"/>
                      <a:pt x="56103" y="43169"/>
                    </a:cubicBezTo>
                    <a:cubicBezTo>
                      <a:pt x="57407" y="43169"/>
                      <a:pt x="58887" y="43416"/>
                      <a:pt x="60534" y="44060"/>
                    </a:cubicBezTo>
                    <a:cubicBezTo>
                      <a:pt x="63325" y="45151"/>
                      <a:pt x="64722" y="47073"/>
                      <a:pt x="65384" y="49112"/>
                    </a:cubicBezTo>
                    <a:cubicBezTo>
                      <a:pt x="66254" y="46572"/>
                      <a:pt x="66874" y="44533"/>
                      <a:pt x="66926" y="44172"/>
                    </a:cubicBezTo>
                    <a:cubicBezTo>
                      <a:pt x="67038" y="43388"/>
                      <a:pt x="69281" y="41371"/>
                      <a:pt x="69616" y="36550"/>
                    </a:cubicBezTo>
                    <a:lnTo>
                      <a:pt x="69953" y="31729"/>
                    </a:lnTo>
                    <a:lnTo>
                      <a:pt x="79872" y="22850"/>
                    </a:lnTo>
                    <a:cubicBezTo>
                      <a:pt x="80082" y="20694"/>
                      <a:pt x="79809" y="17374"/>
                      <a:pt x="77801" y="12782"/>
                    </a:cubicBezTo>
                    <a:cubicBezTo>
                      <a:pt x="73876" y="3813"/>
                      <a:pt x="61319" y="1"/>
                      <a:pt x="5784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345;p32"/>
              <p:cNvSpPr/>
              <p:nvPr/>
            </p:nvSpPr>
            <p:spPr>
              <a:xfrm>
                <a:off x="5626046" y="2543901"/>
                <a:ext cx="1588885" cy="978829"/>
              </a:xfrm>
              <a:custGeom>
                <a:avLst/>
                <a:gdLst/>
                <a:ahLst/>
                <a:cxnLst/>
                <a:rect l="l" t="t" r="r" b="b"/>
                <a:pathLst>
                  <a:path w="80695" h="49712" extrusionOk="0">
                    <a:moveTo>
                      <a:pt x="58173" y="601"/>
                    </a:moveTo>
                    <a:cubicBezTo>
                      <a:pt x="61588" y="601"/>
                      <a:pt x="73999" y="4393"/>
                      <a:pt x="77852" y="13202"/>
                    </a:cubicBezTo>
                    <a:cubicBezTo>
                      <a:pt x="79850" y="17768"/>
                      <a:pt x="80081" y="21037"/>
                      <a:pt x="79911" y="23004"/>
                    </a:cubicBezTo>
                    <a:lnTo>
                      <a:pt x="70079" y="31805"/>
                    </a:lnTo>
                    <a:cubicBezTo>
                      <a:pt x="70021" y="31857"/>
                      <a:pt x="69986" y="31929"/>
                      <a:pt x="69980" y="32006"/>
                    </a:cubicBezTo>
                    <a:lnTo>
                      <a:pt x="69643" y="36829"/>
                    </a:lnTo>
                    <a:cubicBezTo>
                      <a:pt x="69405" y="40259"/>
                      <a:pt x="68201" y="42202"/>
                      <a:pt x="67484" y="43364"/>
                    </a:cubicBezTo>
                    <a:cubicBezTo>
                      <a:pt x="67190" y="43839"/>
                      <a:pt x="66994" y="44153"/>
                      <a:pt x="66955" y="44430"/>
                    </a:cubicBezTo>
                    <a:cubicBezTo>
                      <a:pt x="66917" y="44697"/>
                      <a:pt x="66455" y="46264"/>
                      <a:pt x="65697" y="48519"/>
                    </a:cubicBezTo>
                    <a:cubicBezTo>
                      <a:pt x="64805" y="46449"/>
                      <a:pt x="63219" y="44959"/>
                      <a:pt x="60971" y="44081"/>
                    </a:cubicBezTo>
                    <a:cubicBezTo>
                      <a:pt x="59285" y="43422"/>
                      <a:pt x="57767" y="43168"/>
                      <a:pt x="56429" y="43168"/>
                    </a:cubicBezTo>
                    <a:cubicBezTo>
                      <a:pt x="54169" y="43168"/>
                      <a:pt x="52419" y="43893"/>
                      <a:pt x="51232" y="44619"/>
                    </a:cubicBezTo>
                    <a:lnTo>
                      <a:pt x="51395" y="44117"/>
                    </a:lnTo>
                    <a:cubicBezTo>
                      <a:pt x="51459" y="43919"/>
                      <a:pt x="51309" y="43724"/>
                      <a:pt x="51111" y="43724"/>
                    </a:cubicBezTo>
                    <a:cubicBezTo>
                      <a:pt x="51094" y="43724"/>
                      <a:pt x="51077" y="43725"/>
                      <a:pt x="51060" y="43728"/>
                    </a:cubicBezTo>
                    <a:cubicBezTo>
                      <a:pt x="50996" y="43738"/>
                      <a:pt x="46568" y="44451"/>
                      <a:pt x="41070" y="44451"/>
                    </a:cubicBezTo>
                    <a:cubicBezTo>
                      <a:pt x="38501" y="44451"/>
                      <a:pt x="35698" y="44295"/>
                      <a:pt x="32997" y="43839"/>
                    </a:cubicBezTo>
                    <a:cubicBezTo>
                      <a:pt x="24533" y="42412"/>
                      <a:pt x="16938" y="37215"/>
                      <a:pt x="16861" y="37163"/>
                    </a:cubicBezTo>
                    <a:cubicBezTo>
                      <a:pt x="16810" y="37127"/>
                      <a:pt x="16751" y="37109"/>
                      <a:pt x="16691" y="37109"/>
                    </a:cubicBezTo>
                    <a:cubicBezTo>
                      <a:pt x="16633" y="37109"/>
                      <a:pt x="16576" y="37126"/>
                      <a:pt x="16526" y="37159"/>
                    </a:cubicBezTo>
                    <a:cubicBezTo>
                      <a:pt x="16526" y="37159"/>
                      <a:pt x="12089" y="40083"/>
                      <a:pt x="9032" y="42076"/>
                    </a:cubicBezTo>
                    <a:cubicBezTo>
                      <a:pt x="9216" y="40155"/>
                      <a:pt x="9152" y="37254"/>
                      <a:pt x="7491" y="35521"/>
                    </a:cubicBezTo>
                    <a:cubicBezTo>
                      <a:pt x="5997" y="33961"/>
                      <a:pt x="3443" y="33629"/>
                      <a:pt x="1527" y="33629"/>
                    </a:cubicBezTo>
                    <a:cubicBezTo>
                      <a:pt x="1447" y="33629"/>
                      <a:pt x="1368" y="33630"/>
                      <a:pt x="1290" y="33631"/>
                    </a:cubicBezTo>
                    <a:cubicBezTo>
                      <a:pt x="3518" y="31941"/>
                      <a:pt x="5762" y="30036"/>
                      <a:pt x="5787" y="30015"/>
                    </a:cubicBezTo>
                    <a:cubicBezTo>
                      <a:pt x="5834" y="29974"/>
                      <a:pt x="5867" y="29921"/>
                      <a:pt x="5883" y="29862"/>
                    </a:cubicBezTo>
                    <a:cubicBezTo>
                      <a:pt x="5901" y="29794"/>
                      <a:pt x="7699" y="23064"/>
                      <a:pt x="11516" y="19466"/>
                    </a:cubicBezTo>
                    <a:cubicBezTo>
                      <a:pt x="15339" y="15861"/>
                      <a:pt x="24524" y="13396"/>
                      <a:pt x="24617" y="13372"/>
                    </a:cubicBezTo>
                    <a:cubicBezTo>
                      <a:pt x="24659" y="13360"/>
                      <a:pt x="24700" y="13338"/>
                      <a:pt x="24735" y="13310"/>
                    </a:cubicBezTo>
                    <a:cubicBezTo>
                      <a:pt x="30878" y="8044"/>
                      <a:pt x="50958" y="4555"/>
                      <a:pt x="51160" y="4521"/>
                    </a:cubicBezTo>
                    <a:cubicBezTo>
                      <a:pt x="51256" y="4504"/>
                      <a:pt x="51339" y="4442"/>
                      <a:pt x="51382" y="4353"/>
                    </a:cubicBezTo>
                    <a:cubicBezTo>
                      <a:pt x="51387" y="4340"/>
                      <a:pt x="52032" y="2995"/>
                      <a:pt x="53528" y="887"/>
                    </a:cubicBezTo>
                    <a:cubicBezTo>
                      <a:pt x="55394" y="697"/>
                      <a:pt x="56955" y="601"/>
                      <a:pt x="58173" y="601"/>
                    </a:cubicBezTo>
                    <a:close/>
                    <a:moveTo>
                      <a:pt x="58172" y="1"/>
                    </a:moveTo>
                    <a:cubicBezTo>
                      <a:pt x="56905" y="1"/>
                      <a:pt x="55276" y="102"/>
                      <a:pt x="53331" y="303"/>
                    </a:cubicBezTo>
                    <a:cubicBezTo>
                      <a:pt x="53245" y="312"/>
                      <a:pt x="53167" y="357"/>
                      <a:pt x="53117" y="427"/>
                    </a:cubicBezTo>
                    <a:cubicBezTo>
                      <a:pt x="51799" y="2271"/>
                      <a:pt x="51116" y="3544"/>
                      <a:pt x="50907" y="3954"/>
                    </a:cubicBezTo>
                    <a:cubicBezTo>
                      <a:pt x="48902" y="4306"/>
                      <a:pt x="30502" y="7645"/>
                      <a:pt x="24395" y="12808"/>
                    </a:cubicBezTo>
                    <a:cubicBezTo>
                      <a:pt x="23484" y="13055"/>
                      <a:pt x="14906" y="15442"/>
                      <a:pt x="11104" y="19028"/>
                    </a:cubicBezTo>
                    <a:cubicBezTo>
                      <a:pt x="7364" y="22554"/>
                      <a:pt x="5564" y="28751"/>
                      <a:pt x="5326" y="29616"/>
                    </a:cubicBezTo>
                    <a:cubicBezTo>
                      <a:pt x="4876" y="29998"/>
                      <a:pt x="2368" y="32105"/>
                      <a:pt x="151" y="33730"/>
                    </a:cubicBezTo>
                    <a:cubicBezTo>
                      <a:pt x="43" y="33810"/>
                      <a:pt x="0" y="33951"/>
                      <a:pt x="46" y="34077"/>
                    </a:cubicBezTo>
                    <a:cubicBezTo>
                      <a:pt x="90" y="34195"/>
                      <a:pt x="203" y="34273"/>
                      <a:pt x="328" y="34273"/>
                    </a:cubicBezTo>
                    <a:cubicBezTo>
                      <a:pt x="336" y="34273"/>
                      <a:pt x="343" y="34273"/>
                      <a:pt x="350" y="34272"/>
                    </a:cubicBezTo>
                    <a:cubicBezTo>
                      <a:pt x="704" y="34246"/>
                      <a:pt x="1116" y="34227"/>
                      <a:pt x="1561" y="34227"/>
                    </a:cubicBezTo>
                    <a:cubicBezTo>
                      <a:pt x="3362" y="34227"/>
                      <a:pt x="5715" y="34536"/>
                      <a:pt x="7056" y="35936"/>
                    </a:cubicBezTo>
                    <a:cubicBezTo>
                      <a:pt x="8742" y="37695"/>
                      <a:pt x="8599" y="40889"/>
                      <a:pt x="8363" y="42637"/>
                    </a:cubicBezTo>
                    <a:cubicBezTo>
                      <a:pt x="8337" y="42830"/>
                      <a:pt x="8490" y="42978"/>
                      <a:pt x="8660" y="42978"/>
                    </a:cubicBezTo>
                    <a:cubicBezTo>
                      <a:pt x="8715" y="42978"/>
                      <a:pt x="8771" y="42963"/>
                      <a:pt x="8824" y="42929"/>
                    </a:cubicBezTo>
                    <a:cubicBezTo>
                      <a:pt x="11539" y="41162"/>
                      <a:pt x="15798" y="38357"/>
                      <a:pt x="16689" y="37770"/>
                    </a:cubicBezTo>
                    <a:cubicBezTo>
                      <a:pt x="17867" y="38549"/>
                      <a:pt x="25003" y="43101"/>
                      <a:pt x="32897" y="44432"/>
                    </a:cubicBezTo>
                    <a:cubicBezTo>
                      <a:pt x="35633" y="44894"/>
                      <a:pt x="38471" y="45052"/>
                      <a:pt x="41071" y="45052"/>
                    </a:cubicBezTo>
                    <a:cubicBezTo>
                      <a:pt x="45578" y="45052"/>
                      <a:pt x="49369" y="44578"/>
                      <a:pt x="50674" y="44393"/>
                    </a:cubicBezTo>
                    <a:lnTo>
                      <a:pt x="50674" y="44393"/>
                    </a:lnTo>
                    <a:lnTo>
                      <a:pt x="50390" y="45267"/>
                    </a:lnTo>
                    <a:cubicBezTo>
                      <a:pt x="50350" y="45391"/>
                      <a:pt x="50394" y="45528"/>
                      <a:pt x="50501" y="45604"/>
                    </a:cubicBezTo>
                    <a:cubicBezTo>
                      <a:pt x="50553" y="45641"/>
                      <a:pt x="50614" y="45660"/>
                      <a:pt x="50675" y="45660"/>
                    </a:cubicBezTo>
                    <a:cubicBezTo>
                      <a:pt x="50739" y="45660"/>
                      <a:pt x="50803" y="45640"/>
                      <a:pt x="50856" y="45600"/>
                    </a:cubicBezTo>
                    <a:cubicBezTo>
                      <a:pt x="51923" y="44803"/>
                      <a:pt x="53809" y="43771"/>
                      <a:pt x="56432" y="43771"/>
                    </a:cubicBezTo>
                    <a:cubicBezTo>
                      <a:pt x="57703" y="43771"/>
                      <a:pt x="59146" y="44013"/>
                      <a:pt x="60753" y="44641"/>
                    </a:cubicBezTo>
                    <a:cubicBezTo>
                      <a:pt x="63104" y="45560"/>
                      <a:pt x="64676" y="47196"/>
                      <a:pt x="65426" y="49504"/>
                    </a:cubicBezTo>
                    <a:cubicBezTo>
                      <a:pt x="65466" y="49628"/>
                      <a:pt x="65580" y="49711"/>
                      <a:pt x="65709" y="49712"/>
                    </a:cubicBezTo>
                    <a:lnTo>
                      <a:pt x="65711" y="49712"/>
                    </a:lnTo>
                    <a:cubicBezTo>
                      <a:pt x="65839" y="49712"/>
                      <a:pt x="65954" y="49631"/>
                      <a:pt x="65996" y="49509"/>
                    </a:cubicBezTo>
                    <a:cubicBezTo>
                      <a:pt x="66791" y="47188"/>
                      <a:pt x="67489" y="44948"/>
                      <a:pt x="67550" y="44515"/>
                    </a:cubicBezTo>
                    <a:cubicBezTo>
                      <a:pt x="67573" y="44362"/>
                      <a:pt x="67768" y="44047"/>
                      <a:pt x="67995" y="43680"/>
                    </a:cubicBezTo>
                    <a:cubicBezTo>
                      <a:pt x="68693" y="42550"/>
                      <a:pt x="69994" y="40448"/>
                      <a:pt x="70244" y="36870"/>
                    </a:cubicBezTo>
                    <a:lnTo>
                      <a:pt x="70571" y="32170"/>
                    </a:lnTo>
                    <a:lnTo>
                      <a:pt x="80400" y="23373"/>
                    </a:lnTo>
                    <a:cubicBezTo>
                      <a:pt x="80455" y="23322"/>
                      <a:pt x="80489" y="23253"/>
                      <a:pt x="80498" y="23178"/>
                    </a:cubicBezTo>
                    <a:cubicBezTo>
                      <a:pt x="80694" y="21153"/>
                      <a:pt x="80492" y="17737"/>
                      <a:pt x="78403" y="12961"/>
                    </a:cubicBezTo>
                    <a:cubicBezTo>
                      <a:pt x="74439" y="3901"/>
                      <a:pt x="61681" y="1"/>
                      <a:pt x="58172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346;p32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347;p32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348;p32"/>
              <p:cNvSpPr/>
              <p:nvPr/>
            </p:nvSpPr>
            <p:spPr>
              <a:xfrm>
                <a:off x="6591033" y="3117885"/>
                <a:ext cx="123043" cy="274498"/>
              </a:xfrm>
              <a:custGeom>
                <a:avLst/>
                <a:gdLst/>
                <a:ahLst/>
                <a:cxnLst/>
                <a:rect l="l" t="t" r="r" b="b"/>
                <a:pathLst>
                  <a:path w="6249" h="13941" extrusionOk="0">
                    <a:moveTo>
                      <a:pt x="5906" y="1"/>
                    </a:moveTo>
                    <a:cubicBezTo>
                      <a:pt x="5856" y="1"/>
                      <a:pt x="5804" y="14"/>
                      <a:pt x="5758" y="41"/>
                    </a:cubicBezTo>
                    <a:cubicBezTo>
                      <a:pt x="5615" y="126"/>
                      <a:pt x="2275" y="2174"/>
                      <a:pt x="1136" y="6614"/>
                    </a:cubicBezTo>
                    <a:cubicBezTo>
                      <a:pt x="0" y="11041"/>
                      <a:pt x="1217" y="13660"/>
                      <a:pt x="1269" y="13769"/>
                    </a:cubicBezTo>
                    <a:cubicBezTo>
                      <a:pt x="1319" y="13874"/>
                      <a:pt x="1424" y="13940"/>
                      <a:pt x="1539" y="13940"/>
                    </a:cubicBezTo>
                    <a:cubicBezTo>
                      <a:pt x="1761" y="13940"/>
                      <a:pt x="1905" y="13710"/>
                      <a:pt x="1811" y="13511"/>
                    </a:cubicBezTo>
                    <a:cubicBezTo>
                      <a:pt x="1799" y="13486"/>
                      <a:pt x="641" y="10963"/>
                      <a:pt x="1718" y="6763"/>
                    </a:cubicBezTo>
                    <a:cubicBezTo>
                      <a:pt x="2793" y="2570"/>
                      <a:pt x="6034" y="575"/>
                      <a:pt x="6066" y="556"/>
                    </a:cubicBezTo>
                    <a:cubicBezTo>
                      <a:pt x="6205" y="470"/>
                      <a:pt x="6248" y="287"/>
                      <a:pt x="6164" y="147"/>
                    </a:cubicBezTo>
                    <a:cubicBezTo>
                      <a:pt x="6108" y="53"/>
                      <a:pt x="6008" y="1"/>
                      <a:pt x="59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349;p32"/>
              <p:cNvSpPr/>
              <p:nvPr/>
            </p:nvSpPr>
            <p:spPr>
              <a:xfrm>
                <a:off x="5854607" y="2454292"/>
                <a:ext cx="782796" cy="448558"/>
              </a:xfrm>
              <a:custGeom>
                <a:avLst/>
                <a:gdLst/>
                <a:ahLst/>
                <a:cxnLst/>
                <a:rect l="l" t="t" r="r" b="b"/>
                <a:pathLst>
                  <a:path w="39756" h="22781" extrusionOk="0">
                    <a:moveTo>
                      <a:pt x="18196" y="0"/>
                    </a:moveTo>
                    <a:cubicBezTo>
                      <a:pt x="13076" y="0"/>
                      <a:pt x="8222" y="1483"/>
                      <a:pt x="6165" y="3092"/>
                    </a:cubicBezTo>
                    <a:cubicBezTo>
                      <a:pt x="3272" y="5357"/>
                      <a:pt x="5914" y="6112"/>
                      <a:pt x="7297" y="6489"/>
                    </a:cubicBezTo>
                    <a:cubicBezTo>
                      <a:pt x="8682" y="6866"/>
                      <a:pt x="4530" y="7118"/>
                      <a:pt x="2391" y="9508"/>
                    </a:cubicBezTo>
                    <a:cubicBezTo>
                      <a:pt x="252" y="11898"/>
                      <a:pt x="1" y="16176"/>
                      <a:pt x="1763" y="17183"/>
                    </a:cubicBezTo>
                    <a:cubicBezTo>
                      <a:pt x="2083" y="17366"/>
                      <a:pt x="2511" y="17441"/>
                      <a:pt x="2998" y="17441"/>
                    </a:cubicBezTo>
                    <a:cubicBezTo>
                      <a:pt x="5187" y="17441"/>
                      <a:pt x="8555" y="15925"/>
                      <a:pt x="8555" y="15925"/>
                    </a:cubicBezTo>
                    <a:lnTo>
                      <a:pt x="9815" y="16804"/>
                    </a:lnTo>
                    <a:lnTo>
                      <a:pt x="22646" y="13534"/>
                    </a:lnTo>
                    <a:lnTo>
                      <a:pt x="22771" y="14415"/>
                    </a:lnTo>
                    <a:cubicBezTo>
                      <a:pt x="22851" y="14975"/>
                      <a:pt x="24812" y="15077"/>
                      <a:pt x="26521" y="15077"/>
                    </a:cubicBezTo>
                    <a:cubicBezTo>
                      <a:pt x="27501" y="15077"/>
                      <a:pt x="28398" y="15044"/>
                      <a:pt x="28811" y="15044"/>
                    </a:cubicBezTo>
                    <a:cubicBezTo>
                      <a:pt x="29942" y="15044"/>
                      <a:pt x="30949" y="20201"/>
                      <a:pt x="32711" y="21711"/>
                    </a:cubicBezTo>
                    <a:cubicBezTo>
                      <a:pt x="33591" y="22466"/>
                      <a:pt x="34408" y="22780"/>
                      <a:pt x="35132" y="22780"/>
                    </a:cubicBezTo>
                    <a:cubicBezTo>
                      <a:pt x="35855" y="22780"/>
                      <a:pt x="36484" y="22466"/>
                      <a:pt x="36987" y="21963"/>
                    </a:cubicBezTo>
                    <a:cubicBezTo>
                      <a:pt x="37995" y="20958"/>
                      <a:pt x="39756" y="18566"/>
                      <a:pt x="39503" y="15925"/>
                    </a:cubicBezTo>
                    <a:cubicBezTo>
                      <a:pt x="39252" y="13282"/>
                      <a:pt x="38120" y="12150"/>
                      <a:pt x="38120" y="12150"/>
                    </a:cubicBezTo>
                    <a:cubicBezTo>
                      <a:pt x="38120" y="12150"/>
                      <a:pt x="38875" y="11521"/>
                      <a:pt x="38372" y="10515"/>
                    </a:cubicBezTo>
                    <a:cubicBezTo>
                      <a:pt x="38228" y="10227"/>
                      <a:pt x="37879" y="10124"/>
                      <a:pt x="37454" y="10124"/>
                    </a:cubicBezTo>
                    <a:cubicBezTo>
                      <a:pt x="36390" y="10124"/>
                      <a:pt x="34850" y="10767"/>
                      <a:pt x="34850" y="10767"/>
                    </a:cubicBezTo>
                    <a:cubicBezTo>
                      <a:pt x="34850" y="10767"/>
                      <a:pt x="34850" y="10138"/>
                      <a:pt x="34346" y="8376"/>
                    </a:cubicBezTo>
                    <a:cubicBezTo>
                      <a:pt x="33843" y="6615"/>
                      <a:pt x="31326" y="2841"/>
                      <a:pt x="24408" y="828"/>
                    </a:cubicBezTo>
                    <a:cubicBezTo>
                      <a:pt x="22406" y="246"/>
                      <a:pt x="20279" y="0"/>
                      <a:pt x="1819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350;p32"/>
              <p:cNvSpPr/>
              <p:nvPr/>
            </p:nvSpPr>
            <p:spPr>
              <a:xfrm>
                <a:off x="5855474" y="2448267"/>
                <a:ext cx="787521" cy="460608"/>
              </a:xfrm>
              <a:custGeom>
                <a:avLst/>
                <a:gdLst/>
                <a:ahLst/>
                <a:cxnLst/>
                <a:rect l="l" t="t" r="r" b="b"/>
                <a:pathLst>
                  <a:path w="39996" h="23393" extrusionOk="0">
                    <a:moveTo>
                      <a:pt x="18192" y="616"/>
                    </a:moveTo>
                    <a:cubicBezTo>
                      <a:pt x="20244" y="616"/>
                      <a:pt x="22331" y="855"/>
                      <a:pt x="24279" y="1422"/>
                    </a:cubicBezTo>
                    <a:cubicBezTo>
                      <a:pt x="30853" y="3334"/>
                      <a:pt x="33491" y="6938"/>
                      <a:pt x="34014" y="8765"/>
                    </a:cubicBezTo>
                    <a:cubicBezTo>
                      <a:pt x="34491" y="10440"/>
                      <a:pt x="34504" y="11067"/>
                      <a:pt x="34504" y="11072"/>
                    </a:cubicBezTo>
                    <a:cubicBezTo>
                      <a:pt x="34504" y="11173"/>
                      <a:pt x="34554" y="11266"/>
                      <a:pt x="34637" y="11322"/>
                    </a:cubicBezTo>
                    <a:cubicBezTo>
                      <a:pt x="34688" y="11356"/>
                      <a:pt x="34746" y="11373"/>
                      <a:pt x="34804" y="11373"/>
                    </a:cubicBezTo>
                    <a:cubicBezTo>
                      <a:pt x="34843" y="11373"/>
                      <a:pt x="34882" y="11365"/>
                      <a:pt x="34919" y="11349"/>
                    </a:cubicBezTo>
                    <a:cubicBezTo>
                      <a:pt x="35705" y="11022"/>
                      <a:pt x="36755" y="10730"/>
                      <a:pt x="37427" y="10730"/>
                    </a:cubicBezTo>
                    <a:cubicBezTo>
                      <a:pt x="37745" y="10730"/>
                      <a:pt x="37978" y="10796"/>
                      <a:pt x="38058" y="10955"/>
                    </a:cubicBezTo>
                    <a:cubicBezTo>
                      <a:pt x="38438" y="11715"/>
                      <a:pt x="37939" y="12177"/>
                      <a:pt x="37882" y="12224"/>
                    </a:cubicBezTo>
                    <a:cubicBezTo>
                      <a:pt x="37747" y="12338"/>
                      <a:pt x="37738" y="12542"/>
                      <a:pt x="37862" y="12668"/>
                    </a:cubicBezTo>
                    <a:cubicBezTo>
                      <a:pt x="37872" y="12678"/>
                      <a:pt x="38922" y="13774"/>
                      <a:pt x="39159" y="16259"/>
                    </a:cubicBezTo>
                    <a:cubicBezTo>
                      <a:pt x="39376" y="18529"/>
                      <a:pt x="37987" y="20800"/>
                      <a:pt x="36731" y="22056"/>
                    </a:cubicBezTo>
                    <a:cubicBezTo>
                      <a:pt x="36243" y="22544"/>
                      <a:pt x="35688" y="22787"/>
                      <a:pt x="35091" y="22787"/>
                    </a:cubicBezTo>
                    <a:cubicBezTo>
                      <a:pt x="34392" y="22787"/>
                      <a:pt x="33635" y="22454"/>
                      <a:pt x="32861" y="21789"/>
                    </a:cubicBezTo>
                    <a:cubicBezTo>
                      <a:pt x="32035" y="21081"/>
                      <a:pt x="31356" y="19444"/>
                      <a:pt x="30757" y="18000"/>
                    </a:cubicBezTo>
                    <a:cubicBezTo>
                      <a:pt x="30046" y="16288"/>
                      <a:pt x="29533" y="15049"/>
                      <a:pt x="28766" y="15049"/>
                    </a:cubicBezTo>
                    <a:lnTo>
                      <a:pt x="28767" y="15050"/>
                    </a:lnTo>
                    <a:cubicBezTo>
                      <a:pt x="28602" y="15050"/>
                      <a:pt x="28364" y="15055"/>
                      <a:pt x="28073" y="15060"/>
                    </a:cubicBezTo>
                    <a:cubicBezTo>
                      <a:pt x="27534" y="15072"/>
                      <a:pt x="27050" y="15078"/>
                      <a:pt x="26616" y="15078"/>
                    </a:cubicBezTo>
                    <a:cubicBezTo>
                      <a:pt x="23890" y="15078"/>
                      <a:pt x="23138" y="14863"/>
                      <a:pt x="23025" y="14679"/>
                    </a:cubicBezTo>
                    <a:lnTo>
                      <a:pt x="22899" y="13798"/>
                    </a:lnTo>
                    <a:cubicBezTo>
                      <a:pt x="22887" y="13714"/>
                      <a:pt x="22840" y="13638"/>
                      <a:pt x="22769" y="13590"/>
                    </a:cubicBezTo>
                    <a:cubicBezTo>
                      <a:pt x="22719" y="13556"/>
                      <a:pt x="22661" y="13539"/>
                      <a:pt x="22603" y="13539"/>
                    </a:cubicBezTo>
                    <a:cubicBezTo>
                      <a:pt x="22577" y="13539"/>
                      <a:pt x="22552" y="13542"/>
                      <a:pt x="22527" y="13549"/>
                    </a:cubicBezTo>
                    <a:lnTo>
                      <a:pt x="9829" y="16786"/>
                    </a:lnTo>
                    <a:lnTo>
                      <a:pt x="8683" y="15984"/>
                    </a:lnTo>
                    <a:cubicBezTo>
                      <a:pt x="8632" y="15948"/>
                      <a:pt x="8572" y="15930"/>
                      <a:pt x="8511" y="15930"/>
                    </a:cubicBezTo>
                    <a:cubicBezTo>
                      <a:pt x="8469" y="15930"/>
                      <a:pt x="8427" y="15938"/>
                      <a:pt x="8388" y="15956"/>
                    </a:cubicBezTo>
                    <a:cubicBezTo>
                      <a:pt x="7303" y="16444"/>
                      <a:pt x="4652" y="17447"/>
                      <a:pt x="2945" y="17447"/>
                    </a:cubicBezTo>
                    <a:cubicBezTo>
                      <a:pt x="2511" y="17447"/>
                      <a:pt x="2138" y="17382"/>
                      <a:pt x="1867" y="17227"/>
                    </a:cubicBezTo>
                    <a:cubicBezTo>
                      <a:pt x="1389" y="16954"/>
                      <a:pt x="1051" y="16347"/>
                      <a:pt x="917" y="15518"/>
                    </a:cubicBezTo>
                    <a:cubicBezTo>
                      <a:pt x="667" y="13980"/>
                      <a:pt x="1156" y="11596"/>
                      <a:pt x="2571" y="10014"/>
                    </a:cubicBezTo>
                    <a:cubicBezTo>
                      <a:pt x="3762" y="8684"/>
                      <a:pt x="5621" y="8039"/>
                      <a:pt x="6731" y="7654"/>
                    </a:cubicBezTo>
                    <a:cubicBezTo>
                      <a:pt x="7517" y="7381"/>
                      <a:pt x="7841" y="7268"/>
                      <a:pt x="7831" y="6938"/>
                    </a:cubicBezTo>
                    <a:cubicBezTo>
                      <a:pt x="7820" y="6638"/>
                      <a:pt x="7479" y="6545"/>
                      <a:pt x="7333" y="6505"/>
                    </a:cubicBezTo>
                    <a:cubicBezTo>
                      <a:pt x="6662" y="6321"/>
                      <a:pt x="5265" y="5940"/>
                      <a:pt x="5132" y="5284"/>
                    </a:cubicBezTo>
                    <a:cubicBezTo>
                      <a:pt x="5049" y="4871"/>
                      <a:pt x="5455" y="4302"/>
                      <a:pt x="6306" y="3634"/>
                    </a:cubicBezTo>
                    <a:cubicBezTo>
                      <a:pt x="8316" y="2062"/>
                      <a:pt x="13145" y="616"/>
                      <a:pt x="18192" y="616"/>
                    </a:cubicBezTo>
                    <a:close/>
                    <a:moveTo>
                      <a:pt x="18124" y="1"/>
                    </a:moveTo>
                    <a:cubicBezTo>
                      <a:pt x="12953" y="1"/>
                      <a:pt x="8061" y="1499"/>
                      <a:pt x="5936" y="3162"/>
                    </a:cubicBezTo>
                    <a:cubicBezTo>
                      <a:pt x="4864" y="4001"/>
                      <a:pt x="4408" y="4733"/>
                      <a:pt x="4543" y="5402"/>
                    </a:cubicBezTo>
                    <a:cubicBezTo>
                      <a:pt x="4723" y="6298"/>
                      <a:pt x="5916" y="6728"/>
                      <a:pt x="6819" y="6986"/>
                    </a:cubicBezTo>
                    <a:cubicBezTo>
                      <a:pt x="6727" y="7019"/>
                      <a:pt x="6629" y="7054"/>
                      <a:pt x="6534" y="7086"/>
                    </a:cubicBezTo>
                    <a:cubicBezTo>
                      <a:pt x="5368" y="7490"/>
                      <a:pt x="3418" y="8167"/>
                      <a:pt x="2123" y="9614"/>
                    </a:cubicBezTo>
                    <a:cubicBezTo>
                      <a:pt x="742" y="11158"/>
                      <a:pt x="1" y="13626"/>
                      <a:pt x="324" y="15614"/>
                    </a:cubicBezTo>
                    <a:cubicBezTo>
                      <a:pt x="490" y="16641"/>
                      <a:pt x="921" y="17380"/>
                      <a:pt x="1569" y="17750"/>
                    </a:cubicBezTo>
                    <a:cubicBezTo>
                      <a:pt x="1939" y="17961"/>
                      <a:pt x="2424" y="18046"/>
                      <a:pt x="2968" y="18046"/>
                    </a:cubicBezTo>
                    <a:cubicBezTo>
                      <a:pt x="4950" y="18046"/>
                      <a:pt x="7710" y="16908"/>
                      <a:pt x="8478" y="16573"/>
                    </a:cubicBezTo>
                    <a:lnTo>
                      <a:pt x="9597" y="17357"/>
                    </a:lnTo>
                    <a:cubicBezTo>
                      <a:pt x="9648" y="17392"/>
                      <a:pt x="9707" y="17411"/>
                      <a:pt x="9768" y="17411"/>
                    </a:cubicBezTo>
                    <a:cubicBezTo>
                      <a:pt x="9793" y="17411"/>
                      <a:pt x="9819" y="17408"/>
                      <a:pt x="9844" y="17401"/>
                    </a:cubicBezTo>
                    <a:lnTo>
                      <a:pt x="22351" y="14213"/>
                    </a:lnTo>
                    <a:lnTo>
                      <a:pt x="22430" y="14763"/>
                    </a:lnTo>
                    <a:cubicBezTo>
                      <a:pt x="22532" y="15479"/>
                      <a:pt x="23923" y="15681"/>
                      <a:pt x="26474" y="15681"/>
                    </a:cubicBezTo>
                    <a:cubicBezTo>
                      <a:pt x="26968" y="15681"/>
                      <a:pt x="27506" y="15673"/>
                      <a:pt x="28086" y="15660"/>
                    </a:cubicBezTo>
                    <a:cubicBezTo>
                      <a:pt x="28371" y="15654"/>
                      <a:pt x="28606" y="15650"/>
                      <a:pt x="28766" y="15650"/>
                    </a:cubicBezTo>
                    <a:cubicBezTo>
                      <a:pt x="29131" y="15650"/>
                      <a:pt x="29750" y="17141"/>
                      <a:pt x="30202" y="18230"/>
                    </a:cubicBezTo>
                    <a:cubicBezTo>
                      <a:pt x="30826" y="19737"/>
                      <a:pt x="31536" y="21444"/>
                      <a:pt x="32471" y="22246"/>
                    </a:cubicBezTo>
                    <a:cubicBezTo>
                      <a:pt x="33472" y="23104"/>
                      <a:pt x="34349" y="23392"/>
                      <a:pt x="35076" y="23392"/>
                    </a:cubicBezTo>
                    <a:cubicBezTo>
                      <a:pt x="36084" y="23392"/>
                      <a:pt x="36801" y="22837"/>
                      <a:pt x="37155" y="22481"/>
                    </a:cubicBezTo>
                    <a:cubicBezTo>
                      <a:pt x="38505" y="21133"/>
                      <a:pt x="39995" y="18681"/>
                      <a:pt x="39759" y="16202"/>
                    </a:cubicBezTo>
                    <a:cubicBezTo>
                      <a:pt x="39560" y="14111"/>
                      <a:pt x="38826" y="12924"/>
                      <a:pt x="38475" y="12465"/>
                    </a:cubicBezTo>
                    <a:cubicBezTo>
                      <a:pt x="38749" y="12099"/>
                      <a:pt x="38981" y="11456"/>
                      <a:pt x="38596" y="10687"/>
                    </a:cubicBezTo>
                    <a:cubicBezTo>
                      <a:pt x="38390" y="10274"/>
                      <a:pt x="37926" y="10131"/>
                      <a:pt x="37385" y="10131"/>
                    </a:cubicBezTo>
                    <a:cubicBezTo>
                      <a:pt x="36589" y="10131"/>
                      <a:pt x="35624" y="10440"/>
                      <a:pt x="35063" y="10649"/>
                    </a:cubicBezTo>
                    <a:cubicBezTo>
                      <a:pt x="35008" y="10270"/>
                      <a:pt x="34881" y="9617"/>
                      <a:pt x="34591" y="8600"/>
                    </a:cubicBezTo>
                    <a:cubicBezTo>
                      <a:pt x="34438" y="8063"/>
                      <a:pt x="32850" y="3289"/>
                      <a:pt x="24448" y="846"/>
                    </a:cubicBezTo>
                    <a:cubicBezTo>
                      <a:pt x="22407" y="252"/>
                      <a:pt x="20242" y="1"/>
                      <a:pt x="1812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351;p32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352;p32"/>
              <p:cNvSpPr/>
              <p:nvPr/>
            </p:nvSpPr>
            <p:spPr>
              <a:xfrm>
                <a:off x="6285011" y="2966547"/>
                <a:ext cx="277688" cy="397069"/>
              </a:xfrm>
              <a:custGeom>
                <a:avLst/>
                <a:gdLst/>
                <a:ahLst/>
                <a:cxnLst/>
                <a:rect l="l" t="t" r="r" b="b"/>
                <a:pathLst>
                  <a:path w="14103" h="20166" extrusionOk="0">
                    <a:moveTo>
                      <a:pt x="12429" y="602"/>
                    </a:moveTo>
                    <a:cubicBezTo>
                      <a:pt x="12484" y="606"/>
                      <a:pt x="12570" y="722"/>
                      <a:pt x="12636" y="971"/>
                    </a:cubicBezTo>
                    <a:cubicBezTo>
                      <a:pt x="12680" y="1547"/>
                      <a:pt x="13420" y="11801"/>
                      <a:pt x="10541" y="16918"/>
                    </a:cubicBezTo>
                    <a:cubicBezTo>
                      <a:pt x="9675" y="18456"/>
                      <a:pt x="8531" y="19333"/>
                      <a:pt x="7138" y="19524"/>
                    </a:cubicBezTo>
                    <a:cubicBezTo>
                      <a:pt x="6933" y="19552"/>
                      <a:pt x="6728" y="19565"/>
                      <a:pt x="6523" y="19565"/>
                    </a:cubicBezTo>
                    <a:cubicBezTo>
                      <a:pt x="4188" y="19565"/>
                      <a:pt x="1922" y="17848"/>
                      <a:pt x="1262" y="17189"/>
                    </a:cubicBezTo>
                    <a:cubicBezTo>
                      <a:pt x="832" y="16759"/>
                      <a:pt x="2594" y="14832"/>
                      <a:pt x="4008" y="13284"/>
                    </a:cubicBezTo>
                    <a:cubicBezTo>
                      <a:pt x="5801" y="11324"/>
                      <a:pt x="7833" y="9101"/>
                      <a:pt x="8617" y="7085"/>
                    </a:cubicBezTo>
                    <a:cubicBezTo>
                      <a:pt x="10109" y="3245"/>
                      <a:pt x="11808" y="602"/>
                      <a:pt x="12414" y="602"/>
                    </a:cubicBezTo>
                    <a:lnTo>
                      <a:pt x="12415" y="602"/>
                    </a:lnTo>
                    <a:cubicBezTo>
                      <a:pt x="12418" y="602"/>
                      <a:pt x="12421" y="603"/>
                      <a:pt x="12424" y="603"/>
                    </a:cubicBezTo>
                    <a:cubicBezTo>
                      <a:pt x="12425" y="603"/>
                      <a:pt x="12427" y="603"/>
                      <a:pt x="12429" y="602"/>
                    </a:cubicBezTo>
                    <a:close/>
                    <a:moveTo>
                      <a:pt x="12425" y="1"/>
                    </a:moveTo>
                    <a:cubicBezTo>
                      <a:pt x="10746" y="1"/>
                      <a:pt x="8166" y="6585"/>
                      <a:pt x="8057" y="6867"/>
                    </a:cubicBezTo>
                    <a:cubicBezTo>
                      <a:pt x="7314" y="8778"/>
                      <a:pt x="5322" y="10956"/>
                      <a:pt x="3565" y="12880"/>
                    </a:cubicBezTo>
                    <a:cubicBezTo>
                      <a:pt x="1496" y="15142"/>
                      <a:pt x="1" y="16778"/>
                      <a:pt x="836" y="17614"/>
                    </a:cubicBezTo>
                    <a:cubicBezTo>
                      <a:pt x="1545" y="18323"/>
                      <a:pt x="3989" y="20165"/>
                      <a:pt x="6538" y="20165"/>
                    </a:cubicBezTo>
                    <a:cubicBezTo>
                      <a:pt x="6766" y="20165"/>
                      <a:pt x="6995" y="20150"/>
                      <a:pt x="7220" y="20119"/>
                    </a:cubicBezTo>
                    <a:cubicBezTo>
                      <a:pt x="8809" y="19902"/>
                      <a:pt x="10102" y="18923"/>
                      <a:pt x="11065" y="17213"/>
                    </a:cubicBezTo>
                    <a:cubicBezTo>
                      <a:pt x="14103" y="11814"/>
                      <a:pt x="13269" y="1340"/>
                      <a:pt x="13232" y="896"/>
                    </a:cubicBezTo>
                    <a:cubicBezTo>
                      <a:pt x="13231" y="881"/>
                      <a:pt x="13229" y="864"/>
                      <a:pt x="13225" y="849"/>
                    </a:cubicBezTo>
                    <a:cubicBezTo>
                      <a:pt x="13057" y="179"/>
                      <a:pt x="12719" y="19"/>
                      <a:pt x="12465" y="2"/>
                    </a:cubicBezTo>
                    <a:cubicBezTo>
                      <a:pt x="12452" y="1"/>
                      <a:pt x="12439" y="1"/>
                      <a:pt x="1242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353;p32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354;p32"/>
              <p:cNvSpPr/>
              <p:nvPr/>
            </p:nvSpPr>
            <p:spPr>
              <a:xfrm>
                <a:off x="6023055" y="2656371"/>
                <a:ext cx="619310" cy="693659"/>
              </a:xfrm>
              <a:custGeom>
                <a:avLst/>
                <a:gdLst/>
                <a:ahLst/>
                <a:cxnLst/>
                <a:rect l="l" t="t" r="r" b="b"/>
                <a:pathLst>
                  <a:path w="31453" h="35229" extrusionOk="0">
                    <a:moveTo>
                      <a:pt x="19501" y="0"/>
                    </a:moveTo>
                    <a:cubicBezTo>
                      <a:pt x="19500" y="0"/>
                      <a:pt x="3146" y="4278"/>
                      <a:pt x="0" y="5662"/>
                    </a:cubicBezTo>
                    <a:cubicBezTo>
                      <a:pt x="0" y="5662"/>
                      <a:pt x="253" y="14216"/>
                      <a:pt x="3523" y="23149"/>
                    </a:cubicBezTo>
                    <a:cubicBezTo>
                      <a:pt x="6794" y="32080"/>
                      <a:pt x="12330" y="35100"/>
                      <a:pt x="14720" y="35226"/>
                    </a:cubicBezTo>
                    <a:cubicBezTo>
                      <a:pt x="14753" y="35228"/>
                      <a:pt x="14786" y="35229"/>
                      <a:pt x="14819" y="35229"/>
                    </a:cubicBezTo>
                    <a:cubicBezTo>
                      <a:pt x="17233" y="35229"/>
                      <a:pt x="21667" y="30764"/>
                      <a:pt x="23652" y="26545"/>
                    </a:cubicBezTo>
                    <a:cubicBezTo>
                      <a:pt x="25665" y="22268"/>
                      <a:pt x="27049" y="17362"/>
                      <a:pt x="27049" y="17362"/>
                    </a:cubicBezTo>
                    <a:cubicBezTo>
                      <a:pt x="27049" y="17362"/>
                      <a:pt x="29943" y="16355"/>
                      <a:pt x="30697" y="13713"/>
                    </a:cubicBezTo>
                    <a:cubicBezTo>
                      <a:pt x="31452" y="11071"/>
                      <a:pt x="31326" y="8680"/>
                      <a:pt x="29313" y="8429"/>
                    </a:cubicBezTo>
                    <a:cubicBezTo>
                      <a:pt x="29229" y="8419"/>
                      <a:pt x="29148" y="8414"/>
                      <a:pt x="29068" y="8414"/>
                    </a:cubicBezTo>
                    <a:cubicBezTo>
                      <a:pt x="27228" y="8414"/>
                      <a:pt x="26420" y="11071"/>
                      <a:pt x="26420" y="11071"/>
                    </a:cubicBezTo>
                    <a:cubicBezTo>
                      <a:pt x="26420" y="11071"/>
                      <a:pt x="23904" y="9436"/>
                      <a:pt x="22898" y="6164"/>
                    </a:cubicBezTo>
                    <a:cubicBezTo>
                      <a:pt x="21996" y="3234"/>
                      <a:pt x="23517" y="910"/>
                      <a:pt x="23121" y="910"/>
                    </a:cubicBezTo>
                    <a:cubicBezTo>
                      <a:pt x="23075" y="910"/>
                      <a:pt x="23003" y="941"/>
                      <a:pt x="22898" y="1007"/>
                    </a:cubicBezTo>
                    <a:cubicBezTo>
                      <a:pt x="21976" y="1583"/>
                      <a:pt x="20211" y="3318"/>
                      <a:pt x="19147" y="3318"/>
                    </a:cubicBezTo>
                    <a:cubicBezTo>
                      <a:pt x="19049" y="3318"/>
                      <a:pt x="18956" y="3303"/>
                      <a:pt x="18871" y="3271"/>
                    </a:cubicBezTo>
                    <a:cubicBezTo>
                      <a:pt x="17865" y="2894"/>
                      <a:pt x="19501" y="0"/>
                      <a:pt x="19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355;p32"/>
              <p:cNvSpPr/>
              <p:nvPr/>
            </p:nvSpPr>
            <p:spPr>
              <a:xfrm>
                <a:off x="6017069" y="2650444"/>
                <a:ext cx="630986" cy="705493"/>
              </a:xfrm>
              <a:custGeom>
                <a:avLst/>
                <a:gdLst/>
                <a:ahLst/>
                <a:cxnLst/>
                <a:rect l="l" t="t" r="r" b="b"/>
                <a:pathLst>
                  <a:path w="32046" h="35830" extrusionOk="0">
                    <a:moveTo>
                      <a:pt x="19223" y="765"/>
                    </a:moveTo>
                    <a:lnTo>
                      <a:pt x="19223" y="765"/>
                    </a:lnTo>
                    <a:cubicBezTo>
                      <a:pt x="18856" y="1519"/>
                      <a:pt x="18371" y="2719"/>
                      <a:pt x="18614" y="3386"/>
                    </a:cubicBezTo>
                    <a:cubicBezTo>
                      <a:pt x="18696" y="3612"/>
                      <a:pt x="18854" y="3773"/>
                      <a:pt x="19070" y="3853"/>
                    </a:cubicBezTo>
                    <a:cubicBezTo>
                      <a:pt x="19190" y="3899"/>
                      <a:pt x="19317" y="3920"/>
                      <a:pt x="19451" y="3920"/>
                    </a:cubicBezTo>
                    <a:cubicBezTo>
                      <a:pt x="20305" y="3920"/>
                      <a:pt x="21404" y="3057"/>
                      <a:pt x="22388" y="2285"/>
                    </a:cubicBezTo>
                    <a:cubicBezTo>
                      <a:pt x="22634" y="2092"/>
                      <a:pt x="22871" y="1905"/>
                      <a:pt x="23078" y="1756"/>
                    </a:cubicBezTo>
                    <a:lnTo>
                      <a:pt x="23078" y="1756"/>
                    </a:lnTo>
                    <a:cubicBezTo>
                      <a:pt x="23075" y="1768"/>
                      <a:pt x="23071" y="1780"/>
                      <a:pt x="23068" y="1790"/>
                    </a:cubicBezTo>
                    <a:cubicBezTo>
                      <a:pt x="22791" y="2731"/>
                      <a:pt x="22276" y="4479"/>
                      <a:pt x="22914" y="6554"/>
                    </a:cubicBezTo>
                    <a:cubicBezTo>
                      <a:pt x="23940" y="9892"/>
                      <a:pt x="26453" y="11555"/>
                      <a:pt x="26559" y="11624"/>
                    </a:cubicBezTo>
                    <a:cubicBezTo>
                      <a:pt x="26609" y="11657"/>
                      <a:pt x="26666" y="11674"/>
                      <a:pt x="26723" y="11674"/>
                    </a:cubicBezTo>
                    <a:cubicBezTo>
                      <a:pt x="26758" y="11674"/>
                      <a:pt x="26793" y="11668"/>
                      <a:pt x="26826" y="11655"/>
                    </a:cubicBezTo>
                    <a:cubicBezTo>
                      <a:pt x="26915" y="11623"/>
                      <a:pt x="26984" y="11551"/>
                      <a:pt x="27011" y="11461"/>
                    </a:cubicBezTo>
                    <a:cubicBezTo>
                      <a:pt x="27019" y="11434"/>
                      <a:pt x="27777" y="9016"/>
                      <a:pt x="29373" y="9016"/>
                    </a:cubicBezTo>
                    <a:cubicBezTo>
                      <a:pt x="29440" y="9016"/>
                      <a:pt x="29509" y="9020"/>
                      <a:pt x="29579" y="9029"/>
                    </a:cubicBezTo>
                    <a:cubicBezTo>
                      <a:pt x="30099" y="9094"/>
                      <a:pt x="30476" y="9315"/>
                      <a:pt x="30733" y="9705"/>
                    </a:cubicBezTo>
                    <a:cubicBezTo>
                      <a:pt x="31268" y="10512"/>
                      <a:pt x="31261" y="12013"/>
                      <a:pt x="30713" y="13931"/>
                    </a:cubicBezTo>
                    <a:cubicBezTo>
                      <a:pt x="30011" y="16387"/>
                      <a:pt x="27281" y="17370"/>
                      <a:pt x="27254" y="17379"/>
                    </a:cubicBezTo>
                    <a:cubicBezTo>
                      <a:pt x="27162" y="17411"/>
                      <a:pt x="27091" y="17487"/>
                      <a:pt x="27063" y="17581"/>
                    </a:cubicBezTo>
                    <a:cubicBezTo>
                      <a:pt x="27050" y="17630"/>
                      <a:pt x="25664" y="22512"/>
                      <a:pt x="23684" y="26719"/>
                    </a:cubicBezTo>
                    <a:cubicBezTo>
                      <a:pt x="21708" y="30919"/>
                      <a:pt x="17349" y="35229"/>
                      <a:pt x="15119" y="35229"/>
                    </a:cubicBezTo>
                    <a:cubicBezTo>
                      <a:pt x="15092" y="35229"/>
                      <a:pt x="15066" y="35228"/>
                      <a:pt x="15040" y="35227"/>
                    </a:cubicBezTo>
                    <a:cubicBezTo>
                      <a:pt x="12445" y="35089"/>
                      <a:pt x="7185" y="31745"/>
                      <a:pt x="4110" y="23347"/>
                    </a:cubicBezTo>
                    <a:cubicBezTo>
                      <a:pt x="1171" y="15321"/>
                      <a:pt x="679" y="7508"/>
                      <a:pt x="614" y="6158"/>
                    </a:cubicBezTo>
                    <a:cubicBezTo>
                      <a:pt x="3704" y="4891"/>
                      <a:pt x="16205" y="1563"/>
                      <a:pt x="19223" y="765"/>
                    </a:cubicBezTo>
                    <a:close/>
                    <a:moveTo>
                      <a:pt x="19808" y="0"/>
                    </a:moveTo>
                    <a:cubicBezTo>
                      <a:pt x="19782" y="0"/>
                      <a:pt x="19756" y="4"/>
                      <a:pt x="19729" y="11"/>
                    </a:cubicBezTo>
                    <a:cubicBezTo>
                      <a:pt x="19060" y="185"/>
                      <a:pt x="3315" y="4310"/>
                      <a:pt x="183" y="5686"/>
                    </a:cubicBezTo>
                    <a:cubicBezTo>
                      <a:pt x="72" y="5736"/>
                      <a:pt x="1" y="5849"/>
                      <a:pt x="4" y="5971"/>
                    </a:cubicBezTo>
                    <a:cubicBezTo>
                      <a:pt x="7" y="6058"/>
                      <a:pt x="295" y="14677"/>
                      <a:pt x="3545" y="23553"/>
                    </a:cubicBezTo>
                    <a:cubicBezTo>
                      <a:pt x="5371" y="28538"/>
                      <a:pt x="7820" y="31450"/>
                      <a:pt x="9554" y="33013"/>
                    </a:cubicBezTo>
                    <a:cubicBezTo>
                      <a:pt x="11747" y="34992"/>
                      <a:pt x="13809" y="35764"/>
                      <a:pt x="15008" y="35827"/>
                    </a:cubicBezTo>
                    <a:cubicBezTo>
                      <a:pt x="15046" y="35829"/>
                      <a:pt x="15084" y="35829"/>
                      <a:pt x="15121" y="35829"/>
                    </a:cubicBezTo>
                    <a:cubicBezTo>
                      <a:pt x="17794" y="35829"/>
                      <a:pt x="22325" y="31018"/>
                      <a:pt x="24228" y="26975"/>
                    </a:cubicBezTo>
                    <a:cubicBezTo>
                      <a:pt x="26034" y="23133"/>
                      <a:pt x="27351" y="18738"/>
                      <a:pt x="27599" y="17889"/>
                    </a:cubicBezTo>
                    <a:cubicBezTo>
                      <a:pt x="28225" y="17637"/>
                      <a:pt x="30593" y="16536"/>
                      <a:pt x="31290" y="14096"/>
                    </a:cubicBezTo>
                    <a:cubicBezTo>
                      <a:pt x="31712" y="12618"/>
                      <a:pt x="32045" y="10599"/>
                      <a:pt x="31234" y="9371"/>
                    </a:cubicBezTo>
                    <a:cubicBezTo>
                      <a:pt x="30880" y="8836"/>
                      <a:pt x="30348" y="8519"/>
                      <a:pt x="29654" y="8431"/>
                    </a:cubicBezTo>
                    <a:cubicBezTo>
                      <a:pt x="29557" y="8419"/>
                      <a:pt x="29463" y="8414"/>
                      <a:pt x="29371" y="8414"/>
                    </a:cubicBezTo>
                    <a:cubicBezTo>
                      <a:pt x="27782" y="8414"/>
                      <a:pt x="26901" y="10100"/>
                      <a:pt x="26580" y="10891"/>
                    </a:cubicBezTo>
                    <a:cubicBezTo>
                      <a:pt x="25894" y="10345"/>
                      <a:pt x="24243" y="8828"/>
                      <a:pt x="23489" y="6378"/>
                    </a:cubicBezTo>
                    <a:cubicBezTo>
                      <a:pt x="22904" y="4476"/>
                      <a:pt x="23385" y="2840"/>
                      <a:pt x="23645" y="1961"/>
                    </a:cubicBezTo>
                    <a:cubicBezTo>
                      <a:pt x="23797" y="1445"/>
                      <a:pt x="23880" y="1161"/>
                      <a:pt x="23645" y="983"/>
                    </a:cubicBezTo>
                    <a:cubicBezTo>
                      <a:pt x="23575" y="930"/>
                      <a:pt x="23501" y="910"/>
                      <a:pt x="23428" y="910"/>
                    </a:cubicBezTo>
                    <a:cubicBezTo>
                      <a:pt x="23270" y="910"/>
                      <a:pt x="23120" y="1004"/>
                      <a:pt x="23042" y="1053"/>
                    </a:cubicBezTo>
                    <a:cubicBezTo>
                      <a:pt x="22756" y="1232"/>
                      <a:pt x="22397" y="1513"/>
                      <a:pt x="22017" y="1812"/>
                    </a:cubicBezTo>
                    <a:cubicBezTo>
                      <a:pt x="21236" y="2424"/>
                      <a:pt x="20093" y="3321"/>
                      <a:pt x="19459" y="3321"/>
                    </a:cubicBezTo>
                    <a:cubicBezTo>
                      <a:pt x="19394" y="3321"/>
                      <a:pt x="19334" y="3311"/>
                      <a:pt x="19281" y="3291"/>
                    </a:cubicBezTo>
                    <a:cubicBezTo>
                      <a:pt x="19239" y="3275"/>
                      <a:pt x="19205" y="3250"/>
                      <a:pt x="19180" y="3181"/>
                    </a:cubicBezTo>
                    <a:cubicBezTo>
                      <a:pt x="19003" y="2694"/>
                      <a:pt x="19593" y="1290"/>
                      <a:pt x="20067" y="449"/>
                    </a:cubicBezTo>
                    <a:cubicBezTo>
                      <a:pt x="20184" y="242"/>
                      <a:pt x="20026" y="0"/>
                      <a:pt x="1980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356;p32"/>
              <p:cNvSpPr/>
              <p:nvPr/>
            </p:nvSpPr>
            <p:spPr>
              <a:xfrm>
                <a:off x="6437825" y="2851125"/>
                <a:ext cx="121960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739" extrusionOk="0">
                    <a:moveTo>
                      <a:pt x="5854" y="0"/>
                    </a:moveTo>
                    <a:cubicBezTo>
                      <a:pt x="5820" y="0"/>
                      <a:pt x="5784" y="6"/>
                      <a:pt x="5750" y="19"/>
                    </a:cubicBezTo>
                    <a:lnTo>
                      <a:pt x="214" y="2158"/>
                    </a:lnTo>
                    <a:cubicBezTo>
                      <a:pt x="79" y="2210"/>
                      <a:pt x="1" y="2351"/>
                      <a:pt x="27" y="2493"/>
                    </a:cubicBezTo>
                    <a:cubicBezTo>
                      <a:pt x="54" y="2636"/>
                      <a:pt x="177" y="2739"/>
                      <a:pt x="322" y="2739"/>
                    </a:cubicBezTo>
                    <a:cubicBezTo>
                      <a:pt x="360" y="2739"/>
                      <a:pt x="396" y="2732"/>
                      <a:pt x="431" y="2719"/>
                    </a:cubicBezTo>
                    <a:lnTo>
                      <a:pt x="5967" y="580"/>
                    </a:lnTo>
                    <a:cubicBezTo>
                      <a:pt x="6119" y="518"/>
                      <a:pt x="6193" y="346"/>
                      <a:pt x="6134" y="192"/>
                    </a:cubicBezTo>
                    <a:cubicBezTo>
                      <a:pt x="6088" y="73"/>
                      <a:pt x="5975" y="0"/>
                      <a:pt x="585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357;p32"/>
              <p:cNvSpPr/>
              <p:nvPr/>
            </p:nvSpPr>
            <p:spPr>
              <a:xfrm>
                <a:off x="5968573" y="2871858"/>
                <a:ext cx="495420" cy="171598"/>
              </a:xfrm>
              <a:custGeom>
                <a:avLst/>
                <a:gdLst/>
                <a:ahLst/>
                <a:cxnLst/>
                <a:rect l="l" t="t" r="r" b="b"/>
                <a:pathLst>
                  <a:path w="25161" h="871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126" y="3524"/>
                      <a:pt x="1888" y="5537"/>
                    </a:cubicBezTo>
                    <a:cubicBezTo>
                      <a:pt x="3154" y="6985"/>
                      <a:pt x="5397" y="7521"/>
                      <a:pt x="7072" y="7521"/>
                    </a:cubicBezTo>
                    <a:cubicBezTo>
                      <a:pt x="7725" y="7521"/>
                      <a:pt x="8292" y="7440"/>
                      <a:pt x="8680" y="7299"/>
                    </a:cubicBezTo>
                    <a:cubicBezTo>
                      <a:pt x="10001" y="6818"/>
                      <a:pt x="9832" y="3247"/>
                      <a:pt x="11126" y="3247"/>
                    </a:cubicBezTo>
                    <a:cubicBezTo>
                      <a:pt x="11188" y="3247"/>
                      <a:pt x="11254" y="3255"/>
                      <a:pt x="11323" y="3272"/>
                    </a:cubicBezTo>
                    <a:cubicBezTo>
                      <a:pt x="12832" y="3649"/>
                      <a:pt x="12581" y="5285"/>
                      <a:pt x="13209" y="6795"/>
                    </a:cubicBezTo>
                    <a:cubicBezTo>
                      <a:pt x="13839" y="8304"/>
                      <a:pt x="14467" y="8178"/>
                      <a:pt x="17236" y="8557"/>
                    </a:cubicBezTo>
                    <a:cubicBezTo>
                      <a:pt x="17985" y="8659"/>
                      <a:pt x="18725" y="8715"/>
                      <a:pt x="19425" y="8715"/>
                    </a:cubicBezTo>
                    <a:cubicBezTo>
                      <a:pt x="21313" y="8715"/>
                      <a:pt x="22917" y="8308"/>
                      <a:pt x="23651" y="7299"/>
                    </a:cubicBezTo>
                    <a:cubicBezTo>
                      <a:pt x="24658" y="5914"/>
                      <a:pt x="25161" y="1637"/>
                      <a:pt x="24154" y="1385"/>
                    </a:cubicBezTo>
                    <a:cubicBezTo>
                      <a:pt x="23958" y="1336"/>
                      <a:pt x="23671" y="1315"/>
                      <a:pt x="23309" y="1315"/>
                    </a:cubicBezTo>
                    <a:cubicBezTo>
                      <a:pt x="21814" y="1315"/>
                      <a:pt x="19041" y="1661"/>
                      <a:pt x="16104" y="1762"/>
                    </a:cubicBezTo>
                    <a:cubicBezTo>
                      <a:pt x="12454" y="1887"/>
                      <a:pt x="11070" y="2014"/>
                      <a:pt x="11070" y="20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358;p32"/>
              <p:cNvSpPr/>
              <p:nvPr/>
            </p:nvSpPr>
            <p:spPr>
              <a:xfrm>
                <a:off x="5962607" y="2865971"/>
                <a:ext cx="504162" cy="183393"/>
              </a:xfrm>
              <a:custGeom>
                <a:avLst/>
                <a:gdLst/>
                <a:ahLst/>
                <a:cxnLst/>
                <a:rect l="l" t="t" r="r" b="b"/>
                <a:pathLst>
                  <a:path w="25605" h="9314" extrusionOk="0">
                    <a:moveTo>
                      <a:pt x="631" y="665"/>
                    </a:moveTo>
                    <a:lnTo>
                      <a:pt x="11320" y="2610"/>
                    </a:lnTo>
                    <a:cubicBezTo>
                      <a:pt x="11341" y="2612"/>
                      <a:pt x="11361" y="2614"/>
                      <a:pt x="11381" y="2614"/>
                    </a:cubicBezTo>
                    <a:cubicBezTo>
                      <a:pt x="11388" y="2614"/>
                      <a:pt x="11394" y="2613"/>
                      <a:pt x="11401" y="2613"/>
                    </a:cubicBezTo>
                    <a:cubicBezTo>
                      <a:pt x="11415" y="2612"/>
                      <a:pt x="12824" y="2486"/>
                      <a:pt x="16417" y="2362"/>
                    </a:cubicBezTo>
                    <a:cubicBezTo>
                      <a:pt x="17930" y="2310"/>
                      <a:pt x="19387" y="2195"/>
                      <a:pt x="20673" y="2093"/>
                    </a:cubicBezTo>
                    <a:cubicBezTo>
                      <a:pt x="21841" y="2000"/>
                      <a:pt x="22900" y="1916"/>
                      <a:pt x="23625" y="1916"/>
                    </a:cubicBezTo>
                    <a:cubicBezTo>
                      <a:pt x="23955" y="1916"/>
                      <a:pt x="24215" y="1933"/>
                      <a:pt x="24385" y="1975"/>
                    </a:cubicBezTo>
                    <a:cubicBezTo>
                      <a:pt x="24430" y="1987"/>
                      <a:pt x="24501" y="2062"/>
                      <a:pt x="24565" y="2236"/>
                    </a:cubicBezTo>
                    <a:cubicBezTo>
                      <a:pt x="24974" y="3361"/>
                      <a:pt x="24478" y="6366"/>
                      <a:pt x="23711" y="7420"/>
                    </a:cubicBezTo>
                    <a:cubicBezTo>
                      <a:pt x="23099" y="8262"/>
                      <a:pt x="21659" y="8712"/>
                      <a:pt x="19705" y="8712"/>
                    </a:cubicBezTo>
                    <a:cubicBezTo>
                      <a:pt x="19050" y="8712"/>
                      <a:pt x="18337" y="8661"/>
                      <a:pt x="17579" y="8558"/>
                    </a:cubicBezTo>
                    <a:cubicBezTo>
                      <a:pt x="17232" y="8511"/>
                      <a:pt x="16918" y="8470"/>
                      <a:pt x="16633" y="8435"/>
                    </a:cubicBezTo>
                    <a:cubicBezTo>
                      <a:pt x="14679" y="8189"/>
                      <a:pt x="14274" y="8138"/>
                      <a:pt x="13790" y="6979"/>
                    </a:cubicBezTo>
                    <a:cubicBezTo>
                      <a:pt x="13606" y="6538"/>
                      <a:pt x="13501" y="6081"/>
                      <a:pt x="13399" y="5639"/>
                    </a:cubicBezTo>
                    <a:cubicBezTo>
                      <a:pt x="13165" y="4630"/>
                      <a:pt x="12923" y="3585"/>
                      <a:pt x="11698" y="3280"/>
                    </a:cubicBezTo>
                    <a:cubicBezTo>
                      <a:pt x="11605" y="3256"/>
                      <a:pt x="11509" y="3243"/>
                      <a:pt x="11413" y="3243"/>
                    </a:cubicBezTo>
                    <a:lnTo>
                      <a:pt x="11411" y="3243"/>
                    </a:lnTo>
                    <a:cubicBezTo>
                      <a:pt x="10544" y="3243"/>
                      <a:pt x="10208" y="4368"/>
                      <a:pt x="9908" y="5373"/>
                    </a:cubicBezTo>
                    <a:cubicBezTo>
                      <a:pt x="9663" y="6197"/>
                      <a:pt x="9384" y="7132"/>
                      <a:pt x="8881" y="7314"/>
                    </a:cubicBezTo>
                    <a:cubicBezTo>
                      <a:pt x="8510" y="7449"/>
                      <a:pt x="7974" y="7526"/>
                      <a:pt x="7358" y="7526"/>
                    </a:cubicBezTo>
                    <a:cubicBezTo>
                      <a:pt x="5757" y="7526"/>
                      <a:pt x="3616" y="7007"/>
                      <a:pt x="2417" y="5638"/>
                    </a:cubicBezTo>
                    <a:cubicBezTo>
                      <a:pt x="1077" y="4107"/>
                      <a:pt x="720" y="1609"/>
                      <a:pt x="631" y="665"/>
                    </a:cubicBezTo>
                    <a:close/>
                    <a:moveTo>
                      <a:pt x="306" y="0"/>
                    </a:moveTo>
                    <a:cubicBezTo>
                      <a:pt x="234" y="0"/>
                      <a:pt x="163" y="26"/>
                      <a:pt x="107" y="74"/>
                    </a:cubicBezTo>
                    <a:cubicBezTo>
                      <a:pt x="39" y="133"/>
                      <a:pt x="1" y="221"/>
                      <a:pt x="3" y="311"/>
                    </a:cubicBezTo>
                    <a:cubicBezTo>
                      <a:pt x="9" y="460"/>
                      <a:pt x="154" y="3965"/>
                      <a:pt x="1964" y="6034"/>
                    </a:cubicBezTo>
                    <a:cubicBezTo>
                      <a:pt x="3317" y="7579"/>
                      <a:pt x="5621" y="8121"/>
                      <a:pt x="7353" y="8121"/>
                    </a:cubicBezTo>
                    <a:cubicBezTo>
                      <a:pt x="8062" y="8121"/>
                      <a:pt x="8675" y="8030"/>
                      <a:pt x="9088" y="7880"/>
                    </a:cubicBezTo>
                    <a:cubicBezTo>
                      <a:pt x="9874" y="7594"/>
                      <a:pt x="10184" y="6552"/>
                      <a:pt x="10484" y="5544"/>
                    </a:cubicBezTo>
                    <a:cubicBezTo>
                      <a:pt x="10794" y="4506"/>
                      <a:pt x="11020" y="3848"/>
                      <a:pt x="11440" y="3848"/>
                    </a:cubicBezTo>
                    <a:cubicBezTo>
                      <a:pt x="11477" y="3848"/>
                      <a:pt x="11514" y="3853"/>
                      <a:pt x="11554" y="3863"/>
                    </a:cubicBezTo>
                    <a:cubicBezTo>
                      <a:pt x="12380" y="4069"/>
                      <a:pt x="12563" y="4692"/>
                      <a:pt x="12813" y="5775"/>
                    </a:cubicBezTo>
                    <a:cubicBezTo>
                      <a:pt x="12916" y="6219"/>
                      <a:pt x="13032" y="6723"/>
                      <a:pt x="13235" y="7209"/>
                    </a:cubicBezTo>
                    <a:cubicBezTo>
                      <a:pt x="13853" y="8690"/>
                      <a:pt x="14534" y="8776"/>
                      <a:pt x="16557" y="9031"/>
                    </a:cubicBezTo>
                    <a:cubicBezTo>
                      <a:pt x="16841" y="9067"/>
                      <a:pt x="17152" y="9106"/>
                      <a:pt x="17499" y="9153"/>
                    </a:cubicBezTo>
                    <a:cubicBezTo>
                      <a:pt x="18288" y="9261"/>
                      <a:pt x="19028" y="9313"/>
                      <a:pt x="19712" y="9313"/>
                    </a:cubicBezTo>
                    <a:cubicBezTo>
                      <a:pt x="21877" y="9313"/>
                      <a:pt x="23465" y="8781"/>
                      <a:pt x="24197" y="7774"/>
                    </a:cubicBezTo>
                    <a:cubicBezTo>
                      <a:pt x="25082" y="6559"/>
                      <a:pt x="25605" y="3339"/>
                      <a:pt x="25131" y="2032"/>
                    </a:cubicBezTo>
                    <a:cubicBezTo>
                      <a:pt x="25001" y="1675"/>
                      <a:pt x="24799" y="1461"/>
                      <a:pt x="24531" y="1393"/>
                    </a:cubicBezTo>
                    <a:cubicBezTo>
                      <a:pt x="24308" y="1337"/>
                      <a:pt x="23997" y="1314"/>
                      <a:pt x="23606" y="1314"/>
                    </a:cubicBezTo>
                    <a:cubicBezTo>
                      <a:pt x="22874" y="1314"/>
                      <a:pt x="21861" y="1395"/>
                      <a:pt x="20625" y="1494"/>
                    </a:cubicBezTo>
                    <a:cubicBezTo>
                      <a:pt x="19346" y="1595"/>
                      <a:pt x="17897" y="1710"/>
                      <a:pt x="16396" y="1762"/>
                    </a:cubicBezTo>
                    <a:cubicBezTo>
                      <a:pt x="13120" y="1876"/>
                      <a:pt x="11646" y="1990"/>
                      <a:pt x="11389" y="2011"/>
                    </a:cubicBezTo>
                    <a:lnTo>
                      <a:pt x="358" y="5"/>
                    </a:lnTo>
                    <a:cubicBezTo>
                      <a:pt x="341" y="2"/>
                      <a:pt x="323" y="0"/>
                      <a:pt x="30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359;p32"/>
              <p:cNvSpPr/>
              <p:nvPr/>
            </p:nvSpPr>
            <p:spPr>
              <a:xfrm>
                <a:off x="6240184" y="2917874"/>
                <a:ext cx="212278" cy="118027"/>
              </a:xfrm>
              <a:custGeom>
                <a:avLst/>
                <a:gdLst/>
                <a:ahLst/>
                <a:cxnLst/>
                <a:rect l="l" t="t" r="r" b="b"/>
                <a:pathLst>
                  <a:path w="11026" h="6343" extrusionOk="0">
                    <a:moveTo>
                      <a:pt x="10844" y="0"/>
                    </a:moveTo>
                    <a:lnTo>
                      <a:pt x="0" y="5378"/>
                    </a:lnTo>
                    <a:cubicBezTo>
                      <a:pt x="577" y="5900"/>
                      <a:pt x="1461" y="5917"/>
                      <a:pt x="3420" y="6185"/>
                    </a:cubicBezTo>
                    <a:cubicBezTo>
                      <a:pt x="4169" y="6287"/>
                      <a:pt x="4909" y="6343"/>
                      <a:pt x="5609" y="6343"/>
                    </a:cubicBezTo>
                    <a:cubicBezTo>
                      <a:pt x="7497" y="6343"/>
                      <a:pt x="9101" y="5936"/>
                      <a:pt x="9835" y="4927"/>
                    </a:cubicBezTo>
                    <a:cubicBezTo>
                      <a:pt x="10565" y="3924"/>
                      <a:pt x="11026" y="1410"/>
                      <a:pt x="1084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360;p32"/>
              <p:cNvSpPr/>
              <p:nvPr/>
            </p:nvSpPr>
            <p:spPr>
              <a:xfrm>
                <a:off x="6021965" y="2906225"/>
                <a:ext cx="270247" cy="107458"/>
              </a:xfrm>
              <a:custGeom>
                <a:avLst/>
                <a:gdLst/>
                <a:ahLst/>
                <a:cxnLst/>
                <a:rect l="l" t="t" r="r" b="b"/>
                <a:pathLst>
                  <a:path w="14037" h="5775" extrusionOk="0">
                    <a:moveTo>
                      <a:pt x="14037" y="0"/>
                    </a:moveTo>
                    <a:lnTo>
                      <a:pt x="14037" y="0"/>
                    </a:lnTo>
                    <a:cubicBezTo>
                      <a:pt x="13899" y="5"/>
                      <a:pt x="13760" y="12"/>
                      <a:pt x="13622" y="17"/>
                    </a:cubicBezTo>
                    <a:cubicBezTo>
                      <a:pt x="12538" y="54"/>
                      <a:pt x="11658" y="90"/>
                      <a:pt x="10951" y="125"/>
                    </a:cubicBezTo>
                    <a:lnTo>
                      <a:pt x="1" y="4348"/>
                    </a:lnTo>
                    <a:cubicBezTo>
                      <a:pt x="1302" y="5377"/>
                      <a:pt x="3161" y="5774"/>
                      <a:pt x="4599" y="5774"/>
                    </a:cubicBezTo>
                    <a:cubicBezTo>
                      <a:pt x="5248" y="5774"/>
                      <a:pt x="5812" y="5693"/>
                      <a:pt x="6198" y="5553"/>
                    </a:cubicBezTo>
                    <a:cubicBezTo>
                      <a:pt x="7519" y="5072"/>
                      <a:pt x="7350" y="1501"/>
                      <a:pt x="8644" y="1501"/>
                    </a:cubicBezTo>
                    <a:cubicBezTo>
                      <a:pt x="8706" y="1501"/>
                      <a:pt x="8772" y="1509"/>
                      <a:pt x="8841" y="1526"/>
                    </a:cubicBezTo>
                    <a:cubicBezTo>
                      <a:pt x="9742" y="1751"/>
                      <a:pt x="10015" y="2427"/>
                      <a:pt x="10222" y="3255"/>
                    </a:cubicBezTo>
                    <a:lnTo>
                      <a:pt x="1403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361;p32"/>
              <p:cNvSpPr/>
              <p:nvPr/>
            </p:nvSpPr>
            <p:spPr>
              <a:xfrm>
                <a:off x="6163287" y="2984859"/>
                <a:ext cx="96816" cy="153956"/>
              </a:xfrm>
              <a:custGeom>
                <a:avLst/>
                <a:gdLst/>
                <a:ahLst/>
                <a:cxnLst/>
                <a:rect l="l" t="t" r="r" b="b"/>
                <a:pathLst>
                  <a:path w="4917" h="7819" extrusionOk="0">
                    <a:moveTo>
                      <a:pt x="438" y="1"/>
                    </a:moveTo>
                    <a:cubicBezTo>
                      <a:pt x="288" y="4"/>
                      <a:pt x="133" y="123"/>
                      <a:pt x="127" y="289"/>
                    </a:cubicBezTo>
                    <a:cubicBezTo>
                      <a:pt x="125" y="322"/>
                      <a:pt x="1" y="3588"/>
                      <a:pt x="1" y="5584"/>
                    </a:cubicBezTo>
                    <a:cubicBezTo>
                      <a:pt x="1" y="6547"/>
                      <a:pt x="167" y="7128"/>
                      <a:pt x="539" y="7467"/>
                    </a:cubicBezTo>
                    <a:cubicBezTo>
                      <a:pt x="844" y="7744"/>
                      <a:pt x="1254" y="7819"/>
                      <a:pt x="1696" y="7819"/>
                    </a:cubicBezTo>
                    <a:cubicBezTo>
                      <a:pt x="1947" y="7819"/>
                      <a:pt x="2209" y="7795"/>
                      <a:pt x="2467" y="7770"/>
                    </a:cubicBezTo>
                    <a:cubicBezTo>
                      <a:pt x="3927" y="7637"/>
                      <a:pt x="4737" y="6975"/>
                      <a:pt x="4770" y="6947"/>
                    </a:cubicBezTo>
                    <a:cubicBezTo>
                      <a:pt x="4899" y="6841"/>
                      <a:pt x="4916" y="6652"/>
                      <a:pt x="4810" y="6524"/>
                    </a:cubicBezTo>
                    <a:cubicBezTo>
                      <a:pt x="4750" y="6452"/>
                      <a:pt x="4665" y="6415"/>
                      <a:pt x="4579" y="6415"/>
                    </a:cubicBezTo>
                    <a:cubicBezTo>
                      <a:pt x="4511" y="6415"/>
                      <a:pt x="4443" y="6438"/>
                      <a:pt x="4387" y="6485"/>
                    </a:cubicBezTo>
                    <a:cubicBezTo>
                      <a:pt x="4380" y="6490"/>
                      <a:pt x="3675" y="7056"/>
                      <a:pt x="2412" y="7171"/>
                    </a:cubicBezTo>
                    <a:cubicBezTo>
                      <a:pt x="2133" y="7197"/>
                      <a:pt x="1888" y="7217"/>
                      <a:pt x="1678" y="7217"/>
                    </a:cubicBezTo>
                    <a:cubicBezTo>
                      <a:pt x="1349" y="7217"/>
                      <a:pt x="1104" y="7169"/>
                      <a:pt x="943" y="7022"/>
                    </a:cubicBezTo>
                    <a:cubicBezTo>
                      <a:pt x="713" y="6812"/>
                      <a:pt x="602" y="6341"/>
                      <a:pt x="602" y="5584"/>
                    </a:cubicBezTo>
                    <a:cubicBezTo>
                      <a:pt x="602" y="3600"/>
                      <a:pt x="726" y="344"/>
                      <a:pt x="727" y="312"/>
                    </a:cubicBezTo>
                    <a:cubicBezTo>
                      <a:pt x="733" y="146"/>
                      <a:pt x="604" y="6"/>
                      <a:pt x="43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362;p32"/>
              <p:cNvSpPr/>
              <p:nvPr/>
            </p:nvSpPr>
            <p:spPr>
              <a:xfrm>
                <a:off x="6246852" y="3132928"/>
                <a:ext cx="167227" cy="107803"/>
              </a:xfrm>
              <a:custGeom>
                <a:avLst/>
                <a:gdLst/>
                <a:ahLst/>
                <a:cxnLst/>
                <a:rect l="l" t="t" r="r" b="b"/>
                <a:pathLst>
                  <a:path w="8493" h="5475" extrusionOk="0">
                    <a:moveTo>
                      <a:pt x="5466" y="602"/>
                    </a:moveTo>
                    <a:cubicBezTo>
                      <a:pt x="5587" y="602"/>
                      <a:pt x="5708" y="611"/>
                      <a:pt x="5827" y="627"/>
                    </a:cubicBezTo>
                    <a:cubicBezTo>
                      <a:pt x="6867" y="775"/>
                      <a:pt x="7554" y="1282"/>
                      <a:pt x="7713" y="2016"/>
                    </a:cubicBezTo>
                    <a:cubicBezTo>
                      <a:pt x="7853" y="2665"/>
                      <a:pt x="7553" y="3352"/>
                      <a:pt x="6967" y="3724"/>
                    </a:cubicBezTo>
                    <a:cubicBezTo>
                      <a:pt x="5837" y="4442"/>
                      <a:pt x="3276" y="4874"/>
                      <a:pt x="2009" y="4874"/>
                    </a:cubicBezTo>
                    <a:cubicBezTo>
                      <a:pt x="1754" y="4874"/>
                      <a:pt x="1552" y="4857"/>
                      <a:pt x="1424" y="4821"/>
                    </a:cubicBezTo>
                    <a:cubicBezTo>
                      <a:pt x="1049" y="4714"/>
                      <a:pt x="758" y="4452"/>
                      <a:pt x="681" y="4154"/>
                    </a:cubicBezTo>
                    <a:cubicBezTo>
                      <a:pt x="647" y="4028"/>
                      <a:pt x="641" y="3844"/>
                      <a:pt x="799" y="3687"/>
                    </a:cubicBezTo>
                    <a:cubicBezTo>
                      <a:pt x="809" y="3677"/>
                      <a:pt x="818" y="3666"/>
                      <a:pt x="826" y="3655"/>
                    </a:cubicBezTo>
                    <a:cubicBezTo>
                      <a:pt x="851" y="3622"/>
                      <a:pt x="3149" y="602"/>
                      <a:pt x="5466" y="602"/>
                    </a:cubicBezTo>
                    <a:close/>
                    <a:moveTo>
                      <a:pt x="5469" y="1"/>
                    </a:moveTo>
                    <a:cubicBezTo>
                      <a:pt x="2918" y="1"/>
                      <a:pt x="573" y="2996"/>
                      <a:pt x="358" y="3277"/>
                    </a:cubicBezTo>
                    <a:cubicBezTo>
                      <a:pt x="95" y="3552"/>
                      <a:pt x="0" y="3924"/>
                      <a:pt x="98" y="4305"/>
                    </a:cubicBezTo>
                    <a:cubicBezTo>
                      <a:pt x="230" y="4813"/>
                      <a:pt x="675" y="5232"/>
                      <a:pt x="1259" y="5398"/>
                    </a:cubicBezTo>
                    <a:cubicBezTo>
                      <a:pt x="1437" y="5449"/>
                      <a:pt x="1701" y="5474"/>
                      <a:pt x="2025" y="5474"/>
                    </a:cubicBezTo>
                    <a:cubicBezTo>
                      <a:pt x="3479" y="5474"/>
                      <a:pt x="6108" y="4982"/>
                      <a:pt x="7289" y="4230"/>
                    </a:cubicBezTo>
                    <a:cubicBezTo>
                      <a:pt x="8086" y="3724"/>
                      <a:pt x="8493" y="2783"/>
                      <a:pt x="8300" y="1889"/>
                    </a:cubicBezTo>
                    <a:cubicBezTo>
                      <a:pt x="8085" y="895"/>
                      <a:pt x="7215" y="218"/>
                      <a:pt x="5913" y="32"/>
                    </a:cubicBezTo>
                    <a:cubicBezTo>
                      <a:pt x="5764" y="11"/>
                      <a:pt x="5616" y="1"/>
                      <a:pt x="54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363;p32"/>
              <p:cNvSpPr/>
              <p:nvPr/>
            </p:nvSpPr>
            <p:spPr>
              <a:xfrm>
                <a:off x="6254846" y="3150826"/>
                <a:ext cx="141473" cy="68817"/>
              </a:xfrm>
              <a:custGeom>
                <a:avLst/>
                <a:gdLst/>
                <a:ahLst/>
                <a:cxnLst/>
                <a:rect l="l" t="t" r="r" b="b"/>
                <a:pathLst>
                  <a:path w="7185" h="3495" extrusionOk="0">
                    <a:moveTo>
                      <a:pt x="6849" y="1"/>
                    </a:moveTo>
                    <a:cubicBezTo>
                      <a:pt x="6780" y="1"/>
                      <a:pt x="6711" y="24"/>
                      <a:pt x="6655" y="72"/>
                    </a:cubicBezTo>
                    <a:cubicBezTo>
                      <a:pt x="6623" y="99"/>
                      <a:pt x="3422" y="2774"/>
                      <a:pt x="295" y="2893"/>
                    </a:cubicBezTo>
                    <a:cubicBezTo>
                      <a:pt x="130" y="2899"/>
                      <a:pt x="1" y="3036"/>
                      <a:pt x="3" y="3199"/>
                    </a:cubicBezTo>
                    <a:cubicBezTo>
                      <a:pt x="7" y="3363"/>
                      <a:pt x="141" y="3494"/>
                      <a:pt x="303" y="3494"/>
                    </a:cubicBezTo>
                    <a:cubicBezTo>
                      <a:pt x="304" y="3494"/>
                      <a:pt x="305" y="3494"/>
                      <a:pt x="305" y="3494"/>
                    </a:cubicBezTo>
                    <a:lnTo>
                      <a:pt x="317" y="3494"/>
                    </a:lnTo>
                    <a:cubicBezTo>
                      <a:pt x="3654" y="3366"/>
                      <a:pt x="6905" y="647"/>
                      <a:pt x="7042" y="530"/>
                    </a:cubicBezTo>
                    <a:cubicBezTo>
                      <a:pt x="7169" y="424"/>
                      <a:pt x="7185" y="234"/>
                      <a:pt x="7078" y="107"/>
                    </a:cubicBezTo>
                    <a:cubicBezTo>
                      <a:pt x="7019" y="37"/>
                      <a:pt x="6934" y="1"/>
                      <a:pt x="684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364;p32"/>
              <p:cNvSpPr/>
              <p:nvPr/>
            </p:nvSpPr>
            <p:spPr>
              <a:xfrm>
                <a:off x="6198946" y="2791739"/>
                <a:ext cx="209068" cy="89373"/>
              </a:xfrm>
              <a:custGeom>
                <a:avLst/>
                <a:gdLst/>
                <a:ahLst/>
                <a:cxnLst/>
                <a:rect l="l" t="t" r="r" b="b"/>
                <a:pathLst>
                  <a:path w="10618" h="4539" extrusionOk="0">
                    <a:moveTo>
                      <a:pt x="6923" y="0"/>
                    </a:moveTo>
                    <a:cubicBezTo>
                      <a:pt x="6677" y="0"/>
                      <a:pt x="6423" y="14"/>
                      <a:pt x="6164" y="45"/>
                    </a:cubicBezTo>
                    <a:cubicBezTo>
                      <a:pt x="4025" y="296"/>
                      <a:pt x="2516" y="2435"/>
                      <a:pt x="1761" y="2812"/>
                    </a:cubicBezTo>
                    <a:cubicBezTo>
                      <a:pt x="1007" y="3189"/>
                      <a:pt x="0" y="3190"/>
                      <a:pt x="0" y="3190"/>
                    </a:cubicBezTo>
                    <a:cubicBezTo>
                      <a:pt x="0" y="3190"/>
                      <a:pt x="1252" y="4538"/>
                      <a:pt x="1987" y="4538"/>
                    </a:cubicBezTo>
                    <a:cubicBezTo>
                      <a:pt x="2092" y="4538"/>
                      <a:pt x="2186" y="4511"/>
                      <a:pt x="2265" y="4448"/>
                    </a:cubicBezTo>
                    <a:cubicBezTo>
                      <a:pt x="2894" y="3944"/>
                      <a:pt x="5158" y="1680"/>
                      <a:pt x="7800" y="1428"/>
                    </a:cubicBezTo>
                    <a:cubicBezTo>
                      <a:pt x="8398" y="1372"/>
                      <a:pt x="8879" y="1353"/>
                      <a:pt x="9262" y="1353"/>
                    </a:cubicBezTo>
                    <a:cubicBezTo>
                      <a:pt x="9948" y="1353"/>
                      <a:pt x="10319" y="1412"/>
                      <a:pt x="10475" y="1412"/>
                    </a:cubicBezTo>
                    <a:cubicBezTo>
                      <a:pt x="10618" y="1412"/>
                      <a:pt x="10581" y="1363"/>
                      <a:pt x="10442" y="1177"/>
                    </a:cubicBezTo>
                    <a:cubicBezTo>
                      <a:pt x="10111" y="734"/>
                      <a:pt x="8710" y="0"/>
                      <a:pt x="692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365;p32"/>
              <p:cNvSpPr/>
              <p:nvPr/>
            </p:nvSpPr>
            <p:spPr>
              <a:xfrm>
                <a:off x="6191090" y="2785773"/>
                <a:ext cx="223206" cy="101226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5141" extrusionOk="0">
                    <a:moveTo>
                      <a:pt x="7328" y="603"/>
                    </a:moveTo>
                    <a:cubicBezTo>
                      <a:pt x="8652" y="603"/>
                      <a:pt x="9715" y="1022"/>
                      <a:pt x="10257" y="1371"/>
                    </a:cubicBezTo>
                    <a:cubicBezTo>
                      <a:pt x="10092" y="1362"/>
                      <a:pt x="9896" y="1356"/>
                      <a:pt x="9665" y="1356"/>
                    </a:cubicBezTo>
                    <a:cubicBezTo>
                      <a:pt x="9272" y="1356"/>
                      <a:pt x="8779" y="1374"/>
                      <a:pt x="8171" y="1433"/>
                    </a:cubicBezTo>
                    <a:cubicBezTo>
                      <a:pt x="5769" y="1661"/>
                      <a:pt x="3676" y="3479"/>
                      <a:pt x="2782" y="4254"/>
                    </a:cubicBezTo>
                    <a:cubicBezTo>
                      <a:pt x="2657" y="4365"/>
                      <a:pt x="2553" y="4454"/>
                      <a:pt x="2476" y="4515"/>
                    </a:cubicBezTo>
                    <a:cubicBezTo>
                      <a:pt x="2451" y="4535"/>
                      <a:pt x="2418" y="4544"/>
                      <a:pt x="2376" y="4544"/>
                    </a:cubicBezTo>
                    <a:cubicBezTo>
                      <a:pt x="2128" y="4544"/>
                      <a:pt x="1605" y="4215"/>
                      <a:pt x="1076" y="3739"/>
                    </a:cubicBezTo>
                    <a:cubicBezTo>
                      <a:pt x="1441" y="3686"/>
                      <a:pt x="1897" y="3583"/>
                      <a:pt x="2295" y="3384"/>
                    </a:cubicBezTo>
                    <a:cubicBezTo>
                      <a:pt x="2561" y="3251"/>
                      <a:pt x="2864" y="2972"/>
                      <a:pt x="3248" y="2616"/>
                    </a:cubicBezTo>
                    <a:cubicBezTo>
                      <a:pt x="4072" y="1853"/>
                      <a:pt x="5201" y="810"/>
                      <a:pt x="6599" y="645"/>
                    </a:cubicBezTo>
                    <a:cubicBezTo>
                      <a:pt x="6849" y="616"/>
                      <a:pt x="7092" y="603"/>
                      <a:pt x="7328" y="603"/>
                    </a:cubicBezTo>
                    <a:close/>
                    <a:moveTo>
                      <a:pt x="7341" y="1"/>
                    </a:moveTo>
                    <a:cubicBezTo>
                      <a:pt x="7078" y="1"/>
                      <a:pt x="6806" y="16"/>
                      <a:pt x="6528" y="49"/>
                    </a:cubicBezTo>
                    <a:cubicBezTo>
                      <a:pt x="4937" y="236"/>
                      <a:pt x="3675" y="1403"/>
                      <a:pt x="2840" y="2174"/>
                    </a:cubicBezTo>
                    <a:cubicBezTo>
                      <a:pt x="2505" y="2484"/>
                      <a:pt x="2214" y="2752"/>
                      <a:pt x="2026" y="2847"/>
                    </a:cubicBezTo>
                    <a:cubicBezTo>
                      <a:pt x="1346" y="3186"/>
                      <a:pt x="409" y="3192"/>
                      <a:pt x="399" y="3192"/>
                    </a:cubicBezTo>
                    <a:cubicBezTo>
                      <a:pt x="136" y="3192"/>
                      <a:pt x="1" y="3505"/>
                      <a:pt x="179" y="3697"/>
                    </a:cubicBezTo>
                    <a:cubicBezTo>
                      <a:pt x="533" y="4079"/>
                      <a:pt x="1592" y="5140"/>
                      <a:pt x="2392" y="5140"/>
                    </a:cubicBezTo>
                    <a:cubicBezTo>
                      <a:pt x="2559" y="5140"/>
                      <a:pt x="2715" y="5094"/>
                      <a:pt x="2851" y="4986"/>
                    </a:cubicBezTo>
                    <a:cubicBezTo>
                      <a:pt x="2934" y="4920"/>
                      <a:pt x="3043" y="4825"/>
                      <a:pt x="3177" y="4709"/>
                    </a:cubicBezTo>
                    <a:cubicBezTo>
                      <a:pt x="4027" y="3970"/>
                      <a:pt x="6017" y="2241"/>
                      <a:pt x="8228" y="2031"/>
                    </a:cubicBezTo>
                    <a:cubicBezTo>
                      <a:pt x="8816" y="1975"/>
                      <a:pt x="9291" y="1957"/>
                      <a:pt x="9668" y="1957"/>
                    </a:cubicBezTo>
                    <a:cubicBezTo>
                      <a:pt x="10121" y="1957"/>
                      <a:pt x="10432" y="1983"/>
                      <a:pt x="10628" y="1999"/>
                    </a:cubicBezTo>
                    <a:cubicBezTo>
                      <a:pt x="10714" y="2007"/>
                      <a:pt x="10792" y="2013"/>
                      <a:pt x="10863" y="2013"/>
                    </a:cubicBezTo>
                    <a:cubicBezTo>
                      <a:pt x="11025" y="2013"/>
                      <a:pt x="11147" y="1979"/>
                      <a:pt x="11224" y="1838"/>
                    </a:cubicBezTo>
                    <a:cubicBezTo>
                      <a:pt x="11336" y="1638"/>
                      <a:pt x="11212" y="1474"/>
                      <a:pt x="11081" y="1300"/>
                    </a:cubicBezTo>
                    <a:cubicBezTo>
                      <a:pt x="10716" y="812"/>
                      <a:pt x="9262" y="1"/>
                      <a:pt x="73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366;p32"/>
              <p:cNvSpPr/>
              <p:nvPr/>
            </p:nvSpPr>
            <p:spPr>
              <a:xfrm>
                <a:off x="6020574" y="2819660"/>
                <a:ext cx="121428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6167" h="2467" extrusionOk="0">
                    <a:moveTo>
                      <a:pt x="1754" y="0"/>
                    </a:moveTo>
                    <a:cubicBezTo>
                      <a:pt x="1672" y="0"/>
                      <a:pt x="1591" y="4"/>
                      <a:pt x="1511" y="10"/>
                    </a:cubicBezTo>
                    <a:cubicBezTo>
                      <a:pt x="1" y="136"/>
                      <a:pt x="126" y="1141"/>
                      <a:pt x="126" y="1141"/>
                    </a:cubicBezTo>
                    <a:cubicBezTo>
                      <a:pt x="126" y="1141"/>
                      <a:pt x="757" y="1267"/>
                      <a:pt x="2895" y="1897"/>
                    </a:cubicBezTo>
                    <a:cubicBezTo>
                      <a:pt x="4372" y="2332"/>
                      <a:pt x="4889" y="2466"/>
                      <a:pt x="5192" y="2466"/>
                    </a:cubicBezTo>
                    <a:cubicBezTo>
                      <a:pt x="5327" y="2466"/>
                      <a:pt x="5420" y="2439"/>
                      <a:pt x="5537" y="2401"/>
                    </a:cubicBezTo>
                    <a:cubicBezTo>
                      <a:pt x="5914" y="2275"/>
                      <a:pt x="6166" y="1268"/>
                      <a:pt x="6166" y="1268"/>
                    </a:cubicBezTo>
                    <a:lnTo>
                      <a:pt x="6166" y="1268"/>
                    </a:lnTo>
                    <a:cubicBezTo>
                      <a:pt x="6079" y="1355"/>
                      <a:pt x="5965" y="1389"/>
                      <a:pt x="5841" y="1389"/>
                    </a:cubicBezTo>
                    <a:cubicBezTo>
                      <a:pt x="5429" y="1389"/>
                      <a:pt x="4907" y="1016"/>
                      <a:pt x="4907" y="1016"/>
                    </a:cubicBezTo>
                    <a:cubicBezTo>
                      <a:pt x="4907" y="1016"/>
                      <a:pt x="3215" y="0"/>
                      <a:pt x="1754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367;p32"/>
              <p:cNvSpPr/>
              <p:nvPr/>
            </p:nvSpPr>
            <p:spPr>
              <a:xfrm>
                <a:off x="6016262" y="2813753"/>
                <a:ext cx="132100" cy="60429"/>
              </a:xfrm>
              <a:custGeom>
                <a:avLst/>
                <a:gdLst/>
                <a:ahLst/>
                <a:cxnLst/>
                <a:rect l="l" t="t" r="r" b="b"/>
                <a:pathLst>
                  <a:path w="6709" h="3069" extrusionOk="0">
                    <a:moveTo>
                      <a:pt x="1972" y="602"/>
                    </a:moveTo>
                    <a:cubicBezTo>
                      <a:pt x="3327" y="602"/>
                      <a:pt x="4951" y="1562"/>
                      <a:pt x="4952" y="1562"/>
                    </a:cubicBezTo>
                    <a:cubicBezTo>
                      <a:pt x="5025" y="1615"/>
                      <a:pt x="5477" y="1924"/>
                      <a:pt x="5932" y="1980"/>
                    </a:cubicBezTo>
                    <a:cubicBezTo>
                      <a:pt x="5836" y="2209"/>
                      <a:pt x="5731" y="2385"/>
                      <a:pt x="5661" y="2416"/>
                    </a:cubicBezTo>
                    <a:cubicBezTo>
                      <a:pt x="5577" y="2444"/>
                      <a:pt x="5512" y="2466"/>
                      <a:pt x="5406" y="2466"/>
                    </a:cubicBezTo>
                    <a:cubicBezTo>
                      <a:pt x="5157" y="2466"/>
                      <a:pt x="4682" y="2346"/>
                      <a:pt x="3198" y="1910"/>
                    </a:cubicBezTo>
                    <a:cubicBezTo>
                      <a:pt x="1785" y="1494"/>
                      <a:pt x="1028" y="1297"/>
                      <a:pt x="671" y="1209"/>
                    </a:cubicBezTo>
                    <a:cubicBezTo>
                      <a:pt x="695" y="1132"/>
                      <a:pt x="734" y="1060"/>
                      <a:pt x="786" y="997"/>
                    </a:cubicBezTo>
                    <a:cubicBezTo>
                      <a:pt x="960" y="782"/>
                      <a:pt x="1295" y="648"/>
                      <a:pt x="1755" y="610"/>
                    </a:cubicBezTo>
                    <a:cubicBezTo>
                      <a:pt x="1826" y="604"/>
                      <a:pt x="1899" y="602"/>
                      <a:pt x="1972" y="602"/>
                    </a:cubicBezTo>
                    <a:close/>
                    <a:moveTo>
                      <a:pt x="1975" y="0"/>
                    </a:moveTo>
                    <a:cubicBezTo>
                      <a:pt x="1884" y="0"/>
                      <a:pt x="1794" y="4"/>
                      <a:pt x="1705" y="12"/>
                    </a:cubicBezTo>
                    <a:cubicBezTo>
                      <a:pt x="1069" y="64"/>
                      <a:pt x="603" y="268"/>
                      <a:pt x="319" y="619"/>
                    </a:cubicBezTo>
                    <a:cubicBezTo>
                      <a:pt x="0" y="1011"/>
                      <a:pt x="42" y="1433"/>
                      <a:pt x="48" y="1481"/>
                    </a:cubicBezTo>
                    <a:cubicBezTo>
                      <a:pt x="64" y="1609"/>
                      <a:pt x="160" y="1712"/>
                      <a:pt x="287" y="1738"/>
                    </a:cubicBezTo>
                    <a:cubicBezTo>
                      <a:pt x="293" y="1739"/>
                      <a:pt x="939" y="1871"/>
                      <a:pt x="3029" y="2486"/>
                    </a:cubicBezTo>
                    <a:cubicBezTo>
                      <a:pt x="4490" y="2916"/>
                      <a:pt x="5046" y="3068"/>
                      <a:pt x="5409" y="3068"/>
                    </a:cubicBezTo>
                    <a:cubicBezTo>
                      <a:pt x="5574" y="3068"/>
                      <a:pt x="5700" y="3036"/>
                      <a:pt x="5850" y="2986"/>
                    </a:cubicBezTo>
                    <a:cubicBezTo>
                      <a:pt x="6346" y="2820"/>
                      <a:pt x="6607" y="1915"/>
                      <a:pt x="6676" y="1641"/>
                    </a:cubicBezTo>
                    <a:cubicBezTo>
                      <a:pt x="6709" y="1510"/>
                      <a:pt x="6649" y="1373"/>
                      <a:pt x="6532" y="1306"/>
                    </a:cubicBezTo>
                    <a:cubicBezTo>
                      <a:pt x="6486" y="1280"/>
                      <a:pt x="6435" y="1267"/>
                      <a:pt x="6385" y="1267"/>
                    </a:cubicBezTo>
                    <a:cubicBezTo>
                      <a:pt x="6307" y="1267"/>
                      <a:pt x="6230" y="1298"/>
                      <a:pt x="6172" y="1356"/>
                    </a:cubicBezTo>
                    <a:cubicBezTo>
                      <a:pt x="6148" y="1379"/>
                      <a:pt x="6110" y="1390"/>
                      <a:pt x="6061" y="1390"/>
                    </a:cubicBezTo>
                    <a:cubicBezTo>
                      <a:pt x="5877" y="1390"/>
                      <a:pt x="5543" y="1244"/>
                      <a:pt x="5281" y="1060"/>
                    </a:cubicBezTo>
                    <a:cubicBezTo>
                      <a:pt x="5205" y="1014"/>
                      <a:pt x="3498" y="0"/>
                      <a:pt x="1975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368;p32"/>
              <p:cNvSpPr/>
              <p:nvPr/>
            </p:nvSpPr>
            <p:spPr>
              <a:xfrm>
                <a:off x="6431780" y="2509109"/>
                <a:ext cx="146159" cy="233976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11883" extrusionOk="0">
                    <a:moveTo>
                      <a:pt x="705" y="1"/>
                    </a:moveTo>
                    <a:cubicBezTo>
                      <a:pt x="272" y="1"/>
                      <a:pt x="1" y="57"/>
                      <a:pt x="1" y="57"/>
                    </a:cubicBezTo>
                    <a:cubicBezTo>
                      <a:pt x="1" y="57"/>
                      <a:pt x="5662" y="2447"/>
                      <a:pt x="6165" y="11883"/>
                    </a:cubicBezTo>
                    <a:lnTo>
                      <a:pt x="7297" y="11757"/>
                    </a:lnTo>
                    <a:cubicBezTo>
                      <a:pt x="7297" y="11757"/>
                      <a:pt x="7423" y="7354"/>
                      <a:pt x="5537" y="3328"/>
                    </a:cubicBezTo>
                    <a:cubicBezTo>
                      <a:pt x="4164" y="400"/>
                      <a:pt x="1860" y="1"/>
                      <a:pt x="7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369;p32"/>
              <p:cNvSpPr/>
              <p:nvPr/>
            </p:nvSpPr>
            <p:spPr>
              <a:xfrm>
                <a:off x="6425637" y="2503320"/>
                <a:ext cx="157835" cy="245672"/>
              </a:xfrm>
              <a:custGeom>
                <a:avLst/>
                <a:gdLst/>
                <a:ahLst/>
                <a:cxnLst/>
                <a:rect l="l" t="t" r="r" b="b"/>
                <a:pathLst>
                  <a:path w="8016" h="12477" extrusionOk="0">
                    <a:moveTo>
                      <a:pt x="1354" y="601"/>
                    </a:moveTo>
                    <a:cubicBezTo>
                      <a:pt x="2503" y="677"/>
                      <a:pt x="4390" y="1219"/>
                      <a:pt x="5576" y="3749"/>
                    </a:cubicBezTo>
                    <a:cubicBezTo>
                      <a:pt x="7150" y="7109"/>
                      <a:pt x="7300" y="10786"/>
                      <a:pt x="7309" y="11782"/>
                    </a:cubicBezTo>
                    <a:lnTo>
                      <a:pt x="6758" y="11844"/>
                    </a:lnTo>
                    <a:cubicBezTo>
                      <a:pt x="6291" y="4795"/>
                      <a:pt x="2999" y="1712"/>
                      <a:pt x="1354" y="601"/>
                    </a:cubicBezTo>
                    <a:close/>
                    <a:moveTo>
                      <a:pt x="986" y="0"/>
                    </a:moveTo>
                    <a:cubicBezTo>
                      <a:pt x="543" y="0"/>
                      <a:pt x="263" y="55"/>
                      <a:pt x="252" y="57"/>
                    </a:cubicBezTo>
                    <a:cubicBezTo>
                      <a:pt x="124" y="83"/>
                      <a:pt x="27" y="190"/>
                      <a:pt x="14" y="321"/>
                    </a:cubicBezTo>
                    <a:cubicBezTo>
                      <a:pt x="1" y="452"/>
                      <a:pt x="74" y="576"/>
                      <a:pt x="195" y="627"/>
                    </a:cubicBezTo>
                    <a:cubicBezTo>
                      <a:pt x="251" y="651"/>
                      <a:pt x="5691" y="3077"/>
                      <a:pt x="6178" y="12192"/>
                    </a:cubicBezTo>
                    <a:cubicBezTo>
                      <a:pt x="6186" y="12351"/>
                      <a:pt x="6318" y="12477"/>
                      <a:pt x="6477" y="12477"/>
                    </a:cubicBezTo>
                    <a:cubicBezTo>
                      <a:pt x="6489" y="12477"/>
                      <a:pt x="6499" y="12477"/>
                      <a:pt x="6511" y="12476"/>
                    </a:cubicBezTo>
                    <a:lnTo>
                      <a:pt x="7642" y="12350"/>
                    </a:lnTo>
                    <a:cubicBezTo>
                      <a:pt x="7792" y="12333"/>
                      <a:pt x="7907" y="12210"/>
                      <a:pt x="7910" y="12059"/>
                    </a:cubicBezTo>
                    <a:cubicBezTo>
                      <a:pt x="7916" y="11877"/>
                      <a:pt x="8016" y="7538"/>
                      <a:pt x="6121" y="3494"/>
                    </a:cubicBezTo>
                    <a:cubicBezTo>
                      <a:pt x="4678" y="416"/>
                      <a:pt x="2211" y="0"/>
                      <a:pt x="98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370;p32"/>
              <p:cNvSpPr/>
              <p:nvPr/>
            </p:nvSpPr>
            <p:spPr>
              <a:xfrm>
                <a:off x="6491283" y="2712920"/>
                <a:ext cx="181778" cy="107980"/>
              </a:xfrm>
              <a:custGeom>
                <a:avLst/>
                <a:gdLst/>
                <a:ahLst/>
                <a:cxnLst/>
                <a:rect l="l" t="t" r="r" b="b"/>
                <a:pathLst>
                  <a:path w="9232" h="5484" extrusionOk="0">
                    <a:moveTo>
                      <a:pt x="7210" y="1"/>
                    </a:moveTo>
                    <a:cubicBezTo>
                      <a:pt x="7009" y="1"/>
                      <a:pt x="6805" y="35"/>
                      <a:pt x="6605" y="107"/>
                    </a:cubicBezTo>
                    <a:lnTo>
                      <a:pt x="1312" y="2001"/>
                    </a:lnTo>
                    <a:cubicBezTo>
                      <a:pt x="492" y="2295"/>
                      <a:pt x="1" y="3137"/>
                      <a:pt x="150" y="3997"/>
                    </a:cubicBezTo>
                    <a:cubicBezTo>
                      <a:pt x="300" y="4855"/>
                      <a:pt x="1044" y="5482"/>
                      <a:pt x="1916" y="5484"/>
                    </a:cubicBezTo>
                    <a:cubicBezTo>
                      <a:pt x="2122" y="5484"/>
                      <a:pt x="2327" y="5448"/>
                      <a:pt x="2520" y="5378"/>
                    </a:cubicBezTo>
                    <a:lnTo>
                      <a:pt x="7813" y="3483"/>
                    </a:lnTo>
                    <a:cubicBezTo>
                      <a:pt x="8746" y="3150"/>
                      <a:pt x="9231" y="2123"/>
                      <a:pt x="8898" y="1190"/>
                    </a:cubicBezTo>
                    <a:cubicBezTo>
                      <a:pt x="8635" y="458"/>
                      <a:pt x="7946" y="1"/>
                      <a:pt x="7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371;p32"/>
              <p:cNvSpPr/>
              <p:nvPr/>
            </p:nvSpPr>
            <p:spPr>
              <a:xfrm>
                <a:off x="6484943" y="2706994"/>
                <a:ext cx="194793" cy="119833"/>
              </a:xfrm>
              <a:custGeom>
                <a:avLst/>
                <a:gdLst/>
                <a:ahLst/>
                <a:cxnLst/>
                <a:rect l="l" t="t" r="r" b="b"/>
                <a:pathLst>
                  <a:path w="9893" h="6086" extrusionOk="0">
                    <a:moveTo>
                      <a:pt x="7533" y="602"/>
                    </a:moveTo>
                    <a:cubicBezTo>
                      <a:pt x="8259" y="604"/>
                      <a:pt x="8877" y="1127"/>
                      <a:pt x="9001" y="1842"/>
                    </a:cubicBezTo>
                    <a:cubicBezTo>
                      <a:pt x="9124" y="2557"/>
                      <a:pt x="8716" y="3257"/>
                      <a:pt x="8034" y="3502"/>
                    </a:cubicBezTo>
                    <a:lnTo>
                      <a:pt x="2742" y="5397"/>
                    </a:lnTo>
                    <a:cubicBezTo>
                      <a:pt x="2583" y="5454"/>
                      <a:pt x="2419" y="5482"/>
                      <a:pt x="2257" y="5482"/>
                    </a:cubicBezTo>
                    <a:cubicBezTo>
                      <a:pt x="1640" y="5482"/>
                      <a:pt x="1046" y="5091"/>
                      <a:pt x="833" y="4493"/>
                    </a:cubicBezTo>
                    <a:cubicBezTo>
                      <a:pt x="554" y="3717"/>
                      <a:pt x="958" y="2862"/>
                      <a:pt x="1736" y="2586"/>
                    </a:cubicBezTo>
                    <a:lnTo>
                      <a:pt x="7029" y="691"/>
                    </a:lnTo>
                    <a:cubicBezTo>
                      <a:pt x="7190" y="632"/>
                      <a:pt x="7361" y="602"/>
                      <a:pt x="7533" y="602"/>
                    </a:cubicBezTo>
                    <a:close/>
                    <a:moveTo>
                      <a:pt x="7531" y="1"/>
                    </a:moveTo>
                    <a:cubicBezTo>
                      <a:pt x="7297" y="1"/>
                      <a:pt x="7059" y="41"/>
                      <a:pt x="6825" y="124"/>
                    </a:cubicBezTo>
                    <a:lnTo>
                      <a:pt x="1532" y="2019"/>
                    </a:lnTo>
                    <a:cubicBezTo>
                      <a:pt x="574" y="2362"/>
                      <a:pt x="0" y="3346"/>
                      <a:pt x="175" y="4349"/>
                    </a:cubicBezTo>
                    <a:cubicBezTo>
                      <a:pt x="349" y="5352"/>
                      <a:pt x="1219" y="6084"/>
                      <a:pt x="2238" y="6086"/>
                    </a:cubicBezTo>
                    <a:cubicBezTo>
                      <a:pt x="2478" y="6084"/>
                      <a:pt x="2718" y="6043"/>
                      <a:pt x="2944" y="5962"/>
                    </a:cubicBezTo>
                    <a:lnTo>
                      <a:pt x="8237" y="4068"/>
                    </a:lnTo>
                    <a:cubicBezTo>
                      <a:pt x="9326" y="3678"/>
                      <a:pt x="9892" y="2479"/>
                      <a:pt x="9502" y="1390"/>
                    </a:cubicBezTo>
                    <a:cubicBezTo>
                      <a:pt x="9197" y="534"/>
                      <a:pt x="8391" y="1"/>
                      <a:pt x="753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372;p32"/>
              <p:cNvSpPr/>
              <p:nvPr/>
            </p:nvSpPr>
            <p:spPr>
              <a:xfrm>
                <a:off x="6492859" y="2760058"/>
                <a:ext cx="52592" cy="57593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2925" extrusionOk="0">
                    <a:moveTo>
                      <a:pt x="1107" y="0"/>
                    </a:moveTo>
                    <a:cubicBezTo>
                      <a:pt x="1005" y="0"/>
                      <a:pt x="904" y="18"/>
                      <a:pt x="807" y="54"/>
                    </a:cubicBezTo>
                    <a:cubicBezTo>
                      <a:pt x="230" y="270"/>
                      <a:pt x="0" y="1076"/>
                      <a:pt x="292" y="1854"/>
                    </a:cubicBezTo>
                    <a:cubicBezTo>
                      <a:pt x="535" y="2501"/>
                      <a:pt x="1062" y="2925"/>
                      <a:pt x="1564" y="2925"/>
                    </a:cubicBezTo>
                    <a:cubicBezTo>
                      <a:pt x="1666" y="2925"/>
                      <a:pt x="1766" y="2908"/>
                      <a:pt x="1863" y="2871"/>
                    </a:cubicBezTo>
                    <a:cubicBezTo>
                      <a:pt x="2439" y="2654"/>
                      <a:pt x="2670" y="1849"/>
                      <a:pt x="2379" y="1072"/>
                    </a:cubicBezTo>
                    <a:cubicBezTo>
                      <a:pt x="2135" y="424"/>
                      <a:pt x="1608" y="0"/>
                      <a:pt x="1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373;p32"/>
              <p:cNvSpPr/>
              <p:nvPr/>
            </p:nvSpPr>
            <p:spPr>
              <a:xfrm>
                <a:off x="6486164" y="2754132"/>
                <a:ext cx="62811" cy="69407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25" extrusionOk="0">
                    <a:moveTo>
                      <a:pt x="1435" y="602"/>
                    </a:moveTo>
                    <a:cubicBezTo>
                      <a:pt x="1438" y="602"/>
                      <a:pt x="1441" y="602"/>
                      <a:pt x="1444" y="602"/>
                    </a:cubicBezTo>
                    <a:cubicBezTo>
                      <a:pt x="1820" y="602"/>
                      <a:pt x="2242" y="958"/>
                      <a:pt x="2438" y="1477"/>
                    </a:cubicBezTo>
                    <a:cubicBezTo>
                      <a:pt x="2556" y="1793"/>
                      <a:pt x="2578" y="2121"/>
                      <a:pt x="2498" y="2399"/>
                    </a:cubicBezTo>
                    <a:cubicBezTo>
                      <a:pt x="2427" y="2646"/>
                      <a:pt x="2285" y="2820"/>
                      <a:pt x="2098" y="2890"/>
                    </a:cubicBezTo>
                    <a:cubicBezTo>
                      <a:pt x="2036" y="2913"/>
                      <a:pt x="1972" y="2924"/>
                      <a:pt x="1907" y="2924"/>
                    </a:cubicBezTo>
                    <a:cubicBezTo>
                      <a:pt x="1532" y="2924"/>
                      <a:pt x="1109" y="2568"/>
                      <a:pt x="913" y="2048"/>
                    </a:cubicBezTo>
                    <a:cubicBezTo>
                      <a:pt x="684" y="1438"/>
                      <a:pt x="840" y="790"/>
                      <a:pt x="1252" y="635"/>
                    </a:cubicBezTo>
                    <a:cubicBezTo>
                      <a:pt x="1311" y="614"/>
                      <a:pt x="1373" y="602"/>
                      <a:pt x="1435" y="602"/>
                    </a:cubicBezTo>
                    <a:close/>
                    <a:moveTo>
                      <a:pt x="1441" y="1"/>
                    </a:moveTo>
                    <a:cubicBezTo>
                      <a:pt x="1305" y="1"/>
                      <a:pt x="1171" y="24"/>
                      <a:pt x="1041" y="73"/>
                    </a:cubicBezTo>
                    <a:cubicBezTo>
                      <a:pt x="310" y="348"/>
                      <a:pt x="0" y="1329"/>
                      <a:pt x="350" y="2261"/>
                    </a:cubicBezTo>
                    <a:cubicBezTo>
                      <a:pt x="638" y="3027"/>
                      <a:pt x="1283" y="3524"/>
                      <a:pt x="1910" y="3524"/>
                    </a:cubicBezTo>
                    <a:cubicBezTo>
                      <a:pt x="2047" y="3524"/>
                      <a:pt x="2182" y="3501"/>
                      <a:pt x="2309" y="3453"/>
                    </a:cubicBezTo>
                    <a:cubicBezTo>
                      <a:pt x="2679" y="3313"/>
                      <a:pt x="2951" y="2999"/>
                      <a:pt x="3076" y="2565"/>
                    </a:cubicBezTo>
                    <a:cubicBezTo>
                      <a:pt x="3190" y="2163"/>
                      <a:pt x="3162" y="1702"/>
                      <a:pt x="2999" y="1266"/>
                    </a:cubicBezTo>
                    <a:cubicBezTo>
                      <a:pt x="2711" y="499"/>
                      <a:pt x="2067" y="1"/>
                      <a:pt x="14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374;p32"/>
              <p:cNvSpPr/>
              <p:nvPr/>
            </p:nvSpPr>
            <p:spPr>
              <a:xfrm>
                <a:off x="6473995" y="2907241"/>
                <a:ext cx="59168" cy="100616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5110" extrusionOk="0">
                    <a:moveTo>
                      <a:pt x="1503" y="1033"/>
                    </a:moveTo>
                    <a:cubicBezTo>
                      <a:pt x="1926" y="2021"/>
                      <a:pt x="2404" y="3252"/>
                      <a:pt x="2404" y="3608"/>
                    </a:cubicBezTo>
                    <a:cubicBezTo>
                      <a:pt x="2398" y="4101"/>
                      <a:pt x="1996" y="4497"/>
                      <a:pt x="1503" y="4497"/>
                    </a:cubicBezTo>
                    <a:cubicBezTo>
                      <a:pt x="1009" y="4497"/>
                      <a:pt x="607" y="4101"/>
                      <a:pt x="602" y="3608"/>
                    </a:cubicBezTo>
                    <a:cubicBezTo>
                      <a:pt x="602" y="3252"/>
                      <a:pt x="1079" y="2021"/>
                      <a:pt x="1503" y="1033"/>
                    </a:cubicBezTo>
                    <a:close/>
                    <a:moveTo>
                      <a:pt x="1503" y="1"/>
                    </a:moveTo>
                    <a:cubicBezTo>
                      <a:pt x="1390" y="1"/>
                      <a:pt x="1277" y="54"/>
                      <a:pt x="1229" y="161"/>
                    </a:cubicBezTo>
                    <a:cubicBezTo>
                      <a:pt x="1024" y="616"/>
                      <a:pt x="0" y="2915"/>
                      <a:pt x="0" y="3608"/>
                    </a:cubicBezTo>
                    <a:cubicBezTo>
                      <a:pt x="2" y="4437"/>
                      <a:pt x="674" y="5109"/>
                      <a:pt x="1503" y="5109"/>
                    </a:cubicBezTo>
                    <a:cubicBezTo>
                      <a:pt x="2331" y="5109"/>
                      <a:pt x="3004" y="4437"/>
                      <a:pt x="3005" y="3608"/>
                    </a:cubicBezTo>
                    <a:cubicBezTo>
                      <a:pt x="3005" y="2915"/>
                      <a:pt x="1982" y="616"/>
                      <a:pt x="1776" y="161"/>
                    </a:cubicBezTo>
                    <a:cubicBezTo>
                      <a:pt x="1728" y="54"/>
                      <a:pt x="1615" y="1"/>
                      <a:pt x="1503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375;p32"/>
              <p:cNvSpPr/>
              <p:nvPr/>
            </p:nvSpPr>
            <p:spPr>
              <a:xfrm>
                <a:off x="6641656" y="1230441"/>
                <a:ext cx="1516071" cy="1799528"/>
              </a:xfrm>
              <a:custGeom>
                <a:avLst/>
                <a:gdLst/>
                <a:ahLst/>
                <a:cxnLst/>
                <a:rect l="l" t="t" r="r" b="b"/>
                <a:pathLst>
                  <a:path w="76997" h="91393" extrusionOk="0">
                    <a:moveTo>
                      <a:pt x="24017" y="0"/>
                    </a:moveTo>
                    <a:cubicBezTo>
                      <a:pt x="22933" y="0"/>
                      <a:pt x="21579" y="521"/>
                      <a:pt x="20269" y="974"/>
                    </a:cubicBezTo>
                    <a:cubicBezTo>
                      <a:pt x="17355" y="1983"/>
                      <a:pt x="9507" y="9607"/>
                      <a:pt x="7713" y="14428"/>
                    </a:cubicBezTo>
                    <a:cubicBezTo>
                      <a:pt x="5919" y="19249"/>
                      <a:pt x="7489" y="20818"/>
                      <a:pt x="10628" y="23733"/>
                    </a:cubicBezTo>
                    <a:cubicBezTo>
                      <a:pt x="13767" y="26647"/>
                      <a:pt x="17579" y="32590"/>
                      <a:pt x="19597" y="38195"/>
                    </a:cubicBezTo>
                    <a:cubicBezTo>
                      <a:pt x="21615" y="43801"/>
                      <a:pt x="24193" y="49182"/>
                      <a:pt x="28341" y="50640"/>
                    </a:cubicBezTo>
                    <a:cubicBezTo>
                      <a:pt x="28341" y="50640"/>
                      <a:pt x="21727" y="53778"/>
                      <a:pt x="17354" y="56918"/>
                    </a:cubicBezTo>
                    <a:cubicBezTo>
                      <a:pt x="12982" y="60056"/>
                      <a:pt x="10852" y="61515"/>
                      <a:pt x="10852" y="61515"/>
                    </a:cubicBezTo>
                    <a:cubicBezTo>
                      <a:pt x="10852" y="61515"/>
                      <a:pt x="4909" y="63196"/>
                      <a:pt x="2667" y="66110"/>
                    </a:cubicBezTo>
                    <a:cubicBezTo>
                      <a:pt x="1326" y="67854"/>
                      <a:pt x="475" y="69225"/>
                      <a:pt x="1" y="70054"/>
                    </a:cubicBezTo>
                    <a:cubicBezTo>
                      <a:pt x="1225" y="69607"/>
                      <a:pt x="3281" y="69045"/>
                      <a:pt x="5884" y="69045"/>
                    </a:cubicBezTo>
                    <a:cubicBezTo>
                      <a:pt x="8729" y="69045"/>
                      <a:pt x="12227" y="69715"/>
                      <a:pt x="16008" y="71940"/>
                    </a:cubicBezTo>
                    <a:cubicBezTo>
                      <a:pt x="24989" y="77223"/>
                      <a:pt x="26900" y="85990"/>
                      <a:pt x="26902" y="91392"/>
                    </a:cubicBezTo>
                    <a:lnTo>
                      <a:pt x="30471" y="88197"/>
                    </a:lnTo>
                    <a:cubicBezTo>
                      <a:pt x="30471" y="88197"/>
                      <a:pt x="39777" y="84497"/>
                      <a:pt x="47512" y="75976"/>
                    </a:cubicBezTo>
                    <a:cubicBezTo>
                      <a:pt x="55247" y="67456"/>
                      <a:pt x="56482" y="63309"/>
                      <a:pt x="57265" y="55685"/>
                    </a:cubicBezTo>
                    <a:cubicBezTo>
                      <a:pt x="58050" y="48061"/>
                      <a:pt x="61190" y="17903"/>
                      <a:pt x="61301" y="17455"/>
                    </a:cubicBezTo>
                    <a:cubicBezTo>
                      <a:pt x="61414" y="17007"/>
                      <a:pt x="62423" y="14764"/>
                      <a:pt x="63769" y="14540"/>
                    </a:cubicBezTo>
                    <a:cubicBezTo>
                      <a:pt x="63791" y="14537"/>
                      <a:pt x="63816" y="14535"/>
                      <a:pt x="63842" y="14535"/>
                    </a:cubicBezTo>
                    <a:cubicBezTo>
                      <a:pt x="65364" y="14535"/>
                      <a:pt x="72530" y="20830"/>
                      <a:pt x="73522" y="21491"/>
                    </a:cubicBezTo>
                    <a:cubicBezTo>
                      <a:pt x="73952" y="21777"/>
                      <a:pt x="74564" y="22002"/>
                      <a:pt x="75144" y="22002"/>
                    </a:cubicBezTo>
                    <a:cubicBezTo>
                      <a:pt x="75924" y="22002"/>
                      <a:pt x="76644" y="21592"/>
                      <a:pt x="76773" y="20369"/>
                    </a:cubicBezTo>
                    <a:cubicBezTo>
                      <a:pt x="76997" y="18240"/>
                      <a:pt x="75204" y="12971"/>
                      <a:pt x="69486" y="7252"/>
                    </a:cubicBezTo>
                    <a:cubicBezTo>
                      <a:pt x="65318" y="3085"/>
                      <a:pt x="61984" y="1479"/>
                      <a:pt x="59962" y="1479"/>
                    </a:cubicBezTo>
                    <a:cubicBezTo>
                      <a:pt x="59210" y="1479"/>
                      <a:pt x="58639" y="1701"/>
                      <a:pt x="58274" y="2096"/>
                    </a:cubicBezTo>
                    <a:cubicBezTo>
                      <a:pt x="56930" y="3553"/>
                      <a:pt x="57826" y="6693"/>
                      <a:pt x="56930" y="11289"/>
                    </a:cubicBezTo>
                    <a:cubicBezTo>
                      <a:pt x="56032" y="15885"/>
                      <a:pt x="50428" y="32478"/>
                      <a:pt x="47625" y="40326"/>
                    </a:cubicBezTo>
                    <a:cubicBezTo>
                      <a:pt x="44821" y="48174"/>
                      <a:pt x="45718" y="58825"/>
                      <a:pt x="45718" y="58825"/>
                    </a:cubicBezTo>
                    <a:cubicBezTo>
                      <a:pt x="45718" y="58825"/>
                      <a:pt x="41906" y="60169"/>
                      <a:pt x="39216" y="62187"/>
                    </a:cubicBezTo>
                    <a:cubicBezTo>
                      <a:pt x="36525" y="64204"/>
                      <a:pt x="32377" y="67008"/>
                      <a:pt x="32377" y="67008"/>
                    </a:cubicBezTo>
                    <a:lnTo>
                      <a:pt x="31256" y="66447"/>
                    </a:lnTo>
                    <a:cubicBezTo>
                      <a:pt x="31256" y="66447"/>
                      <a:pt x="37534" y="60169"/>
                      <a:pt x="39440" y="56581"/>
                    </a:cubicBezTo>
                    <a:cubicBezTo>
                      <a:pt x="41346" y="52993"/>
                      <a:pt x="41906" y="52769"/>
                      <a:pt x="40897" y="50640"/>
                    </a:cubicBezTo>
                    <a:cubicBezTo>
                      <a:pt x="39888" y="48509"/>
                      <a:pt x="31704" y="38195"/>
                      <a:pt x="28116" y="33599"/>
                    </a:cubicBezTo>
                    <a:cubicBezTo>
                      <a:pt x="24529" y="29002"/>
                      <a:pt x="20157" y="21267"/>
                      <a:pt x="19260" y="19025"/>
                    </a:cubicBezTo>
                    <a:cubicBezTo>
                      <a:pt x="18364" y="16782"/>
                      <a:pt x="18476" y="14540"/>
                      <a:pt x="19149" y="12971"/>
                    </a:cubicBezTo>
                    <a:cubicBezTo>
                      <a:pt x="19821" y="11401"/>
                      <a:pt x="26099" y="8261"/>
                      <a:pt x="26212" y="3440"/>
                    </a:cubicBezTo>
                    <a:cubicBezTo>
                      <a:pt x="26273" y="784"/>
                      <a:pt x="25348" y="0"/>
                      <a:pt x="2401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376;p32"/>
              <p:cNvSpPr/>
              <p:nvPr/>
            </p:nvSpPr>
            <p:spPr>
              <a:xfrm>
                <a:off x="6634174" y="1224553"/>
                <a:ext cx="1529578" cy="1811342"/>
              </a:xfrm>
              <a:custGeom>
                <a:avLst/>
                <a:gdLst/>
                <a:ahLst/>
                <a:cxnLst/>
                <a:rect l="l" t="t" r="r" b="b"/>
                <a:pathLst>
                  <a:path w="77683" h="91993" extrusionOk="0">
                    <a:moveTo>
                      <a:pt x="24397" y="600"/>
                    </a:moveTo>
                    <a:cubicBezTo>
                      <a:pt x="24815" y="600"/>
                      <a:pt x="25180" y="685"/>
                      <a:pt x="25468" y="894"/>
                    </a:cubicBezTo>
                    <a:cubicBezTo>
                      <a:pt x="26048" y="1316"/>
                      <a:pt x="26325" y="2270"/>
                      <a:pt x="26291" y="3732"/>
                    </a:cubicBezTo>
                    <a:cubicBezTo>
                      <a:pt x="26217" y="6899"/>
                      <a:pt x="23359" y="9318"/>
                      <a:pt x="21272" y="11084"/>
                    </a:cubicBezTo>
                    <a:cubicBezTo>
                      <a:pt x="20277" y="11926"/>
                      <a:pt x="19492" y="12590"/>
                      <a:pt x="19252" y="13150"/>
                    </a:cubicBezTo>
                    <a:cubicBezTo>
                      <a:pt x="18474" y="14967"/>
                      <a:pt x="18514" y="17316"/>
                      <a:pt x="19362" y="19434"/>
                    </a:cubicBezTo>
                    <a:cubicBezTo>
                      <a:pt x="20274" y="21714"/>
                      <a:pt x="24658" y="29466"/>
                      <a:pt x="28261" y="34083"/>
                    </a:cubicBezTo>
                    <a:lnTo>
                      <a:pt x="29892" y="36166"/>
                    </a:lnTo>
                    <a:cubicBezTo>
                      <a:pt x="33726" y="41058"/>
                      <a:pt x="40144" y="49247"/>
                      <a:pt x="41006" y="51067"/>
                    </a:cubicBezTo>
                    <a:cubicBezTo>
                      <a:pt x="41781" y="52703"/>
                      <a:pt x="41596" y="53036"/>
                      <a:pt x="40394" y="55201"/>
                    </a:cubicBezTo>
                    <a:cubicBezTo>
                      <a:pt x="40152" y="55637"/>
                      <a:pt x="39872" y="56142"/>
                      <a:pt x="39555" y="56739"/>
                    </a:cubicBezTo>
                    <a:cubicBezTo>
                      <a:pt x="37693" y="60245"/>
                      <a:pt x="31486" y="66471"/>
                      <a:pt x="31423" y="66534"/>
                    </a:cubicBezTo>
                    <a:cubicBezTo>
                      <a:pt x="31279" y="66679"/>
                      <a:pt x="31318" y="66923"/>
                      <a:pt x="31502" y="67014"/>
                    </a:cubicBezTo>
                    <a:lnTo>
                      <a:pt x="32622" y="67575"/>
                    </a:lnTo>
                    <a:cubicBezTo>
                      <a:pt x="32665" y="67596"/>
                      <a:pt x="32711" y="67607"/>
                      <a:pt x="32757" y="67607"/>
                    </a:cubicBezTo>
                    <a:cubicBezTo>
                      <a:pt x="32816" y="67607"/>
                      <a:pt x="32875" y="67589"/>
                      <a:pt x="32926" y="67555"/>
                    </a:cubicBezTo>
                    <a:cubicBezTo>
                      <a:pt x="32966" y="67527"/>
                      <a:pt x="37111" y="64726"/>
                      <a:pt x="39776" y="62726"/>
                    </a:cubicBezTo>
                    <a:cubicBezTo>
                      <a:pt x="42398" y="60760"/>
                      <a:pt x="46161" y="59419"/>
                      <a:pt x="46198" y="59406"/>
                    </a:cubicBezTo>
                    <a:cubicBezTo>
                      <a:pt x="46327" y="59361"/>
                      <a:pt x="46409" y="59234"/>
                      <a:pt x="46398" y="59097"/>
                    </a:cubicBezTo>
                    <a:cubicBezTo>
                      <a:pt x="46389" y="58992"/>
                      <a:pt x="45539" y="48419"/>
                      <a:pt x="48287" y="40725"/>
                    </a:cubicBezTo>
                    <a:cubicBezTo>
                      <a:pt x="51086" y="32887"/>
                      <a:pt x="56693" y="16312"/>
                      <a:pt x="57605" y="11645"/>
                    </a:cubicBezTo>
                    <a:cubicBezTo>
                      <a:pt x="57997" y="9632"/>
                      <a:pt x="58051" y="7876"/>
                      <a:pt x="58093" y="6466"/>
                    </a:cubicBezTo>
                    <a:cubicBezTo>
                      <a:pt x="58149" y="4652"/>
                      <a:pt x="58188" y="3342"/>
                      <a:pt x="58876" y="2597"/>
                    </a:cubicBezTo>
                    <a:cubicBezTo>
                      <a:pt x="59178" y="2270"/>
                      <a:pt x="59661" y="2090"/>
                      <a:pt x="60273" y="2078"/>
                    </a:cubicBezTo>
                    <a:cubicBezTo>
                      <a:pt x="60297" y="2078"/>
                      <a:pt x="60322" y="2077"/>
                      <a:pt x="60346" y="2077"/>
                    </a:cubicBezTo>
                    <a:cubicBezTo>
                      <a:pt x="62634" y="2077"/>
                      <a:pt x="66085" y="4196"/>
                      <a:pt x="69654" y="7763"/>
                    </a:cubicBezTo>
                    <a:cubicBezTo>
                      <a:pt x="75333" y="13443"/>
                      <a:pt x="77071" y="18574"/>
                      <a:pt x="76854" y="20636"/>
                    </a:cubicBezTo>
                    <a:cubicBezTo>
                      <a:pt x="76788" y="21268"/>
                      <a:pt x="76547" y="21685"/>
                      <a:pt x="76139" y="21876"/>
                    </a:cubicBezTo>
                    <a:cubicBezTo>
                      <a:pt x="75955" y="21963"/>
                      <a:pt x="75743" y="22001"/>
                      <a:pt x="75522" y="22001"/>
                    </a:cubicBezTo>
                    <a:cubicBezTo>
                      <a:pt x="75019" y="22001"/>
                      <a:pt x="74467" y="21805"/>
                      <a:pt x="74069" y="21539"/>
                    </a:cubicBezTo>
                    <a:cubicBezTo>
                      <a:pt x="73825" y="21377"/>
                      <a:pt x="73151" y="20826"/>
                      <a:pt x="72299" y="20127"/>
                    </a:cubicBezTo>
                    <a:cubicBezTo>
                      <a:pt x="67985" y="16599"/>
                      <a:pt x="65233" y="14533"/>
                      <a:pt x="64206" y="14533"/>
                    </a:cubicBezTo>
                    <a:cubicBezTo>
                      <a:pt x="64168" y="14533"/>
                      <a:pt x="64132" y="14536"/>
                      <a:pt x="64099" y="14542"/>
                    </a:cubicBezTo>
                    <a:cubicBezTo>
                      <a:pt x="62615" y="14790"/>
                      <a:pt x="61533" y="17110"/>
                      <a:pt x="61390" y="17680"/>
                    </a:cubicBezTo>
                    <a:cubicBezTo>
                      <a:pt x="61265" y="18182"/>
                      <a:pt x="57899" y="50597"/>
                      <a:pt x="57348" y="55952"/>
                    </a:cubicBezTo>
                    <a:cubicBezTo>
                      <a:pt x="56582" y="63373"/>
                      <a:pt x="55436" y="67519"/>
                      <a:pt x="47669" y="76074"/>
                    </a:cubicBezTo>
                    <a:cubicBezTo>
                      <a:pt x="40074" y="84440"/>
                      <a:pt x="30832" y="88179"/>
                      <a:pt x="30740" y="88216"/>
                    </a:cubicBezTo>
                    <a:cubicBezTo>
                      <a:pt x="30707" y="88229"/>
                      <a:pt x="30676" y="88248"/>
                      <a:pt x="30650" y="88272"/>
                    </a:cubicBezTo>
                    <a:lnTo>
                      <a:pt x="27572" y="91028"/>
                    </a:lnTo>
                    <a:cubicBezTo>
                      <a:pt x="27444" y="86705"/>
                      <a:pt x="25986" y="77537"/>
                      <a:pt x="16541" y="71981"/>
                    </a:cubicBezTo>
                    <a:cubicBezTo>
                      <a:pt x="12706" y="69724"/>
                      <a:pt x="9142" y="69053"/>
                      <a:pt x="6258" y="69053"/>
                    </a:cubicBezTo>
                    <a:cubicBezTo>
                      <a:pt x="4072" y="69053"/>
                      <a:pt x="2277" y="69440"/>
                      <a:pt x="1052" y="69813"/>
                    </a:cubicBezTo>
                    <a:cubicBezTo>
                      <a:pt x="1556" y="68992"/>
                      <a:pt x="2287" y="67893"/>
                      <a:pt x="3287" y="66593"/>
                    </a:cubicBezTo>
                    <a:cubicBezTo>
                      <a:pt x="5441" y="63793"/>
                      <a:pt x="11256" y="62120"/>
                      <a:pt x="11314" y="62103"/>
                    </a:cubicBezTo>
                    <a:cubicBezTo>
                      <a:pt x="11344" y="62094"/>
                      <a:pt x="11375" y="62081"/>
                      <a:pt x="11401" y="62062"/>
                    </a:cubicBezTo>
                    <a:cubicBezTo>
                      <a:pt x="11424" y="62047"/>
                      <a:pt x="13584" y="60566"/>
                      <a:pt x="17911" y="57461"/>
                    </a:cubicBezTo>
                    <a:cubicBezTo>
                      <a:pt x="22210" y="54374"/>
                      <a:pt x="28784" y="51241"/>
                      <a:pt x="28851" y="51210"/>
                    </a:cubicBezTo>
                    <a:cubicBezTo>
                      <a:pt x="29092" y="51094"/>
                      <a:pt x="29073" y="50745"/>
                      <a:pt x="28821" y="50656"/>
                    </a:cubicBezTo>
                    <a:cubicBezTo>
                      <a:pt x="24613" y="49177"/>
                      <a:pt x="22035" y="43325"/>
                      <a:pt x="20259" y="38392"/>
                    </a:cubicBezTo>
                    <a:cubicBezTo>
                      <a:pt x="18322" y="33013"/>
                      <a:pt x="14518" y="26881"/>
                      <a:pt x="11212" y="23812"/>
                    </a:cubicBezTo>
                    <a:cubicBezTo>
                      <a:pt x="8155" y="20973"/>
                      <a:pt x="6620" y="19548"/>
                      <a:pt x="8376" y="14831"/>
                    </a:cubicBezTo>
                    <a:cubicBezTo>
                      <a:pt x="10142" y="10081"/>
                      <a:pt x="17855" y="2558"/>
                      <a:pt x="20748" y="1556"/>
                    </a:cubicBezTo>
                    <a:lnTo>
                      <a:pt x="21177" y="1407"/>
                    </a:lnTo>
                    <a:cubicBezTo>
                      <a:pt x="22316" y="1008"/>
                      <a:pt x="23482" y="600"/>
                      <a:pt x="24397" y="600"/>
                    </a:cubicBezTo>
                    <a:close/>
                    <a:moveTo>
                      <a:pt x="24399" y="1"/>
                    </a:moveTo>
                    <a:cubicBezTo>
                      <a:pt x="23375" y="1"/>
                      <a:pt x="22163" y="425"/>
                      <a:pt x="20978" y="840"/>
                    </a:cubicBezTo>
                    <a:lnTo>
                      <a:pt x="20551" y="990"/>
                    </a:lnTo>
                    <a:cubicBezTo>
                      <a:pt x="17567" y="2022"/>
                      <a:pt x="9623" y="9751"/>
                      <a:pt x="7811" y="14622"/>
                    </a:cubicBezTo>
                    <a:cubicBezTo>
                      <a:pt x="5917" y="19714"/>
                      <a:pt x="7755" y="21422"/>
                      <a:pt x="10803" y="24252"/>
                    </a:cubicBezTo>
                    <a:cubicBezTo>
                      <a:pt x="14047" y="27264"/>
                      <a:pt x="17786" y="33296"/>
                      <a:pt x="19694" y="38596"/>
                    </a:cubicBezTo>
                    <a:cubicBezTo>
                      <a:pt x="21533" y="43704"/>
                      <a:pt x="23949" y="49109"/>
                      <a:pt x="27983" y="50964"/>
                    </a:cubicBezTo>
                    <a:cubicBezTo>
                      <a:pt x="26239" y="51821"/>
                      <a:pt x="21130" y="54409"/>
                      <a:pt x="17558" y="56973"/>
                    </a:cubicBezTo>
                    <a:cubicBezTo>
                      <a:pt x="13560" y="59843"/>
                      <a:pt x="11414" y="61323"/>
                      <a:pt x="11101" y="61539"/>
                    </a:cubicBezTo>
                    <a:cubicBezTo>
                      <a:pt x="10488" y="61717"/>
                      <a:pt x="5004" y="63374"/>
                      <a:pt x="2809" y="66227"/>
                    </a:cubicBezTo>
                    <a:cubicBezTo>
                      <a:pt x="1475" y="67961"/>
                      <a:pt x="611" y="69346"/>
                      <a:pt x="120" y="70203"/>
                    </a:cubicBezTo>
                    <a:cubicBezTo>
                      <a:pt x="0" y="70414"/>
                      <a:pt x="162" y="70654"/>
                      <a:pt x="378" y="70654"/>
                    </a:cubicBezTo>
                    <a:cubicBezTo>
                      <a:pt x="412" y="70654"/>
                      <a:pt x="448" y="70648"/>
                      <a:pt x="484" y="70635"/>
                    </a:cubicBezTo>
                    <a:cubicBezTo>
                      <a:pt x="1611" y="70223"/>
                      <a:pt x="3642" y="69654"/>
                      <a:pt x="6254" y="69654"/>
                    </a:cubicBezTo>
                    <a:cubicBezTo>
                      <a:pt x="9048" y="69654"/>
                      <a:pt x="12508" y="70306"/>
                      <a:pt x="16236" y="72499"/>
                    </a:cubicBezTo>
                    <a:cubicBezTo>
                      <a:pt x="25929" y="78201"/>
                      <a:pt x="26980" y="87820"/>
                      <a:pt x="26981" y="91692"/>
                    </a:cubicBezTo>
                    <a:cubicBezTo>
                      <a:pt x="26982" y="91857"/>
                      <a:pt x="27116" y="91992"/>
                      <a:pt x="27282" y="91992"/>
                    </a:cubicBezTo>
                    <a:cubicBezTo>
                      <a:pt x="27355" y="91992"/>
                      <a:pt x="27428" y="91965"/>
                      <a:pt x="27482" y="91915"/>
                    </a:cubicBezTo>
                    <a:lnTo>
                      <a:pt x="31013" y="88754"/>
                    </a:lnTo>
                    <a:cubicBezTo>
                      <a:pt x="31770" y="88442"/>
                      <a:pt x="40715" y="84628"/>
                      <a:pt x="48116" y="76479"/>
                    </a:cubicBezTo>
                    <a:cubicBezTo>
                      <a:pt x="56003" y="67792"/>
                      <a:pt x="57169" y="63573"/>
                      <a:pt x="57946" y="56016"/>
                    </a:cubicBezTo>
                    <a:cubicBezTo>
                      <a:pt x="58765" y="48068"/>
                      <a:pt x="61844" y="18505"/>
                      <a:pt x="61975" y="17828"/>
                    </a:cubicBezTo>
                    <a:cubicBezTo>
                      <a:pt x="62099" y="17332"/>
                      <a:pt x="63081" y="15323"/>
                      <a:pt x="64198" y="15137"/>
                    </a:cubicBezTo>
                    <a:cubicBezTo>
                      <a:pt x="64214" y="15135"/>
                      <a:pt x="64230" y="15133"/>
                      <a:pt x="64248" y="15133"/>
                    </a:cubicBezTo>
                    <a:cubicBezTo>
                      <a:pt x="65248" y="15133"/>
                      <a:pt x="69905" y="18947"/>
                      <a:pt x="71919" y="20595"/>
                    </a:cubicBezTo>
                    <a:cubicBezTo>
                      <a:pt x="72818" y="21331"/>
                      <a:pt x="73469" y="21862"/>
                      <a:pt x="73737" y="22041"/>
                    </a:cubicBezTo>
                    <a:cubicBezTo>
                      <a:pt x="74208" y="22355"/>
                      <a:pt x="74881" y="22602"/>
                      <a:pt x="75529" y="22602"/>
                    </a:cubicBezTo>
                    <a:cubicBezTo>
                      <a:pt x="75831" y="22602"/>
                      <a:pt x="76128" y="22548"/>
                      <a:pt x="76396" y="22422"/>
                    </a:cubicBezTo>
                    <a:cubicBezTo>
                      <a:pt x="76816" y="22225"/>
                      <a:pt x="77341" y="21766"/>
                      <a:pt x="77453" y="20701"/>
                    </a:cubicBezTo>
                    <a:cubicBezTo>
                      <a:pt x="77683" y="18524"/>
                      <a:pt x="75908" y="13169"/>
                      <a:pt x="70079" y="7340"/>
                    </a:cubicBezTo>
                    <a:cubicBezTo>
                      <a:pt x="66345" y="3607"/>
                      <a:pt x="62804" y="1479"/>
                      <a:pt x="60341" y="1479"/>
                    </a:cubicBezTo>
                    <a:cubicBezTo>
                      <a:pt x="60314" y="1479"/>
                      <a:pt x="60288" y="1479"/>
                      <a:pt x="60262" y="1479"/>
                    </a:cubicBezTo>
                    <a:cubicBezTo>
                      <a:pt x="59483" y="1495"/>
                      <a:pt x="58851" y="1741"/>
                      <a:pt x="58435" y="2192"/>
                    </a:cubicBezTo>
                    <a:cubicBezTo>
                      <a:pt x="57595" y="3101"/>
                      <a:pt x="57553" y="4505"/>
                      <a:pt x="57493" y="6450"/>
                    </a:cubicBezTo>
                    <a:cubicBezTo>
                      <a:pt x="57452" y="7838"/>
                      <a:pt x="57400" y="9566"/>
                      <a:pt x="57016" y="11531"/>
                    </a:cubicBezTo>
                    <a:cubicBezTo>
                      <a:pt x="56122" y="16110"/>
                      <a:pt x="50429" y="32947"/>
                      <a:pt x="47723" y="40524"/>
                    </a:cubicBezTo>
                    <a:cubicBezTo>
                      <a:pt x="45158" y="47707"/>
                      <a:pt x="45675" y="57319"/>
                      <a:pt x="45783" y="58920"/>
                    </a:cubicBezTo>
                    <a:cubicBezTo>
                      <a:pt x="44929" y="59239"/>
                      <a:pt x="41778" y="60476"/>
                      <a:pt x="39417" y="62247"/>
                    </a:cubicBezTo>
                    <a:cubicBezTo>
                      <a:pt x="37045" y="64025"/>
                      <a:pt x="33494" y="66445"/>
                      <a:pt x="32736" y="66960"/>
                    </a:cubicBezTo>
                    <a:lnTo>
                      <a:pt x="32143" y="66663"/>
                    </a:lnTo>
                    <a:cubicBezTo>
                      <a:pt x="33419" y="65365"/>
                      <a:pt x="38395" y="60205"/>
                      <a:pt x="40087" y="57021"/>
                    </a:cubicBezTo>
                    <a:cubicBezTo>
                      <a:pt x="40402" y="56429"/>
                      <a:pt x="40681" y="55927"/>
                      <a:pt x="40920" y="55494"/>
                    </a:cubicBezTo>
                    <a:cubicBezTo>
                      <a:pt x="42132" y="53313"/>
                      <a:pt x="42458" y="52726"/>
                      <a:pt x="41550" y="50811"/>
                    </a:cubicBezTo>
                    <a:cubicBezTo>
                      <a:pt x="40660" y="48930"/>
                      <a:pt x="34465" y="41026"/>
                      <a:pt x="30365" y="35796"/>
                    </a:cubicBezTo>
                    <a:lnTo>
                      <a:pt x="28734" y="33713"/>
                    </a:lnTo>
                    <a:cubicBezTo>
                      <a:pt x="25162" y="29136"/>
                      <a:pt x="20820" y="21465"/>
                      <a:pt x="19919" y="19212"/>
                    </a:cubicBezTo>
                    <a:cubicBezTo>
                      <a:pt x="19131" y="17238"/>
                      <a:pt x="19088" y="15061"/>
                      <a:pt x="19805" y="13387"/>
                    </a:cubicBezTo>
                    <a:cubicBezTo>
                      <a:pt x="19989" y="12958"/>
                      <a:pt x="20763" y="12303"/>
                      <a:pt x="21660" y="11544"/>
                    </a:cubicBezTo>
                    <a:cubicBezTo>
                      <a:pt x="23711" y="9809"/>
                      <a:pt x="26811" y="7184"/>
                      <a:pt x="26891" y="3746"/>
                    </a:cubicBezTo>
                    <a:cubicBezTo>
                      <a:pt x="26931" y="2052"/>
                      <a:pt x="26580" y="960"/>
                      <a:pt x="25820" y="409"/>
                    </a:cubicBezTo>
                    <a:cubicBezTo>
                      <a:pt x="25418" y="116"/>
                      <a:pt x="24934" y="1"/>
                      <a:pt x="2439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377;p32"/>
              <p:cNvSpPr/>
              <p:nvPr/>
            </p:nvSpPr>
            <p:spPr>
              <a:xfrm>
                <a:off x="7018956" y="2453387"/>
                <a:ext cx="371491" cy="232598"/>
              </a:xfrm>
              <a:custGeom>
                <a:avLst/>
                <a:gdLst/>
                <a:ahLst/>
                <a:cxnLst/>
                <a:rect l="l" t="t" r="r" b="b"/>
                <a:pathLst>
                  <a:path w="18867" h="11813" extrusionOk="0">
                    <a:moveTo>
                      <a:pt x="320" y="1"/>
                    </a:moveTo>
                    <a:cubicBezTo>
                      <a:pt x="172" y="1"/>
                      <a:pt x="42" y="110"/>
                      <a:pt x="23" y="262"/>
                    </a:cubicBezTo>
                    <a:cubicBezTo>
                      <a:pt x="0" y="427"/>
                      <a:pt x="117" y="579"/>
                      <a:pt x="282" y="599"/>
                    </a:cubicBezTo>
                    <a:cubicBezTo>
                      <a:pt x="400" y="615"/>
                      <a:pt x="12101" y="2260"/>
                      <a:pt x="18233" y="11676"/>
                    </a:cubicBezTo>
                    <a:cubicBezTo>
                      <a:pt x="18287" y="11762"/>
                      <a:pt x="18382" y="11813"/>
                      <a:pt x="18484" y="11813"/>
                    </a:cubicBezTo>
                    <a:cubicBezTo>
                      <a:pt x="18723" y="11813"/>
                      <a:pt x="18866" y="11548"/>
                      <a:pt x="18736" y="11349"/>
                    </a:cubicBezTo>
                    <a:cubicBezTo>
                      <a:pt x="12455" y="1703"/>
                      <a:pt x="481" y="19"/>
                      <a:pt x="362" y="4"/>
                    </a:cubicBezTo>
                    <a:cubicBezTo>
                      <a:pt x="348" y="2"/>
                      <a:pt x="334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378;p32"/>
              <p:cNvSpPr/>
              <p:nvPr/>
            </p:nvSpPr>
            <p:spPr>
              <a:xfrm>
                <a:off x="7750833" y="1259542"/>
                <a:ext cx="406894" cy="404137"/>
              </a:xfrm>
              <a:custGeom>
                <a:avLst/>
                <a:gdLst/>
                <a:ahLst/>
                <a:cxnLst/>
                <a:rect l="l" t="t" r="r" b="b"/>
                <a:pathLst>
                  <a:path w="20665" h="20525" extrusionOk="0">
                    <a:moveTo>
                      <a:pt x="3629" y="0"/>
                    </a:moveTo>
                    <a:cubicBezTo>
                      <a:pt x="2877" y="0"/>
                      <a:pt x="2307" y="222"/>
                      <a:pt x="1942" y="617"/>
                    </a:cubicBezTo>
                    <a:cubicBezTo>
                      <a:pt x="598" y="2074"/>
                      <a:pt x="1494" y="5213"/>
                      <a:pt x="598" y="9810"/>
                    </a:cubicBezTo>
                    <a:cubicBezTo>
                      <a:pt x="477" y="10425"/>
                      <a:pt x="270" y="11261"/>
                      <a:pt x="0" y="12257"/>
                    </a:cubicBezTo>
                    <a:cubicBezTo>
                      <a:pt x="210" y="12223"/>
                      <a:pt x="446" y="12200"/>
                      <a:pt x="707" y="12200"/>
                    </a:cubicBezTo>
                    <a:cubicBezTo>
                      <a:pt x="1516" y="12200"/>
                      <a:pt x="2556" y="12419"/>
                      <a:pt x="3736" y="13174"/>
                    </a:cubicBezTo>
                    <a:cubicBezTo>
                      <a:pt x="4416" y="13609"/>
                      <a:pt x="5021" y="14150"/>
                      <a:pt x="5531" y="14776"/>
                    </a:cubicBezTo>
                    <a:cubicBezTo>
                      <a:pt x="5976" y="14023"/>
                      <a:pt x="6645" y="13194"/>
                      <a:pt x="7437" y="13061"/>
                    </a:cubicBezTo>
                    <a:cubicBezTo>
                      <a:pt x="7459" y="13057"/>
                      <a:pt x="7484" y="13056"/>
                      <a:pt x="7510" y="13056"/>
                    </a:cubicBezTo>
                    <a:cubicBezTo>
                      <a:pt x="9030" y="13056"/>
                      <a:pt x="16198" y="19351"/>
                      <a:pt x="17190" y="20013"/>
                    </a:cubicBezTo>
                    <a:cubicBezTo>
                      <a:pt x="17620" y="20299"/>
                      <a:pt x="18233" y="20524"/>
                      <a:pt x="18812" y="20524"/>
                    </a:cubicBezTo>
                    <a:cubicBezTo>
                      <a:pt x="19593" y="20524"/>
                      <a:pt x="20312" y="20115"/>
                      <a:pt x="20441" y="18892"/>
                    </a:cubicBezTo>
                    <a:cubicBezTo>
                      <a:pt x="20665" y="16762"/>
                      <a:pt x="18872" y="11493"/>
                      <a:pt x="13154" y="5774"/>
                    </a:cubicBezTo>
                    <a:cubicBezTo>
                      <a:pt x="8985" y="1606"/>
                      <a:pt x="5651" y="0"/>
                      <a:pt x="362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379;p32"/>
              <p:cNvSpPr/>
              <p:nvPr/>
            </p:nvSpPr>
            <p:spPr>
              <a:xfrm>
                <a:off x="7744079" y="1253635"/>
                <a:ext cx="419633" cy="415932"/>
              </a:xfrm>
              <a:custGeom>
                <a:avLst/>
                <a:gdLst/>
                <a:ahLst/>
                <a:cxnLst/>
                <a:rect l="l" t="t" r="r" b="b"/>
                <a:pathLst>
                  <a:path w="21312" h="21124" extrusionOk="0">
                    <a:moveTo>
                      <a:pt x="3975" y="600"/>
                    </a:moveTo>
                    <a:cubicBezTo>
                      <a:pt x="6263" y="600"/>
                      <a:pt x="9715" y="2719"/>
                      <a:pt x="13285" y="6288"/>
                    </a:cubicBezTo>
                    <a:cubicBezTo>
                      <a:pt x="18964" y="11967"/>
                      <a:pt x="20702" y="17097"/>
                      <a:pt x="20485" y="19160"/>
                    </a:cubicBezTo>
                    <a:cubicBezTo>
                      <a:pt x="20419" y="19791"/>
                      <a:pt x="20178" y="20208"/>
                      <a:pt x="19770" y="20399"/>
                    </a:cubicBezTo>
                    <a:cubicBezTo>
                      <a:pt x="19585" y="20486"/>
                      <a:pt x="19374" y="20524"/>
                      <a:pt x="19152" y="20524"/>
                    </a:cubicBezTo>
                    <a:cubicBezTo>
                      <a:pt x="18650" y="20524"/>
                      <a:pt x="18097" y="20328"/>
                      <a:pt x="17700" y="20062"/>
                    </a:cubicBezTo>
                    <a:cubicBezTo>
                      <a:pt x="17456" y="19900"/>
                      <a:pt x="16782" y="19350"/>
                      <a:pt x="15930" y="18652"/>
                    </a:cubicBezTo>
                    <a:cubicBezTo>
                      <a:pt x="11616" y="15123"/>
                      <a:pt x="8882" y="13058"/>
                      <a:pt x="7839" y="13058"/>
                    </a:cubicBezTo>
                    <a:cubicBezTo>
                      <a:pt x="7834" y="13057"/>
                      <a:pt x="7829" y="13057"/>
                      <a:pt x="7825" y="13057"/>
                    </a:cubicBezTo>
                    <a:cubicBezTo>
                      <a:pt x="7793" y="13057"/>
                      <a:pt x="7761" y="13061"/>
                      <a:pt x="7729" y="13066"/>
                    </a:cubicBezTo>
                    <a:cubicBezTo>
                      <a:pt x="6935" y="13198"/>
                      <a:pt x="6288" y="13897"/>
                      <a:pt x="5835" y="14572"/>
                    </a:cubicBezTo>
                    <a:cubicBezTo>
                      <a:pt x="5366" y="14052"/>
                      <a:pt x="4830" y="13598"/>
                      <a:pt x="4240" y="13221"/>
                    </a:cubicBezTo>
                    <a:cubicBezTo>
                      <a:pt x="2999" y="12426"/>
                      <a:pt x="1895" y="12200"/>
                      <a:pt x="1049" y="12200"/>
                    </a:cubicBezTo>
                    <a:cubicBezTo>
                      <a:pt x="944" y="12200"/>
                      <a:pt x="843" y="12204"/>
                      <a:pt x="746" y="12210"/>
                    </a:cubicBezTo>
                    <a:cubicBezTo>
                      <a:pt x="972" y="11367"/>
                      <a:pt x="1135" y="10682"/>
                      <a:pt x="1236" y="10168"/>
                    </a:cubicBezTo>
                    <a:cubicBezTo>
                      <a:pt x="1628" y="8155"/>
                      <a:pt x="1682" y="6400"/>
                      <a:pt x="1724" y="4989"/>
                    </a:cubicBezTo>
                    <a:cubicBezTo>
                      <a:pt x="1780" y="3176"/>
                      <a:pt x="1820" y="1865"/>
                      <a:pt x="2507" y="1122"/>
                    </a:cubicBezTo>
                    <a:cubicBezTo>
                      <a:pt x="2809" y="793"/>
                      <a:pt x="3293" y="614"/>
                      <a:pt x="3904" y="601"/>
                    </a:cubicBezTo>
                    <a:cubicBezTo>
                      <a:pt x="3927" y="601"/>
                      <a:pt x="3951" y="600"/>
                      <a:pt x="3975" y="600"/>
                    </a:cubicBezTo>
                    <a:close/>
                    <a:moveTo>
                      <a:pt x="3973" y="0"/>
                    </a:moveTo>
                    <a:cubicBezTo>
                      <a:pt x="3946" y="0"/>
                      <a:pt x="3919" y="1"/>
                      <a:pt x="3892" y="1"/>
                    </a:cubicBezTo>
                    <a:cubicBezTo>
                      <a:pt x="3113" y="17"/>
                      <a:pt x="2481" y="262"/>
                      <a:pt x="2065" y="714"/>
                    </a:cubicBezTo>
                    <a:cubicBezTo>
                      <a:pt x="1225" y="1623"/>
                      <a:pt x="1183" y="3027"/>
                      <a:pt x="1123" y="4971"/>
                    </a:cubicBezTo>
                    <a:cubicBezTo>
                      <a:pt x="1081" y="6360"/>
                      <a:pt x="1028" y="8089"/>
                      <a:pt x="645" y="10053"/>
                    </a:cubicBezTo>
                    <a:cubicBezTo>
                      <a:pt x="532" y="10637"/>
                      <a:pt x="332" y="11452"/>
                      <a:pt x="53" y="12479"/>
                    </a:cubicBezTo>
                    <a:cubicBezTo>
                      <a:pt x="0" y="12674"/>
                      <a:pt x="149" y="12859"/>
                      <a:pt x="342" y="12859"/>
                    </a:cubicBezTo>
                    <a:cubicBezTo>
                      <a:pt x="358" y="12859"/>
                      <a:pt x="375" y="12858"/>
                      <a:pt x="392" y="12855"/>
                    </a:cubicBezTo>
                    <a:cubicBezTo>
                      <a:pt x="584" y="12823"/>
                      <a:pt x="803" y="12802"/>
                      <a:pt x="1047" y="12802"/>
                    </a:cubicBezTo>
                    <a:cubicBezTo>
                      <a:pt x="1801" y="12802"/>
                      <a:pt x="2790" y="13005"/>
                      <a:pt x="3918" y="13728"/>
                    </a:cubicBezTo>
                    <a:cubicBezTo>
                      <a:pt x="4570" y="14146"/>
                      <a:pt x="5152" y="14665"/>
                      <a:pt x="5642" y="15267"/>
                    </a:cubicBezTo>
                    <a:cubicBezTo>
                      <a:pt x="5701" y="15336"/>
                      <a:pt x="5787" y="15376"/>
                      <a:pt x="5878" y="15376"/>
                    </a:cubicBezTo>
                    <a:cubicBezTo>
                      <a:pt x="5884" y="15376"/>
                      <a:pt x="5890" y="15376"/>
                      <a:pt x="5897" y="15376"/>
                    </a:cubicBezTo>
                    <a:cubicBezTo>
                      <a:pt x="5995" y="15367"/>
                      <a:pt x="6083" y="15313"/>
                      <a:pt x="6133" y="15229"/>
                    </a:cubicBezTo>
                    <a:cubicBezTo>
                      <a:pt x="6677" y="14307"/>
                      <a:pt x="7279" y="13750"/>
                      <a:pt x="7828" y="13659"/>
                    </a:cubicBezTo>
                    <a:cubicBezTo>
                      <a:pt x="7843" y="13656"/>
                      <a:pt x="7860" y="13655"/>
                      <a:pt x="7878" y="13655"/>
                    </a:cubicBezTo>
                    <a:cubicBezTo>
                      <a:pt x="8878" y="13655"/>
                      <a:pt x="13535" y="17469"/>
                      <a:pt x="15549" y="19116"/>
                    </a:cubicBezTo>
                    <a:cubicBezTo>
                      <a:pt x="16448" y="19853"/>
                      <a:pt x="17099" y="20384"/>
                      <a:pt x="17367" y="20563"/>
                    </a:cubicBezTo>
                    <a:cubicBezTo>
                      <a:pt x="17837" y="20877"/>
                      <a:pt x="18511" y="21124"/>
                      <a:pt x="19158" y="21124"/>
                    </a:cubicBezTo>
                    <a:cubicBezTo>
                      <a:pt x="19461" y="21124"/>
                      <a:pt x="19758" y="21070"/>
                      <a:pt x="20025" y="20943"/>
                    </a:cubicBezTo>
                    <a:cubicBezTo>
                      <a:pt x="20445" y="20747"/>
                      <a:pt x="20970" y="20288"/>
                      <a:pt x="21083" y="19223"/>
                    </a:cubicBezTo>
                    <a:cubicBezTo>
                      <a:pt x="21311" y="17045"/>
                      <a:pt x="19536" y="11691"/>
                      <a:pt x="13709" y="5862"/>
                    </a:cubicBezTo>
                    <a:cubicBezTo>
                      <a:pt x="9976" y="2130"/>
                      <a:pt x="6435" y="0"/>
                      <a:pt x="397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380;p32"/>
              <p:cNvSpPr/>
              <p:nvPr/>
            </p:nvSpPr>
            <p:spPr>
              <a:xfrm>
                <a:off x="6758201" y="1230441"/>
                <a:ext cx="400770" cy="507943"/>
              </a:xfrm>
              <a:custGeom>
                <a:avLst/>
                <a:gdLst/>
                <a:ahLst/>
                <a:cxnLst/>
                <a:rect l="l" t="t" r="r" b="b"/>
                <a:pathLst>
                  <a:path w="20354" h="25797" extrusionOk="0">
                    <a:moveTo>
                      <a:pt x="18098" y="0"/>
                    </a:moveTo>
                    <a:cubicBezTo>
                      <a:pt x="17013" y="0"/>
                      <a:pt x="15659" y="521"/>
                      <a:pt x="14350" y="974"/>
                    </a:cubicBezTo>
                    <a:cubicBezTo>
                      <a:pt x="11435" y="1983"/>
                      <a:pt x="3587" y="9607"/>
                      <a:pt x="1793" y="14428"/>
                    </a:cubicBezTo>
                    <a:cubicBezTo>
                      <a:pt x="0" y="19249"/>
                      <a:pt x="1569" y="20818"/>
                      <a:pt x="4709" y="23733"/>
                    </a:cubicBezTo>
                    <a:cubicBezTo>
                      <a:pt x="5330" y="24310"/>
                      <a:pt x="5977" y="25008"/>
                      <a:pt x="6632" y="25797"/>
                    </a:cubicBezTo>
                    <a:cubicBezTo>
                      <a:pt x="8965" y="25770"/>
                      <a:pt x="12190" y="24947"/>
                      <a:pt x="14399" y="21219"/>
                    </a:cubicBezTo>
                    <a:cubicBezTo>
                      <a:pt x="13912" y="20287"/>
                      <a:pt x="13538" y="19518"/>
                      <a:pt x="13341" y="19025"/>
                    </a:cubicBezTo>
                    <a:cubicBezTo>
                      <a:pt x="12444" y="16782"/>
                      <a:pt x="12557" y="14540"/>
                      <a:pt x="13229" y="12971"/>
                    </a:cubicBezTo>
                    <a:cubicBezTo>
                      <a:pt x="13902" y="11401"/>
                      <a:pt x="20180" y="8261"/>
                      <a:pt x="20292" y="3440"/>
                    </a:cubicBezTo>
                    <a:cubicBezTo>
                      <a:pt x="20354" y="784"/>
                      <a:pt x="19429" y="0"/>
                      <a:pt x="1809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381;p32"/>
              <p:cNvSpPr/>
              <p:nvPr/>
            </p:nvSpPr>
            <p:spPr>
              <a:xfrm>
                <a:off x="6750640" y="1224553"/>
                <a:ext cx="413785" cy="519737"/>
              </a:xfrm>
              <a:custGeom>
                <a:avLst/>
                <a:gdLst/>
                <a:ahLst/>
                <a:cxnLst/>
                <a:rect l="l" t="t" r="r" b="b"/>
                <a:pathLst>
                  <a:path w="21015" h="26396" extrusionOk="0">
                    <a:moveTo>
                      <a:pt x="18481" y="600"/>
                    </a:moveTo>
                    <a:cubicBezTo>
                      <a:pt x="18899" y="600"/>
                      <a:pt x="19265" y="685"/>
                      <a:pt x="19553" y="895"/>
                    </a:cubicBezTo>
                    <a:cubicBezTo>
                      <a:pt x="20133" y="1316"/>
                      <a:pt x="20409" y="2271"/>
                      <a:pt x="20376" y="3732"/>
                    </a:cubicBezTo>
                    <a:cubicBezTo>
                      <a:pt x="20302" y="6899"/>
                      <a:pt x="17444" y="9319"/>
                      <a:pt x="15356" y="11086"/>
                    </a:cubicBezTo>
                    <a:cubicBezTo>
                      <a:pt x="14362" y="11926"/>
                      <a:pt x="13576" y="12591"/>
                      <a:pt x="13337" y="13151"/>
                    </a:cubicBezTo>
                    <a:cubicBezTo>
                      <a:pt x="12558" y="14967"/>
                      <a:pt x="12598" y="17317"/>
                      <a:pt x="13446" y="19435"/>
                    </a:cubicBezTo>
                    <a:cubicBezTo>
                      <a:pt x="13631" y="19897"/>
                      <a:pt x="13973" y="20612"/>
                      <a:pt x="14439" y="21509"/>
                    </a:cubicBezTo>
                    <a:cubicBezTo>
                      <a:pt x="12345" y="24927"/>
                      <a:pt x="9357" y="25736"/>
                      <a:pt x="7155" y="25792"/>
                    </a:cubicBezTo>
                    <a:cubicBezTo>
                      <a:pt x="6510" y="25024"/>
                      <a:pt x="5886" y="24358"/>
                      <a:pt x="5297" y="23812"/>
                    </a:cubicBezTo>
                    <a:cubicBezTo>
                      <a:pt x="2240" y="20973"/>
                      <a:pt x="705" y="19548"/>
                      <a:pt x="2459" y="14831"/>
                    </a:cubicBezTo>
                    <a:cubicBezTo>
                      <a:pt x="4226" y="10083"/>
                      <a:pt x="11940" y="2558"/>
                      <a:pt x="14832" y="1558"/>
                    </a:cubicBezTo>
                    <a:lnTo>
                      <a:pt x="15262" y="1407"/>
                    </a:lnTo>
                    <a:cubicBezTo>
                      <a:pt x="16400" y="1008"/>
                      <a:pt x="17565" y="600"/>
                      <a:pt x="18481" y="600"/>
                    </a:cubicBezTo>
                    <a:close/>
                    <a:moveTo>
                      <a:pt x="18484" y="1"/>
                    </a:moveTo>
                    <a:cubicBezTo>
                      <a:pt x="17459" y="1"/>
                      <a:pt x="16247" y="425"/>
                      <a:pt x="15063" y="840"/>
                    </a:cubicBezTo>
                    <a:lnTo>
                      <a:pt x="14635" y="990"/>
                    </a:lnTo>
                    <a:cubicBezTo>
                      <a:pt x="11652" y="2022"/>
                      <a:pt x="3708" y="9751"/>
                      <a:pt x="1895" y="14622"/>
                    </a:cubicBezTo>
                    <a:cubicBezTo>
                      <a:pt x="0" y="19715"/>
                      <a:pt x="1840" y="21422"/>
                      <a:pt x="4888" y="24252"/>
                    </a:cubicBezTo>
                    <a:cubicBezTo>
                      <a:pt x="5485" y="24807"/>
                      <a:pt x="6124" y="25492"/>
                      <a:pt x="6785" y="26287"/>
                    </a:cubicBezTo>
                    <a:cubicBezTo>
                      <a:pt x="6842" y="26356"/>
                      <a:pt x="6927" y="26396"/>
                      <a:pt x="7016" y="26396"/>
                    </a:cubicBezTo>
                    <a:lnTo>
                      <a:pt x="7019" y="26396"/>
                    </a:lnTo>
                    <a:cubicBezTo>
                      <a:pt x="9418" y="26369"/>
                      <a:pt x="12757" y="25528"/>
                      <a:pt x="15043" y="21672"/>
                    </a:cubicBezTo>
                    <a:cubicBezTo>
                      <a:pt x="15095" y="21582"/>
                      <a:pt x="15098" y="21472"/>
                      <a:pt x="15050" y="21379"/>
                    </a:cubicBezTo>
                    <a:cubicBezTo>
                      <a:pt x="14554" y="20431"/>
                      <a:pt x="14191" y="19682"/>
                      <a:pt x="14004" y="19212"/>
                    </a:cubicBezTo>
                    <a:cubicBezTo>
                      <a:pt x="13216" y="17239"/>
                      <a:pt x="13172" y="15061"/>
                      <a:pt x="13889" y="13388"/>
                    </a:cubicBezTo>
                    <a:cubicBezTo>
                      <a:pt x="14073" y="12958"/>
                      <a:pt x="14848" y="12303"/>
                      <a:pt x="15743" y="11544"/>
                    </a:cubicBezTo>
                    <a:cubicBezTo>
                      <a:pt x="17795" y="9809"/>
                      <a:pt x="20896" y="7184"/>
                      <a:pt x="20976" y="3748"/>
                    </a:cubicBezTo>
                    <a:cubicBezTo>
                      <a:pt x="21015" y="2052"/>
                      <a:pt x="20665" y="960"/>
                      <a:pt x="19905" y="409"/>
                    </a:cubicBezTo>
                    <a:cubicBezTo>
                      <a:pt x="19502" y="116"/>
                      <a:pt x="19018" y="1"/>
                      <a:pt x="1848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382;p32"/>
              <p:cNvSpPr/>
              <p:nvPr/>
            </p:nvSpPr>
            <p:spPr>
              <a:xfrm>
                <a:off x="6765782" y="1230441"/>
                <a:ext cx="393190" cy="433062"/>
              </a:xfrm>
              <a:custGeom>
                <a:avLst/>
                <a:gdLst/>
                <a:ahLst/>
                <a:cxnLst/>
                <a:rect l="l" t="t" r="r" b="b"/>
                <a:pathLst>
                  <a:path w="19969" h="21994" extrusionOk="0">
                    <a:moveTo>
                      <a:pt x="17712" y="1"/>
                    </a:moveTo>
                    <a:cubicBezTo>
                      <a:pt x="16628" y="1"/>
                      <a:pt x="15274" y="521"/>
                      <a:pt x="13965" y="974"/>
                    </a:cubicBezTo>
                    <a:cubicBezTo>
                      <a:pt x="11050" y="1983"/>
                      <a:pt x="3202" y="9607"/>
                      <a:pt x="1408" y="14428"/>
                    </a:cubicBezTo>
                    <a:cubicBezTo>
                      <a:pt x="1" y="18211"/>
                      <a:pt x="671" y="19992"/>
                      <a:pt x="2538" y="21993"/>
                    </a:cubicBezTo>
                    <a:cubicBezTo>
                      <a:pt x="3210" y="21823"/>
                      <a:pt x="4004" y="21479"/>
                      <a:pt x="4883" y="20818"/>
                    </a:cubicBezTo>
                    <a:cubicBezTo>
                      <a:pt x="7575" y="18800"/>
                      <a:pt x="8695" y="15213"/>
                      <a:pt x="10378" y="13980"/>
                    </a:cubicBezTo>
                    <a:cubicBezTo>
                      <a:pt x="11334" y="13278"/>
                      <a:pt x="13055" y="12176"/>
                      <a:pt x="14793" y="11006"/>
                    </a:cubicBezTo>
                    <a:cubicBezTo>
                      <a:pt x="16871" y="9246"/>
                      <a:pt x="19830" y="6738"/>
                      <a:pt x="19906" y="3441"/>
                    </a:cubicBezTo>
                    <a:cubicBezTo>
                      <a:pt x="19968" y="785"/>
                      <a:pt x="19043" y="1"/>
                      <a:pt x="177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383;p32"/>
              <p:cNvSpPr/>
              <p:nvPr/>
            </p:nvSpPr>
            <p:spPr>
              <a:xfrm>
                <a:off x="6758870" y="1224553"/>
                <a:ext cx="405555" cy="444856"/>
              </a:xfrm>
              <a:custGeom>
                <a:avLst/>
                <a:gdLst/>
                <a:ahLst/>
                <a:cxnLst/>
                <a:rect l="l" t="t" r="r" b="b"/>
                <a:pathLst>
                  <a:path w="20597" h="22593" extrusionOk="0">
                    <a:moveTo>
                      <a:pt x="18063" y="601"/>
                    </a:moveTo>
                    <a:cubicBezTo>
                      <a:pt x="18480" y="601"/>
                      <a:pt x="18846" y="686"/>
                      <a:pt x="19134" y="895"/>
                    </a:cubicBezTo>
                    <a:cubicBezTo>
                      <a:pt x="19713" y="1316"/>
                      <a:pt x="19991" y="2271"/>
                      <a:pt x="19957" y="3733"/>
                    </a:cubicBezTo>
                    <a:cubicBezTo>
                      <a:pt x="19883" y="6900"/>
                      <a:pt x="17032" y="9313"/>
                      <a:pt x="14976" y="11056"/>
                    </a:cubicBezTo>
                    <a:cubicBezTo>
                      <a:pt x="14371" y="11463"/>
                      <a:pt x="13766" y="11863"/>
                      <a:pt x="13197" y="12240"/>
                    </a:cubicBezTo>
                    <a:cubicBezTo>
                      <a:pt x="12115" y="12957"/>
                      <a:pt x="11180" y="13574"/>
                      <a:pt x="10551" y="14037"/>
                    </a:cubicBezTo>
                    <a:cubicBezTo>
                      <a:pt x="9758" y="14618"/>
                      <a:pt x="9120" y="15634"/>
                      <a:pt x="8380" y="16810"/>
                    </a:cubicBezTo>
                    <a:cubicBezTo>
                      <a:pt x="7501" y="18205"/>
                      <a:pt x="6508" y="19788"/>
                      <a:pt x="5055" y="20877"/>
                    </a:cubicBezTo>
                    <a:cubicBezTo>
                      <a:pt x="4368" y="21392"/>
                      <a:pt x="3673" y="21754"/>
                      <a:pt x="2986" y="21954"/>
                    </a:cubicBezTo>
                    <a:cubicBezTo>
                      <a:pt x="1293" y="20097"/>
                      <a:pt x="698" y="18441"/>
                      <a:pt x="2041" y="14832"/>
                    </a:cubicBezTo>
                    <a:cubicBezTo>
                      <a:pt x="3808" y="10083"/>
                      <a:pt x="11522" y="2560"/>
                      <a:pt x="14414" y="1558"/>
                    </a:cubicBezTo>
                    <a:lnTo>
                      <a:pt x="14843" y="1408"/>
                    </a:lnTo>
                    <a:cubicBezTo>
                      <a:pt x="15982" y="1009"/>
                      <a:pt x="17147" y="601"/>
                      <a:pt x="18063" y="601"/>
                    </a:cubicBezTo>
                    <a:close/>
                    <a:moveTo>
                      <a:pt x="18066" y="1"/>
                    </a:moveTo>
                    <a:cubicBezTo>
                      <a:pt x="17041" y="1"/>
                      <a:pt x="15829" y="425"/>
                      <a:pt x="14645" y="840"/>
                    </a:cubicBezTo>
                    <a:lnTo>
                      <a:pt x="14217" y="990"/>
                    </a:lnTo>
                    <a:cubicBezTo>
                      <a:pt x="11234" y="2022"/>
                      <a:pt x="3290" y="9751"/>
                      <a:pt x="1477" y="14622"/>
                    </a:cubicBezTo>
                    <a:cubicBezTo>
                      <a:pt x="1" y="18588"/>
                      <a:pt x="757" y="20450"/>
                      <a:pt x="2669" y="22496"/>
                    </a:cubicBezTo>
                    <a:cubicBezTo>
                      <a:pt x="2726" y="22558"/>
                      <a:pt x="2805" y="22592"/>
                      <a:pt x="2889" y="22592"/>
                    </a:cubicBezTo>
                    <a:cubicBezTo>
                      <a:pt x="2913" y="22592"/>
                      <a:pt x="2938" y="22589"/>
                      <a:pt x="2961" y="22583"/>
                    </a:cubicBezTo>
                    <a:cubicBezTo>
                      <a:pt x="3782" y="22377"/>
                      <a:pt x="4606" y="21964"/>
                      <a:pt x="5415" y="21358"/>
                    </a:cubicBezTo>
                    <a:cubicBezTo>
                      <a:pt x="6956" y="20202"/>
                      <a:pt x="7983" y="18569"/>
                      <a:pt x="8889" y="17129"/>
                    </a:cubicBezTo>
                    <a:cubicBezTo>
                      <a:pt x="9595" y="16005"/>
                      <a:pt x="10206" y="15035"/>
                      <a:pt x="10905" y="14520"/>
                    </a:cubicBezTo>
                    <a:cubicBezTo>
                      <a:pt x="11523" y="14068"/>
                      <a:pt x="12453" y="13452"/>
                      <a:pt x="13528" y="12741"/>
                    </a:cubicBezTo>
                    <a:cubicBezTo>
                      <a:pt x="14099" y="12363"/>
                      <a:pt x="14704" y="11963"/>
                      <a:pt x="15337" y="11534"/>
                    </a:cubicBezTo>
                    <a:cubicBezTo>
                      <a:pt x="17385" y="9802"/>
                      <a:pt x="20478" y="7184"/>
                      <a:pt x="20558" y="3748"/>
                    </a:cubicBezTo>
                    <a:cubicBezTo>
                      <a:pt x="20597" y="2052"/>
                      <a:pt x="20247" y="960"/>
                      <a:pt x="19487" y="409"/>
                    </a:cubicBezTo>
                    <a:cubicBezTo>
                      <a:pt x="19085" y="116"/>
                      <a:pt x="18601" y="1"/>
                      <a:pt x="1806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384;p32"/>
              <p:cNvSpPr/>
              <p:nvPr/>
            </p:nvSpPr>
            <p:spPr>
              <a:xfrm>
                <a:off x="6773795" y="1230441"/>
                <a:ext cx="385176" cy="400396"/>
              </a:xfrm>
              <a:custGeom>
                <a:avLst/>
                <a:gdLst/>
                <a:ahLst/>
                <a:cxnLst/>
                <a:rect l="l" t="t" r="r" b="b"/>
                <a:pathLst>
                  <a:path w="19562" h="20335" extrusionOk="0">
                    <a:moveTo>
                      <a:pt x="17305" y="1"/>
                    </a:moveTo>
                    <a:cubicBezTo>
                      <a:pt x="16221" y="1"/>
                      <a:pt x="14867" y="521"/>
                      <a:pt x="13558" y="974"/>
                    </a:cubicBezTo>
                    <a:cubicBezTo>
                      <a:pt x="10643" y="1983"/>
                      <a:pt x="2795" y="9607"/>
                      <a:pt x="1001" y="14428"/>
                    </a:cubicBezTo>
                    <a:cubicBezTo>
                      <a:pt x="1" y="17118"/>
                      <a:pt x="49" y="18794"/>
                      <a:pt x="830" y="20259"/>
                    </a:cubicBezTo>
                    <a:cubicBezTo>
                      <a:pt x="1067" y="20307"/>
                      <a:pt x="1315" y="20335"/>
                      <a:pt x="1574" y="20335"/>
                    </a:cubicBezTo>
                    <a:cubicBezTo>
                      <a:pt x="2370" y="20335"/>
                      <a:pt x="3270" y="20075"/>
                      <a:pt x="4253" y="19361"/>
                    </a:cubicBezTo>
                    <a:cubicBezTo>
                      <a:pt x="7953" y="16670"/>
                      <a:pt x="6607" y="13867"/>
                      <a:pt x="9858" y="12297"/>
                    </a:cubicBezTo>
                    <a:cubicBezTo>
                      <a:pt x="12498" y="11023"/>
                      <a:pt x="16320" y="8566"/>
                      <a:pt x="18925" y="5827"/>
                    </a:cubicBezTo>
                    <a:cubicBezTo>
                      <a:pt x="19263" y="5082"/>
                      <a:pt x="19481" y="4289"/>
                      <a:pt x="19500" y="3441"/>
                    </a:cubicBezTo>
                    <a:cubicBezTo>
                      <a:pt x="19562" y="785"/>
                      <a:pt x="18636" y="1"/>
                      <a:pt x="173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385;p32"/>
              <p:cNvSpPr/>
              <p:nvPr/>
            </p:nvSpPr>
            <p:spPr>
              <a:xfrm>
                <a:off x="6767790" y="1224553"/>
                <a:ext cx="396655" cy="412190"/>
              </a:xfrm>
              <a:custGeom>
                <a:avLst/>
                <a:gdLst/>
                <a:ahLst/>
                <a:cxnLst/>
                <a:rect l="l" t="t" r="r" b="b"/>
                <a:pathLst>
                  <a:path w="20145" h="20934" extrusionOk="0">
                    <a:moveTo>
                      <a:pt x="17610" y="600"/>
                    </a:moveTo>
                    <a:cubicBezTo>
                      <a:pt x="18028" y="600"/>
                      <a:pt x="18394" y="685"/>
                      <a:pt x="18682" y="895"/>
                    </a:cubicBezTo>
                    <a:cubicBezTo>
                      <a:pt x="19262" y="1316"/>
                      <a:pt x="19538" y="2271"/>
                      <a:pt x="19505" y="3733"/>
                    </a:cubicBezTo>
                    <a:cubicBezTo>
                      <a:pt x="19488" y="4468"/>
                      <a:pt x="19315" y="5196"/>
                      <a:pt x="18977" y="5956"/>
                    </a:cubicBezTo>
                    <a:cubicBezTo>
                      <a:pt x="16290" y="8768"/>
                      <a:pt x="12485" y="11142"/>
                      <a:pt x="10033" y="12326"/>
                    </a:cubicBezTo>
                    <a:cubicBezTo>
                      <a:pt x="8300" y="13163"/>
                      <a:pt x="7789" y="14347"/>
                      <a:pt x="7247" y="15602"/>
                    </a:cubicBezTo>
                    <a:cubicBezTo>
                      <a:pt x="6712" y="16842"/>
                      <a:pt x="6158" y="18125"/>
                      <a:pt x="4382" y="19417"/>
                    </a:cubicBezTo>
                    <a:cubicBezTo>
                      <a:pt x="3544" y="20026"/>
                      <a:pt x="2701" y="20332"/>
                      <a:pt x="1873" y="20332"/>
                    </a:cubicBezTo>
                    <a:cubicBezTo>
                      <a:pt x="1693" y="20332"/>
                      <a:pt x="1514" y="20318"/>
                      <a:pt x="1336" y="20289"/>
                    </a:cubicBezTo>
                    <a:cubicBezTo>
                      <a:pt x="623" y="18856"/>
                      <a:pt x="703" y="17213"/>
                      <a:pt x="1588" y="14831"/>
                    </a:cubicBezTo>
                    <a:cubicBezTo>
                      <a:pt x="3355" y="10083"/>
                      <a:pt x="11069" y="2558"/>
                      <a:pt x="13961" y="1558"/>
                    </a:cubicBezTo>
                    <a:lnTo>
                      <a:pt x="14391" y="1407"/>
                    </a:lnTo>
                    <a:cubicBezTo>
                      <a:pt x="15530" y="1008"/>
                      <a:pt x="16695" y="600"/>
                      <a:pt x="17610" y="600"/>
                    </a:cubicBezTo>
                    <a:close/>
                    <a:moveTo>
                      <a:pt x="17614" y="1"/>
                    </a:moveTo>
                    <a:cubicBezTo>
                      <a:pt x="16589" y="1"/>
                      <a:pt x="15377" y="425"/>
                      <a:pt x="14192" y="840"/>
                    </a:cubicBezTo>
                    <a:lnTo>
                      <a:pt x="13765" y="990"/>
                    </a:lnTo>
                    <a:cubicBezTo>
                      <a:pt x="10781" y="2022"/>
                      <a:pt x="2838" y="9751"/>
                      <a:pt x="1025" y="14622"/>
                    </a:cubicBezTo>
                    <a:cubicBezTo>
                      <a:pt x="46" y="17252"/>
                      <a:pt x="1" y="19070"/>
                      <a:pt x="871" y="20700"/>
                    </a:cubicBezTo>
                    <a:cubicBezTo>
                      <a:pt x="913" y="20778"/>
                      <a:pt x="988" y="20834"/>
                      <a:pt x="1076" y="20852"/>
                    </a:cubicBezTo>
                    <a:cubicBezTo>
                      <a:pt x="1341" y="20906"/>
                      <a:pt x="1610" y="20934"/>
                      <a:pt x="1880" y="20934"/>
                    </a:cubicBezTo>
                    <a:cubicBezTo>
                      <a:pt x="2835" y="20934"/>
                      <a:pt x="3791" y="20589"/>
                      <a:pt x="4735" y="19902"/>
                    </a:cubicBezTo>
                    <a:cubicBezTo>
                      <a:pt x="6645" y="18514"/>
                      <a:pt x="7258" y="17093"/>
                      <a:pt x="7800" y="15840"/>
                    </a:cubicBezTo>
                    <a:cubicBezTo>
                      <a:pt x="8317" y="14641"/>
                      <a:pt x="8764" y="13607"/>
                      <a:pt x="10295" y="12868"/>
                    </a:cubicBezTo>
                    <a:cubicBezTo>
                      <a:pt x="12802" y="11657"/>
                      <a:pt x="16703" y="9219"/>
                      <a:pt x="19448" y="6333"/>
                    </a:cubicBezTo>
                    <a:cubicBezTo>
                      <a:pt x="19470" y="6309"/>
                      <a:pt x="19489" y="6281"/>
                      <a:pt x="19504" y="6250"/>
                    </a:cubicBezTo>
                    <a:cubicBezTo>
                      <a:pt x="19889" y="5398"/>
                      <a:pt x="20086" y="4579"/>
                      <a:pt x="20106" y="3746"/>
                    </a:cubicBezTo>
                    <a:cubicBezTo>
                      <a:pt x="20145" y="2052"/>
                      <a:pt x="19794" y="960"/>
                      <a:pt x="19035" y="409"/>
                    </a:cubicBezTo>
                    <a:cubicBezTo>
                      <a:pt x="18632" y="116"/>
                      <a:pt x="18148" y="1"/>
                      <a:pt x="1761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386;p32"/>
              <p:cNvSpPr/>
              <p:nvPr/>
            </p:nvSpPr>
            <p:spPr>
              <a:xfrm>
                <a:off x="7775308" y="1259542"/>
                <a:ext cx="382419" cy="403960"/>
              </a:xfrm>
              <a:custGeom>
                <a:avLst/>
                <a:gdLst/>
                <a:ahLst/>
                <a:cxnLst/>
                <a:rect l="l" t="t" r="r" b="b"/>
                <a:pathLst>
                  <a:path w="19422" h="20516" extrusionOk="0">
                    <a:moveTo>
                      <a:pt x="2386" y="0"/>
                    </a:moveTo>
                    <a:cubicBezTo>
                      <a:pt x="1634" y="0"/>
                      <a:pt x="1064" y="222"/>
                      <a:pt x="699" y="617"/>
                    </a:cubicBezTo>
                    <a:cubicBezTo>
                      <a:pt x="312" y="1039"/>
                      <a:pt x="112" y="1604"/>
                      <a:pt x="1" y="2301"/>
                    </a:cubicBezTo>
                    <a:cubicBezTo>
                      <a:pt x="492" y="2127"/>
                      <a:pt x="1141" y="1979"/>
                      <a:pt x="1931" y="1979"/>
                    </a:cubicBezTo>
                    <a:cubicBezTo>
                      <a:pt x="2837" y="1979"/>
                      <a:pt x="3930" y="2174"/>
                      <a:pt x="5185" y="2747"/>
                    </a:cubicBezTo>
                    <a:cubicBezTo>
                      <a:pt x="9108" y="4541"/>
                      <a:pt x="16283" y="13509"/>
                      <a:pt x="17404" y="15977"/>
                    </a:cubicBezTo>
                    <a:cubicBezTo>
                      <a:pt x="18058" y="17414"/>
                      <a:pt x="17873" y="19191"/>
                      <a:pt x="17717" y="20515"/>
                    </a:cubicBezTo>
                    <a:cubicBezTo>
                      <a:pt x="18439" y="20464"/>
                      <a:pt x="19078" y="20036"/>
                      <a:pt x="19198" y="18892"/>
                    </a:cubicBezTo>
                    <a:cubicBezTo>
                      <a:pt x="19422" y="16762"/>
                      <a:pt x="17629" y="11493"/>
                      <a:pt x="11911" y="5774"/>
                    </a:cubicBezTo>
                    <a:cubicBezTo>
                      <a:pt x="7742" y="1606"/>
                      <a:pt x="4408" y="0"/>
                      <a:pt x="2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387;p32"/>
              <p:cNvSpPr/>
              <p:nvPr/>
            </p:nvSpPr>
            <p:spPr>
              <a:xfrm>
                <a:off x="7768869" y="1253635"/>
                <a:ext cx="394863" cy="415794"/>
              </a:xfrm>
              <a:custGeom>
                <a:avLst/>
                <a:gdLst/>
                <a:ahLst/>
                <a:cxnLst/>
                <a:rect l="l" t="t" r="r" b="b"/>
                <a:pathLst>
                  <a:path w="20054" h="21117" extrusionOk="0">
                    <a:moveTo>
                      <a:pt x="2719" y="600"/>
                    </a:moveTo>
                    <a:cubicBezTo>
                      <a:pt x="5007" y="600"/>
                      <a:pt x="8458" y="2719"/>
                      <a:pt x="12026" y="6286"/>
                    </a:cubicBezTo>
                    <a:cubicBezTo>
                      <a:pt x="17706" y="11966"/>
                      <a:pt x="19444" y="17096"/>
                      <a:pt x="19227" y="19159"/>
                    </a:cubicBezTo>
                    <a:cubicBezTo>
                      <a:pt x="19154" y="19850"/>
                      <a:pt x="18874" y="20281"/>
                      <a:pt x="18390" y="20444"/>
                    </a:cubicBezTo>
                    <a:cubicBezTo>
                      <a:pt x="18522" y="19257"/>
                      <a:pt x="18638" y="17544"/>
                      <a:pt x="18006" y="16152"/>
                    </a:cubicBezTo>
                    <a:cubicBezTo>
                      <a:pt x="16832" y="13571"/>
                      <a:pt x="9627" y="4597"/>
                      <a:pt x="5637" y="2773"/>
                    </a:cubicBezTo>
                    <a:cubicBezTo>
                      <a:pt x="4341" y="2182"/>
                      <a:pt x="3207" y="1978"/>
                      <a:pt x="2258" y="1978"/>
                    </a:cubicBezTo>
                    <a:cubicBezTo>
                      <a:pt x="2253" y="1978"/>
                      <a:pt x="2249" y="1978"/>
                      <a:pt x="2244" y="1978"/>
                    </a:cubicBezTo>
                    <a:cubicBezTo>
                      <a:pt x="1731" y="1978"/>
                      <a:pt x="1221" y="2042"/>
                      <a:pt x="724" y="2167"/>
                    </a:cubicBezTo>
                    <a:cubicBezTo>
                      <a:pt x="841" y="1712"/>
                      <a:pt x="1010" y="1380"/>
                      <a:pt x="1248" y="1120"/>
                    </a:cubicBezTo>
                    <a:cubicBezTo>
                      <a:pt x="1551" y="793"/>
                      <a:pt x="2034" y="613"/>
                      <a:pt x="2646" y="601"/>
                    </a:cubicBezTo>
                    <a:cubicBezTo>
                      <a:pt x="2670" y="601"/>
                      <a:pt x="2695" y="600"/>
                      <a:pt x="2719" y="600"/>
                    </a:cubicBezTo>
                    <a:close/>
                    <a:moveTo>
                      <a:pt x="2714" y="0"/>
                    </a:moveTo>
                    <a:cubicBezTo>
                      <a:pt x="2687" y="0"/>
                      <a:pt x="2660" y="1"/>
                      <a:pt x="2633" y="1"/>
                    </a:cubicBezTo>
                    <a:cubicBezTo>
                      <a:pt x="1854" y="17"/>
                      <a:pt x="1222" y="263"/>
                      <a:pt x="806" y="714"/>
                    </a:cubicBezTo>
                    <a:cubicBezTo>
                      <a:pt x="410" y="1143"/>
                      <a:pt x="164" y="1728"/>
                      <a:pt x="30" y="2554"/>
                    </a:cubicBezTo>
                    <a:cubicBezTo>
                      <a:pt x="0" y="2743"/>
                      <a:pt x="150" y="2903"/>
                      <a:pt x="327" y="2903"/>
                    </a:cubicBezTo>
                    <a:cubicBezTo>
                      <a:pt x="360" y="2903"/>
                      <a:pt x="394" y="2897"/>
                      <a:pt x="429" y="2885"/>
                    </a:cubicBezTo>
                    <a:cubicBezTo>
                      <a:pt x="901" y="2717"/>
                      <a:pt x="1515" y="2580"/>
                      <a:pt x="2257" y="2580"/>
                    </a:cubicBezTo>
                    <a:cubicBezTo>
                      <a:pt x="3129" y="2580"/>
                      <a:pt x="4178" y="2770"/>
                      <a:pt x="5386" y="3321"/>
                    </a:cubicBezTo>
                    <a:cubicBezTo>
                      <a:pt x="9187" y="5058"/>
                      <a:pt x="16341" y="13945"/>
                      <a:pt x="17458" y="16401"/>
                    </a:cubicBezTo>
                    <a:cubicBezTo>
                      <a:pt x="18097" y="17809"/>
                      <a:pt x="17886" y="19598"/>
                      <a:pt x="17746" y="20780"/>
                    </a:cubicBezTo>
                    <a:cubicBezTo>
                      <a:pt x="17724" y="20959"/>
                      <a:pt x="17864" y="21117"/>
                      <a:pt x="18044" y="21117"/>
                    </a:cubicBezTo>
                    <a:cubicBezTo>
                      <a:pt x="18051" y="21117"/>
                      <a:pt x="18058" y="21115"/>
                      <a:pt x="18065" y="21115"/>
                    </a:cubicBezTo>
                    <a:cubicBezTo>
                      <a:pt x="18653" y="21074"/>
                      <a:pt x="19661" y="20774"/>
                      <a:pt x="19824" y="19223"/>
                    </a:cubicBezTo>
                    <a:cubicBezTo>
                      <a:pt x="20054" y="17045"/>
                      <a:pt x="18279" y="11691"/>
                      <a:pt x="12450" y="5862"/>
                    </a:cubicBezTo>
                    <a:cubicBezTo>
                      <a:pt x="8717" y="2130"/>
                      <a:pt x="5176" y="0"/>
                      <a:pt x="271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388;p32"/>
              <p:cNvSpPr/>
              <p:nvPr/>
            </p:nvSpPr>
            <p:spPr>
              <a:xfrm>
                <a:off x="7164406" y="2867211"/>
                <a:ext cx="127867" cy="192647"/>
              </a:xfrm>
              <a:custGeom>
                <a:avLst/>
                <a:gdLst/>
                <a:ahLst/>
                <a:cxnLst/>
                <a:rect l="l" t="t" r="r" b="b"/>
                <a:pathLst>
                  <a:path w="6494" h="9784" extrusionOk="0">
                    <a:moveTo>
                      <a:pt x="5683" y="0"/>
                    </a:moveTo>
                    <a:cubicBezTo>
                      <a:pt x="5590" y="0"/>
                      <a:pt x="5495" y="31"/>
                      <a:pt x="5412" y="98"/>
                    </a:cubicBezTo>
                    <a:lnTo>
                      <a:pt x="167" y="4374"/>
                    </a:lnTo>
                    <a:cubicBezTo>
                      <a:pt x="60" y="4459"/>
                      <a:pt x="1" y="4591"/>
                      <a:pt x="7" y="4727"/>
                    </a:cubicBezTo>
                    <a:lnTo>
                      <a:pt x="189" y="9367"/>
                    </a:lnTo>
                    <a:cubicBezTo>
                      <a:pt x="198" y="9617"/>
                      <a:pt x="406" y="9784"/>
                      <a:pt x="625" y="9784"/>
                    </a:cubicBezTo>
                    <a:cubicBezTo>
                      <a:pt x="717" y="9784"/>
                      <a:pt x="812" y="9754"/>
                      <a:pt x="895" y="9688"/>
                    </a:cubicBezTo>
                    <a:lnTo>
                      <a:pt x="6322" y="5327"/>
                    </a:lnTo>
                    <a:cubicBezTo>
                      <a:pt x="6434" y="5237"/>
                      <a:pt x="6493" y="5097"/>
                      <a:pt x="6483" y="4954"/>
                    </a:cubicBezTo>
                    <a:lnTo>
                      <a:pt x="6119" y="401"/>
                    </a:lnTo>
                    <a:cubicBezTo>
                      <a:pt x="6099" y="158"/>
                      <a:pt x="5896" y="0"/>
                      <a:pt x="568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389;p32"/>
              <p:cNvSpPr/>
              <p:nvPr/>
            </p:nvSpPr>
            <p:spPr>
              <a:xfrm>
                <a:off x="7158459" y="2861304"/>
                <a:ext cx="139878" cy="204461"/>
              </a:xfrm>
              <a:custGeom>
                <a:avLst/>
                <a:gdLst/>
                <a:ahLst/>
                <a:cxnLst/>
                <a:rect l="l" t="t" r="r" b="b"/>
                <a:pathLst>
                  <a:path w="7104" h="10384" extrusionOk="0">
                    <a:moveTo>
                      <a:pt x="5986" y="601"/>
                    </a:moveTo>
                    <a:cubicBezTo>
                      <a:pt x="6005" y="601"/>
                      <a:pt x="6024" y="605"/>
                      <a:pt x="6041" y="613"/>
                    </a:cubicBezTo>
                    <a:cubicBezTo>
                      <a:pt x="6088" y="631"/>
                      <a:pt x="6118" y="675"/>
                      <a:pt x="6121" y="724"/>
                    </a:cubicBezTo>
                    <a:lnTo>
                      <a:pt x="6486" y="5277"/>
                    </a:lnTo>
                    <a:cubicBezTo>
                      <a:pt x="6488" y="5321"/>
                      <a:pt x="6471" y="5364"/>
                      <a:pt x="6436" y="5392"/>
                    </a:cubicBezTo>
                    <a:lnTo>
                      <a:pt x="1009" y="9753"/>
                    </a:lnTo>
                    <a:cubicBezTo>
                      <a:pt x="984" y="9774"/>
                      <a:pt x="955" y="9783"/>
                      <a:pt x="926" y="9783"/>
                    </a:cubicBezTo>
                    <a:cubicBezTo>
                      <a:pt x="859" y="9783"/>
                      <a:pt x="795" y="9731"/>
                      <a:pt x="792" y="9655"/>
                    </a:cubicBezTo>
                    <a:lnTo>
                      <a:pt x="610" y="5014"/>
                    </a:lnTo>
                    <a:cubicBezTo>
                      <a:pt x="608" y="4973"/>
                      <a:pt x="626" y="4932"/>
                      <a:pt x="659" y="4906"/>
                    </a:cubicBezTo>
                    <a:lnTo>
                      <a:pt x="5904" y="632"/>
                    </a:lnTo>
                    <a:cubicBezTo>
                      <a:pt x="5926" y="612"/>
                      <a:pt x="5956" y="601"/>
                      <a:pt x="5986" y="601"/>
                    </a:cubicBezTo>
                    <a:close/>
                    <a:moveTo>
                      <a:pt x="5988" y="0"/>
                    </a:moveTo>
                    <a:cubicBezTo>
                      <a:pt x="5822" y="0"/>
                      <a:pt x="5657" y="57"/>
                      <a:pt x="5524" y="166"/>
                    </a:cubicBezTo>
                    <a:lnTo>
                      <a:pt x="279" y="4440"/>
                    </a:lnTo>
                    <a:cubicBezTo>
                      <a:pt x="100" y="4586"/>
                      <a:pt x="0" y="4807"/>
                      <a:pt x="9" y="5038"/>
                    </a:cubicBezTo>
                    <a:lnTo>
                      <a:pt x="190" y="9678"/>
                    </a:lnTo>
                    <a:cubicBezTo>
                      <a:pt x="201" y="9955"/>
                      <a:pt x="367" y="10202"/>
                      <a:pt x="619" y="10317"/>
                    </a:cubicBezTo>
                    <a:cubicBezTo>
                      <a:pt x="715" y="10361"/>
                      <a:pt x="820" y="10384"/>
                      <a:pt x="925" y="10384"/>
                    </a:cubicBezTo>
                    <a:cubicBezTo>
                      <a:pt x="1092" y="10384"/>
                      <a:pt x="1255" y="10327"/>
                      <a:pt x="1385" y="10221"/>
                    </a:cubicBezTo>
                    <a:lnTo>
                      <a:pt x="6812" y="5861"/>
                    </a:lnTo>
                    <a:cubicBezTo>
                      <a:pt x="7002" y="5709"/>
                      <a:pt x="7104" y="5472"/>
                      <a:pt x="7085" y="5229"/>
                    </a:cubicBezTo>
                    <a:lnTo>
                      <a:pt x="6720" y="677"/>
                    </a:lnTo>
                    <a:cubicBezTo>
                      <a:pt x="6698" y="404"/>
                      <a:pt x="6527" y="167"/>
                      <a:pt x="6276" y="59"/>
                    </a:cubicBezTo>
                    <a:cubicBezTo>
                      <a:pt x="6184" y="20"/>
                      <a:pt x="6086" y="0"/>
                      <a:pt x="5988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390;p32"/>
              <p:cNvSpPr/>
              <p:nvPr/>
            </p:nvSpPr>
            <p:spPr>
              <a:xfrm>
                <a:off x="7214911" y="610304"/>
                <a:ext cx="15004" cy="1326929"/>
              </a:xfrm>
              <a:custGeom>
                <a:avLst/>
                <a:gdLst/>
                <a:ahLst/>
                <a:cxnLst/>
                <a:rect l="l" t="t" r="r" b="b"/>
                <a:pathLst>
                  <a:path w="762" h="67391" extrusionOk="0">
                    <a:moveTo>
                      <a:pt x="460" y="0"/>
                    </a:moveTo>
                    <a:cubicBezTo>
                      <a:pt x="296" y="0"/>
                      <a:pt x="160" y="134"/>
                      <a:pt x="160" y="299"/>
                    </a:cubicBezTo>
                    <a:cubicBezTo>
                      <a:pt x="0" y="22203"/>
                      <a:pt x="0" y="44674"/>
                      <a:pt x="160" y="67091"/>
                    </a:cubicBezTo>
                    <a:cubicBezTo>
                      <a:pt x="162" y="67256"/>
                      <a:pt x="296" y="67390"/>
                      <a:pt x="460" y="67390"/>
                    </a:cubicBezTo>
                    <a:lnTo>
                      <a:pt x="463" y="67389"/>
                    </a:lnTo>
                    <a:cubicBezTo>
                      <a:pt x="629" y="67388"/>
                      <a:pt x="762" y="67253"/>
                      <a:pt x="762" y="67087"/>
                    </a:cubicBezTo>
                    <a:cubicBezTo>
                      <a:pt x="600" y="44673"/>
                      <a:pt x="600" y="22203"/>
                      <a:pt x="762" y="302"/>
                    </a:cubicBezTo>
                    <a:cubicBezTo>
                      <a:pt x="762" y="136"/>
                      <a:pt x="629" y="1"/>
                      <a:pt x="46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391;p32"/>
              <p:cNvSpPr/>
              <p:nvPr/>
            </p:nvSpPr>
            <p:spPr>
              <a:xfrm>
                <a:off x="7217962" y="1925222"/>
                <a:ext cx="12031" cy="98593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0073" extrusionOk="0">
                    <a:moveTo>
                      <a:pt x="305" y="1"/>
                    </a:moveTo>
                    <a:cubicBezTo>
                      <a:pt x="137" y="1"/>
                      <a:pt x="1" y="140"/>
                      <a:pt x="5" y="308"/>
                    </a:cubicBezTo>
                    <a:lnTo>
                      <a:pt x="5" y="49772"/>
                    </a:lnTo>
                    <a:cubicBezTo>
                      <a:pt x="5" y="49938"/>
                      <a:pt x="139" y="50072"/>
                      <a:pt x="305" y="50072"/>
                    </a:cubicBezTo>
                    <a:cubicBezTo>
                      <a:pt x="471" y="50072"/>
                      <a:pt x="607" y="49938"/>
                      <a:pt x="605" y="49772"/>
                    </a:cubicBezTo>
                    <a:lnTo>
                      <a:pt x="605" y="308"/>
                    </a:lnTo>
                    <a:cubicBezTo>
                      <a:pt x="610" y="140"/>
                      <a:pt x="474" y="1"/>
                      <a:pt x="305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392;p32"/>
              <p:cNvSpPr/>
              <p:nvPr/>
            </p:nvSpPr>
            <p:spPr>
              <a:xfrm>
                <a:off x="6573450" y="610737"/>
                <a:ext cx="14256" cy="203110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03154" extrusionOk="0">
                    <a:moveTo>
                      <a:pt x="303" y="1"/>
                    </a:moveTo>
                    <a:cubicBezTo>
                      <a:pt x="107" y="5"/>
                      <a:pt x="1" y="136"/>
                      <a:pt x="1" y="302"/>
                    </a:cubicBezTo>
                    <a:cubicBezTo>
                      <a:pt x="122" y="34194"/>
                      <a:pt x="122" y="68696"/>
                      <a:pt x="1" y="102852"/>
                    </a:cubicBezTo>
                    <a:cubicBezTo>
                      <a:pt x="0" y="103018"/>
                      <a:pt x="135" y="103154"/>
                      <a:pt x="301" y="103154"/>
                    </a:cubicBezTo>
                    <a:cubicBezTo>
                      <a:pt x="467" y="103154"/>
                      <a:pt x="601" y="103020"/>
                      <a:pt x="603" y="102855"/>
                    </a:cubicBezTo>
                    <a:cubicBezTo>
                      <a:pt x="724" y="68697"/>
                      <a:pt x="724" y="34192"/>
                      <a:pt x="603" y="299"/>
                    </a:cubicBezTo>
                    <a:cubicBezTo>
                      <a:pt x="601" y="135"/>
                      <a:pt x="467" y="1"/>
                      <a:pt x="303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393;p32"/>
              <p:cNvSpPr/>
              <p:nvPr/>
            </p:nvSpPr>
            <p:spPr>
              <a:xfrm>
                <a:off x="6318070" y="3778720"/>
                <a:ext cx="267134" cy="210762"/>
              </a:xfrm>
              <a:custGeom>
                <a:avLst/>
                <a:gdLst/>
                <a:ahLst/>
                <a:cxnLst/>
                <a:rect l="l" t="t" r="r" b="b"/>
                <a:pathLst>
                  <a:path w="13567" h="10704" extrusionOk="0">
                    <a:moveTo>
                      <a:pt x="3106" y="1"/>
                    </a:moveTo>
                    <a:cubicBezTo>
                      <a:pt x="2133" y="1704"/>
                      <a:pt x="1025" y="3606"/>
                      <a:pt x="0" y="5349"/>
                    </a:cubicBezTo>
                    <a:cubicBezTo>
                      <a:pt x="1849" y="5653"/>
                      <a:pt x="4615" y="6343"/>
                      <a:pt x="6321" y="7866"/>
                    </a:cubicBezTo>
                    <a:cubicBezTo>
                      <a:pt x="7461" y="8884"/>
                      <a:pt x="8258" y="9882"/>
                      <a:pt x="8806" y="10704"/>
                    </a:cubicBezTo>
                    <a:cubicBezTo>
                      <a:pt x="10233" y="9835"/>
                      <a:pt x="11831" y="8912"/>
                      <a:pt x="13567" y="7988"/>
                    </a:cubicBezTo>
                    <a:cubicBezTo>
                      <a:pt x="12603" y="6119"/>
                      <a:pt x="10740" y="3213"/>
                      <a:pt x="7890" y="1691"/>
                    </a:cubicBezTo>
                    <a:cubicBezTo>
                      <a:pt x="5287" y="304"/>
                      <a:pt x="3851" y="10"/>
                      <a:pt x="31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394;p32"/>
              <p:cNvSpPr/>
              <p:nvPr/>
            </p:nvSpPr>
            <p:spPr>
              <a:xfrm>
                <a:off x="6310864" y="3772813"/>
                <a:ext cx="281094" cy="222576"/>
              </a:xfrm>
              <a:custGeom>
                <a:avLst/>
                <a:gdLst/>
                <a:ahLst/>
                <a:cxnLst/>
                <a:rect l="l" t="t" r="r" b="b"/>
                <a:pathLst>
                  <a:path w="14276" h="11304" extrusionOk="0">
                    <a:moveTo>
                      <a:pt x="3642" y="608"/>
                    </a:moveTo>
                    <a:cubicBezTo>
                      <a:pt x="4405" y="660"/>
                      <a:pt x="5769" y="1006"/>
                      <a:pt x="8113" y="2257"/>
                    </a:cubicBezTo>
                    <a:cubicBezTo>
                      <a:pt x="10701" y="3636"/>
                      <a:pt x="12468" y="6178"/>
                      <a:pt x="13528" y="8164"/>
                    </a:cubicBezTo>
                    <a:cubicBezTo>
                      <a:pt x="12110" y="8924"/>
                      <a:pt x="10677" y="9742"/>
                      <a:pt x="9260" y="10598"/>
                    </a:cubicBezTo>
                    <a:cubicBezTo>
                      <a:pt x="8601" y="9652"/>
                      <a:pt x="7804" y="8760"/>
                      <a:pt x="6888" y="7942"/>
                    </a:cubicBezTo>
                    <a:cubicBezTo>
                      <a:pt x="5279" y="6505"/>
                      <a:pt x="2792" y="5786"/>
                      <a:pt x="844" y="5427"/>
                    </a:cubicBezTo>
                    <a:cubicBezTo>
                      <a:pt x="1931" y="3578"/>
                      <a:pt x="2871" y="1959"/>
                      <a:pt x="3642" y="608"/>
                    </a:cubicBezTo>
                    <a:close/>
                    <a:moveTo>
                      <a:pt x="3476" y="1"/>
                    </a:moveTo>
                    <a:cubicBezTo>
                      <a:pt x="3367" y="1"/>
                      <a:pt x="3267" y="58"/>
                      <a:pt x="3211" y="152"/>
                    </a:cubicBezTo>
                    <a:cubicBezTo>
                      <a:pt x="2373" y="1622"/>
                      <a:pt x="1329" y="3419"/>
                      <a:pt x="107" y="5497"/>
                    </a:cubicBezTo>
                    <a:cubicBezTo>
                      <a:pt x="0" y="5680"/>
                      <a:pt x="109" y="5911"/>
                      <a:pt x="318" y="5946"/>
                    </a:cubicBezTo>
                    <a:cubicBezTo>
                      <a:pt x="2236" y="6262"/>
                      <a:pt x="4865" y="6942"/>
                      <a:pt x="6487" y="8390"/>
                    </a:cubicBezTo>
                    <a:cubicBezTo>
                      <a:pt x="7442" y="9244"/>
                      <a:pt x="8262" y="10177"/>
                      <a:pt x="8922" y="11171"/>
                    </a:cubicBezTo>
                    <a:cubicBezTo>
                      <a:pt x="8978" y="11254"/>
                      <a:pt x="9071" y="11304"/>
                      <a:pt x="9172" y="11304"/>
                    </a:cubicBezTo>
                    <a:cubicBezTo>
                      <a:pt x="9227" y="11304"/>
                      <a:pt x="9281" y="11288"/>
                      <a:pt x="9328" y="11260"/>
                    </a:cubicBezTo>
                    <a:cubicBezTo>
                      <a:pt x="10902" y="10303"/>
                      <a:pt x="12498" y="9392"/>
                      <a:pt x="14074" y="8554"/>
                    </a:cubicBezTo>
                    <a:cubicBezTo>
                      <a:pt x="14220" y="8477"/>
                      <a:pt x="14275" y="8297"/>
                      <a:pt x="14199" y="8151"/>
                    </a:cubicBezTo>
                    <a:cubicBezTo>
                      <a:pt x="13119" y="6056"/>
                      <a:pt x="11235" y="3241"/>
                      <a:pt x="8397" y="1727"/>
                    </a:cubicBezTo>
                    <a:cubicBezTo>
                      <a:pt x="5755" y="318"/>
                      <a:pt x="4262" y="10"/>
                      <a:pt x="347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395;p32"/>
              <p:cNvSpPr/>
              <p:nvPr/>
            </p:nvSpPr>
            <p:spPr>
              <a:xfrm>
                <a:off x="6312459" y="3740620"/>
                <a:ext cx="311260" cy="275975"/>
              </a:xfrm>
              <a:custGeom>
                <a:avLst/>
                <a:gdLst/>
                <a:ahLst/>
                <a:cxnLst/>
                <a:rect l="l" t="t" r="r" b="b"/>
                <a:pathLst>
                  <a:path w="15808" h="14016" extrusionOk="0">
                    <a:moveTo>
                      <a:pt x="8801" y="1"/>
                    </a:moveTo>
                    <a:lnTo>
                      <a:pt x="1" y="10593"/>
                    </a:lnTo>
                    <a:lnTo>
                      <a:pt x="5379" y="14015"/>
                    </a:lnTo>
                    <a:lnTo>
                      <a:pt x="15808" y="3585"/>
                    </a:lnTo>
                    <a:lnTo>
                      <a:pt x="88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396;p32"/>
              <p:cNvSpPr/>
              <p:nvPr/>
            </p:nvSpPr>
            <p:spPr>
              <a:xfrm>
                <a:off x="6305646" y="3734694"/>
                <a:ext cx="325102" cy="287809"/>
              </a:xfrm>
              <a:custGeom>
                <a:avLst/>
                <a:gdLst/>
                <a:ahLst/>
                <a:cxnLst/>
                <a:rect l="l" t="t" r="r" b="b"/>
                <a:pathLst>
                  <a:path w="16511" h="14617" extrusionOk="0">
                    <a:moveTo>
                      <a:pt x="9225" y="679"/>
                    </a:moveTo>
                    <a:lnTo>
                      <a:pt x="15651" y="3965"/>
                    </a:lnTo>
                    <a:lnTo>
                      <a:pt x="5682" y="13933"/>
                    </a:lnTo>
                    <a:lnTo>
                      <a:pt x="796" y="10823"/>
                    </a:lnTo>
                    <a:lnTo>
                      <a:pt x="9225" y="679"/>
                    </a:lnTo>
                    <a:close/>
                    <a:moveTo>
                      <a:pt x="9148" y="1"/>
                    </a:moveTo>
                    <a:cubicBezTo>
                      <a:pt x="9060" y="1"/>
                      <a:pt x="8975" y="39"/>
                      <a:pt x="8916" y="110"/>
                    </a:cubicBezTo>
                    <a:lnTo>
                      <a:pt x="116" y="10702"/>
                    </a:lnTo>
                    <a:cubicBezTo>
                      <a:pt x="1" y="10841"/>
                      <a:pt x="33" y="11050"/>
                      <a:pt x="186" y="11147"/>
                    </a:cubicBezTo>
                    <a:lnTo>
                      <a:pt x="5564" y="14570"/>
                    </a:lnTo>
                    <a:cubicBezTo>
                      <a:pt x="5611" y="14601"/>
                      <a:pt x="5668" y="14616"/>
                      <a:pt x="5725" y="14616"/>
                    </a:cubicBezTo>
                    <a:cubicBezTo>
                      <a:pt x="5804" y="14616"/>
                      <a:pt x="5880" y="14585"/>
                      <a:pt x="5937" y="14528"/>
                    </a:cubicBezTo>
                    <a:lnTo>
                      <a:pt x="16367" y="4099"/>
                    </a:lnTo>
                    <a:cubicBezTo>
                      <a:pt x="16511" y="3955"/>
                      <a:pt x="16473" y="3712"/>
                      <a:pt x="16292" y="3619"/>
                    </a:cubicBezTo>
                    <a:lnTo>
                      <a:pt x="9284" y="34"/>
                    </a:lnTo>
                    <a:cubicBezTo>
                      <a:pt x="9241" y="12"/>
                      <a:pt x="9194" y="1"/>
                      <a:pt x="914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397;p32"/>
              <p:cNvSpPr/>
              <p:nvPr/>
            </p:nvSpPr>
            <p:spPr>
              <a:xfrm>
                <a:off x="6364874" y="3776968"/>
                <a:ext cx="201094" cy="184003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9345" extrusionOk="0">
                    <a:moveTo>
                      <a:pt x="6628" y="1"/>
                    </a:moveTo>
                    <a:lnTo>
                      <a:pt x="1" y="7824"/>
                    </a:lnTo>
                    <a:lnTo>
                      <a:pt x="2608" y="9345"/>
                    </a:lnTo>
                    <a:lnTo>
                      <a:pt x="10213" y="1631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398;p32"/>
              <p:cNvSpPr/>
              <p:nvPr/>
            </p:nvSpPr>
            <p:spPr>
              <a:xfrm>
                <a:off x="6357982" y="3771061"/>
                <a:ext cx="215094" cy="195817"/>
              </a:xfrm>
              <a:custGeom>
                <a:avLst/>
                <a:gdLst/>
                <a:ahLst/>
                <a:cxnLst/>
                <a:rect l="l" t="t" r="r" b="b"/>
                <a:pathLst>
                  <a:path w="10924" h="9945" extrusionOk="0">
                    <a:moveTo>
                      <a:pt x="7060" y="670"/>
                    </a:moveTo>
                    <a:lnTo>
                      <a:pt x="10047" y="2027"/>
                    </a:lnTo>
                    <a:lnTo>
                      <a:pt x="2908" y="9267"/>
                    </a:lnTo>
                    <a:lnTo>
                      <a:pt x="812" y="8044"/>
                    </a:lnTo>
                    <a:lnTo>
                      <a:pt x="7060" y="670"/>
                    </a:lnTo>
                    <a:close/>
                    <a:moveTo>
                      <a:pt x="6977" y="0"/>
                    </a:moveTo>
                    <a:cubicBezTo>
                      <a:pt x="6891" y="0"/>
                      <a:pt x="6807" y="38"/>
                      <a:pt x="6748" y="108"/>
                    </a:cubicBezTo>
                    <a:lnTo>
                      <a:pt x="122" y="7929"/>
                    </a:lnTo>
                    <a:cubicBezTo>
                      <a:pt x="1" y="8072"/>
                      <a:pt x="38" y="8289"/>
                      <a:pt x="199" y="8382"/>
                    </a:cubicBezTo>
                    <a:lnTo>
                      <a:pt x="2806" y="9903"/>
                    </a:lnTo>
                    <a:cubicBezTo>
                      <a:pt x="2852" y="9931"/>
                      <a:pt x="2905" y="9945"/>
                      <a:pt x="2958" y="9945"/>
                    </a:cubicBezTo>
                    <a:cubicBezTo>
                      <a:pt x="3039" y="9945"/>
                      <a:pt x="3116" y="9913"/>
                      <a:pt x="3173" y="9855"/>
                    </a:cubicBezTo>
                    <a:lnTo>
                      <a:pt x="10777" y="2141"/>
                    </a:lnTo>
                    <a:cubicBezTo>
                      <a:pt x="10923" y="1993"/>
                      <a:pt x="10877" y="1744"/>
                      <a:pt x="10687" y="1657"/>
                    </a:cubicBezTo>
                    <a:lnTo>
                      <a:pt x="7102" y="28"/>
                    </a:lnTo>
                    <a:cubicBezTo>
                      <a:pt x="7062" y="9"/>
                      <a:pt x="7019" y="0"/>
                      <a:pt x="697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399;p32"/>
              <p:cNvSpPr/>
              <p:nvPr/>
            </p:nvSpPr>
            <p:spPr>
              <a:xfrm>
                <a:off x="5227441" y="3795477"/>
                <a:ext cx="119361" cy="251422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69" extrusionOk="0">
                    <a:moveTo>
                      <a:pt x="2135" y="0"/>
                    </a:moveTo>
                    <a:cubicBezTo>
                      <a:pt x="1745" y="0"/>
                      <a:pt x="1353" y="156"/>
                      <a:pt x="989" y="487"/>
                    </a:cubicBezTo>
                    <a:cubicBezTo>
                      <a:pt x="0" y="1389"/>
                      <a:pt x="598" y="3432"/>
                      <a:pt x="829" y="4525"/>
                    </a:cubicBezTo>
                    <a:cubicBezTo>
                      <a:pt x="1241" y="6471"/>
                      <a:pt x="1544" y="8442"/>
                      <a:pt x="2225" y="10320"/>
                    </a:cubicBezTo>
                    <a:cubicBezTo>
                      <a:pt x="2497" y="11071"/>
                      <a:pt x="2820" y="12512"/>
                      <a:pt x="3758" y="12710"/>
                    </a:cubicBezTo>
                    <a:cubicBezTo>
                      <a:pt x="3946" y="12750"/>
                      <a:pt x="4121" y="12769"/>
                      <a:pt x="4282" y="12769"/>
                    </a:cubicBezTo>
                    <a:cubicBezTo>
                      <a:pt x="5523" y="12769"/>
                      <a:pt x="5965" y="11636"/>
                      <a:pt x="6000" y="10113"/>
                    </a:cubicBezTo>
                    <a:cubicBezTo>
                      <a:pt x="6061" y="7350"/>
                      <a:pt x="4780" y="3301"/>
                      <a:pt x="4493" y="2424"/>
                    </a:cubicBezTo>
                    <a:cubicBezTo>
                      <a:pt x="3994" y="895"/>
                      <a:pt x="3070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400;p32"/>
              <p:cNvSpPr/>
              <p:nvPr/>
            </p:nvSpPr>
            <p:spPr>
              <a:xfrm>
                <a:off x="5222913" y="3789550"/>
                <a:ext cx="129777" cy="26327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1" extrusionOk="0">
                    <a:moveTo>
                      <a:pt x="2368" y="602"/>
                    </a:moveTo>
                    <a:cubicBezTo>
                      <a:pt x="2472" y="602"/>
                      <a:pt x="2576" y="616"/>
                      <a:pt x="2676" y="642"/>
                    </a:cubicBezTo>
                    <a:cubicBezTo>
                      <a:pt x="3397" y="832"/>
                      <a:pt x="4055" y="1647"/>
                      <a:pt x="4438" y="2818"/>
                    </a:cubicBezTo>
                    <a:cubicBezTo>
                      <a:pt x="4802" y="3937"/>
                      <a:pt x="5988" y="7789"/>
                      <a:pt x="5929" y="10407"/>
                    </a:cubicBezTo>
                    <a:cubicBezTo>
                      <a:pt x="5905" y="11484"/>
                      <a:pt x="5677" y="12200"/>
                      <a:pt x="5253" y="12537"/>
                    </a:cubicBezTo>
                    <a:cubicBezTo>
                      <a:pt x="5055" y="12692"/>
                      <a:pt x="4811" y="12769"/>
                      <a:pt x="4514" y="12769"/>
                    </a:cubicBezTo>
                    <a:cubicBezTo>
                      <a:pt x="4372" y="12769"/>
                      <a:pt x="4218" y="12752"/>
                      <a:pt x="4051" y="12717"/>
                    </a:cubicBezTo>
                    <a:cubicBezTo>
                      <a:pt x="3419" y="12583"/>
                      <a:pt x="3099" y="11607"/>
                      <a:pt x="2865" y="10895"/>
                    </a:cubicBezTo>
                    <a:cubicBezTo>
                      <a:pt x="2820" y="10758"/>
                      <a:pt x="2778" y="10631"/>
                      <a:pt x="2738" y="10519"/>
                    </a:cubicBezTo>
                    <a:cubicBezTo>
                      <a:pt x="2215" y="9077"/>
                      <a:pt x="1910" y="7543"/>
                      <a:pt x="1616" y="6061"/>
                    </a:cubicBezTo>
                    <a:cubicBezTo>
                      <a:pt x="1530" y="5628"/>
                      <a:pt x="1445" y="5196"/>
                      <a:pt x="1353" y="4765"/>
                    </a:cubicBezTo>
                    <a:lnTo>
                      <a:pt x="1271" y="4395"/>
                    </a:lnTo>
                    <a:cubicBezTo>
                      <a:pt x="1030" y="3322"/>
                      <a:pt x="663" y="1702"/>
                      <a:pt x="1422" y="1010"/>
                    </a:cubicBezTo>
                    <a:cubicBezTo>
                      <a:pt x="1718" y="739"/>
                      <a:pt x="2041" y="602"/>
                      <a:pt x="2368" y="602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5" y="193"/>
                      <a:pt x="1017" y="565"/>
                    </a:cubicBezTo>
                    <a:cubicBezTo>
                      <a:pt x="0" y="1492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5" y="5317"/>
                      <a:pt x="941" y="5748"/>
                      <a:pt x="1027" y="6177"/>
                    </a:cubicBezTo>
                    <a:cubicBezTo>
                      <a:pt x="1326" y="7683"/>
                      <a:pt x="1634" y="9238"/>
                      <a:pt x="2173" y="10723"/>
                    </a:cubicBezTo>
                    <a:cubicBezTo>
                      <a:pt x="2212" y="10829"/>
                      <a:pt x="2251" y="10952"/>
                      <a:pt x="2293" y="11082"/>
                    </a:cubicBezTo>
                    <a:cubicBezTo>
                      <a:pt x="2573" y="11933"/>
                      <a:pt x="2956" y="13100"/>
                      <a:pt x="3926" y="13305"/>
                    </a:cubicBezTo>
                    <a:cubicBezTo>
                      <a:pt x="4119" y="13347"/>
                      <a:pt x="4316" y="13369"/>
                      <a:pt x="4513" y="13370"/>
                    </a:cubicBezTo>
                    <a:cubicBezTo>
                      <a:pt x="4948" y="13370"/>
                      <a:pt x="5322" y="13249"/>
                      <a:pt x="5625" y="13006"/>
                    </a:cubicBezTo>
                    <a:cubicBezTo>
                      <a:pt x="6197" y="12555"/>
                      <a:pt x="6500" y="11684"/>
                      <a:pt x="6530" y="10420"/>
                    </a:cubicBezTo>
                    <a:cubicBezTo>
                      <a:pt x="6590" y="7706"/>
                      <a:pt x="5381" y="3772"/>
                      <a:pt x="5009" y="2631"/>
                    </a:cubicBezTo>
                    <a:cubicBezTo>
                      <a:pt x="4557" y="1243"/>
                      <a:pt x="3762" y="307"/>
                      <a:pt x="2829" y="60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401;p32"/>
              <p:cNvSpPr/>
              <p:nvPr/>
            </p:nvSpPr>
            <p:spPr>
              <a:xfrm>
                <a:off x="5189046" y="3890461"/>
                <a:ext cx="89629" cy="188827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590" extrusionOk="0">
                    <a:moveTo>
                      <a:pt x="1603" y="0"/>
                    </a:moveTo>
                    <a:cubicBezTo>
                      <a:pt x="1310" y="0"/>
                      <a:pt x="1015" y="118"/>
                      <a:pt x="742" y="367"/>
                    </a:cubicBezTo>
                    <a:cubicBezTo>
                      <a:pt x="0" y="1044"/>
                      <a:pt x="448" y="2578"/>
                      <a:pt x="621" y="3398"/>
                    </a:cubicBezTo>
                    <a:cubicBezTo>
                      <a:pt x="931" y="4859"/>
                      <a:pt x="1160" y="6339"/>
                      <a:pt x="1671" y="7750"/>
                    </a:cubicBezTo>
                    <a:cubicBezTo>
                      <a:pt x="1875" y="8314"/>
                      <a:pt x="2118" y="9397"/>
                      <a:pt x="2822" y="9545"/>
                    </a:cubicBezTo>
                    <a:cubicBezTo>
                      <a:pt x="2964" y="9575"/>
                      <a:pt x="3095" y="9589"/>
                      <a:pt x="3216" y="9589"/>
                    </a:cubicBezTo>
                    <a:cubicBezTo>
                      <a:pt x="4147" y="9589"/>
                      <a:pt x="4479" y="8738"/>
                      <a:pt x="4504" y="7596"/>
                    </a:cubicBezTo>
                    <a:cubicBezTo>
                      <a:pt x="4552" y="5519"/>
                      <a:pt x="3588" y="2479"/>
                      <a:pt x="3373" y="1820"/>
                    </a:cubicBezTo>
                    <a:cubicBezTo>
                      <a:pt x="2999" y="673"/>
                      <a:pt x="2305" y="0"/>
                      <a:pt x="16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402;p32"/>
              <p:cNvSpPr/>
              <p:nvPr/>
            </p:nvSpPr>
            <p:spPr>
              <a:xfrm>
                <a:off x="5184025" y="3884554"/>
                <a:ext cx="100557" cy="200641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0190" extrusionOk="0">
                    <a:moveTo>
                      <a:pt x="1856" y="600"/>
                    </a:moveTo>
                    <a:cubicBezTo>
                      <a:pt x="1929" y="600"/>
                      <a:pt x="2001" y="611"/>
                      <a:pt x="2073" y="630"/>
                    </a:cubicBezTo>
                    <a:cubicBezTo>
                      <a:pt x="2588" y="766"/>
                      <a:pt x="3064" y="1359"/>
                      <a:pt x="3342" y="2215"/>
                    </a:cubicBezTo>
                    <a:cubicBezTo>
                      <a:pt x="3615" y="3052"/>
                      <a:pt x="4503" y="5934"/>
                      <a:pt x="4459" y="7888"/>
                    </a:cubicBezTo>
                    <a:cubicBezTo>
                      <a:pt x="4442" y="8661"/>
                      <a:pt x="4276" y="9195"/>
                      <a:pt x="3979" y="9430"/>
                    </a:cubicBezTo>
                    <a:cubicBezTo>
                      <a:pt x="3846" y="9536"/>
                      <a:pt x="3678" y="9588"/>
                      <a:pt x="3472" y="9588"/>
                    </a:cubicBezTo>
                    <a:cubicBezTo>
                      <a:pt x="3370" y="9588"/>
                      <a:pt x="3259" y="9576"/>
                      <a:pt x="3139" y="9551"/>
                    </a:cubicBezTo>
                    <a:cubicBezTo>
                      <a:pt x="2707" y="9459"/>
                      <a:pt x="2473" y="8750"/>
                      <a:pt x="2304" y="8232"/>
                    </a:cubicBezTo>
                    <a:cubicBezTo>
                      <a:pt x="2269" y="8128"/>
                      <a:pt x="2239" y="8032"/>
                      <a:pt x="2208" y="7948"/>
                    </a:cubicBezTo>
                    <a:cubicBezTo>
                      <a:pt x="1818" y="6870"/>
                      <a:pt x="1589" y="5722"/>
                      <a:pt x="1368" y="4610"/>
                    </a:cubicBezTo>
                    <a:cubicBezTo>
                      <a:pt x="1304" y="4285"/>
                      <a:pt x="1239" y="3960"/>
                      <a:pt x="1170" y="3637"/>
                    </a:cubicBezTo>
                    <a:lnTo>
                      <a:pt x="1110" y="3359"/>
                    </a:lnTo>
                    <a:cubicBezTo>
                      <a:pt x="931" y="2571"/>
                      <a:pt x="663" y="1379"/>
                      <a:pt x="1200" y="888"/>
                    </a:cubicBezTo>
                    <a:cubicBezTo>
                      <a:pt x="1410" y="697"/>
                      <a:pt x="1629" y="600"/>
                      <a:pt x="1856" y="600"/>
                    </a:cubicBezTo>
                    <a:close/>
                    <a:moveTo>
                      <a:pt x="1860" y="1"/>
                    </a:moveTo>
                    <a:cubicBezTo>
                      <a:pt x="1484" y="1"/>
                      <a:pt x="1116" y="153"/>
                      <a:pt x="796" y="445"/>
                    </a:cubicBezTo>
                    <a:cubicBezTo>
                      <a:pt x="0" y="1170"/>
                      <a:pt x="316" y="2568"/>
                      <a:pt x="524" y="3492"/>
                    </a:cubicBezTo>
                    <a:lnTo>
                      <a:pt x="583" y="3762"/>
                    </a:lnTo>
                    <a:cubicBezTo>
                      <a:pt x="651" y="4084"/>
                      <a:pt x="715" y="4406"/>
                      <a:pt x="779" y="4727"/>
                    </a:cubicBezTo>
                    <a:cubicBezTo>
                      <a:pt x="1004" y="5861"/>
                      <a:pt x="1237" y="7032"/>
                      <a:pt x="1642" y="8153"/>
                    </a:cubicBezTo>
                    <a:cubicBezTo>
                      <a:pt x="1672" y="8232"/>
                      <a:pt x="1700" y="8322"/>
                      <a:pt x="1732" y="8420"/>
                    </a:cubicBezTo>
                    <a:cubicBezTo>
                      <a:pt x="1936" y="9038"/>
                      <a:pt x="2243" y="9975"/>
                      <a:pt x="3014" y="10139"/>
                    </a:cubicBezTo>
                    <a:cubicBezTo>
                      <a:pt x="3165" y="10171"/>
                      <a:pt x="3318" y="10189"/>
                      <a:pt x="3472" y="10190"/>
                    </a:cubicBezTo>
                    <a:cubicBezTo>
                      <a:pt x="3816" y="10190"/>
                      <a:pt x="4111" y="10093"/>
                      <a:pt x="4353" y="9902"/>
                    </a:cubicBezTo>
                    <a:cubicBezTo>
                      <a:pt x="4807" y="9542"/>
                      <a:pt x="5038" y="8889"/>
                      <a:pt x="5060" y="7903"/>
                    </a:cubicBezTo>
                    <a:cubicBezTo>
                      <a:pt x="5107" y="5853"/>
                      <a:pt x="4195" y="2887"/>
                      <a:pt x="3915" y="2028"/>
                    </a:cubicBezTo>
                    <a:cubicBezTo>
                      <a:pt x="3567" y="962"/>
                      <a:pt x="2951" y="240"/>
                      <a:pt x="2226" y="49"/>
                    </a:cubicBezTo>
                    <a:cubicBezTo>
                      <a:pt x="2104" y="17"/>
                      <a:pt x="1981" y="1"/>
                      <a:pt x="18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403;p32"/>
              <p:cNvSpPr/>
              <p:nvPr/>
            </p:nvSpPr>
            <p:spPr>
              <a:xfrm>
                <a:off x="5473803" y="3860276"/>
                <a:ext cx="189142" cy="2566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3032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95" y="0"/>
                      <a:pt x="1" y="5292"/>
                      <a:pt x="687" y="5684"/>
                    </a:cubicBezTo>
                    <a:cubicBezTo>
                      <a:pt x="1374" y="6075"/>
                      <a:pt x="3922" y="6762"/>
                      <a:pt x="4216" y="6860"/>
                    </a:cubicBezTo>
                    <a:cubicBezTo>
                      <a:pt x="4510" y="6959"/>
                      <a:pt x="4313" y="7350"/>
                      <a:pt x="3922" y="8722"/>
                    </a:cubicBezTo>
                    <a:cubicBezTo>
                      <a:pt x="3529" y="10094"/>
                      <a:pt x="3922" y="11956"/>
                      <a:pt x="5098" y="12643"/>
                    </a:cubicBezTo>
                    <a:cubicBezTo>
                      <a:pt x="5537" y="12899"/>
                      <a:pt x="5935" y="13032"/>
                      <a:pt x="6266" y="13032"/>
                    </a:cubicBezTo>
                    <a:cubicBezTo>
                      <a:pt x="6823" y="13032"/>
                      <a:pt x="7192" y="12657"/>
                      <a:pt x="7253" y="11858"/>
                    </a:cubicBezTo>
                    <a:cubicBezTo>
                      <a:pt x="7352" y="10585"/>
                      <a:pt x="9606" y="6958"/>
                      <a:pt x="8919" y="5880"/>
                    </a:cubicBezTo>
                    <a:cubicBezTo>
                      <a:pt x="8234" y="4802"/>
                      <a:pt x="7155" y="3724"/>
                      <a:pt x="4999" y="3430"/>
                    </a:cubicBezTo>
                    <a:cubicBezTo>
                      <a:pt x="2843" y="3136"/>
                      <a:pt x="295" y="0"/>
                      <a:pt x="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404;p32"/>
              <p:cNvSpPr/>
              <p:nvPr/>
            </p:nvSpPr>
            <p:spPr>
              <a:xfrm>
                <a:off x="5469865" y="3854330"/>
                <a:ext cx="194557" cy="268473"/>
              </a:xfrm>
              <a:custGeom>
                <a:avLst/>
                <a:gdLst/>
                <a:ahLst/>
                <a:cxnLst/>
                <a:rect l="l" t="t" r="r" b="b"/>
                <a:pathLst>
                  <a:path w="9881" h="13635" extrusionOk="0">
                    <a:moveTo>
                      <a:pt x="761" y="1063"/>
                    </a:moveTo>
                    <a:cubicBezTo>
                      <a:pt x="1630" y="2006"/>
                      <a:pt x="3476" y="3801"/>
                      <a:pt x="5160" y="4029"/>
                    </a:cubicBezTo>
                    <a:cubicBezTo>
                      <a:pt x="7354" y="4327"/>
                      <a:pt x="8326" y="5493"/>
                      <a:pt x="8867" y="6342"/>
                    </a:cubicBezTo>
                    <a:cubicBezTo>
                      <a:pt x="9206" y="6873"/>
                      <a:pt x="8482" y="8572"/>
                      <a:pt x="7955" y="9813"/>
                    </a:cubicBezTo>
                    <a:cubicBezTo>
                      <a:pt x="7548" y="10771"/>
                      <a:pt x="7196" y="11598"/>
                      <a:pt x="7154" y="12136"/>
                    </a:cubicBezTo>
                    <a:cubicBezTo>
                      <a:pt x="7132" y="12436"/>
                      <a:pt x="7047" y="12821"/>
                      <a:pt x="6771" y="12966"/>
                    </a:cubicBezTo>
                    <a:cubicBezTo>
                      <a:pt x="6687" y="13010"/>
                      <a:pt x="6585" y="13032"/>
                      <a:pt x="6468" y="13032"/>
                    </a:cubicBezTo>
                    <a:cubicBezTo>
                      <a:pt x="6194" y="13032"/>
                      <a:pt x="5841" y="12913"/>
                      <a:pt x="5449" y="12685"/>
                    </a:cubicBezTo>
                    <a:cubicBezTo>
                      <a:pt x="4393" y="12069"/>
                      <a:pt x="4060" y="10338"/>
                      <a:pt x="4411" y="9107"/>
                    </a:cubicBezTo>
                    <a:cubicBezTo>
                      <a:pt x="4488" y="8840"/>
                      <a:pt x="4555" y="8610"/>
                      <a:pt x="4615" y="8413"/>
                    </a:cubicBezTo>
                    <a:cubicBezTo>
                      <a:pt x="4879" y="7532"/>
                      <a:pt x="5025" y="7049"/>
                      <a:pt x="4512" y="6877"/>
                    </a:cubicBezTo>
                    <a:cubicBezTo>
                      <a:pt x="4449" y="6856"/>
                      <a:pt x="4289" y="6810"/>
                      <a:pt x="4067" y="6746"/>
                    </a:cubicBezTo>
                    <a:cubicBezTo>
                      <a:pt x="3314" y="6528"/>
                      <a:pt x="1551" y="6018"/>
                      <a:pt x="1050" y="5734"/>
                    </a:cubicBezTo>
                    <a:cubicBezTo>
                      <a:pt x="759" y="5449"/>
                      <a:pt x="681" y="3220"/>
                      <a:pt x="761" y="1063"/>
                    </a:cubicBezTo>
                    <a:close/>
                    <a:moveTo>
                      <a:pt x="497" y="0"/>
                    </a:moveTo>
                    <a:cubicBezTo>
                      <a:pt x="349" y="0"/>
                      <a:pt x="204" y="110"/>
                      <a:pt x="195" y="286"/>
                    </a:cubicBezTo>
                    <a:cubicBezTo>
                      <a:pt x="81" y="2331"/>
                      <a:pt x="0" y="5826"/>
                      <a:pt x="738" y="6246"/>
                    </a:cubicBezTo>
                    <a:cubicBezTo>
                      <a:pt x="1244" y="6535"/>
                      <a:pt x="2556" y="6935"/>
                      <a:pt x="3899" y="7322"/>
                    </a:cubicBezTo>
                    <a:cubicBezTo>
                      <a:pt x="4054" y="7367"/>
                      <a:pt x="4176" y="7403"/>
                      <a:pt x="4254" y="7427"/>
                    </a:cubicBezTo>
                    <a:cubicBezTo>
                      <a:pt x="4239" y="7574"/>
                      <a:pt x="4141" y="7900"/>
                      <a:pt x="4039" y="8240"/>
                    </a:cubicBezTo>
                    <a:cubicBezTo>
                      <a:pt x="3979" y="8441"/>
                      <a:pt x="3909" y="8672"/>
                      <a:pt x="3832" y="8941"/>
                    </a:cubicBezTo>
                    <a:cubicBezTo>
                      <a:pt x="3421" y="10383"/>
                      <a:pt x="3806" y="12422"/>
                      <a:pt x="5146" y="13203"/>
                    </a:cubicBezTo>
                    <a:cubicBezTo>
                      <a:pt x="5636" y="13489"/>
                      <a:pt x="6081" y="13635"/>
                      <a:pt x="6467" y="13635"/>
                    </a:cubicBezTo>
                    <a:cubicBezTo>
                      <a:pt x="6681" y="13635"/>
                      <a:pt x="6878" y="13590"/>
                      <a:pt x="7050" y="13500"/>
                    </a:cubicBezTo>
                    <a:cubicBezTo>
                      <a:pt x="7336" y="13349"/>
                      <a:pt x="7690" y="12999"/>
                      <a:pt x="7753" y="12184"/>
                    </a:cubicBezTo>
                    <a:cubicBezTo>
                      <a:pt x="7786" y="11744"/>
                      <a:pt x="8136" y="10921"/>
                      <a:pt x="8507" y="10049"/>
                    </a:cubicBezTo>
                    <a:cubicBezTo>
                      <a:pt x="9182" y="8461"/>
                      <a:pt x="9880" y="6819"/>
                      <a:pt x="9373" y="6021"/>
                    </a:cubicBezTo>
                    <a:cubicBezTo>
                      <a:pt x="8768" y="5070"/>
                      <a:pt x="7681" y="3767"/>
                      <a:pt x="5240" y="3435"/>
                    </a:cubicBezTo>
                    <a:cubicBezTo>
                      <a:pt x="3228" y="3160"/>
                      <a:pt x="753" y="143"/>
                      <a:pt x="728" y="112"/>
                    </a:cubicBezTo>
                    <a:cubicBezTo>
                      <a:pt x="666" y="35"/>
                      <a:pt x="581" y="0"/>
                      <a:pt x="49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405;p32"/>
              <p:cNvSpPr/>
              <p:nvPr/>
            </p:nvSpPr>
            <p:spPr>
              <a:xfrm>
                <a:off x="5305296" y="3778425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5" y="0"/>
                    </a:moveTo>
                    <a:cubicBezTo>
                      <a:pt x="1744" y="0"/>
                      <a:pt x="1353" y="156"/>
                      <a:pt x="989" y="488"/>
                    </a:cubicBezTo>
                    <a:cubicBezTo>
                      <a:pt x="1" y="1390"/>
                      <a:pt x="598" y="3433"/>
                      <a:pt x="829" y="4526"/>
                    </a:cubicBezTo>
                    <a:cubicBezTo>
                      <a:pt x="1240" y="6472"/>
                      <a:pt x="1544" y="8442"/>
                      <a:pt x="2225" y="10320"/>
                    </a:cubicBezTo>
                    <a:cubicBezTo>
                      <a:pt x="2498" y="11072"/>
                      <a:pt x="2820" y="12512"/>
                      <a:pt x="3758" y="12710"/>
                    </a:cubicBezTo>
                    <a:cubicBezTo>
                      <a:pt x="3947" y="12750"/>
                      <a:pt x="4121" y="12769"/>
                      <a:pt x="4282" y="12769"/>
                    </a:cubicBezTo>
                    <a:cubicBezTo>
                      <a:pt x="5523" y="12769"/>
                      <a:pt x="5964" y="11637"/>
                      <a:pt x="5999" y="10114"/>
                    </a:cubicBezTo>
                    <a:cubicBezTo>
                      <a:pt x="6062" y="7350"/>
                      <a:pt x="4779" y="3301"/>
                      <a:pt x="4493" y="2425"/>
                    </a:cubicBezTo>
                    <a:cubicBezTo>
                      <a:pt x="3994" y="896"/>
                      <a:pt x="3069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406;p32"/>
              <p:cNvSpPr/>
              <p:nvPr/>
            </p:nvSpPr>
            <p:spPr>
              <a:xfrm>
                <a:off x="5300767" y="3772518"/>
                <a:ext cx="129777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0" extrusionOk="0">
                    <a:moveTo>
                      <a:pt x="2368" y="601"/>
                    </a:moveTo>
                    <a:cubicBezTo>
                      <a:pt x="2473" y="601"/>
                      <a:pt x="2576" y="616"/>
                      <a:pt x="2677" y="643"/>
                    </a:cubicBezTo>
                    <a:cubicBezTo>
                      <a:pt x="3397" y="833"/>
                      <a:pt x="4055" y="1646"/>
                      <a:pt x="4438" y="2819"/>
                    </a:cubicBezTo>
                    <a:cubicBezTo>
                      <a:pt x="4802" y="3935"/>
                      <a:pt x="5988" y="7788"/>
                      <a:pt x="5929" y="10407"/>
                    </a:cubicBezTo>
                    <a:cubicBezTo>
                      <a:pt x="5905" y="11483"/>
                      <a:pt x="5677" y="12199"/>
                      <a:pt x="5253" y="12536"/>
                    </a:cubicBezTo>
                    <a:cubicBezTo>
                      <a:pt x="5056" y="12692"/>
                      <a:pt x="4813" y="12770"/>
                      <a:pt x="4516" y="12770"/>
                    </a:cubicBezTo>
                    <a:cubicBezTo>
                      <a:pt x="4373" y="12770"/>
                      <a:pt x="4218" y="12752"/>
                      <a:pt x="4050" y="12716"/>
                    </a:cubicBezTo>
                    <a:cubicBezTo>
                      <a:pt x="3420" y="12582"/>
                      <a:pt x="3099" y="11607"/>
                      <a:pt x="2865" y="10894"/>
                    </a:cubicBezTo>
                    <a:cubicBezTo>
                      <a:pt x="2820" y="10758"/>
                      <a:pt x="2779" y="10630"/>
                      <a:pt x="2738" y="10518"/>
                    </a:cubicBezTo>
                    <a:cubicBezTo>
                      <a:pt x="2217" y="9078"/>
                      <a:pt x="1912" y="7545"/>
                      <a:pt x="1617" y="6063"/>
                    </a:cubicBezTo>
                    <a:cubicBezTo>
                      <a:pt x="1531" y="5630"/>
                      <a:pt x="1445" y="5196"/>
                      <a:pt x="1353" y="4764"/>
                    </a:cubicBezTo>
                    <a:lnTo>
                      <a:pt x="1272" y="4394"/>
                    </a:lnTo>
                    <a:cubicBezTo>
                      <a:pt x="1030" y="3321"/>
                      <a:pt x="663" y="1702"/>
                      <a:pt x="1422" y="1009"/>
                    </a:cubicBezTo>
                    <a:cubicBezTo>
                      <a:pt x="1719" y="739"/>
                      <a:pt x="2041" y="601"/>
                      <a:pt x="2368" y="601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6" y="193"/>
                      <a:pt x="1017" y="565"/>
                    </a:cubicBezTo>
                    <a:cubicBezTo>
                      <a:pt x="1" y="1493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7" y="5318"/>
                      <a:pt x="942" y="5748"/>
                      <a:pt x="1027" y="6180"/>
                    </a:cubicBezTo>
                    <a:cubicBezTo>
                      <a:pt x="1326" y="7683"/>
                      <a:pt x="1636" y="9239"/>
                      <a:pt x="2173" y="10722"/>
                    </a:cubicBezTo>
                    <a:cubicBezTo>
                      <a:pt x="2212" y="10829"/>
                      <a:pt x="2251" y="10951"/>
                      <a:pt x="2294" y="11081"/>
                    </a:cubicBezTo>
                    <a:cubicBezTo>
                      <a:pt x="2573" y="11933"/>
                      <a:pt x="2956" y="13099"/>
                      <a:pt x="3926" y="13305"/>
                    </a:cubicBezTo>
                    <a:cubicBezTo>
                      <a:pt x="4120" y="13346"/>
                      <a:pt x="4316" y="13367"/>
                      <a:pt x="4513" y="13370"/>
                    </a:cubicBezTo>
                    <a:cubicBezTo>
                      <a:pt x="4948" y="13370"/>
                      <a:pt x="5321" y="13249"/>
                      <a:pt x="5625" y="13007"/>
                    </a:cubicBezTo>
                    <a:cubicBezTo>
                      <a:pt x="6197" y="12554"/>
                      <a:pt x="6500" y="11684"/>
                      <a:pt x="6530" y="10421"/>
                    </a:cubicBezTo>
                    <a:cubicBezTo>
                      <a:pt x="6590" y="7705"/>
                      <a:pt x="5381" y="3772"/>
                      <a:pt x="5009" y="2631"/>
                    </a:cubicBezTo>
                    <a:cubicBezTo>
                      <a:pt x="4557" y="1244"/>
                      <a:pt x="3763" y="307"/>
                      <a:pt x="2831" y="61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407;p32"/>
              <p:cNvSpPr/>
              <p:nvPr/>
            </p:nvSpPr>
            <p:spPr>
              <a:xfrm>
                <a:off x="5397819" y="3800183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4" y="0"/>
                    </a:moveTo>
                    <a:cubicBezTo>
                      <a:pt x="1744" y="0"/>
                      <a:pt x="1352" y="156"/>
                      <a:pt x="989" y="488"/>
                    </a:cubicBezTo>
                    <a:cubicBezTo>
                      <a:pt x="0" y="1390"/>
                      <a:pt x="598" y="3432"/>
                      <a:pt x="829" y="4526"/>
                    </a:cubicBezTo>
                    <a:cubicBezTo>
                      <a:pt x="1240" y="6470"/>
                      <a:pt x="1544" y="8441"/>
                      <a:pt x="2225" y="10320"/>
                    </a:cubicBezTo>
                    <a:cubicBezTo>
                      <a:pt x="2497" y="11072"/>
                      <a:pt x="2820" y="12513"/>
                      <a:pt x="3758" y="12711"/>
                    </a:cubicBezTo>
                    <a:cubicBezTo>
                      <a:pt x="3946" y="12750"/>
                      <a:pt x="4121" y="12769"/>
                      <a:pt x="4281" y="12769"/>
                    </a:cubicBezTo>
                    <a:cubicBezTo>
                      <a:pt x="5523" y="12769"/>
                      <a:pt x="5965" y="11636"/>
                      <a:pt x="5999" y="10114"/>
                    </a:cubicBezTo>
                    <a:cubicBezTo>
                      <a:pt x="6061" y="7349"/>
                      <a:pt x="4780" y="3301"/>
                      <a:pt x="4493" y="2424"/>
                    </a:cubicBezTo>
                    <a:cubicBezTo>
                      <a:pt x="3994" y="896"/>
                      <a:pt x="3069" y="0"/>
                      <a:pt x="2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408;p32"/>
              <p:cNvSpPr/>
              <p:nvPr/>
            </p:nvSpPr>
            <p:spPr>
              <a:xfrm>
                <a:off x="5393270" y="3794256"/>
                <a:ext cx="129796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13370" extrusionOk="0">
                    <a:moveTo>
                      <a:pt x="2369" y="602"/>
                    </a:moveTo>
                    <a:cubicBezTo>
                      <a:pt x="2472" y="602"/>
                      <a:pt x="2577" y="616"/>
                      <a:pt x="2676" y="643"/>
                    </a:cubicBezTo>
                    <a:cubicBezTo>
                      <a:pt x="3397" y="832"/>
                      <a:pt x="4056" y="1646"/>
                      <a:pt x="4438" y="2818"/>
                    </a:cubicBezTo>
                    <a:cubicBezTo>
                      <a:pt x="4803" y="3938"/>
                      <a:pt x="5989" y="7792"/>
                      <a:pt x="5930" y="10408"/>
                    </a:cubicBezTo>
                    <a:cubicBezTo>
                      <a:pt x="5905" y="11484"/>
                      <a:pt x="5678" y="12201"/>
                      <a:pt x="5253" y="12536"/>
                    </a:cubicBezTo>
                    <a:cubicBezTo>
                      <a:pt x="5056" y="12692"/>
                      <a:pt x="4814" y="12770"/>
                      <a:pt x="4517" y="12770"/>
                    </a:cubicBezTo>
                    <a:cubicBezTo>
                      <a:pt x="4374" y="12770"/>
                      <a:pt x="4219" y="12752"/>
                      <a:pt x="4050" y="12716"/>
                    </a:cubicBezTo>
                    <a:cubicBezTo>
                      <a:pt x="3420" y="12583"/>
                      <a:pt x="3099" y="11608"/>
                      <a:pt x="2865" y="10895"/>
                    </a:cubicBezTo>
                    <a:cubicBezTo>
                      <a:pt x="2820" y="10758"/>
                      <a:pt x="2778" y="10631"/>
                      <a:pt x="2738" y="10518"/>
                    </a:cubicBezTo>
                    <a:cubicBezTo>
                      <a:pt x="2216" y="9078"/>
                      <a:pt x="1911" y="7543"/>
                      <a:pt x="1616" y="6061"/>
                    </a:cubicBezTo>
                    <a:cubicBezTo>
                      <a:pt x="1531" y="5628"/>
                      <a:pt x="1444" y="5196"/>
                      <a:pt x="1353" y="4764"/>
                    </a:cubicBezTo>
                    <a:lnTo>
                      <a:pt x="1272" y="4397"/>
                    </a:lnTo>
                    <a:cubicBezTo>
                      <a:pt x="1029" y="3324"/>
                      <a:pt x="664" y="1703"/>
                      <a:pt x="1423" y="1010"/>
                    </a:cubicBezTo>
                    <a:cubicBezTo>
                      <a:pt x="1718" y="740"/>
                      <a:pt x="2041" y="602"/>
                      <a:pt x="2368" y="602"/>
                    </a:cubicBezTo>
                    <a:close/>
                    <a:moveTo>
                      <a:pt x="2369" y="0"/>
                    </a:moveTo>
                    <a:cubicBezTo>
                      <a:pt x="1893" y="0"/>
                      <a:pt x="1425" y="193"/>
                      <a:pt x="1017" y="566"/>
                    </a:cubicBezTo>
                    <a:cubicBezTo>
                      <a:pt x="0" y="1493"/>
                      <a:pt x="413" y="3319"/>
                      <a:pt x="685" y="4528"/>
                    </a:cubicBezTo>
                    <a:lnTo>
                      <a:pt x="765" y="4887"/>
                    </a:lnTo>
                    <a:cubicBezTo>
                      <a:pt x="856" y="5318"/>
                      <a:pt x="942" y="5747"/>
                      <a:pt x="1027" y="6177"/>
                    </a:cubicBezTo>
                    <a:cubicBezTo>
                      <a:pt x="1326" y="7682"/>
                      <a:pt x="1635" y="9238"/>
                      <a:pt x="2172" y="10722"/>
                    </a:cubicBezTo>
                    <a:cubicBezTo>
                      <a:pt x="2211" y="10830"/>
                      <a:pt x="2250" y="10951"/>
                      <a:pt x="2294" y="11081"/>
                    </a:cubicBezTo>
                    <a:cubicBezTo>
                      <a:pt x="2573" y="11934"/>
                      <a:pt x="2956" y="13100"/>
                      <a:pt x="3926" y="13304"/>
                    </a:cubicBezTo>
                    <a:cubicBezTo>
                      <a:pt x="4119" y="13347"/>
                      <a:pt x="4316" y="13368"/>
                      <a:pt x="4514" y="13370"/>
                    </a:cubicBezTo>
                    <a:cubicBezTo>
                      <a:pt x="4949" y="13370"/>
                      <a:pt x="5321" y="13249"/>
                      <a:pt x="5626" y="13007"/>
                    </a:cubicBezTo>
                    <a:cubicBezTo>
                      <a:pt x="6197" y="12554"/>
                      <a:pt x="6501" y="11684"/>
                      <a:pt x="6529" y="10421"/>
                    </a:cubicBezTo>
                    <a:cubicBezTo>
                      <a:pt x="6591" y="7709"/>
                      <a:pt x="5382" y="3773"/>
                      <a:pt x="5009" y="2631"/>
                    </a:cubicBezTo>
                    <a:cubicBezTo>
                      <a:pt x="4557" y="1244"/>
                      <a:pt x="3762" y="307"/>
                      <a:pt x="2830" y="61"/>
                    </a:cubicBezTo>
                    <a:cubicBezTo>
                      <a:pt x="2677" y="20"/>
                      <a:pt x="2522" y="0"/>
                      <a:pt x="236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409;p32"/>
              <p:cNvSpPr/>
              <p:nvPr/>
            </p:nvSpPr>
            <p:spPr>
              <a:xfrm>
                <a:off x="6234664" y="4064659"/>
                <a:ext cx="190245" cy="261877"/>
              </a:xfrm>
              <a:custGeom>
                <a:avLst/>
                <a:gdLst/>
                <a:ahLst/>
                <a:cxnLst/>
                <a:rect l="l" t="t" r="r" b="b"/>
                <a:pathLst>
                  <a:path w="9662" h="13300" extrusionOk="0">
                    <a:moveTo>
                      <a:pt x="7147" y="0"/>
                    </a:moveTo>
                    <a:cubicBezTo>
                      <a:pt x="6326" y="0"/>
                      <a:pt x="5413" y="557"/>
                      <a:pt x="4636" y="1636"/>
                    </a:cubicBezTo>
                    <a:cubicBezTo>
                      <a:pt x="4048" y="2451"/>
                      <a:pt x="1375" y="6237"/>
                      <a:pt x="528" y="9296"/>
                    </a:cubicBezTo>
                    <a:cubicBezTo>
                      <a:pt x="0" y="11199"/>
                      <a:pt x="179" y="12820"/>
                      <a:pt x="2006" y="13269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3" y="9712"/>
                      <a:pt x="6691" y="7707"/>
                      <a:pt x="7763" y="5785"/>
                    </a:cubicBezTo>
                    <a:cubicBezTo>
                      <a:pt x="8364" y="4704"/>
                      <a:pt x="9662" y="2769"/>
                      <a:pt x="8928" y="1282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410;p32"/>
              <p:cNvSpPr/>
              <p:nvPr/>
            </p:nvSpPr>
            <p:spPr>
              <a:xfrm>
                <a:off x="6231769" y="4058732"/>
                <a:ext cx="19835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3" extrusionOk="0">
                    <a:moveTo>
                      <a:pt x="7290" y="602"/>
                    </a:moveTo>
                    <a:cubicBezTo>
                      <a:pt x="7333" y="602"/>
                      <a:pt x="7375" y="604"/>
                      <a:pt x="7416" y="607"/>
                    </a:cubicBezTo>
                    <a:cubicBezTo>
                      <a:pt x="7991" y="655"/>
                      <a:pt x="8472" y="1039"/>
                      <a:pt x="8806" y="1716"/>
                    </a:cubicBezTo>
                    <a:cubicBezTo>
                      <a:pt x="9394" y="2906"/>
                      <a:pt x="8467" y="4514"/>
                      <a:pt x="7854" y="5578"/>
                    </a:cubicBezTo>
                    <a:cubicBezTo>
                      <a:pt x="7779" y="5707"/>
                      <a:pt x="7709" y="5829"/>
                      <a:pt x="7646" y="5941"/>
                    </a:cubicBezTo>
                    <a:cubicBezTo>
                      <a:pt x="7409" y="6367"/>
                      <a:pt x="7176" y="6798"/>
                      <a:pt x="6943" y="7228"/>
                    </a:cubicBezTo>
                    <a:cubicBezTo>
                      <a:pt x="6148" y="8703"/>
                      <a:pt x="5324" y="10228"/>
                      <a:pt x="4304" y="11543"/>
                    </a:cubicBezTo>
                    <a:cubicBezTo>
                      <a:pt x="4225" y="11646"/>
                      <a:pt x="4138" y="11764"/>
                      <a:pt x="4047" y="11891"/>
                    </a:cubicBezTo>
                    <a:cubicBezTo>
                      <a:pt x="3610" y="12495"/>
                      <a:pt x="3025" y="13299"/>
                      <a:pt x="2398" y="13299"/>
                    </a:cubicBezTo>
                    <a:cubicBezTo>
                      <a:pt x="2341" y="13299"/>
                      <a:pt x="2283" y="13293"/>
                      <a:pt x="2226" y="13279"/>
                    </a:cubicBezTo>
                    <a:cubicBezTo>
                      <a:pt x="1639" y="13135"/>
                      <a:pt x="1234" y="12862"/>
                      <a:pt x="991" y="12446"/>
                    </a:cubicBezTo>
                    <a:cubicBezTo>
                      <a:pt x="633" y="11836"/>
                      <a:pt x="624" y="10904"/>
                      <a:pt x="964" y="9678"/>
                    </a:cubicBezTo>
                    <a:cubicBezTo>
                      <a:pt x="1770" y="6773"/>
                      <a:pt x="4278" y="3153"/>
                      <a:pt x="5027" y="2112"/>
                    </a:cubicBezTo>
                    <a:cubicBezTo>
                      <a:pt x="5724" y="1145"/>
                      <a:pt x="6544" y="602"/>
                      <a:pt x="7290" y="602"/>
                    </a:cubicBezTo>
                    <a:close/>
                    <a:moveTo>
                      <a:pt x="7294" y="1"/>
                    </a:moveTo>
                    <a:cubicBezTo>
                      <a:pt x="6344" y="1"/>
                      <a:pt x="5353" y="632"/>
                      <a:pt x="4539" y="1761"/>
                    </a:cubicBezTo>
                    <a:cubicBezTo>
                      <a:pt x="3775" y="2821"/>
                      <a:pt x="1217" y="6516"/>
                      <a:pt x="384" y="9516"/>
                    </a:cubicBezTo>
                    <a:cubicBezTo>
                      <a:pt x="0" y="10905"/>
                      <a:pt x="30" y="11993"/>
                      <a:pt x="472" y="12749"/>
                    </a:cubicBezTo>
                    <a:cubicBezTo>
                      <a:pt x="798" y="13305"/>
                      <a:pt x="1339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3" y="13902"/>
                      <a:pt x="4046" y="12918"/>
                      <a:pt x="4534" y="12243"/>
                    </a:cubicBezTo>
                    <a:cubicBezTo>
                      <a:pt x="4621" y="12123"/>
                      <a:pt x="4702" y="12010"/>
                      <a:pt x="4778" y="11911"/>
                    </a:cubicBezTo>
                    <a:cubicBezTo>
                      <a:pt x="5829" y="10557"/>
                      <a:pt x="6665" y="9011"/>
                      <a:pt x="7472" y="7514"/>
                    </a:cubicBezTo>
                    <a:cubicBezTo>
                      <a:pt x="7704" y="7086"/>
                      <a:pt x="7934" y="6657"/>
                      <a:pt x="8172" y="6232"/>
                    </a:cubicBezTo>
                    <a:lnTo>
                      <a:pt x="8374" y="5877"/>
                    </a:lnTo>
                    <a:cubicBezTo>
                      <a:pt x="9051" y="4703"/>
                      <a:pt x="10073" y="2928"/>
                      <a:pt x="9344" y="1450"/>
                    </a:cubicBezTo>
                    <a:cubicBezTo>
                      <a:pt x="8919" y="585"/>
                      <a:pt x="8252" y="73"/>
                      <a:pt x="7466" y="8"/>
                    </a:cubicBezTo>
                    <a:cubicBezTo>
                      <a:pt x="7409" y="3"/>
                      <a:pt x="7351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411;p32"/>
              <p:cNvSpPr/>
              <p:nvPr/>
            </p:nvSpPr>
            <p:spPr>
              <a:xfrm>
                <a:off x="6327029" y="4148006"/>
                <a:ext cx="142871" cy="196683"/>
              </a:xfrm>
              <a:custGeom>
                <a:avLst/>
                <a:gdLst/>
                <a:ahLst/>
                <a:cxnLst/>
                <a:rect l="l" t="t" r="r" b="b"/>
                <a:pathLst>
                  <a:path w="7256" h="9989" extrusionOk="0">
                    <a:moveTo>
                      <a:pt x="5368" y="1"/>
                    </a:moveTo>
                    <a:cubicBezTo>
                      <a:pt x="4751" y="1"/>
                      <a:pt x="4066" y="418"/>
                      <a:pt x="3482" y="1229"/>
                    </a:cubicBezTo>
                    <a:cubicBezTo>
                      <a:pt x="3041" y="1842"/>
                      <a:pt x="1033" y="4685"/>
                      <a:pt x="397" y="6981"/>
                    </a:cubicBezTo>
                    <a:cubicBezTo>
                      <a:pt x="1" y="8410"/>
                      <a:pt x="136" y="9628"/>
                      <a:pt x="1508" y="9966"/>
                    </a:cubicBezTo>
                    <a:cubicBezTo>
                      <a:pt x="1571" y="9981"/>
                      <a:pt x="1634" y="9989"/>
                      <a:pt x="1695" y="9989"/>
                    </a:cubicBezTo>
                    <a:cubicBezTo>
                      <a:pt x="2388" y="9989"/>
                      <a:pt x="2933" y="9055"/>
                      <a:pt x="3300" y="8581"/>
                    </a:cubicBezTo>
                    <a:cubicBezTo>
                      <a:pt x="4299" y="7294"/>
                      <a:pt x="5026" y="5789"/>
                      <a:pt x="5829" y="4346"/>
                    </a:cubicBezTo>
                    <a:cubicBezTo>
                      <a:pt x="6282" y="3534"/>
                      <a:pt x="7256" y="2080"/>
                      <a:pt x="6706" y="963"/>
                    </a:cubicBezTo>
                    <a:cubicBezTo>
                      <a:pt x="6386" y="316"/>
                      <a:pt x="5903" y="1"/>
                      <a:pt x="53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412;p32"/>
              <p:cNvSpPr/>
              <p:nvPr/>
            </p:nvSpPr>
            <p:spPr>
              <a:xfrm>
                <a:off x="6323347" y="4142099"/>
                <a:ext cx="152145" cy="208517"/>
              </a:xfrm>
              <a:custGeom>
                <a:avLst/>
                <a:gdLst/>
                <a:ahLst/>
                <a:cxnLst/>
                <a:rect l="l" t="t" r="r" b="b"/>
                <a:pathLst>
                  <a:path w="7727" h="10590" extrusionOk="0">
                    <a:moveTo>
                      <a:pt x="5548" y="601"/>
                    </a:moveTo>
                    <a:cubicBezTo>
                      <a:pt x="5579" y="601"/>
                      <a:pt x="5610" y="602"/>
                      <a:pt x="5641" y="605"/>
                    </a:cubicBezTo>
                    <a:cubicBezTo>
                      <a:pt x="6045" y="638"/>
                      <a:pt x="6385" y="912"/>
                      <a:pt x="6623" y="1396"/>
                    </a:cubicBezTo>
                    <a:cubicBezTo>
                      <a:pt x="7047" y="2253"/>
                      <a:pt x="6363" y="3440"/>
                      <a:pt x="5911" y="4225"/>
                    </a:cubicBezTo>
                    <a:lnTo>
                      <a:pt x="5754" y="4499"/>
                    </a:lnTo>
                    <a:cubicBezTo>
                      <a:pt x="5575" y="4820"/>
                      <a:pt x="5400" y="5145"/>
                      <a:pt x="5224" y="5469"/>
                    </a:cubicBezTo>
                    <a:cubicBezTo>
                      <a:pt x="4629" y="6574"/>
                      <a:pt x="4011" y="7714"/>
                      <a:pt x="3250" y="8696"/>
                    </a:cubicBezTo>
                    <a:cubicBezTo>
                      <a:pt x="3190" y="8773"/>
                      <a:pt x="3126" y="8863"/>
                      <a:pt x="3056" y="8959"/>
                    </a:cubicBezTo>
                    <a:cubicBezTo>
                      <a:pt x="2737" y="9400"/>
                      <a:pt x="2307" y="9985"/>
                      <a:pt x="1873" y="9985"/>
                    </a:cubicBezTo>
                    <a:cubicBezTo>
                      <a:pt x="1838" y="9985"/>
                      <a:pt x="1802" y="9981"/>
                      <a:pt x="1767" y="9973"/>
                    </a:cubicBezTo>
                    <a:cubicBezTo>
                      <a:pt x="1346" y="9870"/>
                      <a:pt x="1058" y="9677"/>
                      <a:pt x="886" y="9382"/>
                    </a:cubicBezTo>
                    <a:cubicBezTo>
                      <a:pt x="628" y="8941"/>
                      <a:pt x="624" y="8262"/>
                      <a:pt x="873" y="7361"/>
                    </a:cubicBezTo>
                    <a:lnTo>
                      <a:pt x="874" y="7361"/>
                    </a:lnTo>
                    <a:cubicBezTo>
                      <a:pt x="1474" y="5194"/>
                      <a:pt x="3352" y="2483"/>
                      <a:pt x="3913" y="1704"/>
                    </a:cubicBezTo>
                    <a:cubicBezTo>
                      <a:pt x="4413" y="1010"/>
                      <a:pt x="5017" y="601"/>
                      <a:pt x="5548" y="601"/>
                    </a:cubicBezTo>
                    <a:close/>
                    <a:moveTo>
                      <a:pt x="5561" y="0"/>
                    </a:moveTo>
                    <a:cubicBezTo>
                      <a:pt x="4827" y="0"/>
                      <a:pt x="4052" y="483"/>
                      <a:pt x="3425" y="1353"/>
                    </a:cubicBezTo>
                    <a:cubicBezTo>
                      <a:pt x="2850" y="2152"/>
                      <a:pt x="922" y="4937"/>
                      <a:pt x="293" y="7201"/>
                    </a:cubicBezTo>
                    <a:cubicBezTo>
                      <a:pt x="0" y="8264"/>
                      <a:pt x="24" y="9100"/>
                      <a:pt x="368" y="9687"/>
                    </a:cubicBezTo>
                    <a:cubicBezTo>
                      <a:pt x="623" y="10121"/>
                      <a:pt x="1045" y="10414"/>
                      <a:pt x="1624" y="10556"/>
                    </a:cubicBezTo>
                    <a:cubicBezTo>
                      <a:pt x="1709" y="10578"/>
                      <a:pt x="1798" y="10589"/>
                      <a:pt x="1887" y="10589"/>
                    </a:cubicBezTo>
                    <a:cubicBezTo>
                      <a:pt x="2618" y="10589"/>
                      <a:pt x="3166" y="9831"/>
                      <a:pt x="3542" y="9311"/>
                    </a:cubicBezTo>
                    <a:cubicBezTo>
                      <a:pt x="3607" y="9221"/>
                      <a:pt x="3669" y="9137"/>
                      <a:pt x="3725" y="9065"/>
                    </a:cubicBezTo>
                    <a:cubicBezTo>
                      <a:pt x="4517" y="8044"/>
                      <a:pt x="5145" y="6880"/>
                      <a:pt x="5753" y="5754"/>
                    </a:cubicBezTo>
                    <a:cubicBezTo>
                      <a:pt x="5927" y="5433"/>
                      <a:pt x="6102" y="5111"/>
                      <a:pt x="6280" y="4792"/>
                    </a:cubicBezTo>
                    <a:lnTo>
                      <a:pt x="6431" y="4525"/>
                    </a:lnTo>
                    <a:cubicBezTo>
                      <a:pt x="6947" y="3630"/>
                      <a:pt x="7726" y="2277"/>
                      <a:pt x="7162" y="1130"/>
                    </a:cubicBezTo>
                    <a:cubicBezTo>
                      <a:pt x="6830" y="456"/>
                      <a:pt x="6307" y="57"/>
                      <a:pt x="5690" y="5"/>
                    </a:cubicBezTo>
                    <a:cubicBezTo>
                      <a:pt x="5647" y="2"/>
                      <a:pt x="5604" y="0"/>
                      <a:pt x="556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413;p32"/>
              <p:cNvSpPr/>
              <p:nvPr/>
            </p:nvSpPr>
            <p:spPr>
              <a:xfrm>
                <a:off x="5947386" y="3986785"/>
                <a:ext cx="236378" cy="225352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445" extrusionOk="0">
                    <a:moveTo>
                      <a:pt x="12004" y="0"/>
                    </a:moveTo>
                    <a:cubicBezTo>
                      <a:pt x="12004" y="0"/>
                      <a:pt x="9345" y="1548"/>
                      <a:pt x="7107" y="1548"/>
                    </a:cubicBezTo>
                    <a:cubicBezTo>
                      <a:pt x="6708" y="1548"/>
                      <a:pt x="6323" y="1499"/>
                      <a:pt x="5968" y="1383"/>
                    </a:cubicBezTo>
                    <a:cubicBezTo>
                      <a:pt x="5227" y="1141"/>
                      <a:pt x="4573" y="1039"/>
                      <a:pt x="3990" y="1039"/>
                    </a:cubicBezTo>
                    <a:cubicBezTo>
                      <a:pt x="2729" y="1039"/>
                      <a:pt x="1805" y="1517"/>
                      <a:pt x="1071" y="2088"/>
                    </a:cubicBezTo>
                    <a:cubicBezTo>
                      <a:pt x="1" y="2922"/>
                      <a:pt x="1153" y="8031"/>
                      <a:pt x="834" y="9475"/>
                    </a:cubicBezTo>
                    <a:cubicBezTo>
                      <a:pt x="547" y="10779"/>
                      <a:pt x="1217" y="11444"/>
                      <a:pt x="2420" y="11444"/>
                    </a:cubicBezTo>
                    <a:cubicBezTo>
                      <a:pt x="2549" y="11444"/>
                      <a:pt x="2683" y="11437"/>
                      <a:pt x="2824" y="11422"/>
                    </a:cubicBezTo>
                    <a:cubicBezTo>
                      <a:pt x="4276" y="11263"/>
                      <a:pt x="5299" y="9423"/>
                      <a:pt x="5344" y="7722"/>
                    </a:cubicBezTo>
                    <a:cubicBezTo>
                      <a:pt x="5387" y="6082"/>
                      <a:pt x="5319" y="5533"/>
                      <a:pt x="5618" y="5533"/>
                    </a:cubicBezTo>
                    <a:cubicBezTo>
                      <a:pt x="5629" y="5533"/>
                      <a:pt x="5641" y="5533"/>
                      <a:pt x="5653" y="5535"/>
                    </a:cubicBezTo>
                    <a:cubicBezTo>
                      <a:pt x="5966" y="5572"/>
                      <a:pt x="8473" y="6036"/>
                      <a:pt x="9507" y="6036"/>
                    </a:cubicBezTo>
                    <a:cubicBezTo>
                      <a:pt x="9586" y="6036"/>
                      <a:pt x="9658" y="6033"/>
                      <a:pt x="9718" y="6027"/>
                    </a:cubicBezTo>
                    <a:cubicBezTo>
                      <a:pt x="10564" y="5943"/>
                      <a:pt x="12004" y="1"/>
                      <a:pt x="120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414;p32"/>
              <p:cNvSpPr/>
              <p:nvPr/>
            </p:nvSpPr>
            <p:spPr>
              <a:xfrm>
                <a:off x="5950379" y="3980858"/>
                <a:ext cx="240080" cy="237205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12047" extrusionOk="0">
                    <a:moveTo>
                      <a:pt x="11397" y="882"/>
                    </a:moveTo>
                    <a:lnTo>
                      <a:pt x="11397" y="882"/>
                    </a:lnTo>
                    <a:cubicBezTo>
                      <a:pt x="10769" y="3323"/>
                      <a:pt x="9926" y="5837"/>
                      <a:pt x="9538" y="6028"/>
                    </a:cubicBezTo>
                    <a:cubicBezTo>
                      <a:pt x="9485" y="6033"/>
                      <a:pt x="9421" y="6036"/>
                      <a:pt x="9350" y="6036"/>
                    </a:cubicBezTo>
                    <a:cubicBezTo>
                      <a:pt x="8576" y="6036"/>
                      <a:pt x="6826" y="5746"/>
                      <a:pt x="6043" y="5617"/>
                    </a:cubicBezTo>
                    <a:cubicBezTo>
                      <a:pt x="5790" y="5575"/>
                      <a:pt x="5609" y="5545"/>
                      <a:pt x="5536" y="5537"/>
                    </a:cubicBezTo>
                    <a:cubicBezTo>
                      <a:pt x="5513" y="5534"/>
                      <a:pt x="5490" y="5533"/>
                      <a:pt x="5469" y="5533"/>
                    </a:cubicBezTo>
                    <a:cubicBezTo>
                      <a:pt x="5322" y="5533"/>
                      <a:pt x="5220" y="5591"/>
                      <a:pt x="5158" y="5645"/>
                    </a:cubicBezTo>
                    <a:cubicBezTo>
                      <a:pt x="4927" y="5847"/>
                      <a:pt x="4922" y="6201"/>
                      <a:pt x="4908" y="7150"/>
                    </a:cubicBezTo>
                    <a:cubicBezTo>
                      <a:pt x="4904" y="7395"/>
                      <a:pt x="4901" y="7682"/>
                      <a:pt x="4891" y="8015"/>
                    </a:cubicBezTo>
                    <a:cubicBezTo>
                      <a:pt x="4851" y="9547"/>
                      <a:pt x="3937" y="11283"/>
                      <a:pt x="2639" y="11424"/>
                    </a:cubicBezTo>
                    <a:cubicBezTo>
                      <a:pt x="2511" y="11438"/>
                      <a:pt x="2389" y="11444"/>
                      <a:pt x="2273" y="11444"/>
                    </a:cubicBezTo>
                    <a:cubicBezTo>
                      <a:pt x="1768" y="11444"/>
                      <a:pt x="1378" y="11315"/>
                      <a:pt x="1156" y="11069"/>
                    </a:cubicBezTo>
                    <a:cubicBezTo>
                      <a:pt x="916" y="10801"/>
                      <a:pt x="855" y="10388"/>
                      <a:pt x="975" y="9840"/>
                    </a:cubicBezTo>
                    <a:cubicBezTo>
                      <a:pt x="1108" y="9241"/>
                      <a:pt x="1015" y="8164"/>
                      <a:pt x="907" y="6917"/>
                    </a:cubicBezTo>
                    <a:cubicBezTo>
                      <a:pt x="766" y="5281"/>
                      <a:pt x="573" y="3040"/>
                      <a:pt x="1104" y="2626"/>
                    </a:cubicBezTo>
                    <a:cubicBezTo>
                      <a:pt x="1695" y="2165"/>
                      <a:pt x="2558" y="1643"/>
                      <a:pt x="3846" y="1643"/>
                    </a:cubicBezTo>
                    <a:cubicBezTo>
                      <a:pt x="4391" y="1643"/>
                      <a:pt x="5012" y="1738"/>
                      <a:pt x="5722" y="1968"/>
                    </a:cubicBezTo>
                    <a:cubicBezTo>
                      <a:pt x="6109" y="2094"/>
                      <a:pt x="6526" y="2148"/>
                      <a:pt x="6956" y="2148"/>
                    </a:cubicBezTo>
                    <a:cubicBezTo>
                      <a:pt x="8619" y="2148"/>
                      <a:pt x="10464" y="1349"/>
                      <a:pt x="11397" y="882"/>
                    </a:cubicBezTo>
                    <a:close/>
                    <a:moveTo>
                      <a:pt x="11851" y="0"/>
                    </a:moveTo>
                    <a:cubicBezTo>
                      <a:pt x="11801" y="0"/>
                      <a:pt x="11750" y="13"/>
                      <a:pt x="11700" y="42"/>
                    </a:cubicBezTo>
                    <a:cubicBezTo>
                      <a:pt x="11670" y="60"/>
                      <a:pt x="9080" y="1550"/>
                      <a:pt x="6960" y="1550"/>
                    </a:cubicBezTo>
                    <a:cubicBezTo>
                      <a:pt x="6590" y="1550"/>
                      <a:pt x="6234" y="1505"/>
                      <a:pt x="5909" y="1398"/>
                    </a:cubicBezTo>
                    <a:cubicBezTo>
                      <a:pt x="5126" y="1142"/>
                      <a:pt x="4437" y="1039"/>
                      <a:pt x="3831" y="1039"/>
                    </a:cubicBezTo>
                    <a:cubicBezTo>
                      <a:pt x="2382" y="1039"/>
                      <a:pt x="1404" y="1631"/>
                      <a:pt x="736" y="2152"/>
                    </a:cubicBezTo>
                    <a:cubicBezTo>
                      <a:pt x="0" y="2724"/>
                      <a:pt x="89" y="4431"/>
                      <a:pt x="309" y="6969"/>
                    </a:cubicBezTo>
                    <a:cubicBezTo>
                      <a:pt x="408" y="8117"/>
                      <a:pt x="501" y="9202"/>
                      <a:pt x="389" y="9711"/>
                    </a:cubicBezTo>
                    <a:cubicBezTo>
                      <a:pt x="184" y="10640"/>
                      <a:pt x="451" y="11181"/>
                      <a:pt x="709" y="11470"/>
                    </a:cubicBezTo>
                    <a:cubicBezTo>
                      <a:pt x="1051" y="11851"/>
                      <a:pt x="1583" y="12046"/>
                      <a:pt x="2266" y="12046"/>
                    </a:cubicBezTo>
                    <a:cubicBezTo>
                      <a:pt x="2412" y="12045"/>
                      <a:pt x="2558" y="12037"/>
                      <a:pt x="2704" y="12021"/>
                    </a:cubicBezTo>
                    <a:cubicBezTo>
                      <a:pt x="4366" y="11840"/>
                      <a:pt x="5446" y="9809"/>
                      <a:pt x="5492" y="8031"/>
                    </a:cubicBezTo>
                    <a:cubicBezTo>
                      <a:pt x="5501" y="7697"/>
                      <a:pt x="5505" y="7408"/>
                      <a:pt x="5509" y="7159"/>
                    </a:cubicBezTo>
                    <a:cubicBezTo>
                      <a:pt x="5515" y="6714"/>
                      <a:pt x="5521" y="6321"/>
                      <a:pt x="5553" y="6147"/>
                    </a:cubicBezTo>
                    <a:cubicBezTo>
                      <a:pt x="5642" y="6161"/>
                      <a:pt x="5777" y="6183"/>
                      <a:pt x="5944" y="6211"/>
                    </a:cubicBezTo>
                    <a:cubicBezTo>
                      <a:pt x="7309" y="6437"/>
                      <a:pt x="8650" y="6637"/>
                      <a:pt x="9368" y="6637"/>
                    </a:cubicBezTo>
                    <a:cubicBezTo>
                      <a:pt x="9453" y="6637"/>
                      <a:pt x="9529" y="6634"/>
                      <a:pt x="9596" y="6628"/>
                    </a:cubicBezTo>
                    <a:cubicBezTo>
                      <a:pt x="10470" y="6541"/>
                      <a:pt x="11463" y="3179"/>
                      <a:pt x="12144" y="372"/>
                    </a:cubicBezTo>
                    <a:cubicBezTo>
                      <a:pt x="12192" y="171"/>
                      <a:pt x="12033" y="0"/>
                      <a:pt x="1185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415;p32"/>
              <p:cNvSpPr/>
              <p:nvPr/>
            </p:nvSpPr>
            <p:spPr>
              <a:xfrm>
                <a:off x="6193196" y="3960558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8" y="1"/>
                    </a:moveTo>
                    <a:cubicBezTo>
                      <a:pt x="6327" y="1"/>
                      <a:pt x="5415" y="557"/>
                      <a:pt x="4637" y="1636"/>
                    </a:cubicBezTo>
                    <a:cubicBezTo>
                      <a:pt x="4049" y="2451"/>
                      <a:pt x="1376" y="6237"/>
                      <a:pt x="528" y="9296"/>
                    </a:cubicBezTo>
                    <a:cubicBezTo>
                      <a:pt x="0" y="11198"/>
                      <a:pt x="179" y="12820"/>
                      <a:pt x="2008" y="13269"/>
                    </a:cubicBezTo>
                    <a:cubicBezTo>
                      <a:pt x="2093" y="13290"/>
                      <a:pt x="2176" y="13300"/>
                      <a:pt x="2258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4" y="9712"/>
                      <a:pt x="6692" y="7707"/>
                      <a:pt x="7763" y="5786"/>
                    </a:cubicBezTo>
                    <a:cubicBezTo>
                      <a:pt x="8365" y="4704"/>
                      <a:pt x="9662" y="2769"/>
                      <a:pt x="8930" y="1282"/>
                    </a:cubicBezTo>
                    <a:cubicBezTo>
                      <a:pt x="8504" y="420"/>
                      <a:pt x="7861" y="1"/>
                      <a:pt x="71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416;p32"/>
              <p:cNvSpPr/>
              <p:nvPr/>
            </p:nvSpPr>
            <p:spPr>
              <a:xfrm>
                <a:off x="6190302" y="3954631"/>
                <a:ext cx="19837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13903" extrusionOk="0">
                    <a:moveTo>
                      <a:pt x="7286" y="601"/>
                    </a:moveTo>
                    <a:cubicBezTo>
                      <a:pt x="7330" y="601"/>
                      <a:pt x="7373" y="603"/>
                      <a:pt x="7417" y="606"/>
                    </a:cubicBezTo>
                    <a:cubicBezTo>
                      <a:pt x="7992" y="655"/>
                      <a:pt x="8472" y="1038"/>
                      <a:pt x="8806" y="1716"/>
                    </a:cubicBezTo>
                    <a:cubicBezTo>
                      <a:pt x="9393" y="2907"/>
                      <a:pt x="8467" y="4514"/>
                      <a:pt x="7854" y="5578"/>
                    </a:cubicBezTo>
                    <a:cubicBezTo>
                      <a:pt x="7779" y="5707"/>
                      <a:pt x="7709" y="5828"/>
                      <a:pt x="7647" y="5940"/>
                    </a:cubicBezTo>
                    <a:cubicBezTo>
                      <a:pt x="7410" y="6366"/>
                      <a:pt x="7178" y="6796"/>
                      <a:pt x="6946" y="7226"/>
                    </a:cubicBezTo>
                    <a:cubicBezTo>
                      <a:pt x="6149" y="8701"/>
                      <a:pt x="5325" y="10227"/>
                      <a:pt x="4304" y="11543"/>
                    </a:cubicBezTo>
                    <a:cubicBezTo>
                      <a:pt x="4225" y="11645"/>
                      <a:pt x="4138" y="11763"/>
                      <a:pt x="4047" y="11890"/>
                    </a:cubicBezTo>
                    <a:cubicBezTo>
                      <a:pt x="3610" y="12494"/>
                      <a:pt x="3025" y="13299"/>
                      <a:pt x="2397" y="13299"/>
                    </a:cubicBezTo>
                    <a:cubicBezTo>
                      <a:pt x="2340" y="13299"/>
                      <a:pt x="2283" y="13293"/>
                      <a:pt x="2226" y="13279"/>
                    </a:cubicBezTo>
                    <a:cubicBezTo>
                      <a:pt x="1639" y="13134"/>
                      <a:pt x="1236" y="12861"/>
                      <a:pt x="992" y="12446"/>
                    </a:cubicBezTo>
                    <a:cubicBezTo>
                      <a:pt x="634" y="11835"/>
                      <a:pt x="625" y="10904"/>
                      <a:pt x="964" y="9677"/>
                    </a:cubicBezTo>
                    <a:cubicBezTo>
                      <a:pt x="1769" y="6773"/>
                      <a:pt x="4278" y="3152"/>
                      <a:pt x="5028" y="2112"/>
                    </a:cubicBezTo>
                    <a:cubicBezTo>
                      <a:pt x="5723" y="1146"/>
                      <a:pt x="6537" y="601"/>
                      <a:pt x="7286" y="601"/>
                    </a:cubicBezTo>
                    <a:close/>
                    <a:moveTo>
                      <a:pt x="7294" y="1"/>
                    </a:moveTo>
                    <a:cubicBezTo>
                      <a:pt x="6346" y="1"/>
                      <a:pt x="5353" y="632"/>
                      <a:pt x="4540" y="1761"/>
                    </a:cubicBezTo>
                    <a:cubicBezTo>
                      <a:pt x="3775" y="2821"/>
                      <a:pt x="1218" y="6516"/>
                      <a:pt x="386" y="9517"/>
                    </a:cubicBezTo>
                    <a:cubicBezTo>
                      <a:pt x="0" y="10905"/>
                      <a:pt x="30" y="11992"/>
                      <a:pt x="473" y="12749"/>
                    </a:cubicBezTo>
                    <a:cubicBezTo>
                      <a:pt x="798" y="13305"/>
                      <a:pt x="1340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4" y="13902"/>
                      <a:pt x="4046" y="12917"/>
                      <a:pt x="4534" y="12242"/>
                    </a:cubicBezTo>
                    <a:cubicBezTo>
                      <a:pt x="4622" y="12122"/>
                      <a:pt x="4703" y="12009"/>
                      <a:pt x="4779" y="11912"/>
                    </a:cubicBezTo>
                    <a:cubicBezTo>
                      <a:pt x="5830" y="10556"/>
                      <a:pt x="6666" y="9008"/>
                      <a:pt x="7475" y="7512"/>
                    </a:cubicBezTo>
                    <a:cubicBezTo>
                      <a:pt x="7705" y="7084"/>
                      <a:pt x="7936" y="6656"/>
                      <a:pt x="8172" y="6232"/>
                    </a:cubicBezTo>
                    <a:lnTo>
                      <a:pt x="8375" y="5878"/>
                    </a:lnTo>
                    <a:cubicBezTo>
                      <a:pt x="9052" y="4704"/>
                      <a:pt x="10075" y="2929"/>
                      <a:pt x="9346" y="1451"/>
                    </a:cubicBezTo>
                    <a:cubicBezTo>
                      <a:pt x="8919" y="586"/>
                      <a:pt x="8253" y="73"/>
                      <a:pt x="7466" y="8"/>
                    </a:cubicBezTo>
                    <a:cubicBezTo>
                      <a:pt x="7409" y="3"/>
                      <a:pt x="7352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417;p32"/>
              <p:cNvSpPr/>
              <p:nvPr/>
            </p:nvSpPr>
            <p:spPr>
              <a:xfrm>
                <a:off x="6089568" y="3937697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7" y="0"/>
                    </a:moveTo>
                    <a:cubicBezTo>
                      <a:pt x="6326" y="0"/>
                      <a:pt x="5413" y="556"/>
                      <a:pt x="4636" y="1635"/>
                    </a:cubicBezTo>
                    <a:cubicBezTo>
                      <a:pt x="4049" y="2451"/>
                      <a:pt x="1376" y="6238"/>
                      <a:pt x="528" y="9295"/>
                    </a:cubicBezTo>
                    <a:cubicBezTo>
                      <a:pt x="0" y="11198"/>
                      <a:pt x="179" y="12819"/>
                      <a:pt x="2006" y="13270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5"/>
                      <a:pt x="4394" y="11425"/>
                    </a:cubicBezTo>
                    <a:cubicBezTo>
                      <a:pt x="5723" y="9713"/>
                      <a:pt x="6691" y="7708"/>
                      <a:pt x="7763" y="5785"/>
                    </a:cubicBezTo>
                    <a:cubicBezTo>
                      <a:pt x="8365" y="4704"/>
                      <a:pt x="9662" y="2769"/>
                      <a:pt x="8928" y="1281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418;p32"/>
              <p:cNvSpPr/>
              <p:nvPr/>
            </p:nvSpPr>
            <p:spPr>
              <a:xfrm>
                <a:off x="6086674" y="3931790"/>
                <a:ext cx="198357" cy="27373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2" extrusionOk="0">
                    <a:moveTo>
                      <a:pt x="7284" y="600"/>
                    </a:moveTo>
                    <a:cubicBezTo>
                      <a:pt x="7328" y="600"/>
                      <a:pt x="7373" y="602"/>
                      <a:pt x="7417" y="606"/>
                    </a:cubicBezTo>
                    <a:cubicBezTo>
                      <a:pt x="7992" y="654"/>
                      <a:pt x="8472" y="1037"/>
                      <a:pt x="8806" y="1715"/>
                    </a:cubicBezTo>
                    <a:cubicBezTo>
                      <a:pt x="9393" y="2906"/>
                      <a:pt x="8467" y="4514"/>
                      <a:pt x="7854" y="5577"/>
                    </a:cubicBezTo>
                    <a:cubicBezTo>
                      <a:pt x="7779" y="5706"/>
                      <a:pt x="7709" y="5827"/>
                      <a:pt x="7647" y="5940"/>
                    </a:cubicBezTo>
                    <a:cubicBezTo>
                      <a:pt x="7409" y="6366"/>
                      <a:pt x="7177" y="6796"/>
                      <a:pt x="6945" y="7226"/>
                    </a:cubicBezTo>
                    <a:cubicBezTo>
                      <a:pt x="6148" y="8701"/>
                      <a:pt x="5324" y="10226"/>
                      <a:pt x="4304" y="11542"/>
                    </a:cubicBezTo>
                    <a:cubicBezTo>
                      <a:pt x="4225" y="11644"/>
                      <a:pt x="4138" y="11763"/>
                      <a:pt x="4047" y="11890"/>
                    </a:cubicBezTo>
                    <a:cubicBezTo>
                      <a:pt x="3611" y="12493"/>
                      <a:pt x="3028" y="13299"/>
                      <a:pt x="2398" y="13299"/>
                    </a:cubicBezTo>
                    <a:cubicBezTo>
                      <a:pt x="2341" y="13299"/>
                      <a:pt x="2283" y="13292"/>
                      <a:pt x="2226" y="13278"/>
                    </a:cubicBezTo>
                    <a:cubicBezTo>
                      <a:pt x="1639" y="13135"/>
                      <a:pt x="1235" y="12862"/>
                      <a:pt x="991" y="12446"/>
                    </a:cubicBezTo>
                    <a:cubicBezTo>
                      <a:pt x="633" y="11834"/>
                      <a:pt x="624" y="10903"/>
                      <a:pt x="964" y="9676"/>
                    </a:cubicBezTo>
                    <a:cubicBezTo>
                      <a:pt x="1769" y="6772"/>
                      <a:pt x="4278" y="3151"/>
                      <a:pt x="5027" y="2111"/>
                    </a:cubicBezTo>
                    <a:cubicBezTo>
                      <a:pt x="5722" y="1147"/>
                      <a:pt x="6531" y="600"/>
                      <a:pt x="7284" y="600"/>
                    </a:cubicBezTo>
                    <a:close/>
                    <a:moveTo>
                      <a:pt x="7283" y="0"/>
                    </a:moveTo>
                    <a:cubicBezTo>
                      <a:pt x="6342" y="0"/>
                      <a:pt x="5349" y="636"/>
                      <a:pt x="4540" y="1761"/>
                    </a:cubicBezTo>
                    <a:cubicBezTo>
                      <a:pt x="3775" y="2821"/>
                      <a:pt x="1217" y="6516"/>
                      <a:pt x="386" y="9516"/>
                    </a:cubicBezTo>
                    <a:cubicBezTo>
                      <a:pt x="0" y="10904"/>
                      <a:pt x="30" y="11992"/>
                      <a:pt x="473" y="12749"/>
                    </a:cubicBezTo>
                    <a:cubicBezTo>
                      <a:pt x="798" y="13305"/>
                      <a:pt x="1340" y="13680"/>
                      <a:pt x="2082" y="13861"/>
                    </a:cubicBezTo>
                    <a:cubicBezTo>
                      <a:pt x="2188" y="13887"/>
                      <a:pt x="2297" y="13902"/>
                      <a:pt x="2406" y="13902"/>
                    </a:cubicBezTo>
                    <a:cubicBezTo>
                      <a:pt x="3333" y="13902"/>
                      <a:pt x="4046" y="12916"/>
                      <a:pt x="4534" y="12243"/>
                    </a:cubicBezTo>
                    <a:cubicBezTo>
                      <a:pt x="4622" y="12122"/>
                      <a:pt x="4703" y="12009"/>
                      <a:pt x="4778" y="11911"/>
                    </a:cubicBezTo>
                    <a:cubicBezTo>
                      <a:pt x="5829" y="10557"/>
                      <a:pt x="6665" y="9010"/>
                      <a:pt x="7473" y="7512"/>
                    </a:cubicBezTo>
                    <a:cubicBezTo>
                      <a:pt x="7705" y="7084"/>
                      <a:pt x="7935" y="6657"/>
                      <a:pt x="8172" y="6233"/>
                    </a:cubicBezTo>
                    <a:lnTo>
                      <a:pt x="8375" y="5877"/>
                    </a:lnTo>
                    <a:cubicBezTo>
                      <a:pt x="9052" y="4702"/>
                      <a:pt x="10074" y="2928"/>
                      <a:pt x="9346" y="1449"/>
                    </a:cubicBezTo>
                    <a:cubicBezTo>
                      <a:pt x="8919" y="584"/>
                      <a:pt x="8251" y="72"/>
                      <a:pt x="7466" y="8"/>
                    </a:cubicBezTo>
                    <a:cubicBezTo>
                      <a:pt x="7405" y="3"/>
                      <a:pt x="7344" y="0"/>
                      <a:pt x="728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419;p32"/>
              <p:cNvSpPr/>
              <p:nvPr/>
            </p:nvSpPr>
            <p:spPr>
              <a:xfrm>
                <a:off x="4933785" y="3759444"/>
                <a:ext cx="1341007" cy="970638"/>
              </a:xfrm>
              <a:custGeom>
                <a:avLst/>
                <a:gdLst/>
                <a:ahLst/>
                <a:cxnLst/>
                <a:rect l="l" t="t" r="r" b="b"/>
                <a:pathLst>
                  <a:path w="68106" h="49296" extrusionOk="0">
                    <a:moveTo>
                      <a:pt x="0" y="0"/>
                    </a:moveTo>
                    <a:lnTo>
                      <a:pt x="10704" y="29265"/>
                    </a:lnTo>
                    <a:lnTo>
                      <a:pt x="68105" y="49295"/>
                    </a:lnTo>
                    <a:lnTo>
                      <a:pt x="64816" y="2134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420;p32"/>
              <p:cNvSpPr/>
              <p:nvPr/>
            </p:nvSpPr>
            <p:spPr>
              <a:xfrm>
                <a:off x="4927444" y="3753517"/>
                <a:ext cx="1353609" cy="982492"/>
              </a:xfrm>
              <a:custGeom>
                <a:avLst/>
                <a:gdLst/>
                <a:ahLst/>
                <a:cxnLst/>
                <a:rect l="l" t="t" r="r" b="b"/>
                <a:pathLst>
                  <a:path w="68746" h="49898" extrusionOk="0">
                    <a:moveTo>
                      <a:pt x="818" y="780"/>
                    </a:moveTo>
                    <a:lnTo>
                      <a:pt x="64862" y="21868"/>
                    </a:lnTo>
                    <a:lnTo>
                      <a:pt x="68073" y="49154"/>
                    </a:lnTo>
                    <a:lnTo>
                      <a:pt x="11260" y="29329"/>
                    </a:lnTo>
                    <a:lnTo>
                      <a:pt x="818" y="780"/>
                    </a:lnTo>
                    <a:close/>
                    <a:moveTo>
                      <a:pt x="320" y="1"/>
                    </a:moveTo>
                    <a:cubicBezTo>
                      <a:pt x="240" y="1"/>
                      <a:pt x="163" y="33"/>
                      <a:pt x="106" y="93"/>
                    </a:cubicBezTo>
                    <a:cubicBezTo>
                      <a:pt x="27" y="176"/>
                      <a:pt x="1" y="297"/>
                      <a:pt x="40" y="404"/>
                    </a:cubicBezTo>
                    <a:lnTo>
                      <a:pt x="10744" y="29670"/>
                    </a:lnTo>
                    <a:cubicBezTo>
                      <a:pt x="10775" y="29754"/>
                      <a:pt x="10842" y="29821"/>
                      <a:pt x="10928" y="29849"/>
                    </a:cubicBezTo>
                    <a:lnTo>
                      <a:pt x="68327" y="49881"/>
                    </a:lnTo>
                    <a:cubicBezTo>
                      <a:pt x="68359" y="49891"/>
                      <a:pt x="68393" y="49897"/>
                      <a:pt x="68427" y="49897"/>
                    </a:cubicBezTo>
                    <a:cubicBezTo>
                      <a:pt x="68607" y="49897"/>
                      <a:pt x="68746" y="49740"/>
                      <a:pt x="68726" y="49562"/>
                    </a:cubicBezTo>
                    <a:lnTo>
                      <a:pt x="65437" y="21609"/>
                    </a:lnTo>
                    <a:cubicBezTo>
                      <a:pt x="65424" y="21493"/>
                      <a:pt x="65343" y="21394"/>
                      <a:pt x="65233" y="21359"/>
                    </a:cubicBezTo>
                    <a:lnTo>
                      <a:pt x="417" y="17"/>
                    </a:lnTo>
                    <a:cubicBezTo>
                      <a:pt x="385" y="6"/>
                      <a:pt x="352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" name="Google Shape;421;p32"/>
            <p:cNvGrpSpPr/>
            <p:nvPr/>
          </p:nvGrpSpPr>
          <p:grpSpPr>
            <a:xfrm>
              <a:off x="4866130" y="1140950"/>
              <a:ext cx="3577378" cy="3177375"/>
              <a:chOff x="4866130" y="1140950"/>
              <a:chExt cx="3577378" cy="3177375"/>
            </a:xfrm>
          </p:grpSpPr>
          <p:grpSp>
            <p:nvGrpSpPr>
              <p:cNvPr id="112" name="Google Shape;422;p32"/>
              <p:cNvGrpSpPr/>
              <p:nvPr/>
            </p:nvGrpSpPr>
            <p:grpSpPr>
              <a:xfrm>
                <a:off x="7218455" y="3425403"/>
                <a:ext cx="627776" cy="773482"/>
                <a:chOff x="7218455" y="3425403"/>
                <a:chExt cx="627776" cy="773482"/>
              </a:xfrm>
            </p:grpSpPr>
            <p:sp>
              <p:nvSpPr>
                <p:cNvPr id="175" name="Google Shape;423;p32"/>
                <p:cNvSpPr/>
                <p:nvPr/>
              </p:nvSpPr>
              <p:spPr>
                <a:xfrm>
                  <a:off x="7474976" y="342540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424;p32"/>
                <p:cNvSpPr/>
                <p:nvPr/>
              </p:nvSpPr>
              <p:spPr>
                <a:xfrm>
                  <a:off x="7218455" y="342540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9"/>
                        <a:pt x="6971" y="465"/>
                        <a:pt x="6971" y="302"/>
                      </a:cubicBezTo>
                      <a:cubicBezTo>
                        <a:pt x="6971" y="139"/>
                        <a:pt x="6841" y="5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425;p32"/>
                <p:cNvSpPr/>
                <p:nvPr/>
              </p:nvSpPr>
              <p:spPr>
                <a:xfrm>
                  <a:off x="7771389" y="3490912"/>
                  <a:ext cx="748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3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426;p32"/>
                <p:cNvSpPr/>
                <p:nvPr/>
              </p:nvSpPr>
              <p:spPr>
                <a:xfrm>
                  <a:off x="7594672" y="3490912"/>
                  <a:ext cx="13753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3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427;p32"/>
                <p:cNvSpPr/>
                <p:nvPr/>
              </p:nvSpPr>
              <p:spPr>
                <a:xfrm>
                  <a:off x="7218455" y="3490912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9"/>
                        <a:pt x="15367" y="465"/>
                        <a:pt x="15367" y="301"/>
                      </a:cubicBezTo>
                      <a:cubicBezTo>
                        <a:pt x="15367" y="138"/>
                        <a:pt x="15236" y="5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428;p32"/>
                <p:cNvSpPr/>
                <p:nvPr/>
              </p:nvSpPr>
              <p:spPr>
                <a:xfrm>
                  <a:off x="7514868" y="3556420"/>
                  <a:ext cx="331363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3" extrusionOk="0">
                      <a:moveTo>
                        <a:pt x="300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3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16522" y="602"/>
                      </a:lnTo>
                      <a:cubicBezTo>
                        <a:pt x="16524" y="602"/>
                        <a:pt x="16526" y="602"/>
                        <a:pt x="16528" y="602"/>
                      </a:cubicBezTo>
                      <a:cubicBezTo>
                        <a:pt x="16694" y="602"/>
                        <a:pt x="16829" y="467"/>
                        <a:pt x="16829" y="301"/>
                      </a:cubicBezTo>
                      <a:cubicBezTo>
                        <a:pt x="16829" y="135"/>
                        <a:pt x="16695" y="1"/>
                        <a:pt x="16530" y="1"/>
                      </a:cubicBezTo>
                      <a:cubicBezTo>
                        <a:pt x="16527" y="1"/>
                        <a:pt x="16524" y="1"/>
                        <a:pt x="16522" y="1"/>
                      </a:cubicBezTo>
                      <a:lnTo>
                        <a:pt x="309" y="1"/>
                      </a:lnTo>
                      <a:cubicBezTo>
                        <a:pt x="306" y="1"/>
                        <a:pt x="303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429;p32"/>
                <p:cNvSpPr/>
                <p:nvPr/>
              </p:nvSpPr>
              <p:spPr>
                <a:xfrm>
                  <a:off x="7218455" y="3556420"/>
                  <a:ext cx="239864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1888" y="602"/>
                      </a:lnTo>
                      <a:cubicBezTo>
                        <a:pt x="12052" y="597"/>
                        <a:pt x="12182" y="464"/>
                        <a:pt x="12182" y="301"/>
                      </a:cubicBezTo>
                      <a:cubicBezTo>
                        <a:pt x="12182" y="137"/>
                        <a:pt x="12052" y="4"/>
                        <a:pt x="11888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430;p32"/>
                <p:cNvSpPr/>
                <p:nvPr/>
              </p:nvSpPr>
              <p:spPr>
                <a:xfrm>
                  <a:off x="7697434" y="3621909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7250" y="602"/>
                      </a:lnTo>
                      <a:cubicBezTo>
                        <a:pt x="7416" y="602"/>
                        <a:pt x="7550" y="467"/>
                        <a:pt x="7550" y="301"/>
                      </a:cubicBezTo>
                      <a:cubicBezTo>
                        <a:pt x="7550" y="135"/>
                        <a:pt x="7416" y="1"/>
                        <a:pt x="725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431;p32"/>
                <p:cNvSpPr/>
                <p:nvPr/>
              </p:nvSpPr>
              <p:spPr>
                <a:xfrm>
                  <a:off x="7355399" y="3621909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14777" y="602"/>
                      </a:lnTo>
                      <a:cubicBezTo>
                        <a:pt x="14943" y="602"/>
                        <a:pt x="15077" y="467"/>
                        <a:pt x="15077" y="301"/>
                      </a:cubicBezTo>
                      <a:cubicBezTo>
                        <a:pt x="15077" y="135"/>
                        <a:pt x="14943" y="1"/>
                        <a:pt x="147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432;p32"/>
                <p:cNvSpPr/>
                <p:nvPr/>
              </p:nvSpPr>
              <p:spPr>
                <a:xfrm>
                  <a:off x="7218593" y="3621909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4064" y="602"/>
                      </a:lnTo>
                      <a:cubicBezTo>
                        <a:pt x="4230" y="602"/>
                        <a:pt x="4365" y="467"/>
                        <a:pt x="4365" y="301"/>
                      </a:cubicBezTo>
                      <a:cubicBezTo>
                        <a:pt x="4365" y="135"/>
                        <a:pt x="4230" y="1"/>
                        <a:pt x="40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433;p32"/>
                <p:cNvSpPr/>
                <p:nvPr/>
              </p:nvSpPr>
              <p:spPr>
                <a:xfrm>
                  <a:off x="7474976" y="3679227"/>
                  <a:ext cx="37125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7"/>
                        <a:pt x="18855" y="300"/>
                      </a:cubicBezTo>
                      <a:cubicBezTo>
                        <a:pt x="18855" y="134"/>
                        <a:pt x="18720" y="0"/>
                        <a:pt x="18554" y="0"/>
                      </a:cubicBezTo>
                      <a:cubicBezTo>
                        <a:pt x="18552" y="0"/>
                        <a:pt x="18550" y="0"/>
                        <a:pt x="18548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434;p32"/>
                <p:cNvSpPr/>
                <p:nvPr/>
              </p:nvSpPr>
              <p:spPr>
                <a:xfrm>
                  <a:off x="7218455" y="3679227"/>
                  <a:ext cx="1372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0"/>
                      </a:cubicBezTo>
                      <a:cubicBezTo>
                        <a:pt x="6971" y="137"/>
                        <a:pt x="6841" y="4"/>
                        <a:pt x="6677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435;p32"/>
                <p:cNvSpPr/>
                <p:nvPr/>
              </p:nvSpPr>
              <p:spPr>
                <a:xfrm>
                  <a:off x="7771389" y="3744735"/>
                  <a:ext cx="74842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1" extrusionOk="0">
                      <a:moveTo>
                        <a:pt x="300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3494" y="600"/>
                      </a:lnTo>
                      <a:cubicBezTo>
                        <a:pt x="3496" y="600"/>
                        <a:pt x="3499" y="600"/>
                        <a:pt x="3502" y="600"/>
                      </a:cubicBezTo>
                      <a:cubicBezTo>
                        <a:pt x="3667" y="600"/>
                        <a:pt x="3801" y="466"/>
                        <a:pt x="3801" y="300"/>
                      </a:cubicBezTo>
                      <a:cubicBezTo>
                        <a:pt x="3801" y="135"/>
                        <a:pt x="3667" y="0"/>
                        <a:pt x="3502" y="0"/>
                      </a:cubicBezTo>
                      <a:cubicBezTo>
                        <a:pt x="3499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436;p32"/>
                <p:cNvSpPr/>
                <p:nvPr/>
              </p:nvSpPr>
              <p:spPr>
                <a:xfrm>
                  <a:off x="7594672" y="3744735"/>
                  <a:ext cx="137535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1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6678" y="600"/>
                      </a:lnTo>
                      <a:cubicBezTo>
                        <a:pt x="6681" y="600"/>
                        <a:pt x="6684" y="600"/>
                        <a:pt x="6686" y="600"/>
                      </a:cubicBezTo>
                      <a:cubicBezTo>
                        <a:pt x="6851" y="600"/>
                        <a:pt x="6985" y="466"/>
                        <a:pt x="6985" y="300"/>
                      </a:cubicBezTo>
                      <a:cubicBezTo>
                        <a:pt x="6985" y="135"/>
                        <a:pt x="6851" y="0"/>
                        <a:pt x="6686" y="0"/>
                      </a:cubicBezTo>
                      <a:cubicBezTo>
                        <a:pt x="6684" y="0"/>
                        <a:pt x="6681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437;p32"/>
                <p:cNvSpPr/>
                <p:nvPr/>
              </p:nvSpPr>
              <p:spPr>
                <a:xfrm>
                  <a:off x="7218455" y="3744735"/>
                  <a:ext cx="302576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1" extrusionOk="0">
                      <a:moveTo>
                        <a:pt x="299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299" y="600"/>
                      </a:cubicBezTo>
                      <a:cubicBezTo>
                        <a:pt x="302" y="600"/>
                        <a:pt x="305" y="600"/>
                        <a:pt x="308" y="600"/>
                      </a:cubicBezTo>
                      <a:lnTo>
                        <a:pt x="15073" y="600"/>
                      </a:lnTo>
                      <a:cubicBezTo>
                        <a:pt x="15236" y="597"/>
                        <a:pt x="15367" y="464"/>
                        <a:pt x="15367" y="300"/>
                      </a:cubicBezTo>
                      <a:cubicBezTo>
                        <a:pt x="15367" y="137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438;p32"/>
                <p:cNvSpPr/>
                <p:nvPr/>
              </p:nvSpPr>
              <p:spPr>
                <a:xfrm>
                  <a:off x="7514868" y="3810224"/>
                  <a:ext cx="33136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2" extrusionOk="0">
                      <a:moveTo>
                        <a:pt x="303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3" y="601"/>
                      </a:cubicBezTo>
                      <a:cubicBezTo>
                        <a:pt x="305" y="601"/>
                        <a:pt x="307" y="601"/>
                        <a:pt x="309" y="601"/>
                      </a:cubicBezTo>
                      <a:lnTo>
                        <a:pt x="16522" y="601"/>
                      </a:lnTo>
                      <a:cubicBezTo>
                        <a:pt x="16524" y="601"/>
                        <a:pt x="16526" y="601"/>
                        <a:pt x="16528" y="601"/>
                      </a:cubicBezTo>
                      <a:cubicBezTo>
                        <a:pt x="16694" y="601"/>
                        <a:pt x="16829" y="467"/>
                        <a:pt x="16829" y="301"/>
                      </a:cubicBezTo>
                      <a:cubicBezTo>
                        <a:pt x="16829" y="134"/>
                        <a:pt x="16694" y="0"/>
                        <a:pt x="16528" y="0"/>
                      </a:cubicBezTo>
                      <a:cubicBezTo>
                        <a:pt x="16526" y="0"/>
                        <a:pt x="16524" y="0"/>
                        <a:pt x="16522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439;p32"/>
                <p:cNvSpPr/>
                <p:nvPr/>
              </p:nvSpPr>
              <p:spPr>
                <a:xfrm>
                  <a:off x="7218455" y="3810224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1" y="601"/>
                      </a:cubicBezTo>
                      <a:cubicBezTo>
                        <a:pt x="303" y="601"/>
                        <a:pt x="306" y="601"/>
                        <a:pt x="308" y="601"/>
                      </a:cubicBezTo>
                      <a:lnTo>
                        <a:pt x="11888" y="601"/>
                      </a:lnTo>
                      <a:cubicBezTo>
                        <a:pt x="12052" y="598"/>
                        <a:pt x="12182" y="464"/>
                        <a:pt x="12182" y="301"/>
                      </a:cubicBezTo>
                      <a:cubicBezTo>
                        <a:pt x="12182" y="138"/>
                        <a:pt x="12052" y="4"/>
                        <a:pt x="11888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440;p32"/>
                <p:cNvSpPr/>
                <p:nvPr/>
              </p:nvSpPr>
              <p:spPr>
                <a:xfrm>
                  <a:off x="7771389" y="3933228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1"/>
                      </a:cubicBezTo>
                      <a:lnTo>
                        <a:pt x="3494" y="601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2"/>
                      </a:cubicBezTo>
                      <a:cubicBezTo>
                        <a:pt x="3801" y="134"/>
                        <a:pt x="3666" y="0"/>
                        <a:pt x="3500" y="0"/>
                      </a:cubicBezTo>
                      <a:cubicBezTo>
                        <a:pt x="3498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441;p32"/>
                <p:cNvSpPr/>
                <p:nvPr/>
              </p:nvSpPr>
              <p:spPr>
                <a:xfrm>
                  <a:off x="7594672" y="3933228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0"/>
                      </a:moveTo>
                      <a:cubicBezTo>
                        <a:pt x="136" y="0"/>
                        <a:pt x="0" y="134"/>
                        <a:pt x="0" y="302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1"/>
                      </a:cubicBezTo>
                      <a:lnTo>
                        <a:pt x="6678" y="601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2"/>
                      </a:cubicBezTo>
                      <a:cubicBezTo>
                        <a:pt x="6985" y="134"/>
                        <a:pt x="6850" y="0"/>
                        <a:pt x="6684" y="0"/>
                      </a:cubicBezTo>
                      <a:cubicBezTo>
                        <a:pt x="6682" y="0"/>
                        <a:pt x="6680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4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442;p32"/>
                <p:cNvSpPr/>
                <p:nvPr/>
              </p:nvSpPr>
              <p:spPr>
                <a:xfrm>
                  <a:off x="7218455" y="3933228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1"/>
                      </a:cubicBezTo>
                      <a:lnTo>
                        <a:pt x="15073" y="601"/>
                      </a:lnTo>
                      <a:cubicBezTo>
                        <a:pt x="15236" y="598"/>
                        <a:pt x="15367" y="464"/>
                        <a:pt x="15367" y="302"/>
                      </a:cubicBezTo>
                      <a:cubicBezTo>
                        <a:pt x="15367" y="138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443;p32"/>
                <p:cNvSpPr/>
                <p:nvPr/>
              </p:nvSpPr>
              <p:spPr>
                <a:xfrm>
                  <a:off x="7515006" y="3998736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5" y="601"/>
                      </a:lnTo>
                      <a:cubicBezTo>
                        <a:pt x="16681" y="601"/>
                        <a:pt x="16815" y="467"/>
                        <a:pt x="16815" y="301"/>
                      </a:cubicBezTo>
                      <a:cubicBezTo>
                        <a:pt x="16815" y="134"/>
                        <a:pt x="16681" y="0"/>
                        <a:pt x="16515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444;p32"/>
                <p:cNvSpPr/>
                <p:nvPr/>
              </p:nvSpPr>
              <p:spPr>
                <a:xfrm>
                  <a:off x="7218593" y="3998736"/>
                  <a:ext cx="23988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3" h="602" extrusionOk="0">
                      <a:moveTo>
                        <a:pt x="301" y="0"/>
                      </a:moveTo>
                      <a:cubicBezTo>
                        <a:pt x="135" y="0"/>
                        <a:pt x="1" y="134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1881" y="601"/>
                      </a:lnTo>
                      <a:cubicBezTo>
                        <a:pt x="12047" y="601"/>
                        <a:pt x="12182" y="467"/>
                        <a:pt x="12182" y="301"/>
                      </a:cubicBezTo>
                      <a:cubicBezTo>
                        <a:pt x="12182" y="134"/>
                        <a:pt x="12047" y="0"/>
                        <a:pt x="1188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445;p32"/>
                <p:cNvSpPr/>
                <p:nvPr/>
              </p:nvSpPr>
              <p:spPr>
                <a:xfrm>
                  <a:off x="7697434" y="4064225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7250" y="601"/>
                      </a:lnTo>
                      <a:cubicBezTo>
                        <a:pt x="7416" y="601"/>
                        <a:pt x="7550" y="467"/>
                        <a:pt x="7550" y="301"/>
                      </a:cubicBezTo>
                      <a:cubicBezTo>
                        <a:pt x="7550" y="135"/>
                        <a:pt x="7416" y="0"/>
                        <a:pt x="725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446;p32"/>
                <p:cNvSpPr/>
                <p:nvPr/>
              </p:nvSpPr>
              <p:spPr>
                <a:xfrm>
                  <a:off x="7355399" y="4064225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4777" y="601"/>
                      </a:lnTo>
                      <a:cubicBezTo>
                        <a:pt x="14943" y="601"/>
                        <a:pt x="15077" y="467"/>
                        <a:pt x="15077" y="301"/>
                      </a:cubicBezTo>
                      <a:cubicBezTo>
                        <a:pt x="15077" y="135"/>
                        <a:pt x="14943" y="0"/>
                        <a:pt x="1477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447;p32"/>
                <p:cNvSpPr/>
                <p:nvPr/>
              </p:nvSpPr>
              <p:spPr>
                <a:xfrm>
                  <a:off x="7218593" y="4064225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4064" y="601"/>
                      </a:lnTo>
                      <a:cubicBezTo>
                        <a:pt x="4230" y="601"/>
                        <a:pt x="4365" y="467"/>
                        <a:pt x="4365" y="301"/>
                      </a:cubicBezTo>
                      <a:cubicBezTo>
                        <a:pt x="4365" y="135"/>
                        <a:pt x="4230" y="0"/>
                        <a:pt x="40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448;p32"/>
                <p:cNvSpPr/>
                <p:nvPr/>
              </p:nvSpPr>
              <p:spPr>
                <a:xfrm>
                  <a:off x="7474976" y="412152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449;p32"/>
                <p:cNvSpPr/>
                <p:nvPr/>
              </p:nvSpPr>
              <p:spPr>
                <a:xfrm>
                  <a:off x="7218455" y="412152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2"/>
                      </a:cubicBezTo>
                      <a:cubicBezTo>
                        <a:pt x="6971" y="138"/>
                        <a:pt x="6841" y="4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450;p32"/>
                <p:cNvSpPr/>
                <p:nvPr/>
              </p:nvSpPr>
              <p:spPr>
                <a:xfrm>
                  <a:off x="7771389" y="4187032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451;p32"/>
                <p:cNvSpPr/>
                <p:nvPr/>
              </p:nvSpPr>
              <p:spPr>
                <a:xfrm>
                  <a:off x="7594672" y="4187032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452;p32"/>
                <p:cNvSpPr/>
                <p:nvPr/>
              </p:nvSpPr>
              <p:spPr>
                <a:xfrm>
                  <a:off x="7218455" y="4187032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8"/>
                        <a:pt x="15367" y="464"/>
                        <a:pt x="15367" y="301"/>
                      </a:cubicBezTo>
                      <a:cubicBezTo>
                        <a:pt x="15367" y="138"/>
                        <a:pt x="15236" y="4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3" name="Google Shape;453;p32"/>
              <p:cNvSpPr/>
              <p:nvPr/>
            </p:nvSpPr>
            <p:spPr>
              <a:xfrm>
                <a:off x="7908530" y="3351251"/>
                <a:ext cx="528952" cy="967074"/>
              </a:xfrm>
              <a:custGeom>
                <a:avLst/>
                <a:gdLst/>
                <a:ahLst/>
                <a:cxnLst/>
                <a:rect l="l" t="t" r="r" b="b"/>
                <a:pathLst>
                  <a:path w="26864" h="49115" extrusionOk="0">
                    <a:moveTo>
                      <a:pt x="17545" y="0"/>
                    </a:moveTo>
                    <a:cubicBezTo>
                      <a:pt x="17395" y="0"/>
                      <a:pt x="17268" y="112"/>
                      <a:pt x="17248" y="261"/>
                    </a:cubicBezTo>
                    <a:lnTo>
                      <a:pt x="12403" y="36407"/>
                    </a:lnTo>
                    <a:lnTo>
                      <a:pt x="8449" y="16283"/>
                    </a:lnTo>
                    <a:cubicBezTo>
                      <a:pt x="8421" y="16140"/>
                      <a:pt x="8309" y="16041"/>
                      <a:pt x="8153" y="16041"/>
                    </a:cubicBezTo>
                    <a:cubicBezTo>
                      <a:pt x="8149" y="16041"/>
                      <a:pt x="8146" y="16041"/>
                      <a:pt x="8142" y="16041"/>
                    </a:cubicBezTo>
                    <a:cubicBezTo>
                      <a:pt x="7994" y="16047"/>
                      <a:pt x="7873" y="16161"/>
                      <a:pt x="7856" y="16309"/>
                    </a:cubicBezTo>
                    <a:lnTo>
                      <a:pt x="4871" y="43560"/>
                    </a:lnTo>
                    <a:lnTo>
                      <a:pt x="2961" y="38151"/>
                    </a:lnTo>
                    <a:cubicBezTo>
                      <a:pt x="2920" y="38034"/>
                      <a:pt x="2825" y="37949"/>
                      <a:pt x="2691" y="37949"/>
                    </a:cubicBezTo>
                    <a:cubicBezTo>
                      <a:pt x="2681" y="37949"/>
                      <a:pt x="2670" y="37950"/>
                      <a:pt x="2660" y="37951"/>
                    </a:cubicBezTo>
                    <a:cubicBezTo>
                      <a:pt x="2526" y="37959"/>
                      <a:pt x="2413" y="38055"/>
                      <a:pt x="2385" y="38185"/>
                    </a:cubicBezTo>
                    <a:lnTo>
                      <a:pt x="37" y="48750"/>
                    </a:lnTo>
                    <a:cubicBezTo>
                      <a:pt x="0" y="48912"/>
                      <a:pt x="103" y="49072"/>
                      <a:pt x="265" y="49108"/>
                    </a:cubicBezTo>
                    <a:cubicBezTo>
                      <a:pt x="286" y="49112"/>
                      <a:pt x="308" y="49115"/>
                      <a:pt x="330" y="49115"/>
                    </a:cubicBezTo>
                    <a:cubicBezTo>
                      <a:pt x="331" y="49115"/>
                      <a:pt x="332" y="49115"/>
                      <a:pt x="332" y="49115"/>
                    </a:cubicBezTo>
                    <a:cubicBezTo>
                      <a:pt x="472" y="49115"/>
                      <a:pt x="593" y="49017"/>
                      <a:pt x="624" y="48880"/>
                    </a:cubicBezTo>
                    <a:lnTo>
                      <a:pt x="2744" y="39340"/>
                    </a:lnTo>
                    <a:lnTo>
                      <a:pt x="4743" y="45002"/>
                    </a:lnTo>
                    <a:cubicBezTo>
                      <a:pt x="4785" y="45123"/>
                      <a:pt x="4899" y="45203"/>
                      <a:pt x="5025" y="45203"/>
                    </a:cubicBezTo>
                    <a:cubicBezTo>
                      <a:pt x="5037" y="45203"/>
                      <a:pt x="5049" y="45202"/>
                      <a:pt x="5061" y="45201"/>
                    </a:cubicBezTo>
                    <a:cubicBezTo>
                      <a:pt x="5199" y="45185"/>
                      <a:pt x="5310" y="45074"/>
                      <a:pt x="5325" y="44935"/>
                    </a:cubicBezTo>
                    <a:lnTo>
                      <a:pt x="8239" y="18330"/>
                    </a:lnTo>
                    <a:lnTo>
                      <a:pt x="12164" y="38310"/>
                    </a:lnTo>
                    <a:cubicBezTo>
                      <a:pt x="12192" y="38453"/>
                      <a:pt x="12297" y="38547"/>
                      <a:pt x="12467" y="38552"/>
                    </a:cubicBezTo>
                    <a:cubicBezTo>
                      <a:pt x="12614" y="38547"/>
                      <a:pt x="12736" y="38437"/>
                      <a:pt x="12757" y="38291"/>
                    </a:cubicBezTo>
                    <a:lnTo>
                      <a:pt x="17534" y="2641"/>
                    </a:lnTo>
                    <a:lnTo>
                      <a:pt x="22723" y="44157"/>
                    </a:lnTo>
                    <a:cubicBezTo>
                      <a:pt x="22740" y="44287"/>
                      <a:pt x="22838" y="44391"/>
                      <a:pt x="22966" y="44416"/>
                    </a:cubicBezTo>
                    <a:cubicBezTo>
                      <a:pt x="22985" y="44419"/>
                      <a:pt x="23003" y="44421"/>
                      <a:pt x="23021" y="44421"/>
                    </a:cubicBezTo>
                    <a:cubicBezTo>
                      <a:pt x="23130" y="44421"/>
                      <a:pt x="23232" y="44362"/>
                      <a:pt x="23285" y="44264"/>
                    </a:cubicBezTo>
                    <a:lnTo>
                      <a:pt x="25195" y="40763"/>
                    </a:lnTo>
                    <a:lnTo>
                      <a:pt x="26246" y="48465"/>
                    </a:lnTo>
                    <a:cubicBezTo>
                      <a:pt x="26266" y="48613"/>
                      <a:pt x="26393" y="48725"/>
                      <a:pt x="26537" y="48725"/>
                    </a:cubicBezTo>
                    <a:cubicBezTo>
                      <a:pt x="26553" y="48725"/>
                      <a:pt x="26568" y="48724"/>
                      <a:pt x="26584" y="48721"/>
                    </a:cubicBezTo>
                    <a:cubicBezTo>
                      <a:pt x="26748" y="48700"/>
                      <a:pt x="26863" y="48548"/>
                      <a:pt x="26841" y="48383"/>
                    </a:cubicBezTo>
                    <a:lnTo>
                      <a:pt x="25667" y="39776"/>
                    </a:lnTo>
                    <a:cubicBezTo>
                      <a:pt x="25651" y="39647"/>
                      <a:pt x="25552" y="39544"/>
                      <a:pt x="25424" y="39520"/>
                    </a:cubicBezTo>
                    <a:cubicBezTo>
                      <a:pt x="25406" y="39517"/>
                      <a:pt x="25388" y="39515"/>
                      <a:pt x="25369" y="39515"/>
                    </a:cubicBezTo>
                    <a:cubicBezTo>
                      <a:pt x="25261" y="39515"/>
                      <a:pt x="25159" y="39575"/>
                      <a:pt x="25106" y="39672"/>
                    </a:cubicBezTo>
                    <a:lnTo>
                      <a:pt x="23205" y="43158"/>
                    </a:lnTo>
                    <a:lnTo>
                      <a:pt x="17843" y="263"/>
                    </a:lnTo>
                    <a:cubicBezTo>
                      <a:pt x="17824" y="113"/>
                      <a:pt x="17697" y="0"/>
                      <a:pt x="1754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4" name="Google Shape;454;p32"/>
              <p:cNvGrpSpPr/>
              <p:nvPr/>
            </p:nvGrpSpPr>
            <p:grpSpPr>
              <a:xfrm>
                <a:off x="7232021" y="2929018"/>
                <a:ext cx="1211486" cy="416719"/>
                <a:chOff x="7232021" y="2929018"/>
                <a:chExt cx="1211486" cy="416719"/>
              </a:xfrm>
            </p:grpSpPr>
            <p:sp>
              <p:nvSpPr>
                <p:cNvPr id="162" name="Google Shape;455;p32"/>
                <p:cNvSpPr/>
                <p:nvPr/>
              </p:nvSpPr>
              <p:spPr>
                <a:xfrm>
                  <a:off x="7265022" y="2964007"/>
                  <a:ext cx="1149108" cy="346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60" h="17609" extrusionOk="0">
                      <a:moveTo>
                        <a:pt x="58027" y="0"/>
                      </a:moveTo>
                      <a:cubicBezTo>
                        <a:pt x="57948" y="0"/>
                        <a:pt x="57868" y="32"/>
                        <a:pt x="57809" y="94"/>
                      </a:cubicBezTo>
                      <a:lnTo>
                        <a:pt x="44540" y="14115"/>
                      </a:lnTo>
                      <a:lnTo>
                        <a:pt x="32316" y="4883"/>
                      </a:lnTo>
                      <a:cubicBezTo>
                        <a:pt x="32262" y="4843"/>
                        <a:pt x="32198" y="4823"/>
                        <a:pt x="32135" y="4823"/>
                      </a:cubicBezTo>
                      <a:cubicBezTo>
                        <a:pt x="32062" y="4823"/>
                        <a:pt x="31989" y="4850"/>
                        <a:pt x="31932" y="4901"/>
                      </a:cubicBezTo>
                      <a:lnTo>
                        <a:pt x="23755" y="12335"/>
                      </a:lnTo>
                      <a:lnTo>
                        <a:pt x="14058" y="3631"/>
                      </a:lnTo>
                      <a:cubicBezTo>
                        <a:pt x="14001" y="3579"/>
                        <a:pt x="13929" y="3553"/>
                        <a:pt x="13857" y="3553"/>
                      </a:cubicBezTo>
                      <a:cubicBezTo>
                        <a:pt x="13780" y="3553"/>
                        <a:pt x="13703" y="3583"/>
                        <a:pt x="13644" y="3642"/>
                      </a:cubicBezTo>
                      <a:lnTo>
                        <a:pt x="189" y="17097"/>
                      </a:lnTo>
                      <a:cubicBezTo>
                        <a:pt x="1" y="17286"/>
                        <a:pt x="135" y="17609"/>
                        <a:pt x="402" y="17609"/>
                      </a:cubicBezTo>
                      <a:cubicBezTo>
                        <a:pt x="403" y="17609"/>
                        <a:pt x="405" y="17609"/>
                        <a:pt x="406" y="17609"/>
                      </a:cubicBezTo>
                      <a:cubicBezTo>
                        <a:pt x="485" y="17609"/>
                        <a:pt x="560" y="17577"/>
                        <a:pt x="615" y="17521"/>
                      </a:cubicBezTo>
                      <a:lnTo>
                        <a:pt x="13868" y="4268"/>
                      </a:lnTo>
                      <a:lnTo>
                        <a:pt x="23556" y="12964"/>
                      </a:lnTo>
                      <a:cubicBezTo>
                        <a:pt x="23613" y="13015"/>
                        <a:pt x="23685" y="13040"/>
                        <a:pt x="23757" y="13040"/>
                      </a:cubicBezTo>
                      <a:cubicBezTo>
                        <a:pt x="23830" y="13040"/>
                        <a:pt x="23902" y="13014"/>
                        <a:pt x="23959" y="12962"/>
                      </a:cubicBezTo>
                      <a:lnTo>
                        <a:pt x="32152" y="5514"/>
                      </a:lnTo>
                      <a:lnTo>
                        <a:pt x="44392" y="14756"/>
                      </a:lnTo>
                      <a:cubicBezTo>
                        <a:pt x="44446" y="14797"/>
                        <a:pt x="44510" y="14817"/>
                        <a:pt x="44573" y="14817"/>
                      </a:cubicBezTo>
                      <a:cubicBezTo>
                        <a:pt x="44653" y="14817"/>
                        <a:pt x="44733" y="14785"/>
                        <a:pt x="44791" y="14723"/>
                      </a:cubicBezTo>
                      <a:lnTo>
                        <a:pt x="58246" y="508"/>
                      </a:lnTo>
                      <a:cubicBezTo>
                        <a:pt x="58360" y="387"/>
                        <a:pt x="58354" y="196"/>
                        <a:pt x="58234" y="83"/>
                      </a:cubicBezTo>
                      <a:cubicBezTo>
                        <a:pt x="58176" y="28"/>
                        <a:pt x="58101" y="0"/>
                        <a:pt x="5802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456;p32"/>
                <p:cNvSpPr/>
                <p:nvPr/>
              </p:nvSpPr>
              <p:spPr>
                <a:xfrm>
                  <a:off x="7500120" y="3004903"/>
                  <a:ext cx="72735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4" h="3555" extrusionOk="0">
                      <a:moveTo>
                        <a:pt x="1917" y="1"/>
                      </a:moveTo>
                      <a:cubicBezTo>
                        <a:pt x="1455" y="1"/>
                        <a:pt x="1000" y="181"/>
                        <a:pt x="660" y="522"/>
                      </a:cubicBezTo>
                      <a:cubicBezTo>
                        <a:pt x="152" y="1029"/>
                        <a:pt x="0" y="1794"/>
                        <a:pt x="274" y="2458"/>
                      </a:cubicBezTo>
                      <a:cubicBezTo>
                        <a:pt x="549" y="3122"/>
                        <a:pt x="1198" y="3554"/>
                        <a:pt x="1916" y="3554"/>
                      </a:cubicBezTo>
                      <a:cubicBezTo>
                        <a:pt x="2898" y="3554"/>
                        <a:pt x="3694" y="2759"/>
                        <a:pt x="3694" y="1777"/>
                      </a:cubicBezTo>
                      <a:cubicBezTo>
                        <a:pt x="3694" y="1059"/>
                        <a:pt x="3261" y="411"/>
                        <a:pt x="2597" y="136"/>
                      </a:cubicBezTo>
                      <a:cubicBezTo>
                        <a:pt x="2377" y="45"/>
                        <a:pt x="2146" y="1"/>
                        <a:pt x="191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457;p32"/>
                <p:cNvSpPr/>
                <p:nvPr/>
              </p:nvSpPr>
              <p:spPr>
                <a:xfrm>
                  <a:off x="7496950" y="2998977"/>
                  <a:ext cx="81812" cy="8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" h="4157" extrusionOk="0">
                      <a:moveTo>
                        <a:pt x="2077" y="602"/>
                      </a:moveTo>
                      <a:cubicBezTo>
                        <a:pt x="2893" y="603"/>
                        <a:pt x="3552" y="1264"/>
                        <a:pt x="3554" y="2078"/>
                      </a:cubicBezTo>
                      <a:cubicBezTo>
                        <a:pt x="3554" y="2676"/>
                        <a:pt x="3194" y="3214"/>
                        <a:pt x="2643" y="3443"/>
                      </a:cubicBezTo>
                      <a:cubicBezTo>
                        <a:pt x="2460" y="3519"/>
                        <a:pt x="2268" y="3555"/>
                        <a:pt x="2078" y="3555"/>
                      </a:cubicBezTo>
                      <a:cubicBezTo>
                        <a:pt x="1694" y="3555"/>
                        <a:pt x="1316" y="3405"/>
                        <a:pt x="1033" y="3123"/>
                      </a:cubicBezTo>
                      <a:cubicBezTo>
                        <a:pt x="611" y="2701"/>
                        <a:pt x="485" y="2065"/>
                        <a:pt x="714" y="1514"/>
                      </a:cubicBezTo>
                      <a:cubicBezTo>
                        <a:pt x="942" y="961"/>
                        <a:pt x="1481" y="602"/>
                        <a:pt x="2077" y="602"/>
                      </a:cubicBezTo>
                      <a:close/>
                      <a:moveTo>
                        <a:pt x="2077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5"/>
                        <a:pt x="932" y="4157"/>
                        <a:pt x="2077" y="4157"/>
                      </a:cubicBezTo>
                      <a:cubicBezTo>
                        <a:pt x="3223" y="4157"/>
                        <a:pt x="4155" y="3223"/>
                        <a:pt x="4155" y="2078"/>
                      </a:cubicBezTo>
                      <a:cubicBezTo>
                        <a:pt x="4155" y="933"/>
                        <a:pt x="3224" y="1"/>
                        <a:pt x="20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458;p32"/>
                <p:cNvSpPr/>
                <p:nvPr/>
              </p:nvSpPr>
              <p:spPr>
                <a:xfrm>
                  <a:off x="7859994" y="3029890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8" y="1"/>
                      </a:moveTo>
                      <a:cubicBezTo>
                        <a:pt x="1456" y="1"/>
                        <a:pt x="1001" y="182"/>
                        <a:pt x="661" y="521"/>
                      </a:cubicBezTo>
                      <a:cubicBezTo>
                        <a:pt x="152" y="1030"/>
                        <a:pt x="0" y="1793"/>
                        <a:pt x="275" y="2457"/>
                      </a:cubicBezTo>
                      <a:cubicBezTo>
                        <a:pt x="550" y="3121"/>
                        <a:pt x="1199" y="3555"/>
                        <a:pt x="1917" y="3555"/>
                      </a:cubicBezTo>
                      <a:cubicBezTo>
                        <a:pt x="2898" y="3555"/>
                        <a:pt x="3694" y="2760"/>
                        <a:pt x="3695" y="1778"/>
                      </a:cubicBezTo>
                      <a:cubicBezTo>
                        <a:pt x="3695" y="1059"/>
                        <a:pt x="3261" y="411"/>
                        <a:pt x="2597" y="136"/>
                      </a:cubicBezTo>
                      <a:cubicBezTo>
                        <a:pt x="2377" y="45"/>
                        <a:pt x="2147" y="1"/>
                        <a:pt x="191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459;p32"/>
                <p:cNvSpPr/>
                <p:nvPr/>
              </p:nvSpPr>
              <p:spPr>
                <a:xfrm>
                  <a:off x="7856805" y="3023983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9" y="601"/>
                      </a:moveTo>
                      <a:cubicBezTo>
                        <a:pt x="2894" y="602"/>
                        <a:pt x="3554" y="1263"/>
                        <a:pt x="3556" y="2078"/>
                      </a:cubicBezTo>
                      <a:cubicBezTo>
                        <a:pt x="3556" y="2676"/>
                        <a:pt x="3196" y="3214"/>
                        <a:pt x="2644" y="3443"/>
                      </a:cubicBezTo>
                      <a:cubicBezTo>
                        <a:pt x="2461" y="3518"/>
                        <a:pt x="2270" y="3555"/>
                        <a:pt x="2080" y="3555"/>
                      </a:cubicBezTo>
                      <a:cubicBezTo>
                        <a:pt x="1695" y="3555"/>
                        <a:pt x="1317" y="3405"/>
                        <a:pt x="1035" y="3123"/>
                      </a:cubicBezTo>
                      <a:cubicBezTo>
                        <a:pt x="613" y="2699"/>
                        <a:pt x="486" y="2065"/>
                        <a:pt x="715" y="1512"/>
                      </a:cubicBezTo>
                      <a:cubicBezTo>
                        <a:pt x="944" y="961"/>
                        <a:pt x="1482" y="601"/>
                        <a:pt x="2079" y="601"/>
                      </a:cubicBezTo>
                      <a:close/>
                      <a:moveTo>
                        <a:pt x="2079" y="1"/>
                      </a:moveTo>
                      <a:cubicBezTo>
                        <a:pt x="934" y="1"/>
                        <a:pt x="1" y="933"/>
                        <a:pt x="1" y="2078"/>
                      </a:cubicBezTo>
                      <a:cubicBezTo>
                        <a:pt x="1" y="3223"/>
                        <a:pt x="934" y="4155"/>
                        <a:pt x="2079" y="4155"/>
                      </a:cubicBezTo>
                      <a:cubicBezTo>
                        <a:pt x="3225" y="4155"/>
                        <a:pt x="4157" y="3223"/>
                        <a:pt x="4157" y="2078"/>
                      </a:cubicBezTo>
                      <a:cubicBezTo>
                        <a:pt x="4157" y="933"/>
                        <a:pt x="3225" y="1"/>
                        <a:pt x="20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460;p32"/>
                <p:cNvSpPr/>
                <p:nvPr/>
              </p:nvSpPr>
              <p:spPr>
                <a:xfrm>
                  <a:off x="8107655" y="3214838"/>
                  <a:ext cx="70018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6" h="3555" extrusionOk="0">
                      <a:moveTo>
                        <a:pt x="1778" y="0"/>
                      </a:moveTo>
                      <a:cubicBezTo>
                        <a:pt x="796" y="0"/>
                        <a:pt x="1" y="796"/>
                        <a:pt x="1" y="1778"/>
                      </a:cubicBezTo>
                      <a:cubicBezTo>
                        <a:pt x="1" y="2759"/>
                        <a:pt x="796" y="3555"/>
                        <a:pt x="1778" y="3555"/>
                      </a:cubicBezTo>
                      <a:cubicBezTo>
                        <a:pt x="2760" y="3555"/>
                        <a:pt x="3555" y="2759"/>
                        <a:pt x="3555" y="1778"/>
                      </a:cubicBezTo>
                      <a:cubicBezTo>
                        <a:pt x="3555" y="796"/>
                        <a:pt x="2760" y="0"/>
                        <a:pt x="177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461;p32"/>
                <p:cNvSpPr/>
                <p:nvPr/>
              </p:nvSpPr>
              <p:spPr>
                <a:xfrm>
                  <a:off x="8101748" y="3208951"/>
                  <a:ext cx="81832" cy="81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6" h="4154" extrusionOk="0">
                      <a:moveTo>
                        <a:pt x="2078" y="601"/>
                      </a:moveTo>
                      <a:cubicBezTo>
                        <a:pt x="2893" y="602"/>
                        <a:pt x="3553" y="1262"/>
                        <a:pt x="3554" y="2077"/>
                      </a:cubicBezTo>
                      <a:cubicBezTo>
                        <a:pt x="3554" y="2673"/>
                        <a:pt x="3195" y="3213"/>
                        <a:pt x="2644" y="3440"/>
                      </a:cubicBezTo>
                      <a:cubicBezTo>
                        <a:pt x="2460" y="3516"/>
                        <a:pt x="2268" y="3553"/>
                        <a:pt x="2078" y="3553"/>
                      </a:cubicBezTo>
                      <a:cubicBezTo>
                        <a:pt x="1694" y="3553"/>
                        <a:pt x="1316" y="3403"/>
                        <a:pt x="1034" y="3120"/>
                      </a:cubicBezTo>
                      <a:cubicBezTo>
                        <a:pt x="611" y="2698"/>
                        <a:pt x="486" y="2064"/>
                        <a:pt x="715" y="1511"/>
                      </a:cubicBezTo>
                      <a:cubicBezTo>
                        <a:pt x="942" y="960"/>
                        <a:pt x="1482" y="601"/>
                        <a:pt x="2078" y="601"/>
                      </a:cubicBezTo>
                      <a:close/>
                      <a:moveTo>
                        <a:pt x="2078" y="1"/>
                      </a:moveTo>
                      <a:cubicBezTo>
                        <a:pt x="933" y="1"/>
                        <a:pt x="1" y="930"/>
                        <a:pt x="1" y="2077"/>
                      </a:cubicBezTo>
                      <a:cubicBezTo>
                        <a:pt x="1" y="3222"/>
                        <a:pt x="933" y="4154"/>
                        <a:pt x="2078" y="4154"/>
                      </a:cubicBezTo>
                      <a:cubicBezTo>
                        <a:pt x="3223" y="4154"/>
                        <a:pt x="4155" y="3222"/>
                        <a:pt x="4155" y="2077"/>
                      </a:cubicBezTo>
                      <a:cubicBezTo>
                        <a:pt x="4155" y="933"/>
                        <a:pt x="3225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462;p32"/>
                <p:cNvSpPr/>
                <p:nvPr/>
              </p:nvSpPr>
              <p:spPr>
                <a:xfrm>
                  <a:off x="8364826" y="2934925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9" y="0"/>
                      </a:moveTo>
                      <a:cubicBezTo>
                        <a:pt x="1456" y="0"/>
                        <a:pt x="1001" y="181"/>
                        <a:pt x="661" y="521"/>
                      </a:cubicBezTo>
                      <a:cubicBezTo>
                        <a:pt x="153" y="1030"/>
                        <a:pt x="1" y="1793"/>
                        <a:pt x="276" y="2457"/>
                      </a:cubicBezTo>
                      <a:cubicBezTo>
                        <a:pt x="551" y="3121"/>
                        <a:pt x="1198" y="3555"/>
                        <a:pt x="1918" y="3555"/>
                      </a:cubicBezTo>
                      <a:cubicBezTo>
                        <a:pt x="2899" y="3555"/>
                        <a:pt x="3694" y="2759"/>
                        <a:pt x="3694" y="1778"/>
                      </a:cubicBezTo>
                      <a:cubicBezTo>
                        <a:pt x="3694" y="1059"/>
                        <a:pt x="3261" y="411"/>
                        <a:pt x="2598" y="136"/>
                      </a:cubicBezTo>
                      <a:cubicBezTo>
                        <a:pt x="2378" y="45"/>
                        <a:pt x="2147" y="0"/>
                        <a:pt x="191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463;p32"/>
                <p:cNvSpPr/>
                <p:nvPr/>
              </p:nvSpPr>
              <p:spPr>
                <a:xfrm>
                  <a:off x="8361656" y="2929018"/>
                  <a:ext cx="81851" cy="81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5" extrusionOk="0">
                      <a:moveTo>
                        <a:pt x="2079" y="600"/>
                      </a:moveTo>
                      <a:cubicBezTo>
                        <a:pt x="2894" y="603"/>
                        <a:pt x="3554" y="1263"/>
                        <a:pt x="3555" y="2078"/>
                      </a:cubicBezTo>
                      <a:cubicBezTo>
                        <a:pt x="3555" y="2675"/>
                        <a:pt x="3195" y="3214"/>
                        <a:pt x="2643" y="3442"/>
                      </a:cubicBezTo>
                      <a:cubicBezTo>
                        <a:pt x="2461" y="3518"/>
                        <a:pt x="2269" y="3554"/>
                        <a:pt x="2079" y="3554"/>
                      </a:cubicBezTo>
                      <a:cubicBezTo>
                        <a:pt x="1694" y="3554"/>
                        <a:pt x="1316" y="3404"/>
                        <a:pt x="1033" y="3121"/>
                      </a:cubicBezTo>
                      <a:cubicBezTo>
                        <a:pt x="611" y="2699"/>
                        <a:pt x="486" y="2064"/>
                        <a:pt x="714" y="1512"/>
                      </a:cubicBezTo>
                      <a:cubicBezTo>
                        <a:pt x="943" y="961"/>
                        <a:pt x="1482" y="600"/>
                        <a:pt x="2079" y="600"/>
                      </a:cubicBezTo>
                      <a:close/>
                      <a:moveTo>
                        <a:pt x="2079" y="0"/>
                      </a:moveTo>
                      <a:cubicBezTo>
                        <a:pt x="933" y="0"/>
                        <a:pt x="1" y="932"/>
                        <a:pt x="1" y="2078"/>
                      </a:cubicBezTo>
                      <a:cubicBezTo>
                        <a:pt x="1" y="3223"/>
                        <a:pt x="933" y="4155"/>
                        <a:pt x="2079" y="4155"/>
                      </a:cubicBezTo>
                      <a:cubicBezTo>
                        <a:pt x="3223" y="4155"/>
                        <a:pt x="4156" y="3223"/>
                        <a:pt x="4156" y="2078"/>
                      </a:cubicBezTo>
                      <a:cubicBezTo>
                        <a:pt x="4156" y="932"/>
                        <a:pt x="3224" y="0"/>
                        <a:pt x="20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464;p32"/>
                <p:cNvSpPr/>
                <p:nvPr/>
              </p:nvSpPr>
              <p:spPr>
                <a:xfrm>
                  <a:off x="7237948" y="3269813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465;p32"/>
                <p:cNvSpPr/>
                <p:nvPr/>
              </p:nvSpPr>
              <p:spPr>
                <a:xfrm>
                  <a:off x="7232021" y="3263906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5"/>
                        <a:pt x="3196" y="3214"/>
                        <a:pt x="2643" y="3443"/>
                      </a:cubicBezTo>
                      <a:cubicBezTo>
                        <a:pt x="2461" y="3518"/>
                        <a:pt x="2269" y="3555"/>
                        <a:pt x="2079" y="3555"/>
                      </a:cubicBezTo>
                      <a:cubicBezTo>
                        <a:pt x="1695" y="3555"/>
                        <a:pt x="1317" y="3405"/>
                        <a:pt x="1034" y="3122"/>
                      </a:cubicBezTo>
                      <a:cubicBezTo>
                        <a:pt x="612" y="2700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4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466;p32"/>
                <p:cNvSpPr/>
                <p:nvPr/>
              </p:nvSpPr>
              <p:spPr>
                <a:xfrm>
                  <a:off x="7697808" y="3169847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467;p32"/>
                <p:cNvSpPr/>
                <p:nvPr/>
              </p:nvSpPr>
              <p:spPr>
                <a:xfrm>
                  <a:off x="7691881" y="3163940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6"/>
                        <a:pt x="3195" y="3214"/>
                        <a:pt x="2643" y="3441"/>
                      </a:cubicBezTo>
                      <a:cubicBezTo>
                        <a:pt x="2461" y="3517"/>
                        <a:pt x="2269" y="3554"/>
                        <a:pt x="2079" y="3554"/>
                      </a:cubicBezTo>
                      <a:cubicBezTo>
                        <a:pt x="1695" y="3554"/>
                        <a:pt x="1317" y="3404"/>
                        <a:pt x="1034" y="3121"/>
                      </a:cubicBezTo>
                      <a:cubicBezTo>
                        <a:pt x="612" y="2699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3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5" name="Google Shape;468;p32"/>
              <p:cNvGrpSpPr/>
              <p:nvPr/>
            </p:nvGrpSpPr>
            <p:grpSpPr>
              <a:xfrm>
                <a:off x="4866130" y="1597718"/>
                <a:ext cx="618424" cy="1349710"/>
                <a:chOff x="4866130" y="1597718"/>
                <a:chExt cx="618424" cy="1349710"/>
              </a:xfrm>
            </p:grpSpPr>
            <p:sp>
              <p:nvSpPr>
                <p:cNvPr id="150" name="Google Shape;469;p32"/>
                <p:cNvSpPr/>
                <p:nvPr/>
              </p:nvSpPr>
              <p:spPr>
                <a:xfrm>
                  <a:off x="5368540" y="2095718"/>
                  <a:ext cx="116013" cy="71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" h="3618" extrusionOk="0">
                      <a:moveTo>
                        <a:pt x="5549" y="1"/>
                      </a:moveTo>
                      <a:cubicBezTo>
                        <a:pt x="5499" y="1"/>
                        <a:pt x="5448" y="13"/>
                        <a:pt x="5401" y="40"/>
                      </a:cubicBezTo>
                      <a:lnTo>
                        <a:pt x="176" y="3057"/>
                      </a:lnTo>
                      <a:cubicBezTo>
                        <a:pt x="57" y="3125"/>
                        <a:pt x="0" y="3264"/>
                        <a:pt x="36" y="3395"/>
                      </a:cubicBezTo>
                      <a:cubicBezTo>
                        <a:pt x="70" y="3526"/>
                        <a:pt x="189" y="3617"/>
                        <a:pt x="324" y="3617"/>
                      </a:cubicBezTo>
                      <a:cubicBezTo>
                        <a:pt x="325" y="3617"/>
                        <a:pt x="326" y="3617"/>
                        <a:pt x="327" y="3617"/>
                      </a:cubicBezTo>
                      <a:cubicBezTo>
                        <a:pt x="379" y="3617"/>
                        <a:pt x="431" y="3604"/>
                        <a:pt x="476" y="3578"/>
                      </a:cubicBezTo>
                      <a:lnTo>
                        <a:pt x="5702" y="560"/>
                      </a:lnTo>
                      <a:cubicBezTo>
                        <a:pt x="5845" y="476"/>
                        <a:pt x="5892" y="294"/>
                        <a:pt x="5810" y="151"/>
                      </a:cubicBezTo>
                      <a:cubicBezTo>
                        <a:pt x="5754" y="55"/>
                        <a:pt x="5653" y="1"/>
                        <a:pt x="554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470;p32"/>
                <p:cNvSpPr/>
                <p:nvPr/>
              </p:nvSpPr>
              <p:spPr>
                <a:xfrm>
                  <a:off x="4866957" y="1921048"/>
                  <a:ext cx="616829" cy="710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27" h="36079" extrusionOk="0">
                      <a:moveTo>
                        <a:pt x="15663" y="648"/>
                      </a:moveTo>
                      <a:lnTo>
                        <a:pt x="30726" y="9345"/>
                      </a:lnTo>
                      <a:lnTo>
                        <a:pt x="30726" y="26736"/>
                      </a:lnTo>
                      <a:lnTo>
                        <a:pt x="15663" y="35433"/>
                      </a:lnTo>
                      <a:lnTo>
                        <a:pt x="602" y="26736"/>
                      </a:lnTo>
                      <a:lnTo>
                        <a:pt x="602" y="9345"/>
                      </a:lnTo>
                      <a:lnTo>
                        <a:pt x="15663" y="648"/>
                      </a:lnTo>
                      <a:close/>
                      <a:moveTo>
                        <a:pt x="15663" y="1"/>
                      </a:moveTo>
                      <a:cubicBezTo>
                        <a:pt x="15612" y="1"/>
                        <a:pt x="15560" y="14"/>
                        <a:pt x="15514" y="41"/>
                      </a:cubicBezTo>
                      <a:lnTo>
                        <a:pt x="151" y="8911"/>
                      </a:lnTo>
                      <a:cubicBezTo>
                        <a:pt x="58" y="8964"/>
                        <a:pt x="1" y="9064"/>
                        <a:pt x="1" y="9171"/>
                      </a:cubicBezTo>
                      <a:lnTo>
                        <a:pt x="1" y="26910"/>
                      </a:lnTo>
                      <a:cubicBezTo>
                        <a:pt x="1" y="27017"/>
                        <a:pt x="58" y="27117"/>
                        <a:pt x="151" y="27170"/>
                      </a:cubicBezTo>
                      <a:lnTo>
                        <a:pt x="15514" y="36039"/>
                      </a:lnTo>
                      <a:cubicBezTo>
                        <a:pt x="15559" y="36065"/>
                        <a:pt x="15611" y="36079"/>
                        <a:pt x="15663" y="36079"/>
                      </a:cubicBezTo>
                      <a:cubicBezTo>
                        <a:pt x="15717" y="36079"/>
                        <a:pt x="15768" y="36066"/>
                        <a:pt x="15814" y="36040"/>
                      </a:cubicBezTo>
                      <a:lnTo>
                        <a:pt x="31176" y="27170"/>
                      </a:lnTo>
                      <a:cubicBezTo>
                        <a:pt x="31269" y="27117"/>
                        <a:pt x="31327" y="27017"/>
                        <a:pt x="31327" y="26910"/>
                      </a:cubicBezTo>
                      <a:lnTo>
                        <a:pt x="31327" y="9171"/>
                      </a:lnTo>
                      <a:cubicBezTo>
                        <a:pt x="31327" y="9064"/>
                        <a:pt x="31269" y="8964"/>
                        <a:pt x="31176" y="8911"/>
                      </a:cubicBezTo>
                      <a:lnTo>
                        <a:pt x="15814" y="41"/>
                      </a:lnTo>
                      <a:cubicBezTo>
                        <a:pt x="15767" y="14"/>
                        <a:pt x="15715" y="1"/>
                        <a:pt x="15663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471;p32"/>
                <p:cNvSpPr/>
                <p:nvPr/>
              </p:nvSpPr>
              <p:spPr>
                <a:xfrm>
                  <a:off x="4969837" y="2039877"/>
                  <a:ext cx="411048" cy="472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76" h="24011" extrusionOk="0">
                      <a:moveTo>
                        <a:pt x="10438" y="648"/>
                      </a:moveTo>
                      <a:lnTo>
                        <a:pt x="20274" y="6326"/>
                      </a:lnTo>
                      <a:lnTo>
                        <a:pt x="20274" y="17684"/>
                      </a:lnTo>
                      <a:lnTo>
                        <a:pt x="10438" y="23363"/>
                      </a:lnTo>
                      <a:lnTo>
                        <a:pt x="602" y="17684"/>
                      </a:lnTo>
                      <a:lnTo>
                        <a:pt x="602" y="6326"/>
                      </a:lnTo>
                      <a:lnTo>
                        <a:pt x="10438" y="648"/>
                      </a:lnTo>
                      <a:close/>
                      <a:moveTo>
                        <a:pt x="10438" y="0"/>
                      </a:moveTo>
                      <a:cubicBezTo>
                        <a:pt x="10387" y="0"/>
                        <a:pt x="10335" y="14"/>
                        <a:pt x="10289" y="41"/>
                      </a:cubicBezTo>
                      <a:lnTo>
                        <a:pt x="152" y="5893"/>
                      </a:lnTo>
                      <a:cubicBezTo>
                        <a:pt x="59" y="5947"/>
                        <a:pt x="1" y="6045"/>
                        <a:pt x="2" y="6153"/>
                      </a:cubicBezTo>
                      <a:lnTo>
                        <a:pt x="2" y="17858"/>
                      </a:lnTo>
                      <a:cubicBezTo>
                        <a:pt x="1" y="17965"/>
                        <a:pt x="59" y="18064"/>
                        <a:pt x="152" y="18117"/>
                      </a:cubicBezTo>
                      <a:lnTo>
                        <a:pt x="10289" y="23970"/>
                      </a:lnTo>
                      <a:cubicBezTo>
                        <a:pt x="10334" y="23997"/>
                        <a:pt x="10386" y="24010"/>
                        <a:pt x="10438" y="24010"/>
                      </a:cubicBezTo>
                      <a:cubicBezTo>
                        <a:pt x="10492" y="24010"/>
                        <a:pt x="10543" y="23997"/>
                        <a:pt x="10589" y="23970"/>
                      </a:cubicBezTo>
                      <a:lnTo>
                        <a:pt x="20725" y="18117"/>
                      </a:lnTo>
                      <a:cubicBezTo>
                        <a:pt x="20819" y="18064"/>
                        <a:pt x="20876" y="17965"/>
                        <a:pt x="20876" y="17858"/>
                      </a:cubicBezTo>
                      <a:lnTo>
                        <a:pt x="20876" y="6153"/>
                      </a:lnTo>
                      <a:cubicBezTo>
                        <a:pt x="20876" y="6045"/>
                        <a:pt x="20819" y="5947"/>
                        <a:pt x="20725" y="5893"/>
                      </a:cubicBezTo>
                      <a:lnTo>
                        <a:pt x="10589" y="41"/>
                      </a:lnTo>
                      <a:cubicBezTo>
                        <a:pt x="10542" y="14"/>
                        <a:pt x="10490" y="0"/>
                        <a:pt x="10438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472;p32"/>
                <p:cNvSpPr/>
                <p:nvPr/>
              </p:nvSpPr>
              <p:spPr>
                <a:xfrm>
                  <a:off x="5169454" y="1661730"/>
                  <a:ext cx="11853" cy="271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13772" extrusionOk="0">
                      <a:moveTo>
                        <a:pt x="300" y="0"/>
                      </a:moveTo>
                      <a:cubicBezTo>
                        <a:pt x="137" y="0"/>
                        <a:pt x="4" y="131"/>
                        <a:pt x="0" y="294"/>
                      </a:cubicBezTo>
                      <a:lnTo>
                        <a:pt x="0" y="13472"/>
                      </a:lnTo>
                      <a:cubicBezTo>
                        <a:pt x="0" y="13638"/>
                        <a:pt x="134" y="13772"/>
                        <a:pt x="300" y="13772"/>
                      </a:cubicBezTo>
                      <a:cubicBezTo>
                        <a:pt x="466" y="13772"/>
                        <a:pt x="600" y="13638"/>
                        <a:pt x="601" y="13472"/>
                      </a:cubicBezTo>
                      <a:lnTo>
                        <a:pt x="601" y="294"/>
                      </a:lnTo>
                      <a:cubicBezTo>
                        <a:pt x="598" y="131"/>
                        <a:pt x="464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473;p32"/>
                <p:cNvSpPr/>
                <p:nvPr/>
              </p:nvSpPr>
              <p:spPr>
                <a:xfrm>
                  <a:off x="5124325" y="1603625"/>
                  <a:ext cx="102093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5" h="5185" extrusionOk="0">
                      <a:moveTo>
                        <a:pt x="2592" y="0"/>
                      </a:moveTo>
                      <a:cubicBezTo>
                        <a:pt x="1161" y="0"/>
                        <a:pt x="0" y="1161"/>
                        <a:pt x="0" y="2592"/>
                      </a:cubicBezTo>
                      <a:cubicBezTo>
                        <a:pt x="0" y="4023"/>
                        <a:pt x="1161" y="5184"/>
                        <a:pt x="2592" y="5184"/>
                      </a:cubicBezTo>
                      <a:cubicBezTo>
                        <a:pt x="4023" y="5184"/>
                        <a:pt x="5184" y="4023"/>
                        <a:pt x="5184" y="2592"/>
                      </a:cubicBezTo>
                      <a:cubicBezTo>
                        <a:pt x="5184" y="1161"/>
                        <a:pt x="4023" y="0"/>
                        <a:pt x="2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474;p32"/>
                <p:cNvSpPr/>
                <p:nvPr/>
              </p:nvSpPr>
              <p:spPr>
                <a:xfrm>
                  <a:off x="5118418" y="1597718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6"/>
                        <a:pt x="4156" y="5184"/>
                        <a:pt x="2892" y="5184"/>
                      </a:cubicBezTo>
                      <a:cubicBezTo>
                        <a:pt x="1630" y="5184"/>
                        <a:pt x="602" y="4156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0"/>
                      </a:moveTo>
                      <a:cubicBezTo>
                        <a:pt x="1298" y="0"/>
                        <a:pt x="0" y="1299"/>
                        <a:pt x="0" y="2893"/>
                      </a:cubicBezTo>
                      <a:cubicBezTo>
                        <a:pt x="0" y="4488"/>
                        <a:pt x="1298" y="5785"/>
                        <a:pt x="2892" y="5785"/>
                      </a:cubicBezTo>
                      <a:cubicBezTo>
                        <a:pt x="4487" y="5785"/>
                        <a:pt x="5785" y="4488"/>
                        <a:pt x="5785" y="2893"/>
                      </a:cubicBezTo>
                      <a:cubicBezTo>
                        <a:pt x="5785" y="1298"/>
                        <a:pt x="4487" y="0"/>
                        <a:pt x="289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475;p32"/>
                <p:cNvSpPr/>
                <p:nvPr/>
              </p:nvSpPr>
              <p:spPr>
                <a:xfrm>
                  <a:off x="5169375" y="2612108"/>
                  <a:ext cx="11991" cy="271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13785" extrusionOk="0">
                      <a:moveTo>
                        <a:pt x="304" y="0"/>
                      </a:moveTo>
                      <a:cubicBezTo>
                        <a:pt x="136" y="0"/>
                        <a:pt x="1" y="139"/>
                        <a:pt x="4" y="307"/>
                      </a:cubicBezTo>
                      <a:lnTo>
                        <a:pt x="4" y="13485"/>
                      </a:lnTo>
                      <a:cubicBezTo>
                        <a:pt x="4" y="13651"/>
                        <a:pt x="138" y="13785"/>
                        <a:pt x="304" y="13785"/>
                      </a:cubicBezTo>
                      <a:cubicBezTo>
                        <a:pt x="470" y="13785"/>
                        <a:pt x="605" y="13651"/>
                        <a:pt x="605" y="13485"/>
                      </a:cubicBezTo>
                      <a:lnTo>
                        <a:pt x="605" y="307"/>
                      </a:lnTo>
                      <a:cubicBezTo>
                        <a:pt x="609" y="139"/>
                        <a:pt x="473" y="0"/>
                        <a:pt x="30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476;p32"/>
                <p:cNvSpPr/>
                <p:nvPr/>
              </p:nvSpPr>
              <p:spPr>
                <a:xfrm>
                  <a:off x="5124325" y="2839409"/>
                  <a:ext cx="106090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185" extrusionOk="0">
                      <a:moveTo>
                        <a:pt x="2592" y="1"/>
                      </a:moveTo>
                      <a:cubicBezTo>
                        <a:pt x="1161" y="1"/>
                        <a:pt x="0" y="1162"/>
                        <a:pt x="0" y="2593"/>
                      </a:cubicBezTo>
                      <a:cubicBezTo>
                        <a:pt x="0" y="3641"/>
                        <a:pt x="632" y="4586"/>
                        <a:pt x="1601" y="4988"/>
                      </a:cubicBezTo>
                      <a:cubicBezTo>
                        <a:pt x="1921" y="5120"/>
                        <a:pt x="2258" y="5185"/>
                        <a:pt x="2591" y="5185"/>
                      </a:cubicBezTo>
                      <a:cubicBezTo>
                        <a:pt x="3266" y="5185"/>
                        <a:pt x="3929" y="4922"/>
                        <a:pt x="4425" y="4426"/>
                      </a:cubicBezTo>
                      <a:cubicBezTo>
                        <a:pt x="5166" y="3685"/>
                        <a:pt x="5388" y="2569"/>
                        <a:pt x="4987" y="1602"/>
                      </a:cubicBezTo>
                      <a:cubicBezTo>
                        <a:pt x="4585" y="633"/>
                        <a:pt x="3640" y="1"/>
                        <a:pt x="259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477;p32"/>
                <p:cNvSpPr/>
                <p:nvPr/>
              </p:nvSpPr>
              <p:spPr>
                <a:xfrm>
                  <a:off x="5118418" y="2833502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7"/>
                        <a:pt x="4156" y="5185"/>
                        <a:pt x="2892" y="5185"/>
                      </a:cubicBezTo>
                      <a:cubicBezTo>
                        <a:pt x="1630" y="5185"/>
                        <a:pt x="602" y="4157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1"/>
                      </a:moveTo>
                      <a:cubicBezTo>
                        <a:pt x="1298" y="1"/>
                        <a:pt x="0" y="1298"/>
                        <a:pt x="0" y="2893"/>
                      </a:cubicBezTo>
                      <a:cubicBezTo>
                        <a:pt x="0" y="4487"/>
                        <a:pt x="1298" y="5786"/>
                        <a:pt x="2892" y="5786"/>
                      </a:cubicBezTo>
                      <a:cubicBezTo>
                        <a:pt x="4487" y="5786"/>
                        <a:pt x="5785" y="4487"/>
                        <a:pt x="5785" y="2893"/>
                      </a:cubicBezTo>
                      <a:cubicBezTo>
                        <a:pt x="5785" y="1298"/>
                        <a:pt x="4487" y="1"/>
                        <a:pt x="289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478;p32"/>
                <p:cNvSpPr/>
                <p:nvPr/>
              </p:nvSpPr>
              <p:spPr>
                <a:xfrm>
                  <a:off x="4866130" y="2095698"/>
                  <a:ext cx="116092" cy="71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6" h="3619" extrusionOk="0">
                      <a:moveTo>
                        <a:pt x="343" y="0"/>
                      </a:moveTo>
                      <a:cubicBezTo>
                        <a:pt x="240" y="0"/>
                        <a:pt x="139" y="54"/>
                        <a:pt x="83" y="151"/>
                      </a:cubicBezTo>
                      <a:cubicBezTo>
                        <a:pt x="0" y="295"/>
                        <a:pt x="49" y="478"/>
                        <a:pt x="193" y="561"/>
                      </a:cubicBezTo>
                      <a:lnTo>
                        <a:pt x="5419" y="3579"/>
                      </a:lnTo>
                      <a:cubicBezTo>
                        <a:pt x="5465" y="3605"/>
                        <a:pt x="5516" y="3618"/>
                        <a:pt x="5569" y="3618"/>
                      </a:cubicBezTo>
                      <a:cubicBezTo>
                        <a:pt x="5570" y="3618"/>
                        <a:pt x="5571" y="3618"/>
                        <a:pt x="5572" y="3618"/>
                      </a:cubicBezTo>
                      <a:cubicBezTo>
                        <a:pt x="5707" y="3618"/>
                        <a:pt x="5824" y="3527"/>
                        <a:pt x="5860" y="3396"/>
                      </a:cubicBezTo>
                      <a:cubicBezTo>
                        <a:pt x="5895" y="3265"/>
                        <a:pt x="5837" y="3126"/>
                        <a:pt x="5720" y="3058"/>
                      </a:cubicBezTo>
                      <a:lnTo>
                        <a:pt x="493" y="41"/>
                      </a:lnTo>
                      <a:cubicBezTo>
                        <a:pt x="446" y="13"/>
                        <a:pt x="394" y="0"/>
                        <a:pt x="34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479;p32"/>
                <p:cNvSpPr/>
                <p:nvPr/>
              </p:nvSpPr>
              <p:spPr>
                <a:xfrm>
                  <a:off x="4978048" y="2272061"/>
                  <a:ext cx="403704" cy="127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03" h="6454" extrusionOk="0">
                      <a:moveTo>
                        <a:pt x="10462" y="0"/>
                      </a:moveTo>
                      <a:cubicBezTo>
                        <a:pt x="10411" y="0"/>
                        <a:pt x="10359" y="13"/>
                        <a:pt x="10313" y="40"/>
                      </a:cubicBezTo>
                      <a:lnTo>
                        <a:pt x="176" y="5893"/>
                      </a:lnTo>
                      <a:cubicBezTo>
                        <a:pt x="58" y="5961"/>
                        <a:pt x="0" y="6100"/>
                        <a:pt x="36" y="6231"/>
                      </a:cubicBezTo>
                      <a:cubicBezTo>
                        <a:pt x="71" y="6362"/>
                        <a:pt x="190" y="6454"/>
                        <a:pt x="326" y="6454"/>
                      </a:cubicBezTo>
                      <a:cubicBezTo>
                        <a:pt x="380" y="6454"/>
                        <a:pt x="431" y="6440"/>
                        <a:pt x="476" y="6414"/>
                      </a:cubicBezTo>
                      <a:lnTo>
                        <a:pt x="10460" y="650"/>
                      </a:lnTo>
                      <a:lnTo>
                        <a:pt x="20004" y="6324"/>
                      </a:lnTo>
                      <a:cubicBezTo>
                        <a:pt x="20053" y="6353"/>
                        <a:pt x="20106" y="6367"/>
                        <a:pt x="20159" y="6367"/>
                      </a:cubicBezTo>
                      <a:cubicBezTo>
                        <a:pt x="20261" y="6367"/>
                        <a:pt x="20362" y="6315"/>
                        <a:pt x="20418" y="6220"/>
                      </a:cubicBezTo>
                      <a:cubicBezTo>
                        <a:pt x="20502" y="6076"/>
                        <a:pt x="20455" y="5892"/>
                        <a:pt x="20311" y="5807"/>
                      </a:cubicBezTo>
                      <a:lnTo>
                        <a:pt x="10616" y="43"/>
                      </a:lnTo>
                      <a:cubicBezTo>
                        <a:pt x="10569" y="14"/>
                        <a:pt x="10515" y="0"/>
                        <a:pt x="1046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480;p32"/>
                <p:cNvSpPr/>
                <p:nvPr/>
              </p:nvSpPr>
              <p:spPr>
                <a:xfrm>
                  <a:off x="5178059" y="2039739"/>
                  <a:ext cx="12011" cy="244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" h="12401" extrusionOk="0">
                      <a:moveTo>
                        <a:pt x="304" y="1"/>
                      </a:moveTo>
                      <a:cubicBezTo>
                        <a:pt x="136" y="1"/>
                        <a:pt x="1" y="139"/>
                        <a:pt x="4" y="308"/>
                      </a:cubicBezTo>
                      <a:lnTo>
                        <a:pt x="4" y="12099"/>
                      </a:lnTo>
                      <a:cubicBezTo>
                        <a:pt x="4" y="12265"/>
                        <a:pt x="138" y="12400"/>
                        <a:pt x="304" y="12400"/>
                      </a:cubicBezTo>
                      <a:cubicBezTo>
                        <a:pt x="470" y="12400"/>
                        <a:pt x="604" y="12265"/>
                        <a:pt x="605" y="12100"/>
                      </a:cubicBezTo>
                      <a:lnTo>
                        <a:pt x="605" y="308"/>
                      </a:lnTo>
                      <a:cubicBezTo>
                        <a:pt x="609" y="139"/>
                        <a:pt x="473" y="1"/>
                        <a:pt x="30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6" name="Google Shape;481;p32"/>
              <p:cNvGrpSpPr/>
              <p:nvPr/>
            </p:nvGrpSpPr>
            <p:grpSpPr>
              <a:xfrm>
                <a:off x="5312187" y="1140950"/>
                <a:ext cx="627501" cy="773285"/>
                <a:chOff x="5312187" y="1140950"/>
                <a:chExt cx="627501" cy="773285"/>
              </a:xfrm>
            </p:grpSpPr>
            <p:sp>
              <p:nvSpPr>
                <p:cNvPr id="117" name="Google Shape;482;p32"/>
                <p:cNvSpPr/>
                <p:nvPr/>
              </p:nvSpPr>
              <p:spPr>
                <a:xfrm>
                  <a:off x="5791166" y="1140969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6"/>
                        <a:pt x="7536" y="464"/>
                        <a:pt x="7536" y="300"/>
                      </a:cubicBezTo>
                      <a:cubicBezTo>
                        <a:pt x="7536" y="136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483;p32"/>
                <p:cNvSpPr/>
                <p:nvPr/>
              </p:nvSpPr>
              <p:spPr>
                <a:xfrm>
                  <a:off x="5448875" y="1140950"/>
                  <a:ext cx="2971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3" extrusionOk="0">
                      <a:moveTo>
                        <a:pt x="299" y="1"/>
                      </a:moveTo>
                      <a:cubicBezTo>
                        <a:pt x="134" y="1"/>
                        <a:pt x="0" y="136"/>
                        <a:pt x="0" y="301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1"/>
                      </a:cubicBezTo>
                      <a:cubicBezTo>
                        <a:pt x="15090" y="136"/>
                        <a:pt x="14956" y="1"/>
                        <a:pt x="14792" y="1"/>
                      </a:cubicBezTo>
                      <a:cubicBezTo>
                        <a:pt x="14789" y="1"/>
                        <a:pt x="14786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" name="Google Shape;484;p32"/>
                <p:cNvSpPr/>
                <p:nvPr/>
              </p:nvSpPr>
              <p:spPr>
                <a:xfrm>
                  <a:off x="5312305" y="1140969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6"/>
                        <a:pt x="4353" y="464"/>
                        <a:pt x="4353" y="300"/>
                      </a:cubicBezTo>
                      <a:cubicBezTo>
                        <a:pt x="4353" y="136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485;p32"/>
                <p:cNvSpPr/>
                <p:nvPr/>
              </p:nvSpPr>
              <p:spPr>
                <a:xfrm>
                  <a:off x="5568590" y="1198267"/>
                  <a:ext cx="3709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3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1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1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486;p32"/>
                <p:cNvSpPr/>
                <p:nvPr/>
              </p:nvSpPr>
              <p:spPr>
                <a:xfrm>
                  <a:off x="5312325" y="1198267"/>
                  <a:ext cx="13725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3" extrusionOk="0">
                      <a:moveTo>
                        <a:pt x="6669" y="1"/>
                      </a:moveTo>
                      <a:cubicBezTo>
                        <a:pt x="6667" y="1"/>
                        <a:pt x="6665" y="1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1"/>
                      </a:cubicBezTo>
                      <a:cubicBezTo>
                        <a:pt x="6971" y="135"/>
                        <a:pt x="6836" y="1"/>
                        <a:pt x="666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487;p32"/>
                <p:cNvSpPr/>
                <p:nvPr/>
              </p:nvSpPr>
              <p:spPr>
                <a:xfrm>
                  <a:off x="5865003" y="1263776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7"/>
                        <a:pt x="3786" y="464"/>
                        <a:pt x="3786" y="301"/>
                      </a:cubicBezTo>
                      <a:cubicBezTo>
                        <a:pt x="3786" y="137"/>
                        <a:pt x="3656" y="4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488;p32"/>
                <p:cNvSpPr/>
                <p:nvPr/>
              </p:nvSpPr>
              <p:spPr>
                <a:xfrm>
                  <a:off x="5688542" y="1263776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4" y="602"/>
                      </a:cubicBezTo>
                      <a:lnTo>
                        <a:pt x="6664" y="602"/>
                      </a:lnTo>
                      <a:cubicBezTo>
                        <a:pt x="6827" y="597"/>
                        <a:pt x="6958" y="464"/>
                        <a:pt x="6958" y="301"/>
                      </a:cubicBezTo>
                      <a:cubicBezTo>
                        <a:pt x="6958" y="137"/>
                        <a:pt x="6827" y="4"/>
                        <a:pt x="66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489;p32"/>
                <p:cNvSpPr/>
                <p:nvPr/>
              </p:nvSpPr>
              <p:spPr>
                <a:xfrm>
                  <a:off x="5312325" y="1263776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8" y="1"/>
                      </a:moveTo>
                      <a:cubicBezTo>
                        <a:pt x="15065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7"/>
                        <a:pt x="15366" y="301"/>
                      </a:cubicBezTo>
                      <a:cubicBezTo>
                        <a:pt x="15366" y="135"/>
                        <a:pt x="15232" y="1"/>
                        <a:pt x="1506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490;p32"/>
                <p:cNvSpPr/>
                <p:nvPr/>
              </p:nvSpPr>
              <p:spPr>
                <a:xfrm>
                  <a:off x="5608600" y="1329265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6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6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" name="Google Shape;491;p32"/>
                <p:cNvSpPr/>
                <p:nvPr/>
              </p:nvSpPr>
              <p:spPr>
                <a:xfrm>
                  <a:off x="5312187" y="1329265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6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6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492;p32"/>
                <p:cNvSpPr/>
                <p:nvPr/>
              </p:nvSpPr>
              <p:spPr>
                <a:xfrm>
                  <a:off x="5791166" y="1394773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" name="Google Shape;493;p32"/>
                <p:cNvSpPr/>
                <p:nvPr/>
              </p:nvSpPr>
              <p:spPr>
                <a:xfrm>
                  <a:off x="5448875" y="1394773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494;p32"/>
                <p:cNvSpPr/>
                <p:nvPr/>
              </p:nvSpPr>
              <p:spPr>
                <a:xfrm>
                  <a:off x="5312305" y="1394773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" name="Google Shape;495;p32"/>
                <p:cNvSpPr/>
                <p:nvPr/>
              </p:nvSpPr>
              <p:spPr>
                <a:xfrm>
                  <a:off x="5568590" y="1452091"/>
                  <a:ext cx="37097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1" extrusionOk="0">
                      <a:moveTo>
                        <a:pt x="299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299" y="600"/>
                      </a:cubicBezTo>
                      <a:cubicBezTo>
                        <a:pt x="302" y="600"/>
                        <a:pt x="305" y="600"/>
                        <a:pt x="307" y="600"/>
                      </a:cubicBezTo>
                      <a:lnTo>
                        <a:pt x="18546" y="600"/>
                      </a:lnTo>
                      <a:cubicBezTo>
                        <a:pt x="18710" y="597"/>
                        <a:pt x="18840" y="464"/>
                        <a:pt x="18840" y="300"/>
                      </a:cubicBezTo>
                      <a:cubicBezTo>
                        <a:pt x="18840" y="137"/>
                        <a:pt x="18710" y="4"/>
                        <a:pt x="18546" y="0"/>
                      </a:cubicBezTo>
                      <a:lnTo>
                        <a:pt x="307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" name="Google Shape;496;p32"/>
                <p:cNvSpPr/>
                <p:nvPr/>
              </p:nvSpPr>
              <p:spPr>
                <a:xfrm>
                  <a:off x="5312325" y="1452091"/>
                  <a:ext cx="13725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1" extrusionOk="0">
                      <a:moveTo>
                        <a:pt x="6671" y="0"/>
                      </a:moveTo>
                      <a:cubicBezTo>
                        <a:pt x="6668" y="0"/>
                        <a:pt x="6665" y="0"/>
                        <a:pt x="6663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7"/>
                        <a:pt x="293" y="600"/>
                      </a:cubicBezTo>
                      <a:lnTo>
                        <a:pt x="6663" y="600"/>
                      </a:lnTo>
                      <a:cubicBezTo>
                        <a:pt x="6665" y="600"/>
                        <a:pt x="6668" y="600"/>
                        <a:pt x="6671" y="600"/>
                      </a:cubicBezTo>
                      <a:cubicBezTo>
                        <a:pt x="6837" y="600"/>
                        <a:pt x="6971" y="466"/>
                        <a:pt x="6971" y="300"/>
                      </a:cubicBezTo>
                      <a:cubicBezTo>
                        <a:pt x="6971" y="135"/>
                        <a:pt x="6837" y="0"/>
                        <a:pt x="667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497;p32"/>
                <p:cNvSpPr/>
                <p:nvPr/>
              </p:nvSpPr>
              <p:spPr>
                <a:xfrm>
                  <a:off x="5865003" y="1517560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9"/>
                        <a:pt x="3786" y="465"/>
                        <a:pt x="3786" y="301"/>
                      </a:cubicBezTo>
                      <a:cubicBezTo>
                        <a:pt x="3786" y="139"/>
                        <a:pt x="3656" y="5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498;p32"/>
                <p:cNvSpPr/>
                <p:nvPr/>
              </p:nvSpPr>
              <p:spPr>
                <a:xfrm>
                  <a:off x="5688542" y="1517580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4"/>
                        <a:pt x="6958" y="300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499;p32"/>
                <p:cNvSpPr/>
                <p:nvPr/>
              </p:nvSpPr>
              <p:spPr>
                <a:xfrm>
                  <a:off x="5312325" y="1517560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6" y="1"/>
                      </a:moveTo>
                      <a:cubicBezTo>
                        <a:pt x="15064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5"/>
                        <a:pt x="0" y="139"/>
                        <a:pt x="0" y="301"/>
                      </a:cubicBezTo>
                      <a:cubicBezTo>
                        <a:pt x="0" y="465"/>
                        <a:pt x="131" y="599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8"/>
                        <a:pt x="15366" y="301"/>
                      </a:cubicBezTo>
                      <a:cubicBezTo>
                        <a:pt x="15366" y="135"/>
                        <a:pt x="15231" y="1"/>
                        <a:pt x="15066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500;p32"/>
                <p:cNvSpPr/>
                <p:nvPr/>
              </p:nvSpPr>
              <p:spPr>
                <a:xfrm>
                  <a:off x="5608600" y="1583049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5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501;p32"/>
                <p:cNvSpPr/>
                <p:nvPr/>
              </p:nvSpPr>
              <p:spPr>
                <a:xfrm>
                  <a:off x="5312187" y="1583049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5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5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502;p32"/>
                <p:cNvSpPr/>
                <p:nvPr/>
              </p:nvSpPr>
              <p:spPr>
                <a:xfrm>
                  <a:off x="5791166" y="1648558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2"/>
                      </a:cubicBezTo>
                      <a:cubicBezTo>
                        <a:pt x="7536" y="138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503;p32"/>
                <p:cNvSpPr/>
                <p:nvPr/>
              </p:nvSpPr>
              <p:spPr>
                <a:xfrm>
                  <a:off x="5448875" y="1648558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2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8"/>
                        <a:pt x="15090" y="302"/>
                      </a:cubicBezTo>
                      <a:cubicBezTo>
                        <a:pt x="15090" y="135"/>
                        <a:pt x="14955" y="1"/>
                        <a:pt x="14789" y="1"/>
                      </a:cubicBezTo>
                      <a:cubicBezTo>
                        <a:pt x="14787" y="1"/>
                        <a:pt x="14785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504;p32"/>
                <p:cNvSpPr/>
                <p:nvPr/>
              </p:nvSpPr>
              <p:spPr>
                <a:xfrm>
                  <a:off x="5312305" y="1648558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2"/>
                      </a:cubicBezTo>
                      <a:cubicBezTo>
                        <a:pt x="4353" y="138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505;p32"/>
                <p:cNvSpPr/>
                <p:nvPr/>
              </p:nvSpPr>
              <p:spPr>
                <a:xfrm>
                  <a:off x="5568590" y="1705875"/>
                  <a:ext cx="3709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0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506;p32"/>
                <p:cNvSpPr/>
                <p:nvPr/>
              </p:nvSpPr>
              <p:spPr>
                <a:xfrm>
                  <a:off x="5312325" y="1705875"/>
                  <a:ext cx="13725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2" extrusionOk="0">
                      <a:moveTo>
                        <a:pt x="6669" y="0"/>
                      </a:moveTo>
                      <a:cubicBezTo>
                        <a:pt x="6667" y="0"/>
                        <a:pt x="6665" y="0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0"/>
                      </a:cubicBezTo>
                      <a:cubicBezTo>
                        <a:pt x="6971" y="134"/>
                        <a:pt x="6836" y="0"/>
                        <a:pt x="666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507;p32"/>
                <p:cNvSpPr/>
                <p:nvPr/>
              </p:nvSpPr>
              <p:spPr>
                <a:xfrm>
                  <a:off x="5865003" y="1771364"/>
                  <a:ext cx="7456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2" extrusionOk="0">
                      <a:moveTo>
                        <a:pt x="301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8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8" y="601"/>
                      </a:cubicBezTo>
                      <a:lnTo>
                        <a:pt x="3492" y="601"/>
                      </a:lnTo>
                      <a:cubicBezTo>
                        <a:pt x="3656" y="598"/>
                        <a:pt x="3786" y="465"/>
                        <a:pt x="3786" y="301"/>
                      </a:cubicBezTo>
                      <a:cubicBezTo>
                        <a:pt x="3786" y="138"/>
                        <a:pt x="3656" y="4"/>
                        <a:pt x="3492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508;p32"/>
                <p:cNvSpPr/>
                <p:nvPr/>
              </p:nvSpPr>
              <p:spPr>
                <a:xfrm>
                  <a:off x="5688542" y="1771364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5"/>
                        <a:pt x="6958" y="301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509;p32"/>
                <p:cNvSpPr/>
                <p:nvPr/>
              </p:nvSpPr>
              <p:spPr>
                <a:xfrm>
                  <a:off x="5312325" y="1771364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15066" y="0"/>
                      </a:moveTo>
                      <a:cubicBezTo>
                        <a:pt x="15064" y="0"/>
                        <a:pt x="15062" y="0"/>
                        <a:pt x="15059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3" y="601"/>
                      </a:cubicBezTo>
                      <a:lnTo>
                        <a:pt x="15059" y="601"/>
                      </a:lnTo>
                      <a:cubicBezTo>
                        <a:pt x="15062" y="601"/>
                        <a:pt x="15064" y="601"/>
                        <a:pt x="15066" y="601"/>
                      </a:cubicBezTo>
                      <a:cubicBezTo>
                        <a:pt x="15231" y="601"/>
                        <a:pt x="15366" y="468"/>
                        <a:pt x="15366" y="301"/>
                      </a:cubicBezTo>
                      <a:cubicBezTo>
                        <a:pt x="15366" y="135"/>
                        <a:pt x="15231" y="0"/>
                        <a:pt x="15066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510;p32"/>
                <p:cNvSpPr/>
                <p:nvPr/>
              </p:nvSpPr>
              <p:spPr>
                <a:xfrm>
                  <a:off x="5608600" y="1836873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4" y="601"/>
                      </a:lnTo>
                      <a:cubicBezTo>
                        <a:pt x="16680" y="601"/>
                        <a:pt x="16814" y="467"/>
                        <a:pt x="16814" y="301"/>
                      </a:cubicBezTo>
                      <a:cubicBezTo>
                        <a:pt x="16814" y="135"/>
                        <a:pt x="16680" y="0"/>
                        <a:pt x="1651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511;p32"/>
                <p:cNvSpPr/>
                <p:nvPr/>
              </p:nvSpPr>
              <p:spPr>
                <a:xfrm>
                  <a:off x="5312187" y="1836873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1"/>
                        <a:pt x="300" y="601"/>
                      </a:cubicBezTo>
                      <a:lnTo>
                        <a:pt x="11882" y="601"/>
                      </a:lnTo>
                      <a:cubicBezTo>
                        <a:pt x="12048" y="601"/>
                        <a:pt x="12182" y="467"/>
                        <a:pt x="12182" y="301"/>
                      </a:cubicBezTo>
                      <a:cubicBezTo>
                        <a:pt x="12182" y="135"/>
                        <a:pt x="12048" y="0"/>
                        <a:pt x="1188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512;p32"/>
                <p:cNvSpPr/>
                <p:nvPr/>
              </p:nvSpPr>
              <p:spPr>
                <a:xfrm>
                  <a:off x="5791166" y="1902382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513;p32"/>
                <p:cNvSpPr/>
                <p:nvPr/>
              </p:nvSpPr>
              <p:spPr>
                <a:xfrm>
                  <a:off x="5448875" y="1902382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6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7" y="601"/>
                      </a:cubicBezTo>
                      <a:lnTo>
                        <a:pt x="14783" y="601"/>
                      </a:lnTo>
                      <a:cubicBezTo>
                        <a:pt x="14785" y="601"/>
                        <a:pt x="14787" y="601"/>
                        <a:pt x="14789" y="601"/>
                      </a:cubicBezTo>
                      <a:cubicBezTo>
                        <a:pt x="14955" y="601"/>
                        <a:pt x="15090" y="466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0"/>
                      </a:cubicBezTo>
                      <a:lnTo>
                        <a:pt x="307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514;p32"/>
                <p:cNvSpPr/>
                <p:nvPr/>
              </p:nvSpPr>
              <p:spPr>
                <a:xfrm>
                  <a:off x="5312305" y="1902382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012;p63"/>
          <p:cNvSpPr txBox="1">
            <a:spLocks/>
          </p:cNvSpPr>
          <p:nvPr/>
        </p:nvSpPr>
        <p:spPr>
          <a:xfrm>
            <a:off x="671150" y="-101475"/>
            <a:ext cx="3967500" cy="16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Font typeface="Viga"/>
              <a:buNone/>
              <a:defRPr sz="4800" b="0" i="0" u="none" strike="noStrike" cap="none">
                <a:solidFill>
                  <a:srgbClr val="1F1C51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THANKS!</a:t>
            </a:r>
            <a:endParaRPr lang="en-US" dirty="0"/>
          </a:p>
        </p:txBody>
      </p:sp>
      <p:sp>
        <p:nvSpPr>
          <p:cNvPr id="5" name="Google Shape;3013;p63"/>
          <p:cNvSpPr txBox="1">
            <a:spLocks noGrp="1"/>
          </p:cNvSpPr>
          <p:nvPr>
            <p:ph type="subTitle" idx="1"/>
          </p:nvPr>
        </p:nvSpPr>
        <p:spPr>
          <a:xfrm>
            <a:off x="671150" y="1450900"/>
            <a:ext cx="3742800" cy="15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Do you have any questions?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" name="Google Shape;3014;p63"/>
          <p:cNvGrpSpPr/>
          <p:nvPr/>
        </p:nvGrpSpPr>
        <p:grpSpPr>
          <a:xfrm>
            <a:off x="4145472" y="469010"/>
            <a:ext cx="4817241" cy="4537480"/>
            <a:chOff x="1029100" y="238125"/>
            <a:chExt cx="5561350" cy="5238375"/>
          </a:xfrm>
        </p:grpSpPr>
        <p:sp>
          <p:nvSpPr>
            <p:cNvPr id="7" name="Google Shape;3015;p63"/>
            <p:cNvSpPr/>
            <p:nvPr/>
          </p:nvSpPr>
          <p:spPr>
            <a:xfrm>
              <a:off x="1203150" y="238125"/>
              <a:ext cx="5105375" cy="4600950"/>
            </a:xfrm>
            <a:custGeom>
              <a:avLst/>
              <a:gdLst/>
              <a:ahLst/>
              <a:cxnLst/>
              <a:rect l="l" t="t" r="r" b="b"/>
              <a:pathLst>
                <a:path w="204215" h="184038" extrusionOk="0">
                  <a:moveTo>
                    <a:pt x="127773" y="0"/>
                  </a:moveTo>
                  <a:cubicBezTo>
                    <a:pt x="115838" y="0"/>
                    <a:pt x="104035" y="4096"/>
                    <a:pt x="94139" y="11670"/>
                  </a:cubicBezTo>
                  <a:cubicBezTo>
                    <a:pt x="71799" y="28768"/>
                    <a:pt x="55542" y="52089"/>
                    <a:pt x="31096" y="66905"/>
                  </a:cubicBezTo>
                  <a:cubicBezTo>
                    <a:pt x="10686" y="79276"/>
                    <a:pt x="0" y="99258"/>
                    <a:pt x="6866" y="127499"/>
                  </a:cubicBezTo>
                  <a:cubicBezTo>
                    <a:pt x="13351" y="154179"/>
                    <a:pt x="34162" y="170340"/>
                    <a:pt x="57584" y="170340"/>
                  </a:cubicBezTo>
                  <a:cubicBezTo>
                    <a:pt x="58955" y="170340"/>
                    <a:pt x="60334" y="170284"/>
                    <a:pt x="61720" y="170172"/>
                  </a:cubicBezTo>
                  <a:cubicBezTo>
                    <a:pt x="66115" y="169818"/>
                    <a:pt x="70552" y="169618"/>
                    <a:pt x="74987" y="169618"/>
                  </a:cubicBezTo>
                  <a:cubicBezTo>
                    <a:pt x="91592" y="169618"/>
                    <a:pt x="108166" y="172420"/>
                    <a:pt x="122391" y="180407"/>
                  </a:cubicBezTo>
                  <a:cubicBezTo>
                    <a:pt x="126702" y="182827"/>
                    <a:pt x="131899" y="184038"/>
                    <a:pt x="137650" y="184038"/>
                  </a:cubicBezTo>
                  <a:cubicBezTo>
                    <a:pt x="153382" y="184038"/>
                    <a:pt x="173260" y="174983"/>
                    <a:pt x="190501" y="156881"/>
                  </a:cubicBezTo>
                  <a:cubicBezTo>
                    <a:pt x="204215" y="142485"/>
                    <a:pt x="202887" y="124179"/>
                    <a:pt x="198418" y="107062"/>
                  </a:cubicBezTo>
                  <a:cubicBezTo>
                    <a:pt x="195664" y="96511"/>
                    <a:pt x="193866" y="85702"/>
                    <a:pt x="191728" y="74983"/>
                  </a:cubicBezTo>
                  <a:cubicBezTo>
                    <a:pt x="190221" y="67429"/>
                    <a:pt x="188545" y="59919"/>
                    <a:pt x="186244" y="52574"/>
                  </a:cubicBezTo>
                  <a:cubicBezTo>
                    <a:pt x="179565" y="31252"/>
                    <a:pt x="166268" y="9678"/>
                    <a:pt x="143434" y="2426"/>
                  </a:cubicBezTo>
                  <a:cubicBezTo>
                    <a:pt x="138288" y="791"/>
                    <a:pt x="133018" y="0"/>
                    <a:pt x="127773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016;p63"/>
            <p:cNvSpPr/>
            <p:nvPr/>
          </p:nvSpPr>
          <p:spPr>
            <a:xfrm>
              <a:off x="1029100" y="5310750"/>
              <a:ext cx="5561350" cy="165750"/>
            </a:xfrm>
            <a:custGeom>
              <a:avLst/>
              <a:gdLst/>
              <a:ahLst/>
              <a:cxnLst/>
              <a:rect l="l" t="t" r="r" b="b"/>
              <a:pathLst>
                <a:path w="222454" h="6630" extrusionOk="0">
                  <a:moveTo>
                    <a:pt x="111226" y="1"/>
                  </a:moveTo>
                  <a:cubicBezTo>
                    <a:pt x="49798" y="1"/>
                    <a:pt x="0" y="1485"/>
                    <a:pt x="0" y="3315"/>
                  </a:cubicBezTo>
                  <a:cubicBezTo>
                    <a:pt x="0" y="5145"/>
                    <a:pt x="49798" y="6629"/>
                    <a:pt x="111226" y="6629"/>
                  </a:cubicBezTo>
                  <a:cubicBezTo>
                    <a:pt x="172655" y="6629"/>
                    <a:pt x="222453" y="5145"/>
                    <a:pt x="222453" y="3315"/>
                  </a:cubicBezTo>
                  <a:cubicBezTo>
                    <a:pt x="222453" y="1485"/>
                    <a:pt x="172655" y="1"/>
                    <a:pt x="111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017;p63"/>
            <p:cNvSpPr/>
            <p:nvPr/>
          </p:nvSpPr>
          <p:spPr>
            <a:xfrm>
              <a:off x="2571825" y="970075"/>
              <a:ext cx="2459525" cy="4432625"/>
            </a:xfrm>
            <a:custGeom>
              <a:avLst/>
              <a:gdLst/>
              <a:ahLst/>
              <a:cxnLst/>
              <a:rect l="l" t="t" r="r" b="b"/>
              <a:pathLst>
                <a:path w="98381" h="177305" extrusionOk="0">
                  <a:moveTo>
                    <a:pt x="4182" y="1"/>
                  </a:moveTo>
                  <a:cubicBezTo>
                    <a:pt x="1873" y="1"/>
                    <a:pt x="1" y="1873"/>
                    <a:pt x="1" y="4183"/>
                  </a:cubicBezTo>
                  <a:lnTo>
                    <a:pt x="1" y="172763"/>
                  </a:lnTo>
                  <a:cubicBezTo>
                    <a:pt x="1" y="175271"/>
                    <a:pt x="2034" y="177304"/>
                    <a:pt x="4542" y="177304"/>
                  </a:cubicBezTo>
                  <a:lnTo>
                    <a:pt x="93800" y="177304"/>
                  </a:lnTo>
                  <a:cubicBezTo>
                    <a:pt x="96330" y="177304"/>
                    <a:pt x="98380" y="175253"/>
                    <a:pt x="98380" y="172723"/>
                  </a:cubicBezTo>
                  <a:lnTo>
                    <a:pt x="98380" y="4607"/>
                  </a:lnTo>
                  <a:cubicBezTo>
                    <a:pt x="98380" y="2063"/>
                    <a:pt x="96318" y="1"/>
                    <a:pt x="93775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018;p63"/>
            <p:cNvSpPr/>
            <p:nvPr/>
          </p:nvSpPr>
          <p:spPr>
            <a:xfrm>
              <a:off x="2564500" y="962775"/>
              <a:ext cx="2474175" cy="4447250"/>
            </a:xfrm>
            <a:custGeom>
              <a:avLst/>
              <a:gdLst/>
              <a:ahLst/>
              <a:cxnLst/>
              <a:rect l="l" t="t" r="r" b="b"/>
              <a:pathLst>
                <a:path w="98967" h="177890" extrusionOk="0">
                  <a:moveTo>
                    <a:pt x="94720" y="586"/>
                  </a:moveTo>
                  <a:cubicBezTo>
                    <a:pt x="96739" y="586"/>
                    <a:pt x="98381" y="2228"/>
                    <a:pt x="98381" y="4246"/>
                  </a:cubicBezTo>
                  <a:lnTo>
                    <a:pt x="98381" y="173643"/>
                  </a:lnTo>
                  <a:cubicBezTo>
                    <a:pt x="98381" y="175662"/>
                    <a:pt x="96739" y="177304"/>
                    <a:pt x="94720" y="177304"/>
                  </a:cubicBezTo>
                  <a:lnTo>
                    <a:pt x="4247" y="177304"/>
                  </a:lnTo>
                  <a:cubicBezTo>
                    <a:pt x="2228" y="177304"/>
                    <a:pt x="586" y="175662"/>
                    <a:pt x="586" y="173643"/>
                  </a:cubicBezTo>
                  <a:lnTo>
                    <a:pt x="586" y="4246"/>
                  </a:lnTo>
                  <a:cubicBezTo>
                    <a:pt x="586" y="2228"/>
                    <a:pt x="2228" y="586"/>
                    <a:pt x="4247" y="586"/>
                  </a:cubicBezTo>
                  <a:close/>
                  <a:moveTo>
                    <a:pt x="4246" y="1"/>
                  </a:moveTo>
                  <a:cubicBezTo>
                    <a:pt x="1905" y="1"/>
                    <a:pt x="0" y="1905"/>
                    <a:pt x="0" y="4246"/>
                  </a:cubicBezTo>
                  <a:lnTo>
                    <a:pt x="0" y="173643"/>
                  </a:lnTo>
                  <a:cubicBezTo>
                    <a:pt x="0" y="175985"/>
                    <a:pt x="1905" y="177890"/>
                    <a:pt x="4247" y="177890"/>
                  </a:cubicBezTo>
                  <a:lnTo>
                    <a:pt x="94720" y="177890"/>
                  </a:lnTo>
                  <a:cubicBezTo>
                    <a:pt x="97062" y="177890"/>
                    <a:pt x="98966" y="175985"/>
                    <a:pt x="98966" y="173643"/>
                  </a:cubicBezTo>
                  <a:lnTo>
                    <a:pt x="98966" y="4246"/>
                  </a:lnTo>
                  <a:cubicBezTo>
                    <a:pt x="98966" y="1905"/>
                    <a:pt x="97061" y="1"/>
                    <a:pt x="9472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019;p63"/>
            <p:cNvSpPr/>
            <p:nvPr/>
          </p:nvSpPr>
          <p:spPr>
            <a:xfrm>
              <a:off x="3634025" y="1172050"/>
              <a:ext cx="369025" cy="62825"/>
            </a:xfrm>
            <a:custGeom>
              <a:avLst/>
              <a:gdLst/>
              <a:ahLst/>
              <a:cxnLst/>
              <a:rect l="l" t="t" r="r" b="b"/>
              <a:pathLst>
                <a:path w="14761" h="2513" extrusionOk="0">
                  <a:moveTo>
                    <a:pt x="1256" y="1"/>
                  </a:moveTo>
                  <a:cubicBezTo>
                    <a:pt x="562" y="1"/>
                    <a:pt x="0" y="563"/>
                    <a:pt x="0" y="1257"/>
                  </a:cubicBezTo>
                  <a:cubicBezTo>
                    <a:pt x="0" y="1951"/>
                    <a:pt x="562" y="2513"/>
                    <a:pt x="1256" y="2513"/>
                  </a:cubicBezTo>
                  <a:lnTo>
                    <a:pt x="13503" y="2513"/>
                  </a:lnTo>
                  <a:cubicBezTo>
                    <a:pt x="14197" y="2513"/>
                    <a:pt x="14760" y="1951"/>
                    <a:pt x="14760" y="1257"/>
                  </a:cubicBezTo>
                  <a:cubicBezTo>
                    <a:pt x="14760" y="563"/>
                    <a:pt x="14197" y="1"/>
                    <a:pt x="135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020;p63"/>
            <p:cNvSpPr/>
            <p:nvPr/>
          </p:nvSpPr>
          <p:spPr>
            <a:xfrm>
              <a:off x="2727250" y="1238500"/>
              <a:ext cx="2148675" cy="3767975"/>
            </a:xfrm>
            <a:custGeom>
              <a:avLst/>
              <a:gdLst/>
              <a:ahLst/>
              <a:cxnLst/>
              <a:rect l="l" t="t" r="r" b="b"/>
              <a:pathLst>
                <a:path w="85947" h="150719" extrusionOk="0">
                  <a:moveTo>
                    <a:pt x="0" y="0"/>
                  </a:moveTo>
                  <a:lnTo>
                    <a:pt x="0" y="150718"/>
                  </a:lnTo>
                  <a:lnTo>
                    <a:pt x="85946" y="150718"/>
                  </a:lnTo>
                  <a:lnTo>
                    <a:pt x="85946" y="0"/>
                  </a:lnTo>
                  <a:lnTo>
                    <a:pt x="66471" y="0"/>
                  </a:lnTo>
                  <a:lnTo>
                    <a:pt x="64400" y="1819"/>
                  </a:lnTo>
                  <a:cubicBezTo>
                    <a:pt x="63586" y="2535"/>
                    <a:pt x="62539" y="2929"/>
                    <a:pt x="61456" y="2929"/>
                  </a:cubicBezTo>
                  <a:lnTo>
                    <a:pt x="25512" y="2929"/>
                  </a:lnTo>
                  <a:cubicBezTo>
                    <a:pt x="24472" y="2929"/>
                    <a:pt x="23465" y="2566"/>
                    <a:pt x="22664" y="1901"/>
                  </a:cubicBezTo>
                  <a:lnTo>
                    <a:pt x="20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021;p63"/>
            <p:cNvSpPr/>
            <p:nvPr/>
          </p:nvSpPr>
          <p:spPr>
            <a:xfrm>
              <a:off x="2720350" y="1231600"/>
              <a:ext cx="2162475" cy="3781750"/>
            </a:xfrm>
            <a:custGeom>
              <a:avLst/>
              <a:gdLst/>
              <a:ahLst/>
              <a:cxnLst/>
              <a:rect l="l" t="t" r="r" b="b"/>
              <a:pathLst>
                <a:path w="86499" h="151270" extrusionOk="0">
                  <a:moveTo>
                    <a:pt x="85947" y="551"/>
                  </a:moveTo>
                  <a:lnTo>
                    <a:pt x="85947" y="150720"/>
                  </a:lnTo>
                  <a:lnTo>
                    <a:pt x="552" y="150720"/>
                  </a:lnTo>
                  <a:lnTo>
                    <a:pt x="552" y="551"/>
                  </a:lnTo>
                  <a:lnTo>
                    <a:pt x="20548" y="551"/>
                  </a:lnTo>
                  <a:lnTo>
                    <a:pt x="22764" y="2390"/>
                  </a:lnTo>
                  <a:cubicBezTo>
                    <a:pt x="23615" y="3094"/>
                    <a:pt x="24684" y="3480"/>
                    <a:pt x="25789" y="3481"/>
                  </a:cubicBezTo>
                  <a:lnTo>
                    <a:pt x="61732" y="3481"/>
                  </a:lnTo>
                  <a:cubicBezTo>
                    <a:pt x="62883" y="3481"/>
                    <a:pt x="63994" y="3062"/>
                    <a:pt x="64858" y="2303"/>
                  </a:cubicBezTo>
                  <a:lnTo>
                    <a:pt x="66851" y="551"/>
                  </a:lnTo>
                  <a:close/>
                  <a:moveTo>
                    <a:pt x="276" y="1"/>
                  </a:moveTo>
                  <a:cubicBezTo>
                    <a:pt x="124" y="1"/>
                    <a:pt x="1" y="124"/>
                    <a:pt x="2" y="276"/>
                  </a:cubicBezTo>
                  <a:lnTo>
                    <a:pt x="2" y="150996"/>
                  </a:lnTo>
                  <a:cubicBezTo>
                    <a:pt x="2" y="151147"/>
                    <a:pt x="124" y="151270"/>
                    <a:pt x="276" y="151270"/>
                  </a:cubicBezTo>
                  <a:lnTo>
                    <a:pt x="86222" y="151270"/>
                  </a:lnTo>
                  <a:cubicBezTo>
                    <a:pt x="86375" y="151270"/>
                    <a:pt x="86497" y="151147"/>
                    <a:pt x="86498" y="150996"/>
                  </a:cubicBezTo>
                  <a:lnTo>
                    <a:pt x="86498" y="276"/>
                  </a:lnTo>
                  <a:cubicBezTo>
                    <a:pt x="86497" y="124"/>
                    <a:pt x="86375" y="1"/>
                    <a:pt x="86222" y="1"/>
                  </a:cubicBezTo>
                  <a:lnTo>
                    <a:pt x="66748" y="1"/>
                  </a:lnTo>
                  <a:cubicBezTo>
                    <a:pt x="66681" y="1"/>
                    <a:pt x="66617" y="25"/>
                    <a:pt x="66567" y="70"/>
                  </a:cubicBezTo>
                  <a:lnTo>
                    <a:pt x="64495" y="1890"/>
                  </a:lnTo>
                  <a:cubicBezTo>
                    <a:pt x="63730" y="2561"/>
                    <a:pt x="62748" y="2931"/>
                    <a:pt x="61732" y="2931"/>
                  </a:cubicBezTo>
                  <a:lnTo>
                    <a:pt x="25788" y="2931"/>
                  </a:lnTo>
                  <a:cubicBezTo>
                    <a:pt x="24812" y="2930"/>
                    <a:pt x="23866" y="2589"/>
                    <a:pt x="23115" y="1965"/>
                  </a:cubicBezTo>
                  <a:lnTo>
                    <a:pt x="20823" y="64"/>
                  </a:lnTo>
                  <a:cubicBezTo>
                    <a:pt x="20774" y="23"/>
                    <a:pt x="20712" y="1"/>
                    <a:pt x="2064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022;p63"/>
            <p:cNvSpPr/>
            <p:nvPr/>
          </p:nvSpPr>
          <p:spPr>
            <a:xfrm>
              <a:off x="2824775" y="1417800"/>
              <a:ext cx="1960250" cy="3487125"/>
            </a:xfrm>
            <a:custGeom>
              <a:avLst/>
              <a:gdLst/>
              <a:ahLst/>
              <a:cxnLst/>
              <a:rect l="l" t="t" r="r" b="b"/>
              <a:pathLst>
                <a:path w="78410" h="139485" extrusionOk="0">
                  <a:moveTo>
                    <a:pt x="0" y="1"/>
                  </a:moveTo>
                  <a:lnTo>
                    <a:pt x="0" y="3942"/>
                  </a:lnTo>
                  <a:lnTo>
                    <a:pt x="0" y="135543"/>
                  </a:lnTo>
                  <a:lnTo>
                    <a:pt x="0" y="139484"/>
                  </a:lnTo>
                  <a:lnTo>
                    <a:pt x="78410" y="139484"/>
                  </a:lnTo>
                  <a:lnTo>
                    <a:pt x="78410" y="3942"/>
                  </a:lnTo>
                  <a:lnTo>
                    <a:pt x="30421" y="3942"/>
                  </a:lnTo>
                  <a:lnTo>
                    <a:pt x="292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023;p63"/>
            <p:cNvSpPr/>
            <p:nvPr/>
          </p:nvSpPr>
          <p:spPr>
            <a:xfrm>
              <a:off x="2893725" y="1693625"/>
              <a:ext cx="1822375" cy="3102925"/>
            </a:xfrm>
            <a:custGeom>
              <a:avLst/>
              <a:gdLst/>
              <a:ahLst/>
              <a:cxnLst/>
              <a:rect l="l" t="t" r="r" b="b"/>
              <a:pathLst>
                <a:path w="72895" h="124117" extrusionOk="0">
                  <a:moveTo>
                    <a:pt x="0" y="1"/>
                  </a:moveTo>
                  <a:lnTo>
                    <a:pt x="0" y="124117"/>
                  </a:lnTo>
                  <a:lnTo>
                    <a:pt x="72894" y="124117"/>
                  </a:lnTo>
                  <a:lnTo>
                    <a:pt x="728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024;p63"/>
            <p:cNvSpPr/>
            <p:nvPr/>
          </p:nvSpPr>
          <p:spPr>
            <a:xfrm>
              <a:off x="3768700" y="5073775"/>
              <a:ext cx="101525" cy="97675"/>
            </a:xfrm>
            <a:custGeom>
              <a:avLst/>
              <a:gdLst/>
              <a:ahLst/>
              <a:cxnLst/>
              <a:rect l="l" t="t" r="r" b="b"/>
              <a:pathLst>
                <a:path w="4061" h="3907" extrusionOk="0">
                  <a:moveTo>
                    <a:pt x="2109" y="0"/>
                  </a:moveTo>
                  <a:cubicBezTo>
                    <a:pt x="1600" y="0"/>
                    <a:pt x="1101" y="199"/>
                    <a:pt x="727" y="572"/>
                  </a:cubicBezTo>
                  <a:cubicBezTo>
                    <a:pt x="168" y="1131"/>
                    <a:pt x="1" y="1971"/>
                    <a:pt x="303" y="2701"/>
                  </a:cubicBezTo>
                  <a:cubicBezTo>
                    <a:pt x="605" y="3431"/>
                    <a:pt x="1318" y="3906"/>
                    <a:pt x="2108" y="3906"/>
                  </a:cubicBezTo>
                  <a:cubicBezTo>
                    <a:pt x="3186" y="3906"/>
                    <a:pt x="4061" y="3032"/>
                    <a:pt x="4061" y="1953"/>
                  </a:cubicBezTo>
                  <a:cubicBezTo>
                    <a:pt x="4061" y="1163"/>
                    <a:pt x="3584" y="451"/>
                    <a:pt x="2854" y="149"/>
                  </a:cubicBezTo>
                  <a:cubicBezTo>
                    <a:pt x="2613" y="49"/>
                    <a:pt x="2360" y="0"/>
                    <a:pt x="21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025;p63"/>
            <p:cNvSpPr/>
            <p:nvPr/>
          </p:nvSpPr>
          <p:spPr>
            <a:xfrm>
              <a:off x="3067975" y="2953475"/>
              <a:ext cx="1200175" cy="1707575"/>
            </a:xfrm>
            <a:custGeom>
              <a:avLst/>
              <a:gdLst/>
              <a:ahLst/>
              <a:cxnLst/>
              <a:rect l="l" t="t" r="r" b="b"/>
              <a:pathLst>
                <a:path w="48007" h="68303" extrusionOk="0">
                  <a:moveTo>
                    <a:pt x="24003" y="1"/>
                  </a:moveTo>
                  <a:cubicBezTo>
                    <a:pt x="17638" y="1"/>
                    <a:pt x="11532" y="3600"/>
                    <a:pt x="7031" y="10004"/>
                  </a:cubicBezTo>
                  <a:cubicBezTo>
                    <a:pt x="2529" y="16409"/>
                    <a:pt x="0" y="25095"/>
                    <a:pt x="0" y="34152"/>
                  </a:cubicBezTo>
                  <a:cubicBezTo>
                    <a:pt x="0" y="43210"/>
                    <a:pt x="2529" y="51895"/>
                    <a:pt x="7031" y="58300"/>
                  </a:cubicBezTo>
                  <a:cubicBezTo>
                    <a:pt x="11532" y="64705"/>
                    <a:pt x="17638" y="68303"/>
                    <a:pt x="24003" y="68303"/>
                  </a:cubicBezTo>
                  <a:cubicBezTo>
                    <a:pt x="30369" y="68303"/>
                    <a:pt x="36474" y="64705"/>
                    <a:pt x="40975" y="58300"/>
                  </a:cubicBezTo>
                  <a:cubicBezTo>
                    <a:pt x="45478" y="51895"/>
                    <a:pt x="48007" y="43210"/>
                    <a:pt x="48007" y="34152"/>
                  </a:cubicBezTo>
                  <a:cubicBezTo>
                    <a:pt x="48007" y="25095"/>
                    <a:pt x="45478" y="16409"/>
                    <a:pt x="40975" y="10004"/>
                  </a:cubicBezTo>
                  <a:cubicBezTo>
                    <a:pt x="36474" y="3600"/>
                    <a:pt x="30369" y="1"/>
                    <a:pt x="24003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026;p63"/>
            <p:cNvSpPr/>
            <p:nvPr/>
          </p:nvSpPr>
          <p:spPr>
            <a:xfrm>
              <a:off x="3067975" y="2953475"/>
              <a:ext cx="1200175" cy="1707575"/>
            </a:xfrm>
            <a:custGeom>
              <a:avLst/>
              <a:gdLst/>
              <a:ahLst/>
              <a:cxnLst/>
              <a:rect l="l" t="t" r="r" b="b"/>
              <a:pathLst>
                <a:path w="48007" h="68303" extrusionOk="0">
                  <a:moveTo>
                    <a:pt x="24003" y="1"/>
                  </a:moveTo>
                  <a:cubicBezTo>
                    <a:pt x="17638" y="1"/>
                    <a:pt x="11532" y="3600"/>
                    <a:pt x="7031" y="10004"/>
                  </a:cubicBezTo>
                  <a:cubicBezTo>
                    <a:pt x="2529" y="16409"/>
                    <a:pt x="0" y="25095"/>
                    <a:pt x="0" y="34152"/>
                  </a:cubicBezTo>
                  <a:cubicBezTo>
                    <a:pt x="0" y="43210"/>
                    <a:pt x="2529" y="51895"/>
                    <a:pt x="7031" y="58300"/>
                  </a:cubicBezTo>
                  <a:cubicBezTo>
                    <a:pt x="11532" y="64705"/>
                    <a:pt x="17638" y="68303"/>
                    <a:pt x="24003" y="68303"/>
                  </a:cubicBezTo>
                  <a:cubicBezTo>
                    <a:pt x="30369" y="68303"/>
                    <a:pt x="36474" y="64705"/>
                    <a:pt x="40975" y="58300"/>
                  </a:cubicBezTo>
                  <a:cubicBezTo>
                    <a:pt x="45478" y="51895"/>
                    <a:pt x="48007" y="43210"/>
                    <a:pt x="48007" y="34152"/>
                  </a:cubicBezTo>
                  <a:cubicBezTo>
                    <a:pt x="48007" y="25095"/>
                    <a:pt x="45478" y="16409"/>
                    <a:pt x="40975" y="10004"/>
                  </a:cubicBezTo>
                  <a:cubicBezTo>
                    <a:pt x="36474" y="3600"/>
                    <a:pt x="30369" y="1"/>
                    <a:pt x="240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027;p63"/>
            <p:cNvSpPr/>
            <p:nvPr/>
          </p:nvSpPr>
          <p:spPr>
            <a:xfrm>
              <a:off x="3052200" y="2788650"/>
              <a:ext cx="1357750" cy="1284775"/>
            </a:xfrm>
            <a:custGeom>
              <a:avLst/>
              <a:gdLst/>
              <a:ahLst/>
              <a:cxnLst/>
              <a:rect l="l" t="t" r="r" b="b"/>
              <a:pathLst>
                <a:path w="54310" h="51391" extrusionOk="0">
                  <a:moveTo>
                    <a:pt x="25132" y="1"/>
                  </a:moveTo>
                  <a:cubicBezTo>
                    <a:pt x="23584" y="1"/>
                    <a:pt x="7370" y="10172"/>
                    <a:pt x="4882" y="15522"/>
                  </a:cubicBezTo>
                  <a:cubicBezTo>
                    <a:pt x="2379" y="20903"/>
                    <a:pt x="0" y="31626"/>
                    <a:pt x="6656" y="41966"/>
                  </a:cubicBezTo>
                  <a:cubicBezTo>
                    <a:pt x="11800" y="49958"/>
                    <a:pt x="19262" y="51391"/>
                    <a:pt x="24748" y="51391"/>
                  </a:cubicBezTo>
                  <a:cubicBezTo>
                    <a:pt x="26168" y="51391"/>
                    <a:pt x="27456" y="51295"/>
                    <a:pt x="28538" y="51192"/>
                  </a:cubicBezTo>
                  <a:cubicBezTo>
                    <a:pt x="33795" y="50692"/>
                    <a:pt x="37315" y="48977"/>
                    <a:pt x="42664" y="44699"/>
                  </a:cubicBezTo>
                  <a:cubicBezTo>
                    <a:pt x="48012" y="40420"/>
                    <a:pt x="52884" y="34122"/>
                    <a:pt x="53597" y="29844"/>
                  </a:cubicBezTo>
                  <a:cubicBezTo>
                    <a:pt x="54310" y="25566"/>
                    <a:pt x="51695" y="23188"/>
                    <a:pt x="50032" y="22595"/>
                  </a:cubicBezTo>
                  <a:cubicBezTo>
                    <a:pt x="48368" y="22001"/>
                    <a:pt x="38742" y="22119"/>
                    <a:pt x="31731" y="14988"/>
                  </a:cubicBezTo>
                  <a:cubicBezTo>
                    <a:pt x="24719" y="7858"/>
                    <a:pt x="28037" y="2630"/>
                    <a:pt x="28037" y="2630"/>
                  </a:cubicBezTo>
                  <a:cubicBezTo>
                    <a:pt x="28037" y="2630"/>
                    <a:pt x="26535" y="126"/>
                    <a:pt x="25159" y="2"/>
                  </a:cubicBezTo>
                  <a:cubicBezTo>
                    <a:pt x="25150" y="1"/>
                    <a:pt x="25141" y="1"/>
                    <a:pt x="2513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028;p63"/>
            <p:cNvSpPr/>
            <p:nvPr/>
          </p:nvSpPr>
          <p:spPr>
            <a:xfrm>
              <a:off x="3060225" y="2781350"/>
              <a:ext cx="1357125" cy="1298675"/>
            </a:xfrm>
            <a:custGeom>
              <a:avLst/>
              <a:gdLst/>
              <a:ahLst/>
              <a:cxnLst/>
              <a:rect l="l" t="t" r="r" b="b"/>
              <a:pathLst>
                <a:path w="54285" h="51947" extrusionOk="0">
                  <a:moveTo>
                    <a:pt x="24811" y="585"/>
                  </a:moveTo>
                  <a:cubicBezTo>
                    <a:pt x="25751" y="670"/>
                    <a:pt x="26904" y="2190"/>
                    <a:pt x="27376" y="2929"/>
                  </a:cubicBezTo>
                  <a:cubicBezTo>
                    <a:pt x="27150" y="3357"/>
                    <a:pt x="26601" y="4595"/>
                    <a:pt x="26641" y="6434"/>
                  </a:cubicBezTo>
                  <a:cubicBezTo>
                    <a:pt x="26686" y="8493"/>
                    <a:pt x="27511" y="11735"/>
                    <a:pt x="31201" y="15486"/>
                  </a:cubicBezTo>
                  <a:cubicBezTo>
                    <a:pt x="36918" y="21299"/>
                    <a:pt x="44317" y="22348"/>
                    <a:pt x="47872" y="22851"/>
                  </a:cubicBezTo>
                  <a:cubicBezTo>
                    <a:pt x="48679" y="22966"/>
                    <a:pt x="49317" y="23056"/>
                    <a:pt x="49612" y="23161"/>
                  </a:cubicBezTo>
                  <a:cubicBezTo>
                    <a:pt x="51331" y="23776"/>
                    <a:pt x="53648" y="26127"/>
                    <a:pt x="52988" y="30087"/>
                  </a:cubicBezTo>
                  <a:cubicBezTo>
                    <a:pt x="52316" y="34107"/>
                    <a:pt x="47763" y="40278"/>
                    <a:pt x="42160" y="44761"/>
                  </a:cubicBezTo>
                  <a:cubicBezTo>
                    <a:pt x="36682" y="49145"/>
                    <a:pt x="33287" y="50707"/>
                    <a:pt x="28189" y="51192"/>
                  </a:cubicBezTo>
                  <a:cubicBezTo>
                    <a:pt x="27014" y="51305"/>
                    <a:pt x="25745" y="51386"/>
                    <a:pt x="24418" y="51386"/>
                  </a:cubicBezTo>
                  <a:cubicBezTo>
                    <a:pt x="18541" y="51386"/>
                    <a:pt x="11526" y="49782"/>
                    <a:pt x="6581" y="42099"/>
                  </a:cubicBezTo>
                  <a:cubicBezTo>
                    <a:pt x="622" y="32841"/>
                    <a:pt x="1769" y="22514"/>
                    <a:pt x="4827" y="15937"/>
                  </a:cubicBezTo>
                  <a:cubicBezTo>
                    <a:pt x="7350" y="10513"/>
                    <a:pt x="23538" y="585"/>
                    <a:pt x="24801" y="585"/>
                  </a:cubicBezTo>
                  <a:close/>
                  <a:moveTo>
                    <a:pt x="24828" y="0"/>
                  </a:moveTo>
                  <a:cubicBezTo>
                    <a:pt x="23027" y="0"/>
                    <a:pt x="6798" y="10313"/>
                    <a:pt x="4297" y="15689"/>
                  </a:cubicBezTo>
                  <a:cubicBezTo>
                    <a:pt x="1170" y="22408"/>
                    <a:pt x="0" y="32958"/>
                    <a:pt x="6088" y="42416"/>
                  </a:cubicBezTo>
                  <a:cubicBezTo>
                    <a:pt x="7670" y="44874"/>
                    <a:pt x="12222" y="51947"/>
                    <a:pt x="24758" y="51947"/>
                  </a:cubicBezTo>
                  <a:cubicBezTo>
                    <a:pt x="25857" y="51947"/>
                    <a:pt x="27019" y="51892"/>
                    <a:pt x="28244" y="51776"/>
                  </a:cubicBezTo>
                  <a:cubicBezTo>
                    <a:pt x="33410" y="51284"/>
                    <a:pt x="37013" y="49629"/>
                    <a:pt x="42527" y="45220"/>
                  </a:cubicBezTo>
                  <a:cubicBezTo>
                    <a:pt x="48231" y="40656"/>
                    <a:pt x="52873" y="34331"/>
                    <a:pt x="53565" y="30184"/>
                  </a:cubicBezTo>
                  <a:cubicBezTo>
                    <a:pt x="54284" y="25869"/>
                    <a:pt x="51713" y="23291"/>
                    <a:pt x="49809" y="22610"/>
                  </a:cubicBezTo>
                  <a:cubicBezTo>
                    <a:pt x="49458" y="22485"/>
                    <a:pt x="48827" y="22396"/>
                    <a:pt x="47954" y="22271"/>
                  </a:cubicBezTo>
                  <a:cubicBezTo>
                    <a:pt x="44462" y="21777"/>
                    <a:pt x="37195" y="20748"/>
                    <a:pt x="31619" y="15076"/>
                  </a:cubicBezTo>
                  <a:cubicBezTo>
                    <a:pt x="24869" y="8213"/>
                    <a:pt x="27932" y="3128"/>
                    <a:pt x="27964" y="3078"/>
                  </a:cubicBezTo>
                  <a:cubicBezTo>
                    <a:pt x="28022" y="2985"/>
                    <a:pt x="28024" y="2866"/>
                    <a:pt x="27968" y="2770"/>
                  </a:cubicBezTo>
                  <a:cubicBezTo>
                    <a:pt x="27806" y="2502"/>
                    <a:pt x="26346" y="136"/>
                    <a:pt x="24864" y="2"/>
                  </a:cubicBezTo>
                  <a:cubicBezTo>
                    <a:pt x="24852" y="0"/>
                    <a:pt x="24841" y="0"/>
                    <a:pt x="24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029;p63"/>
            <p:cNvSpPr/>
            <p:nvPr/>
          </p:nvSpPr>
          <p:spPr>
            <a:xfrm>
              <a:off x="3521575" y="2773025"/>
              <a:ext cx="841725" cy="937025"/>
            </a:xfrm>
            <a:custGeom>
              <a:avLst/>
              <a:gdLst/>
              <a:ahLst/>
              <a:cxnLst/>
              <a:rect l="l" t="t" r="r" b="b"/>
              <a:pathLst>
                <a:path w="33669" h="37481" extrusionOk="0">
                  <a:moveTo>
                    <a:pt x="11389" y="0"/>
                  </a:moveTo>
                  <a:lnTo>
                    <a:pt x="11389" y="0"/>
                  </a:lnTo>
                  <a:cubicBezTo>
                    <a:pt x="11389" y="0"/>
                    <a:pt x="7134" y="1628"/>
                    <a:pt x="4506" y="4507"/>
                  </a:cubicBezTo>
                  <a:cubicBezTo>
                    <a:pt x="1878" y="7385"/>
                    <a:pt x="250" y="11891"/>
                    <a:pt x="125" y="18524"/>
                  </a:cubicBezTo>
                  <a:cubicBezTo>
                    <a:pt x="0" y="25158"/>
                    <a:pt x="2128" y="32668"/>
                    <a:pt x="10388" y="35921"/>
                  </a:cubicBezTo>
                  <a:cubicBezTo>
                    <a:pt x="13235" y="37043"/>
                    <a:pt x="15978" y="37480"/>
                    <a:pt x="18447" y="37480"/>
                  </a:cubicBezTo>
                  <a:cubicBezTo>
                    <a:pt x="23144" y="37480"/>
                    <a:pt x="26853" y="35897"/>
                    <a:pt x="28411" y="34420"/>
                  </a:cubicBezTo>
                  <a:cubicBezTo>
                    <a:pt x="30789" y="32167"/>
                    <a:pt x="33668" y="25785"/>
                    <a:pt x="33668" y="25784"/>
                  </a:cubicBezTo>
                  <a:lnTo>
                    <a:pt x="33668" y="25784"/>
                  </a:lnTo>
                  <a:cubicBezTo>
                    <a:pt x="33668" y="25785"/>
                    <a:pt x="30552" y="26615"/>
                    <a:pt x="26632" y="26615"/>
                  </a:cubicBezTo>
                  <a:cubicBezTo>
                    <a:pt x="22501" y="26615"/>
                    <a:pt x="17479" y="25693"/>
                    <a:pt x="14268" y="21904"/>
                  </a:cubicBezTo>
                  <a:cubicBezTo>
                    <a:pt x="8010" y="14519"/>
                    <a:pt x="11389" y="0"/>
                    <a:pt x="11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030;p63"/>
            <p:cNvSpPr/>
            <p:nvPr/>
          </p:nvSpPr>
          <p:spPr>
            <a:xfrm>
              <a:off x="3512125" y="2765700"/>
              <a:ext cx="860075" cy="951250"/>
            </a:xfrm>
            <a:custGeom>
              <a:avLst/>
              <a:gdLst/>
              <a:ahLst/>
              <a:cxnLst/>
              <a:rect l="l" t="t" r="r" b="b"/>
              <a:pathLst>
                <a:path w="34403" h="38050" extrusionOk="0">
                  <a:moveTo>
                    <a:pt x="11367" y="779"/>
                  </a:moveTo>
                  <a:cubicBezTo>
                    <a:pt x="11132" y="1972"/>
                    <a:pt x="10615" y="4966"/>
                    <a:pt x="10567" y="8472"/>
                  </a:cubicBezTo>
                  <a:cubicBezTo>
                    <a:pt x="10510" y="12676"/>
                    <a:pt x="11131" y="18502"/>
                    <a:pt x="14423" y="22386"/>
                  </a:cubicBezTo>
                  <a:cubicBezTo>
                    <a:pt x="17038" y="25472"/>
                    <a:pt x="21281" y="27136"/>
                    <a:pt x="26689" y="27199"/>
                  </a:cubicBezTo>
                  <a:cubicBezTo>
                    <a:pt x="26795" y="27200"/>
                    <a:pt x="26901" y="27200"/>
                    <a:pt x="27006" y="27200"/>
                  </a:cubicBezTo>
                  <a:cubicBezTo>
                    <a:pt x="29910" y="27200"/>
                    <a:pt x="32427" y="26738"/>
                    <a:pt x="33526" y="26500"/>
                  </a:cubicBezTo>
                  <a:lnTo>
                    <a:pt x="33526" y="26500"/>
                  </a:lnTo>
                  <a:cubicBezTo>
                    <a:pt x="32775" y="28082"/>
                    <a:pt x="30496" y="32692"/>
                    <a:pt x="28588" y="34500"/>
                  </a:cubicBezTo>
                  <a:cubicBezTo>
                    <a:pt x="26958" y="36044"/>
                    <a:pt x="23317" y="37473"/>
                    <a:pt x="18847" y="37473"/>
                  </a:cubicBezTo>
                  <a:cubicBezTo>
                    <a:pt x="16376" y="37473"/>
                    <a:pt x="13652" y="37036"/>
                    <a:pt x="10874" y="35942"/>
                  </a:cubicBezTo>
                  <a:cubicBezTo>
                    <a:pt x="2341" y="32581"/>
                    <a:pt x="684" y="24777"/>
                    <a:pt x="796" y="18823"/>
                  </a:cubicBezTo>
                  <a:cubicBezTo>
                    <a:pt x="913" y="12650"/>
                    <a:pt x="2361" y="7998"/>
                    <a:pt x="5101" y="4996"/>
                  </a:cubicBezTo>
                  <a:cubicBezTo>
                    <a:pt x="7123" y="2782"/>
                    <a:pt x="10173" y="1303"/>
                    <a:pt x="11367" y="779"/>
                  </a:cubicBezTo>
                  <a:close/>
                  <a:moveTo>
                    <a:pt x="11768" y="0"/>
                  </a:moveTo>
                  <a:cubicBezTo>
                    <a:pt x="11732" y="0"/>
                    <a:pt x="11697" y="7"/>
                    <a:pt x="11663" y="20"/>
                  </a:cubicBezTo>
                  <a:cubicBezTo>
                    <a:pt x="11487" y="88"/>
                    <a:pt x="7313" y="1705"/>
                    <a:pt x="4667" y="4602"/>
                  </a:cubicBezTo>
                  <a:cubicBezTo>
                    <a:pt x="1830" y="7711"/>
                    <a:pt x="330" y="12492"/>
                    <a:pt x="211" y="18812"/>
                  </a:cubicBezTo>
                  <a:cubicBezTo>
                    <a:pt x="1" y="29935"/>
                    <a:pt x="5776" y="34563"/>
                    <a:pt x="10660" y="36486"/>
                  </a:cubicBezTo>
                  <a:cubicBezTo>
                    <a:pt x="13494" y="37603"/>
                    <a:pt x="16279" y="38050"/>
                    <a:pt x="18815" y="38050"/>
                  </a:cubicBezTo>
                  <a:cubicBezTo>
                    <a:pt x="23471" y="38050"/>
                    <a:pt x="27282" y="36545"/>
                    <a:pt x="28991" y="34925"/>
                  </a:cubicBezTo>
                  <a:cubicBezTo>
                    <a:pt x="31383" y="32659"/>
                    <a:pt x="34195" y="26460"/>
                    <a:pt x="34314" y="26197"/>
                  </a:cubicBezTo>
                  <a:cubicBezTo>
                    <a:pt x="34403" y="25997"/>
                    <a:pt x="34251" y="25783"/>
                    <a:pt x="34048" y="25783"/>
                  </a:cubicBezTo>
                  <a:cubicBezTo>
                    <a:pt x="34023" y="25783"/>
                    <a:pt x="33997" y="25786"/>
                    <a:pt x="33970" y="25793"/>
                  </a:cubicBezTo>
                  <a:cubicBezTo>
                    <a:pt x="33908" y="25810"/>
                    <a:pt x="30852" y="26602"/>
                    <a:pt x="27028" y="26602"/>
                  </a:cubicBezTo>
                  <a:cubicBezTo>
                    <a:pt x="22951" y="26602"/>
                    <a:pt x="18001" y="25702"/>
                    <a:pt x="14871" y="22007"/>
                  </a:cubicBezTo>
                  <a:cubicBezTo>
                    <a:pt x="8781" y="14821"/>
                    <a:pt x="12020" y="504"/>
                    <a:pt x="12053" y="360"/>
                  </a:cubicBezTo>
                  <a:cubicBezTo>
                    <a:pt x="12077" y="254"/>
                    <a:pt x="12042" y="143"/>
                    <a:pt x="11960" y="73"/>
                  </a:cubicBezTo>
                  <a:cubicBezTo>
                    <a:pt x="11906" y="25"/>
                    <a:pt x="11837" y="0"/>
                    <a:pt x="11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031;p63"/>
            <p:cNvSpPr/>
            <p:nvPr/>
          </p:nvSpPr>
          <p:spPr>
            <a:xfrm>
              <a:off x="3643425" y="1155050"/>
              <a:ext cx="2081200" cy="2431225"/>
            </a:xfrm>
            <a:custGeom>
              <a:avLst/>
              <a:gdLst/>
              <a:ahLst/>
              <a:cxnLst/>
              <a:rect l="l" t="t" r="r" b="b"/>
              <a:pathLst>
                <a:path w="83248" h="97249" extrusionOk="0">
                  <a:moveTo>
                    <a:pt x="30073" y="0"/>
                  </a:moveTo>
                  <a:cubicBezTo>
                    <a:pt x="29131" y="0"/>
                    <a:pt x="28244" y="546"/>
                    <a:pt x="27915" y="1296"/>
                  </a:cubicBezTo>
                  <a:cubicBezTo>
                    <a:pt x="27090" y="3184"/>
                    <a:pt x="22252" y="9674"/>
                    <a:pt x="20835" y="11443"/>
                  </a:cubicBezTo>
                  <a:cubicBezTo>
                    <a:pt x="19420" y="13213"/>
                    <a:pt x="16470" y="18050"/>
                    <a:pt x="16470" y="18050"/>
                  </a:cubicBezTo>
                  <a:lnTo>
                    <a:pt x="13192" y="29409"/>
                  </a:lnTo>
                  <a:cubicBezTo>
                    <a:pt x="13192" y="29409"/>
                    <a:pt x="12480" y="32797"/>
                    <a:pt x="8380" y="45631"/>
                  </a:cubicBezTo>
                  <a:cubicBezTo>
                    <a:pt x="4280" y="58467"/>
                    <a:pt x="6062" y="64349"/>
                    <a:pt x="6062" y="64349"/>
                  </a:cubicBezTo>
                  <a:cubicBezTo>
                    <a:pt x="6062" y="64349"/>
                    <a:pt x="6046" y="64341"/>
                    <a:pt x="6013" y="64341"/>
                  </a:cubicBezTo>
                  <a:cubicBezTo>
                    <a:pt x="5779" y="64341"/>
                    <a:pt x="4687" y="64753"/>
                    <a:pt x="2496" y="71479"/>
                  </a:cubicBezTo>
                  <a:cubicBezTo>
                    <a:pt x="1" y="79145"/>
                    <a:pt x="1070" y="88949"/>
                    <a:pt x="5526" y="93583"/>
                  </a:cubicBezTo>
                  <a:cubicBezTo>
                    <a:pt x="8004" y="96160"/>
                    <a:pt x="10921" y="97249"/>
                    <a:pt x="14157" y="97249"/>
                  </a:cubicBezTo>
                  <a:cubicBezTo>
                    <a:pt x="16743" y="97249"/>
                    <a:pt x="19531" y="96553"/>
                    <a:pt x="22461" y="95366"/>
                  </a:cubicBezTo>
                  <a:cubicBezTo>
                    <a:pt x="29056" y="92692"/>
                    <a:pt x="32087" y="86810"/>
                    <a:pt x="32087" y="86810"/>
                  </a:cubicBezTo>
                  <a:cubicBezTo>
                    <a:pt x="32087" y="86810"/>
                    <a:pt x="39040" y="85027"/>
                    <a:pt x="44208" y="81106"/>
                  </a:cubicBezTo>
                  <a:cubicBezTo>
                    <a:pt x="49167" y="77344"/>
                    <a:pt x="52977" y="73418"/>
                    <a:pt x="59886" y="73418"/>
                  </a:cubicBezTo>
                  <a:cubicBezTo>
                    <a:pt x="60181" y="73418"/>
                    <a:pt x="60481" y="73426"/>
                    <a:pt x="60787" y="73440"/>
                  </a:cubicBezTo>
                  <a:cubicBezTo>
                    <a:pt x="68122" y="73790"/>
                    <a:pt x="76483" y="77902"/>
                    <a:pt x="79502" y="77902"/>
                  </a:cubicBezTo>
                  <a:cubicBezTo>
                    <a:pt x="79564" y="77902"/>
                    <a:pt x="79625" y="77900"/>
                    <a:pt x="79683" y="77897"/>
                  </a:cubicBezTo>
                  <a:cubicBezTo>
                    <a:pt x="82535" y="77719"/>
                    <a:pt x="83247" y="74154"/>
                    <a:pt x="80039" y="69340"/>
                  </a:cubicBezTo>
                  <a:cubicBezTo>
                    <a:pt x="76830" y="64527"/>
                    <a:pt x="69165" y="63101"/>
                    <a:pt x="63104" y="61140"/>
                  </a:cubicBezTo>
                  <a:cubicBezTo>
                    <a:pt x="57044" y="59179"/>
                    <a:pt x="53478" y="55258"/>
                    <a:pt x="55083" y="45631"/>
                  </a:cubicBezTo>
                  <a:cubicBezTo>
                    <a:pt x="56687" y="36006"/>
                    <a:pt x="65065" y="20319"/>
                    <a:pt x="64887" y="17467"/>
                  </a:cubicBezTo>
                  <a:cubicBezTo>
                    <a:pt x="64777" y="15712"/>
                    <a:pt x="53863" y="15104"/>
                    <a:pt x="44862" y="15104"/>
                  </a:cubicBezTo>
                  <a:cubicBezTo>
                    <a:pt x="39239" y="15104"/>
                    <a:pt x="34363" y="15341"/>
                    <a:pt x="33335" y="15684"/>
                  </a:cubicBezTo>
                  <a:cubicBezTo>
                    <a:pt x="30661" y="16575"/>
                    <a:pt x="30126" y="16397"/>
                    <a:pt x="27631" y="19606"/>
                  </a:cubicBezTo>
                  <a:cubicBezTo>
                    <a:pt x="25135" y="22814"/>
                    <a:pt x="23887" y="25132"/>
                    <a:pt x="23887" y="25132"/>
                  </a:cubicBezTo>
                  <a:lnTo>
                    <a:pt x="26984" y="18628"/>
                  </a:lnTo>
                  <a:lnTo>
                    <a:pt x="27207" y="18640"/>
                  </a:lnTo>
                  <a:cubicBezTo>
                    <a:pt x="27207" y="18640"/>
                    <a:pt x="27444" y="17815"/>
                    <a:pt x="28623" y="16282"/>
                  </a:cubicBezTo>
                  <a:cubicBezTo>
                    <a:pt x="29803" y="14747"/>
                    <a:pt x="32872" y="11089"/>
                    <a:pt x="32990" y="4954"/>
                  </a:cubicBezTo>
                  <a:cubicBezTo>
                    <a:pt x="33061" y="1255"/>
                    <a:pt x="31503" y="0"/>
                    <a:pt x="30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032;p63"/>
            <p:cNvSpPr/>
            <p:nvPr/>
          </p:nvSpPr>
          <p:spPr>
            <a:xfrm>
              <a:off x="3633450" y="1147700"/>
              <a:ext cx="2083350" cy="2445725"/>
            </a:xfrm>
            <a:custGeom>
              <a:avLst/>
              <a:gdLst/>
              <a:ahLst/>
              <a:cxnLst/>
              <a:rect l="l" t="t" r="r" b="b"/>
              <a:pathLst>
                <a:path w="83334" h="97829" extrusionOk="0">
                  <a:moveTo>
                    <a:pt x="30473" y="588"/>
                  </a:moveTo>
                  <a:cubicBezTo>
                    <a:pt x="30623" y="588"/>
                    <a:pt x="30773" y="604"/>
                    <a:pt x="30921" y="636"/>
                  </a:cubicBezTo>
                  <a:cubicBezTo>
                    <a:pt x="31599" y="783"/>
                    <a:pt x="33166" y="1531"/>
                    <a:pt x="33094" y="5242"/>
                  </a:cubicBezTo>
                  <a:cubicBezTo>
                    <a:pt x="32984" y="10995"/>
                    <a:pt x="30271" y="14488"/>
                    <a:pt x="28967" y="16167"/>
                  </a:cubicBezTo>
                  <a:lnTo>
                    <a:pt x="28790" y="16397"/>
                  </a:lnTo>
                  <a:cubicBezTo>
                    <a:pt x="27928" y="17518"/>
                    <a:pt x="27553" y="18278"/>
                    <a:pt x="27406" y="18631"/>
                  </a:cubicBezTo>
                  <a:lnTo>
                    <a:pt x="27399" y="18631"/>
                  </a:lnTo>
                  <a:cubicBezTo>
                    <a:pt x="27392" y="18631"/>
                    <a:pt x="27386" y="18631"/>
                    <a:pt x="27380" y="18631"/>
                  </a:cubicBezTo>
                  <a:cubicBezTo>
                    <a:pt x="27268" y="18631"/>
                    <a:pt x="27166" y="18696"/>
                    <a:pt x="27119" y="18798"/>
                  </a:cubicBezTo>
                  <a:lnTo>
                    <a:pt x="24022" y="25300"/>
                  </a:lnTo>
                  <a:cubicBezTo>
                    <a:pt x="23952" y="25443"/>
                    <a:pt x="24011" y="25617"/>
                    <a:pt x="24153" y="25689"/>
                  </a:cubicBezTo>
                  <a:cubicBezTo>
                    <a:pt x="24195" y="25710"/>
                    <a:pt x="24240" y="25721"/>
                    <a:pt x="24285" y="25721"/>
                  </a:cubicBezTo>
                  <a:cubicBezTo>
                    <a:pt x="24390" y="25721"/>
                    <a:pt x="24492" y="25664"/>
                    <a:pt x="24544" y="25564"/>
                  </a:cubicBezTo>
                  <a:cubicBezTo>
                    <a:pt x="24556" y="25542"/>
                    <a:pt x="25811" y="23229"/>
                    <a:pt x="28261" y="20080"/>
                  </a:cubicBezTo>
                  <a:cubicBezTo>
                    <a:pt x="30387" y="17344"/>
                    <a:pt x="31023" y="17144"/>
                    <a:pt x="32911" y="16550"/>
                  </a:cubicBezTo>
                  <a:cubicBezTo>
                    <a:pt x="33189" y="16463"/>
                    <a:pt x="33491" y="16368"/>
                    <a:pt x="33827" y="16256"/>
                  </a:cubicBezTo>
                  <a:cubicBezTo>
                    <a:pt x="34865" y="15910"/>
                    <a:pt x="39575" y="15686"/>
                    <a:pt x="45038" y="15686"/>
                  </a:cubicBezTo>
                  <a:cubicBezTo>
                    <a:pt x="53099" y="15686"/>
                    <a:pt x="62797" y="16174"/>
                    <a:pt x="64741" y="17484"/>
                  </a:cubicBezTo>
                  <a:cubicBezTo>
                    <a:pt x="64898" y="17591"/>
                    <a:pt x="64988" y="17696"/>
                    <a:pt x="64994" y="17779"/>
                  </a:cubicBezTo>
                  <a:cubicBezTo>
                    <a:pt x="65066" y="18936"/>
                    <a:pt x="63518" y="22638"/>
                    <a:pt x="61726" y="26924"/>
                  </a:cubicBezTo>
                  <a:cubicBezTo>
                    <a:pt x="59226" y="32907"/>
                    <a:pt x="56114" y="40351"/>
                    <a:pt x="55193" y="45878"/>
                  </a:cubicBezTo>
                  <a:cubicBezTo>
                    <a:pt x="53346" y="56959"/>
                    <a:pt x="58616" y="60161"/>
                    <a:pt x="63413" y="61713"/>
                  </a:cubicBezTo>
                  <a:cubicBezTo>
                    <a:pt x="64486" y="62060"/>
                    <a:pt x="65584" y="62383"/>
                    <a:pt x="66746" y="62725"/>
                  </a:cubicBezTo>
                  <a:cubicBezTo>
                    <a:pt x="72087" y="64296"/>
                    <a:pt x="77611" y="65922"/>
                    <a:pt x="80194" y="69796"/>
                  </a:cubicBezTo>
                  <a:cubicBezTo>
                    <a:pt x="82057" y="72592"/>
                    <a:pt x="82715" y="75180"/>
                    <a:pt x="81952" y="76719"/>
                  </a:cubicBezTo>
                  <a:cubicBezTo>
                    <a:pt x="81597" y="77436"/>
                    <a:pt x="80944" y="77843"/>
                    <a:pt x="80063" y="77899"/>
                  </a:cubicBezTo>
                  <a:cubicBezTo>
                    <a:pt x="80009" y="77902"/>
                    <a:pt x="79952" y="77904"/>
                    <a:pt x="79893" y="77904"/>
                  </a:cubicBezTo>
                  <a:cubicBezTo>
                    <a:pt x="78706" y="77904"/>
                    <a:pt x="76524" y="77197"/>
                    <a:pt x="74023" y="76388"/>
                  </a:cubicBezTo>
                  <a:cubicBezTo>
                    <a:pt x="70256" y="75168"/>
                    <a:pt x="65567" y="73650"/>
                    <a:pt x="61201" y="73443"/>
                  </a:cubicBezTo>
                  <a:cubicBezTo>
                    <a:pt x="60889" y="73428"/>
                    <a:pt x="60584" y="73421"/>
                    <a:pt x="60285" y="73421"/>
                  </a:cubicBezTo>
                  <a:cubicBezTo>
                    <a:pt x="54257" y="73421"/>
                    <a:pt x="50488" y="76405"/>
                    <a:pt x="46506" y="79550"/>
                  </a:cubicBezTo>
                  <a:cubicBezTo>
                    <a:pt x="45830" y="80083"/>
                    <a:pt x="45143" y="80627"/>
                    <a:pt x="44431" y="81166"/>
                  </a:cubicBezTo>
                  <a:cubicBezTo>
                    <a:pt x="39370" y="85005"/>
                    <a:pt x="32482" y="86802"/>
                    <a:pt x="32413" y="86820"/>
                  </a:cubicBezTo>
                  <a:cubicBezTo>
                    <a:pt x="32332" y="86841"/>
                    <a:pt x="32264" y="86895"/>
                    <a:pt x="32226" y="86970"/>
                  </a:cubicBezTo>
                  <a:cubicBezTo>
                    <a:pt x="32196" y="87029"/>
                    <a:pt x="29171" y="92785"/>
                    <a:pt x="22750" y="95390"/>
                  </a:cubicBezTo>
                  <a:cubicBezTo>
                    <a:pt x="19714" y="96620"/>
                    <a:pt x="16997" y="97237"/>
                    <a:pt x="14574" y="97237"/>
                  </a:cubicBezTo>
                  <a:cubicBezTo>
                    <a:pt x="11215" y="97237"/>
                    <a:pt x="8423" y="96051"/>
                    <a:pt x="6137" y="93674"/>
                  </a:cubicBezTo>
                  <a:cubicBezTo>
                    <a:pt x="1921" y="89290"/>
                    <a:pt x="619" y="79710"/>
                    <a:pt x="3174" y="71864"/>
                  </a:cubicBezTo>
                  <a:cubicBezTo>
                    <a:pt x="5240" y="65518"/>
                    <a:pt x="6274" y="64975"/>
                    <a:pt x="6407" y="64931"/>
                  </a:cubicBezTo>
                  <a:cubicBezTo>
                    <a:pt x="6424" y="64934"/>
                    <a:pt x="6442" y="64936"/>
                    <a:pt x="6459" y="64936"/>
                  </a:cubicBezTo>
                  <a:cubicBezTo>
                    <a:pt x="6528" y="64936"/>
                    <a:pt x="6596" y="64912"/>
                    <a:pt x="6649" y="64866"/>
                  </a:cubicBezTo>
                  <a:cubicBezTo>
                    <a:pt x="6739" y="64791"/>
                    <a:pt x="6774" y="64670"/>
                    <a:pt x="6741" y="64558"/>
                  </a:cubicBezTo>
                  <a:cubicBezTo>
                    <a:pt x="6723" y="64500"/>
                    <a:pt x="5031" y="58617"/>
                    <a:pt x="9056" y="46014"/>
                  </a:cubicBezTo>
                  <a:cubicBezTo>
                    <a:pt x="13114" y="33312"/>
                    <a:pt x="13870" y="29799"/>
                    <a:pt x="13872" y="29784"/>
                  </a:cubicBezTo>
                  <a:lnTo>
                    <a:pt x="17139" y="18464"/>
                  </a:lnTo>
                  <a:cubicBezTo>
                    <a:pt x="17403" y="18033"/>
                    <a:pt x="20136" y="13579"/>
                    <a:pt x="21463" y="11920"/>
                  </a:cubicBezTo>
                  <a:cubicBezTo>
                    <a:pt x="22966" y="10040"/>
                    <a:pt x="27751" y="3608"/>
                    <a:pt x="28582" y="1707"/>
                  </a:cubicBezTo>
                  <a:cubicBezTo>
                    <a:pt x="28876" y="1035"/>
                    <a:pt x="29666" y="588"/>
                    <a:pt x="30473" y="588"/>
                  </a:cubicBezTo>
                  <a:close/>
                  <a:moveTo>
                    <a:pt x="30467" y="1"/>
                  </a:moveTo>
                  <a:cubicBezTo>
                    <a:pt x="29433" y="1"/>
                    <a:pt x="28436" y="581"/>
                    <a:pt x="28046" y="1472"/>
                  </a:cubicBezTo>
                  <a:cubicBezTo>
                    <a:pt x="27249" y="3296"/>
                    <a:pt x="22451" y="9748"/>
                    <a:pt x="21006" y="11555"/>
                  </a:cubicBezTo>
                  <a:cubicBezTo>
                    <a:pt x="19594" y="13319"/>
                    <a:pt x="16740" y="17994"/>
                    <a:pt x="16619" y="18193"/>
                  </a:cubicBezTo>
                  <a:cubicBezTo>
                    <a:pt x="16605" y="18216"/>
                    <a:pt x="16595" y="18239"/>
                    <a:pt x="16588" y="18264"/>
                  </a:cubicBezTo>
                  <a:lnTo>
                    <a:pt x="13304" y="29644"/>
                  </a:lnTo>
                  <a:cubicBezTo>
                    <a:pt x="13298" y="29678"/>
                    <a:pt x="12542" y="33180"/>
                    <a:pt x="8499" y="45837"/>
                  </a:cubicBezTo>
                  <a:cubicBezTo>
                    <a:pt x="4880" y="57167"/>
                    <a:pt x="5799" y="63068"/>
                    <a:pt x="6104" y="64428"/>
                  </a:cubicBezTo>
                  <a:cubicBezTo>
                    <a:pt x="5213" y="64903"/>
                    <a:pt x="4010" y="67405"/>
                    <a:pt x="2618" y="71683"/>
                  </a:cubicBezTo>
                  <a:cubicBezTo>
                    <a:pt x="1" y="79716"/>
                    <a:pt x="1362" y="89554"/>
                    <a:pt x="5714" y="94081"/>
                  </a:cubicBezTo>
                  <a:cubicBezTo>
                    <a:pt x="8120" y="96582"/>
                    <a:pt x="11044" y="97829"/>
                    <a:pt x="14554" y="97829"/>
                  </a:cubicBezTo>
                  <a:cubicBezTo>
                    <a:pt x="17055" y="97829"/>
                    <a:pt x="19853" y="97195"/>
                    <a:pt x="22969" y="95932"/>
                  </a:cubicBezTo>
                  <a:cubicBezTo>
                    <a:pt x="29075" y="93457"/>
                    <a:pt x="32209" y="88202"/>
                    <a:pt x="32682" y="87354"/>
                  </a:cubicBezTo>
                  <a:cubicBezTo>
                    <a:pt x="33647" y="87090"/>
                    <a:pt x="40006" y="85259"/>
                    <a:pt x="44784" y="81633"/>
                  </a:cubicBezTo>
                  <a:cubicBezTo>
                    <a:pt x="45499" y="81091"/>
                    <a:pt x="46190" y="80546"/>
                    <a:pt x="46869" y="80010"/>
                  </a:cubicBezTo>
                  <a:cubicBezTo>
                    <a:pt x="50934" y="76800"/>
                    <a:pt x="54470" y="74006"/>
                    <a:pt x="60276" y="74006"/>
                  </a:cubicBezTo>
                  <a:cubicBezTo>
                    <a:pt x="60569" y="74006"/>
                    <a:pt x="60867" y="74013"/>
                    <a:pt x="61172" y="74028"/>
                  </a:cubicBezTo>
                  <a:cubicBezTo>
                    <a:pt x="65460" y="74231"/>
                    <a:pt x="70107" y="75735"/>
                    <a:pt x="73842" y="76944"/>
                  </a:cubicBezTo>
                  <a:cubicBezTo>
                    <a:pt x="76496" y="77803"/>
                    <a:pt x="78617" y="78489"/>
                    <a:pt x="79904" y="78489"/>
                  </a:cubicBezTo>
                  <a:cubicBezTo>
                    <a:pt x="79971" y="78489"/>
                    <a:pt x="80036" y="78487"/>
                    <a:pt x="80098" y="78483"/>
                  </a:cubicBezTo>
                  <a:cubicBezTo>
                    <a:pt x="81185" y="78415"/>
                    <a:pt x="82029" y="77881"/>
                    <a:pt x="82476" y="76979"/>
                  </a:cubicBezTo>
                  <a:cubicBezTo>
                    <a:pt x="83334" y="75250"/>
                    <a:pt x="82663" y="72443"/>
                    <a:pt x="80681" y="69472"/>
                  </a:cubicBezTo>
                  <a:cubicBezTo>
                    <a:pt x="77981" y="65420"/>
                    <a:pt x="72353" y="63764"/>
                    <a:pt x="66911" y="62163"/>
                  </a:cubicBezTo>
                  <a:cubicBezTo>
                    <a:pt x="65753" y="61822"/>
                    <a:pt x="64658" y="61500"/>
                    <a:pt x="63593" y="61155"/>
                  </a:cubicBezTo>
                  <a:cubicBezTo>
                    <a:pt x="56707" y="58928"/>
                    <a:pt x="54367" y="54388"/>
                    <a:pt x="55770" y="45973"/>
                  </a:cubicBezTo>
                  <a:cubicBezTo>
                    <a:pt x="56680" y="40514"/>
                    <a:pt x="59777" y="33104"/>
                    <a:pt x="62266" y="27150"/>
                  </a:cubicBezTo>
                  <a:cubicBezTo>
                    <a:pt x="64161" y="22618"/>
                    <a:pt x="65658" y="19036"/>
                    <a:pt x="65577" y="17742"/>
                  </a:cubicBezTo>
                  <a:cubicBezTo>
                    <a:pt x="65561" y="17466"/>
                    <a:pt x="65388" y="17216"/>
                    <a:pt x="65066" y="16999"/>
                  </a:cubicBezTo>
                  <a:cubicBezTo>
                    <a:pt x="63002" y="15607"/>
                    <a:pt x="53280" y="15093"/>
                    <a:pt x="45148" y="15093"/>
                  </a:cubicBezTo>
                  <a:cubicBezTo>
                    <a:pt x="39569" y="15093"/>
                    <a:pt x="34738" y="15335"/>
                    <a:pt x="33641" y="15700"/>
                  </a:cubicBezTo>
                  <a:cubicBezTo>
                    <a:pt x="33307" y="15811"/>
                    <a:pt x="33009" y="15906"/>
                    <a:pt x="32734" y="15992"/>
                  </a:cubicBezTo>
                  <a:cubicBezTo>
                    <a:pt x="30772" y="16610"/>
                    <a:pt x="30037" y="16841"/>
                    <a:pt x="27798" y="19720"/>
                  </a:cubicBezTo>
                  <a:cubicBezTo>
                    <a:pt x="27321" y="20333"/>
                    <a:pt x="26888" y="20917"/>
                    <a:pt x="26499" y="21459"/>
                  </a:cubicBezTo>
                  <a:lnTo>
                    <a:pt x="27562" y="19227"/>
                  </a:lnTo>
                  <a:lnTo>
                    <a:pt x="27590" y="19228"/>
                  </a:lnTo>
                  <a:cubicBezTo>
                    <a:pt x="27595" y="19228"/>
                    <a:pt x="27599" y="19228"/>
                    <a:pt x="27604" y="19228"/>
                  </a:cubicBezTo>
                  <a:cubicBezTo>
                    <a:pt x="27734" y="19228"/>
                    <a:pt x="27849" y="19143"/>
                    <a:pt x="27888" y="19018"/>
                  </a:cubicBezTo>
                  <a:cubicBezTo>
                    <a:pt x="27890" y="19009"/>
                    <a:pt x="28134" y="18209"/>
                    <a:pt x="29254" y="16753"/>
                  </a:cubicBezTo>
                  <a:lnTo>
                    <a:pt x="29431" y="16527"/>
                  </a:lnTo>
                  <a:cubicBezTo>
                    <a:pt x="30773" y="14798"/>
                    <a:pt x="33566" y="11200"/>
                    <a:pt x="33681" y="5253"/>
                  </a:cubicBezTo>
                  <a:cubicBezTo>
                    <a:pt x="33761" y="1108"/>
                    <a:pt x="31865" y="243"/>
                    <a:pt x="31046" y="63"/>
                  </a:cubicBezTo>
                  <a:cubicBezTo>
                    <a:pt x="30854" y="21"/>
                    <a:pt x="30660" y="1"/>
                    <a:pt x="30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033;p63"/>
            <p:cNvSpPr/>
            <p:nvPr/>
          </p:nvSpPr>
          <p:spPr>
            <a:xfrm>
              <a:off x="5398975" y="2988325"/>
              <a:ext cx="256575" cy="113275"/>
            </a:xfrm>
            <a:custGeom>
              <a:avLst/>
              <a:gdLst/>
              <a:ahLst/>
              <a:cxnLst/>
              <a:rect l="l" t="t" r="r" b="b"/>
              <a:pathLst>
                <a:path w="10263" h="4531" extrusionOk="0">
                  <a:moveTo>
                    <a:pt x="2245" y="1"/>
                  </a:moveTo>
                  <a:cubicBezTo>
                    <a:pt x="687" y="1"/>
                    <a:pt x="1" y="775"/>
                    <a:pt x="1" y="1401"/>
                  </a:cubicBezTo>
                  <a:cubicBezTo>
                    <a:pt x="1" y="2401"/>
                    <a:pt x="9262" y="4530"/>
                    <a:pt x="9887" y="4530"/>
                  </a:cubicBezTo>
                  <a:cubicBezTo>
                    <a:pt x="9887" y="4530"/>
                    <a:pt x="10263" y="3028"/>
                    <a:pt x="6008" y="1026"/>
                  </a:cubicBezTo>
                  <a:cubicBezTo>
                    <a:pt x="4417" y="277"/>
                    <a:pt x="3176" y="1"/>
                    <a:pt x="2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034;p63"/>
            <p:cNvSpPr/>
            <p:nvPr/>
          </p:nvSpPr>
          <p:spPr>
            <a:xfrm>
              <a:off x="5391650" y="2980900"/>
              <a:ext cx="269350" cy="128000"/>
            </a:xfrm>
            <a:custGeom>
              <a:avLst/>
              <a:gdLst/>
              <a:ahLst/>
              <a:cxnLst/>
              <a:rect l="l" t="t" r="r" b="b"/>
              <a:pathLst>
                <a:path w="10774" h="5120" extrusionOk="0">
                  <a:moveTo>
                    <a:pt x="2547" y="590"/>
                  </a:moveTo>
                  <a:cubicBezTo>
                    <a:pt x="3367" y="590"/>
                    <a:pt x="4541" y="818"/>
                    <a:pt x="6176" y="1588"/>
                  </a:cubicBezTo>
                  <a:cubicBezTo>
                    <a:pt x="9026" y="2930"/>
                    <a:pt x="9697" y="4003"/>
                    <a:pt x="9851" y="4487"/>
                  </a:cubicBezTo>
                  <a:cubicBezTo>
                    <a:pt x="9089" y="4352"/>
                    <a:pt x="7206" y="3932"/>
                    <a:pt x="5290" y="3413"/>
                  </a:cubicBezTo>
                  <a:cubicBezTo>
                    <a:pt x="984" y="2246"/>
                    <a:pt x="608" y="1715"/>
                    <a:pt x="586" y="1698"/>
                  </a:cubicBezTo>
                  <a:cubicBezTo>
                    <a:pt x="586" y="1424"/>
                    <a:pt x="778" y="1138"/>
                    <a:pt x="1097" y="935"/>
                  </a:cubicBezTo>
                  <a:cubicBezTo>
                    <a:pt x="1326" y="791"/>
                    <a:pt x="1781" y="590"/>
                    <a:pt x="2547" y="590"/>
                  </a:cubicBezTo>
                  <a:close/>
                  <a:moveTo>
                    <a:pt x="2543" y="1"/>
                  </a:moveTo>
                  <a:cubicBezTo>
                    <a:pt x="1678" y="1"/>
                    <a:pt x="1118" y="228"/>
                    <a:pt x="784" y="441"/>
                  </a:cubicBezTo>
                  <a:cubicBezTo>
                    <a:pt x="294" y="752"/>
                    <a:pt x="0" y="1222"/>
                    <a:pt x="0" y="1698"/>
                  </a:cubicBezTo>
                  <a:cubicBezTo>
                    <a:pt x="0" y="3138"/>
                    <a:pt x="10079" y="5120"/>
                    <a:pt x="10181" y="5120"/>
                  </a:cubicBezTo>
                  <a:cubicBezTo>
                    <a:pt x="10182" y="5120"/>
                    <a:pt x="10183" y="5120"/>
                    <a:pt x="10184" y="5120"/>
                  </a:cubicBezTo>
                  <a:cubicBezTo>
                    <a:pt x="10317" y="5120"/>
                    <a:pt x="10433" y="5028"/>
                    <a:pt x="10466" y="4898"/>
                  </a:cubicBezTo>
                  <a:cubicBezTo>
                    <a:pt x="10509" y="4721"/>
                    <a:pt x="10774" y="3104"/>
                    <a:pt x="6426" y="1058"/>
                  </a:cubicBezTo>
                  <a:cubicBezTo>
                    <a:pt x="4724" y="257"/>
                    <a:pt x="3462" y="1"/>
                    <a:pt x="2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035;p63"/>
            <p:cNvSpPr/>
            <p:nvPr/>
          </p:nvSpPr>
          <p:spPr>
            <a:xfrm>
              <a:off x="4370800" y="1379225"/>
              <a:ext cx="359900" cy="212375"/>
            </a:xfrm>
            <a:custGeom>
              <a:avLst/>
              <a:gdLst/>
              <a:ahLst/>
              <a:cxnLst/>
              <a:rect l="l" t="t" r="r" b="b"/>
              <a:pathLst>
                <a:path w="14396" h="8495" extrusionOk="0">
                  <a:moveTo>
                    <a:pt x="11594" y="1"/>
                  </a:moveTo>
                  <a:cubicBezTo>
                    <a:pt x="11334" y="1"/>
                    <a:pt x="11049" y="74"/>
                    <a:pt x="10738" y="235"/>
                  </a:cubicBezTo>
                  <a:lnTo>
                    <a:pt x="0" y="8495"/>
                  </a:lnTo>
                  <a:lnTo>
                    <a:pt x="14396" y="8495"/>
                  </a:lnTo>
                  <a:cubicBezTo>
                    <a:pt x="14396" y="8495"/>
                    <a:pt x="14396" y="1"/>
                    <a:pt x="115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036;p63"/>
            <p:cNvSpPr/>
            <p:nvPr/>
          </p:nvSpPr>
          <p:spPr>
            <a:xfrm>
              <a:off x="4360775" y="1371875"/>
              <a:ext cx="377225" cy="227025"/>
            </a:xfrm>
            <a:custGeom>
              <a:avLst/>
              <a:gdLst/>
              <a:ahLst/>
              <a:cxnLst/>
              <a:rect l="l" t="t" r="r" b="b"/>
              <a:pathLst>
                <a:path w="15089" h="9081" extrusionOk="0">
                  <a:moveTo>
                    <a:pt x="11994" y="588"/>
                  </a:moveTo>
                  <a:cubicBezTo>
                    <a:pt x="12190" y="588"/>
                    <a:pt x="12372" y="640"/>
                    <a:pt x="12542" y="744"/>
                  </a:cubicBezTo>
                  <a:cubicBezTo>
                    <a:pt x="14073" y="1676"/>
                    <a:pt x="14467" y="6402"/>
                    <a:pt x="14501" y="8495"/>
                  </a:cubicBezTo>
                  <a:lnTo>
                    <a:pt x="1262" y="8495"/>
                  </a:lnTo>
                  <a:lnTo>
                    <a:pt x="11296" y="778"/>
                  </a:lnTo>
                  <a:cubicBezTo>
                    <a:pt x="11547" y="651"/>
                    <a:pt x="11779" y="588"/>
                    <a:pt x="11994" y="588"/>
                  </a:cubicBezTo>
                  <a:close/>
                  <a:moveTo>
                    <a:pt x="11996" y="0"/>
                  </a:moveTo>
                  <a:cubicBezTo>
                    <a:pt x="11682" y="0"/>
                    <a:pt x="11351" y="90"/>
                    <a:pt x="11004" y="269"/>
                  </a:cubicBezTo>
                  <a:cubicBezTo>
                    <a:pt x="10989" y="276"/>
                    <a:pt x="10974" y="285"/>
                    <a:pt x="10960" y="296"/>
                  </a:cubicBezTo>
                  <a:lnTo>
                    <a:pt x="222" y="8556"/>
                  </a:lnTo>
                  <a:cubicBezTo>
                    <a:pt x="0" y="8726"/>
                    <a:pt x="120" y="9081"/>
                    <a:pt x="400" y="9081"/>
                  </a:cubicBezTo>
                  <a:lnTo>
                    <a:pt x="14797" y="9081"/>
                  </a:lnTo>
                  <a:cubicBezTo>
                    <a:pt x="14797" y="9081"/>
                    <a:pt x="14798" y="9081"/>
                    <a:pt x="14799" y="9081"/>
                  </a:cubicBezTo>
                  <a:cubicBezTo>
                    <a:pt x="14959" y="9081"/>
                    <a:pt x="15089" y="8950"/>
                    <a:pt x="15089" y="8789"/>
                  </a:cubicBezTo>
                  <a:cubicBezTo>
                    <a:pt x="15089" y="8495"/>
                    <a:pt x="15063" y="1594"/>
                    <a:pt x="12847" y="244"/>
                  </a:cubicBezTo>
                  <a:cubicBezTo>
                    <a:pt x="12580" y="81"/>
                    <a:pt x="12296" y="0"/>
                    <a:pt x="119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037;p63"/>
            <p:cNvSpPr/>
            <p:nvPr/>
          </p:nvSpPr>
          <p:spPr>
            <a:xfrm>
              <a:off x="4292850" y="2768775"/>
              <a:ext cx="157150" cy="113325"/>
            </a:xfrm>
            <a:custGeom>
              <a:avLst/>
              <a:gdLst/>
              <a:ahLst/>
              <a:cxnLst/>
              <a:rect l="l" t="t" r="r" b="b"/>
              <a:pathLst>
                <a:path w="6286" h="4533" extrusionOk="0">
                  <a:moveTo>
                    <a:pt x="5952" y="0"/>
                  </a:moveTo>
                  <a:cubicBezTo>
                    <a:pt x="5911" y="0"/>
                    <a:pt x="5870" y="9"/>
                    <a:pt x="5830" y="27"/>
                  </a:cubicBezTo>
                  <a:cubicBezTo>
                    <a:pt x="3533" y="1011"/>
                    <a:pt x="1627" y="2365"/>
                    <a:pt x="166" y="4047"/>
                  </a:cubicBezTo>
                  <a:cubicBezTo>
                    <a:pt x="0" y="4237"/>
                    <a:pt x="136" y="4532"/>
                    <a:pt x="387" y="4532"/>
                  </a:cubicBezTo>
                  <a:cubicBezTo>
                    <a:pt x="473" y="4532"/>
                    <a:pt x="553" y="4496"/>
                    <a:pt x="609" y="4431"/>
                  </a:cubicBezTo>
                  <a:cubicBezTo>
                    <a:pt x="2010" y="2815"/>
                    <a:pt x="3845" y="1515"/>
                    <a:pt x="6061" y="565"/>
                  </a:cubicBezTo>
                  <a:cubicBezTo>
                    <a:pt x="6214" y="503"/>
                    <a:pt x="6286" y="329"/>
                    <a:pt x="6221" y="178"/>
                  </a:cubicBezTo>
                  <a:cubicBezTo>
                    <a:pt x="6173" y="67"/>
                    <a:pt x="6065" y="0"/>
                    <a:pt x="59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38;p63"/>
            <p:cNvSpPr/>
            <p:nvPr/>
          </p:nvSpPr>
          <p:spPr>
            <a:xfrm>
              <a:off x="4245575" y="2913000"/>
              <a:ext cx="32625" cy="48850"/>
            </a:xfrm>
            <a:custGeom>
              <a:avLst/>
              <a:gdLst/>
              <a:ahLst/>
              <a:cxnLst/>
              <a:rect l="l" t="t" r="r" b="b"/>
              <a:pathLst>
                <a:path w="1305" h="1954" extrusionOk="0">
                  <a:moveTo>
                    <a:pt x="970" y="1"/>
                  </a:moveTo>
                  <a:cubicBezTo>
                    <a:pt x="869" y="1"/>
                    <a:pt x="771" y="54"/>
                    <a:pt x="717" y="148"/>
                  </a:cubicBezTo>
                  <a:cubicBezTo>
                    <a:pt x="229" y="988"/>
                    <a:pt x="55" y="1551"/>
                    <a:pt x="48" y="1576"/>
                  </a:cubicBezTo>
                  <a:cubicBezTo>
                    <a:pt x="0" y="1730"/>
                    <a:pt x="87" y="1893"/>
                    <a:pt x="243" y="1941"/>
                  </a:cubicBezTo>
                  <a:cubicBezTo>
                    <a:pt x="270" y="1949"/>
                    <a:pt x="299" y="1953"/>
                    <a:pt x="328" y="1953"/>
                  </a:cubicBezTo>
                  <a:cubicBezTo>
                    <a:pt x="457" y="1953"/>
                    <a:pt x="570" y="1870"/>
                    <a:pt x="608" y="1747"/>
                  </a:cubicBezTo>
                  <a:cubicBezTo>
                    <a:pt x="609" y="1741"/>
                    <a:pt x="774" y="1218"/>
                    <a:pt x="1224" y="440"/>
                  </a:cubicBezTo>
                  <a:cubicBezTo>
                    <a:pt x="1305" y="300"/>
                    <a:pt x="1257" y="121"/>
                    <a:pt x="1116" y="40"/>
                  </a:cubicBezTo>
                  <a:cubicBezTo>
                    <a:pt x="1070" y="13"/>
                    <a:pt x="1020" y="1"/>
                    <a:pt x="9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039;p63"/>
            <p:cNvSpPr/>
            <p:nvPr/>
          </p:nvSpPr>
          <p:spPr>
            <a:xfrm>
              <a:off x="4098475" y="3185000"/>
              <a:ext cx="58325" cy="55600"/>
            </a:xfrm>
            <a:custGeom>
              <a:avLst/>
              <a:gdLst/>
              <a:ahLst/>
              <a:cxnLst/>
              <a:rect l="l" t="t" r="r" b="b"/>
              <a:pathLst>
                <a:path w="2333" h="2224" extrusionOk="0">
                  <a:moveTo>
                    <a:pt x="328" y="1"/>
                  </a:moveTo>
                  <a:cubicBezTo>
                    <a:pt x="261" y="1"/>
                    <a:pt x="194" y="23"/>
                    <a:pt x="140" y="70"/>
                  </a:cubicBezTo>
                  <a:cubicBezTo>
                    <a:pt x="17" y="174"/>
                    <a:pt x="1" y="360"/>
                    <a:pt x="105" y="483"/>
                  </a:cubicBezTo>
                  <a:cubicBezTo>
                    <a:pt x="610" y="1078"/>
                    <a:pt x="1157" y="1634"/>
                    <a:pt x="1741" y="2150"/>
                  </a:cubicBezTo>
                  <a:cubicBezTo>
                    <a:pt x="1794" y="2197"/>
                    <a:pt x="1863" y="2223"/>
                    <a:pt x="1934" y="2223"/>
                  </a:cubicBezTo>
                  <a:cubicBezTo>
                    <a:pt x="1935" y="2223"/>
                    <a:pt x="1935" y="2223"/>
                    <a:pt x="1936" y="2223"/>
                  </a:cubicBezTo>
                  <a:cubicBezTo>
                    <a:pt x="2206" y="2223"/>
                    <a:pt x="2333" y="1887"/>
                    <a:pt x="2128" y="1710"/>
                  </a:cubicBezTo>
                  <a:cubicBezTo>
                    <a:pt x="1564" y="1213"/>
                    <a:pt x="1038" y="677"/>
                    <a:pt x="552" y="104"/>
                  </a:cubicBezTo>
                  <a:cubicBezTo>
                    <a:pt x="494" y="36"/>
                    <a:pt x="411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040;p63"/>
            <p:cNvSpPr/>
            <p:nvPr/>
          </p:nvSpPr>
          <p:spPr>
            <a:xfrm>
              <a:off x="4198225" y="3268875"/>
              <a:ext cx="255275" cy="66550"/>
            </a:xfrm>
            <a:custGeom>
              <a:avLst/>
              <a:gdLst/>
              <a:ahLst/>
              <a:cxnLst/>
              <a:rect l="l" t="t" r="r" b="b"/>
              <a:pathLst>
                <a:path w="10211" h="2662" extrusionOk="0">
                  <a:moveTo>
                    <a:pt x="337" y="0"/>
                  </a:moveTo>
                  <a:cubicBezTo>
                    <a:pt x="236" y="0"/>
                    <a:pt x="137" y="53"/>
                    <a:pt x="83" y="147"/>
                  </a:cubicBezTo>
                  <a:cubicBezTo>
                    <a:pt x="1" y="288"/>
                    <a:pt x="51" y="469"/>
                    <a:pt x="194" y="549"/>
                  </a:cubicBezTo>
                  <a:cubicBezTo>
                    <a:pt x="3280" y="2329"/>
                    <a:pt x="6336" y="2662"/>
                    <a:pt x="8184" y="2662"/>
                  </a:cubicBezTo>
                  <a:cubicBezTo>
                    <a:pt x="9216" y="2662"/>
                    <a:pt x="9872" y="2557"/>
                    <a:pt x="9943" y="2545"/>
                  </a:cubicBezTo>
                  <a:cubicBezTo>
                    <a:pt x="10103" y="2518"/>
                    <a:pt x="10211" y="2368"/>
                    <a:pt x="10184" y="2208"/>
                  </a:cubicBezTo>
                  <a:cubicBezTo>
                    <a:pt x="10160" y="2065"/>
                    <a:pt x="10036" y="1963"/>
                    <a:pt x="9896" y="1963"/>
                  </a:cubicBezTo>
                  <a:cubicBezTo>
                    <a:pt x="9880" y="1963"/>
                    <a:pt x="9864" y="1964"/>
                    <a:pt x="9848" y="1967"/>
                  </a:cubicBezTo>
                  <a:cubicBezTo>
                    <a:pt x="9831" y="1970"/>
                    <a:pt x="9220" y="2066"/>
                    <a:pt x="8229" y="2066"/>
                  </a:cubicBezTo>
                  <a:cubicBezTo>
                    <a:pt x="6453" y="2066"/>
                    <a:pt x="3458" y="1756"/>
                    <a:pt x="487" y="42"/>
                  </a:cubicBezTo>
                  <a:cubicBezTo>
                    <a:pt x="440" y="14"/>
                    <a:pt x="388" y="0"/>
                    <a:pt x="3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041;p63"/>
            <p:cNvSpPr/>
            <p:nvPr/>
          </p:nvSpPr>
          <p:spPr>
            <a:xfrm>
              <a:off x="3758625" y="1573875"/>
              <a:ext cx="2028525" cy="1486775"/>
            </a:xfrm>
            <a:custGeom>
              <a:avLst/>
              <a:gdLst/>
              <a:ahLst/>
              <a:cxnLst/>
              <a:rect l="l" t="t" r="r" b="b"/>
              <a:pathLst>
                <a:path w="81141" h="59471" extrusionOk="0">
                  <a:moveTo>
                    <a:pt x="13524" y="1"/>
                  </a:moveTo>
                  <a:cubicBezTo>
                    <a:pt x="6055" y="1"/>
                    <a:pt x="1" y="5782"/>
                    <a:pt x="1" y="12914"/>
                  </a:cubicBezTo>
                  <a:lnTo>
                    <a:pt x="1" y="38402"/>
                  </a:lnTo>
                  <a:cubicBezTo>
                    <a:pt x="1" y="44603"/>
                    <a:pt x="4578" y="49781"/>
                    <a:pt x="10682" y="51026"/>
                  </a:cubicBezTo>
                  <a:lnTo>
                    <a:pt x="7829" y="59471"/>
                  </a:lnTo>
                  <a:lnTo>
                    <a:pt x="21055" y="51315"/>
                  </a:lnTo>
                  <a:lnTo>
                    <a:pt x="67617" y="51315"/>
                  </a:lnTo>
                  <a:cubicBezTo>
                    <a:pt x="75086" y="51315"/>
                    <a:pt x="81140" y="45533"/>
                    <a:pt x="81140" y="38402"/>
                  </a:cubicBezTo>
                  <a:lnTo>
                    <a:pt x="81140" y="12914"/>
                  </a:lnTo>
                  <a:cubicBezTo>
                    <a:pt x="81140" y="5782"/>
                    <a:pt x="75086" y="1"/>
                    <a:pt x="6761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042;p63"/>
            <p:cNvSpPr/>
            <p:nvPr/>
          </p:nvSpPr>
          <p:spPr>
            <a:xfrm>
              <a:off x="3743950" y="1559225"/>
              <a:ext cx="2057850" cy="1535225"/>
            </a:xfrm>
            <a:custGeom>
              <a:avLst/>
              <a:gdLst/>
              <a:ahLst/>
              <a:cxnLst/>
              <a:rect l="l" t="t" r="r" b="b"/>
              <a:pathLst>
                <a:path w="82314" h="61409" extrusionOk="0">
                  <a:moveTo>
                    <a:pt x="68204" y="1172"/>
                  </a:moveTo>
                  <a:cubicBezTo>
                    <a:pt x="75338" y="1172"/>
                    <a:pt x="81142" y="6702"/>
                    <a:pt x="81142" y="13500"/>
                  </a:cubicBezTo>
                  <a:lnTo>
                    <a:pt x="81142" y="38988"/>
                  </a:lnTo>
                  <a:cubicBezTo>
                    <a:pt x="81142" y="45784"/>
                    <a:pt x="75337" y="51314"/>
                    <a:pt x="68204" y="51314"/>
                  </a:cubicBezTo>
                  <a:lnTo>
                    <a:pt x="21475" y="51314"/>
                  </a:lnTo>
                  <a:lnTo>
                    <a:pt x="9492" y="58705"/>
                  </a:lnTo>
                  <a:lnTo>
                    <a:pt x="9492" y="58705"/>
                  </a:lnTo>
                  <a:lnTo>
                    <a:pt x="12036" y="51172"/>
                  </a:lnTo>
                  <a:lnTo>
                    <a:pt x="11386" y="51039"/>
                  </a:lnTo>
                  <a:cubicBezTo>
                    <a:pt x="5469" y="49830"/>
                    <a:pt x="1173" y="44761"/>
                    <a:pt x="1173" y="38988"/>
                  </a:cubicBezTo>
                  <a:lnTo>
                    <a:pt x="1173" y="13500"/>
                  </a:lnTo>
                  <a:cubicBezTo>
                    <a:pt x="1173" y="6702"/>
                    <a:pt x="6976" y="1172"/>
                    <a:pt x="14111" y="1172"/>
                  </a:cubicBezTo>
                  <a:close/>
                  <a:moveTo>
                    <a:pt x="14111" y="0"/>
                  </a:moveTo>
                  <a:cubicBezTo>
                    <a:pt x="6331" y="0"/>
                    <a:pt x="1" y="6057"/>
                    <a:pt x="1" y="13500"/>
                  </a:cubicBezTo>
                  <a:lnTo>
                    <a:pt x="1" y="38988"/>
                  </a:lnTo>
                  <a:cubicBezTo>
                    <a:pt x="1" y="45103"/>
                    <a:pt x="4381" y="50493"/>
                    <a:pt x="10506" y="52040"/>
                  </a:cubicBezTo>
                  <a:lnTo>
                    <a:pt x="7341" y="61409"/>
                  </a:lnTo>
                  <a:lnTo>
                    <a:pt x="7341" y="61409"/>
                  </a:lnTo>
                  <a:lnTo>
                    <a:pt x="21808" y="52488"/>
                  </a:lnTo>
                  <a:lnTo>
                    <a:pt x="68204" y="52488"/>
                  </a:lnTo>
                  <a:cubicBezTo>
                    <a:pt x="75984" y="52488"/>
                    <a:pt x="82314" y="46431"/>
                    <a:pt x="82314" y="38988"/>
                  </a:cubicBezTo>
                  <a:lnTo>
                    <a:pt x="82314" y="13500"/>
                  </a:lnTo>
                  <a:cubicBezTo>
                    <a:pt x="82314" y="6056"/>
                    <a:pt x="75984" y="0"/>
                    <a:pt x="68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043;p63"/>
            <p:cNvSpPr/>
            <p:nvPr/>
          </p:nvSpPr>
          <p:spPr>
            <a:xfrm>
              <a:off x="3963675" y="1987825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1"/>
                  </a:moveTo>
                  <a:cubicBezTo>
                    <a:pt x="272" y="1"/>
                    <a:pt x="1" y="272"/>
                    <a:pt x="1" y="606"/>
                  </a:cubicBezTo>
                  <a:cubicBezTo>
                    <a:pt x="1" y="939"/>
                    <a:pt x="272" y="1211"/>
                    <a:pt x="606" y="1211"/>
                  </a:cubicBezTo>
                  <a:lnTo>
                    <a:pt x="61418" y="1211"/>
                  </a:lnTo>
                  <a:cubicBezTo>
                    <a:pt x="61753" y="1211"/>
                    <a:pt x="62023" y="939"/>
                    <a:pt x="62023" y="606"/>
                  </a:cubicBezTo>
                  <a:cubicBezTo>
                    <a:pt x="62023" y="272"/>
                    <a:pt x="61753" y="1"/>
                    <a:pt x="61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044;p63"/>
            <p:cNvSpPr/>
            <p:nvPr/>
          </p:nvSpPr>
          <p:spPr>
            <a:xfrm>
              <a:off x="3963675" y="2144325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0"/>
                  </a:moveTo>
                  <a:cubicBezTo>
                    <a:pt x="272" y="0"/>
                    <a:pt x="1" y="270"/>
                    <a:pt x="1" y="605"/>
                  </a:cubicBezTo>
                  <a:cubicBezTo>
                    <a:pt x="1" y="939"/>
                    <a:pt x="272" y="1210"/>
                    <a:pt x="606" y="1210"/>
                  </a:cubicBezTo>
                  <a:lnTo>
                    <a:pt x="61418" y="1210"/>
                  </a:lnTo>
                  <a:cubicBezTo>
                    <a:pt x="61753" y="1210"/>
                    <a:pt x="62023" y="939"/>
                    <a:pt x="62023" y="605"/>
                  </a:cubicBezTo>
                  <a:cubicBezTo>
                    <a:pt x="62023" y="270"/>
                    <a:pt x="61753" y="0"/>
                    <a:pt x="61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045;p63"/>
            <p:cNvSpPr/>
            <p:nvPr/>
          </p:nvSpPr>
          <p:spPr>
            <a:xfrm>
              <a:off x="3963675" y="2300800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0"/>
                  </a:moveTo>
                  <a:cubicBezTo>
                    <a:pt x="272" y="0"/>
                    <a:pt x="1" y="270"/>
                    <a:pt x="1" y="605"/>
                  </a:cubicBezTo>
                  <a:cubicBezTo>
                    <a:pt x="1" y="939"/>
                    <a:pt x="272" y="1210"/>
                    <a:pt x="606" y="1210"/>
                  </a:cubicBezTo>
                  <a:lnTo>
                    <a:pt x="61418" y="1210"/>
                  </a:lnTo>
                  <a:cubicBezTo>
                    <a:pt x="61753" y="1210"/>
                    <a:pt x="62023" y="939"/>
                    <a:pt x="62023" y="605"/>
                  </a:cubicBezTo>
                  <a:cubicBezTo>
                    <a:pt x="62023" y="270"/>
                    <a:pt x="61753" y="0"/>
                    <a:pt x="61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046;p63"/>
            <p:cNvSpPr/>
            <p:nvPr/>
          </p:nvSpPr>
          <p:spPr>
            <a:xfrm>
              <a:off x="3963675" y="2457275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0"/>
                  </a:moveTo>
                  <a:cubicBezTo>
                    <a:pt x="272" y="0"/>
                    <a:pt x="1" y="270"/>
                    <a:pt x="1" y="605"/>
                  </a:cubicBezTo>
                  <a:cubicBezTo>
                    <a:pt x="1" y="939"/>
                    <a:pt x="272" y="1210"/>
                    <a:pt x="606" y="1210"/>
                  </a:cubicBezTo>
                  <a:lnTo>
                    <a:pt x="61418" y="1210"/>
                  </a:lnTo>
                  <a:cubicBezTo>
                    <a:pt x="61753" y="1210"/>
                    <a:pt x="62023" y="939"/>
                    <a:pt x="62023" y="605"/>
                  </a:cubicBezTo>
                  <a:cubicBezTo>
                    <a:pt x="62023" y="270"/>
                    <a:pt x="61753" y="0"/>
                    <a:pt x="61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047;p63"/>
            <p:cNvSpPr/>
            <p:nvPr/>
          </p:nvSpPr>
          <p:spPr>
            <a:xfrm>
              <a:off x="5586250" y="1772325"/>
              <a:ext cx="377175" cy="360175"/>
            </a:xfrm>
            <a:custGeom>
              <a:avLst/>
              <a:gdLst/>
              <a:ahLst/>
              <a:cxnLst/>
              <a:rect l="l" t="t" r="r" b="b"/>
              <a:pathLst>
                <a:path w="15087" h="14407" extrusionOk="0">
                  <a:moveTo>
                    <a:pt x="7543" y="1"/>
                  </a:moveTo>
                  <a:cubicBezTo>
                    <a:pt x="5543" y="1"/>
                    <a:pt x="3624" y="759"/>
                    <a:pt x="2210" y="2111"/>
                  </a:cubicBezTo>
                  <a:cubicBezTo>
                    <a:pt x="795" y="3462"/>
                    <a:pt x="1" y="5294"/>
                    <a:pt x="1" y="7204"/>
                  </a:cubicBezTo>
                  <a:cubicBezTo>
                    <a:pt x="1" y="9114"/>
                    <a:pt x="795" y="10946"/>
                    <a:pt x="2210" y="12297"/>
                  </a:cubicBezTo>
                  <a:cubicBezTo>
                    <a:pt x="3624" y="13647"/>
                    <a:pt x="5543" y="14406"/>
                    <a:pt x="7543" y="14406"/>
                  </a:cubicBezTo>
                  <a:cubicBezTo>
                    <a:pt x="9544" y="14406"/>
                    <a:pt x="11463" y="13647"/>
                    <a:pt x="12877" y="12297"/>
                  </a:cubicBezTo>
                  <a:cubicBezTo>
                    <a:pt x="14292" y="10946"/>
                    <a:pt x="15086" y="9114"/>
                    <a:pt x="15086" y="7204"/>
                  </a:cubicBezTo>
                  <a:cubicBezTo>
                    <a:pt x="15086" y="5294"/>
                    <a:pt x="14292" y="3462"/>
                    <a:pt x="12877" y="2111"/>
                  </a:cubicBezTo>
                  <a:cubicBezTo>
                    <a:pt x="11463" y="759"/>
                    <a:pt x="9544" y="1"/>
                    <a:pt x="7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048;p63"/>
            <p:cNvSpPr/>
            <p:nvPr/>
          </p:nvSpPr>
          <p:spPr>
            <a:xfrm>
              <a:off x="5684425" y="1826600"/>
              <a:ext cx="136100" cy="266175"/>
            </a:xfrm>
            <a:custGeom>
              <a:avLst/>
              <a:gdLst/>
              <a:ahLst/>
              <a:cxnLst/>
              <a:rect l="l" t="t" r="r" b="b"/>
              <a:pathLst>
                <a:path w="5444" h="10647" extrusionOk="0">
                  <a:moveTo>
                    <a:pt x="4122" y="1"/>
                  </a:moveTo>
                  <a:cubicBezTo>
                    <a:pt x="3883" y="1"/>
                    <a:pt x="3563" y="122"/>
                    <a:pt x="3163" y="366"/>
                  </a:cubicBezTo>
                  <a:lnTo>
                    <a:pt x="620" y="1704"/>
                  </a:lnTo>
                  <a:cubicBezTo>
                    <a:pt x="396" y="1851"/>
                    <a:pt x="237" y="1990"/>
                    <a:pt x="143" y="2121"/>
                  </a:cubicBezTo>
                  <a:cubicBezTo>
                    <a:pt x="48" y="2253"/>
                    <a:pt x="0" y="2411"/>
                    <a:pt x="0" y="2596"/>
                  </a:cubicBezTo>
                  <a:cubicBezTo>
                    <a:pt x="0" y="2850"/>
                    <a:pt x="89" y="3072"/>
                    <a:pt x="265" y="3262"/>
                  </a:cubicBezTo>
                  <a:cubicBezTo>
                    <a:pt x="440" y="3452"/>
                    <a:pt x="658" y="3547"/>
                    <a:pt x="919" y="3547"/>
                  </a:cubicBezTo>
                  <a:cubicBezTo>
                    <a:pt x="1073" y="3547"/>
                    <a:pt x="1228" y="3506"/>
                    <a:pt x="1386" y="3423"/>
                  </a:cubicBezTo>
                  <a:lnTo>
                    <a:pt x="2710" y="2684"/>
                  </a:lnTo>
                  <a:lnTo>
                    <a:pt x="2710" y="8518"/>
                  </a:lnTo>
                  <a:cubicBezTo>
                    <a:pt x="2710" y="9235"/>
                    <a:pt x="2819" y="9768"/>
                    <a:pt x="3036" y="10120"/>
                  </a:cubicBezTo>
                  <a:cubicBezTo>
                    <a:pt x="3253" y="10471"/>
                    <a:pt x="3596" y="10646"/>
                    <a:pt x="4066" y="10646"/>
                  </a:cubicBezTo>
                  <a:cubicBezTo>
                    <a:pt x="4985" y="10646"/>
                    <a:pt x="5444" y="10005"/>
                    <a:pt x="5444" y="8723"/>
                  </a:cubicBezTo>
                  <a:lnTo>
                    <a:pt x="5444" y="1967"/>
                  </a:lnTo>
                  <a:cubicBezTo>
                    <a:pt x="5444" y="656"/>
                    <a:pt x="5007" y="1"/>
                    <a:pt x="4135" y="1"/>
                  </a:cubicBezTo>
                  <a:cubicBezTo>
                    <a:pt x="4131" y="1"/>
                    <a:pt x="4126" y="1"/>
                    <a:pt x="41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049;p63"/>
            <p:cNvSpPr/>
            <p:nvPr/>
          </p:nvSpPr>
          <p:spPr>
            <a:xfrm>
              <a:off x="5039800" y="1336850"/>
              <a:ext cx="371700" cy="352075"/>
            </a:xfrm>
            <a:custGeom>
              <a:avLst/>
              <a:gdLst/>
              <a:ahLst/>
              <a:cxnLst/>
              <a:rect l="l" t="t" r="r" b="b"/>
              <a:pathLst>
                <a:path w="14868" h="14083" extrusionOk="0">
                  <a:moveTo>
                    <a:pt x="5791" y="0"/>
                  </a:moveTo>
                  <a:cubicBezTo>
                    <a:pt x="3646" y="0"/>
                    <a:pt x="1296" y="1408"/>
                    <a:pt x="0" y="2992"/>
                  </a:cubicBezTo>
                  <a:lnTo>
                    <a:pt x="472" y="5705"/>
                  </a:lnTo>
                  <a:cubicBezTo>
                    <a:pt x="472" y="5705"/>
                    <a:pt x="709" y="10425"/>
                    <a:pt x="4957" y="12667"/>
                  </a:cubicBezTo>
                  <a:cubicBezTo>
                    <a:pt x="6761" y="13620"/>
                    <a:pt x="8778" y="14083"/>
                    <a:pt x="10511" y="14083"/>
                  </a:cubicBezTo>
                  <a:cubicBezTo>
                    <a:pt x="12858" y="14083"/>
                    <a:pt x="14682" y="13234"/>
                    <a:pt x="14750" y="11605"/>
                  </a:cubicBezTo>
                  <a:cubicBezTo>
                    <a:pt x="14868" y="8774"/>
                    <a:pt x="11564" y="5824"/>
                    <a:pt x="9322" y="2047"/>
                  </a:cubicBezTo>
                  <a:cubicBezTo>
                    <a:pt x="8448" y="575"/>
                    <a:pt x="7161" y="0"/>
                    <a:pt x="5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050;p63"/>
            <p:cNvSpPr/>
            <p:nvPr/>
          </p:nvSpPr>
          <p:spPr>
            <a:xfrm>
              <a:off x="5031575" y="1329525"/>
              <a:ext cx="386375" cy="366750"/>
            </a:xfrm>
            <a:custGeom>
              <a:avLst/>
              <a:gdLst/>
              <a:ahLst/>
              <a:cxnLst/>
              <a:rect l="l" t="t" r="r" b="b"/>
              <a:pathLst>
                <a:path w="15455" h="14670" extrusionOk="0">
                  <a:moveTo>
                    <a:pt x="6114" y="0"/>
                  </a:moveTo>
                  <a:cubicBezTo>
                    <a:pt x="3827" y="0"/>
                    <a:pt x="1397" y="1519"/>
                    <a:pt x="102" y="3100"/>
                  </a:cubicBezTo>
                  <a:cubicBezTo>
                    <a:pt x="0" y="3225"/>
                    <a:pt x="19" y="3409"/>
                    <a:pt x="143" y="3512"/>
                  </a:cubicBezTo>
                  <a:cubicBezTo>
                    <a:pt x="198" y="3556"/>
                    <a:pt x="264" y="3578"/>
                    <a:pt x="329" y="3578"/>
                  </a:cubicBezTo>
                  <a:cubicBezTo>
                    <a:pt x="414" y="3578"/>
                    <a:pt x="498" y="3541"/>
                    <a:pt x="556" y="3470"/>
                  </a:cubicBezTo>
                  <a:cubicBezTo>
                    <a:pt x="1761" y="1999"/>
                    <a:pt x="4013" y="587"/>
                    <a:pt x="6111" y="587"/>
                  </a:cubicBezTo>
                  <a:cubicBezTo>
                    <a:pt x="6224" y="587"/>
                    <a:pt x="6338" y="591"/>
                    <a:pt x="6450" y="599"/>
                  </a:cubicBezTo>
                  <a:cubicBezTo>
                    <a:pt x="7719" y="694"/>
                    <a:pt x="8710" y="1330"/>
                    <a:pt x="9399" y="2490"/>
                  </a:cubicBezTo>
                  <a:cubicBezTo>
                    <a:pt x="10157" y="3766"/>
                    <a:pt x="11019" y="4928"/>
                    <a:pt x="11853" y="6053"/>
                  </a:cubicBezTo>
                  <a:cubicBezTo>
                    <a:pt x="13467" y="8227"/>
                    <a:pt x="14861" y="10105"/>
                    <a:pt x="14787" y="11886"/>
                  </a:cubicBezTo>
                  <a:cubicBezTo>
                    <a:pt x="14759" y="12543"/>
                    <a:pt x="14403" y="13071"/>
                    <a:pt x="13729" y="13459"/>
                  </a:cubicBezTo>
                  <a:cubicBezTo>
                    <a:pt x="13002" y="13877"/>
                    <a:pt x="11996" y="14078"/>
                    <a:pt x="10871" y="14078"/>
                  </a:cubicBezTo>
                  <a:cubicBezTo>
                    <a:pt x="9140" y="14078"/>
                    <a:pt x="7128" y="13601"/>
                    <a:pt x="5422" y="12701"/>
                  </a:cubicBezTo>
                  <a:cubicBezTo>
                    <a:pt x="1378" y="10567"/>
                    <a:pt x="1096" y="6029"/>
                    <a:pt x="1093" y="5984"/>
                  </a:cubicBezTo>
                  <a:cubicBezTo>
                    <a:pt x="1086" y="5830"/>
                    <a:pt x="973" y="5705"/>
                    <a:pt x="811" y="5705"/>
                  </a:cubicBezTo>
                  <a:cubicBezTo>
                    <a:pt x="803" y="5705"/>
                    <a:pt x="795" y="5705"/>
                    <a:pt x="787" y="5706"/>
                  </a:cubicBezTo>
                  <a:cubicBezTo>
                    <a:pt x="625" y="5715"/>
                    <a:pt x="501" y="5852"/>
                    <a:pt x="509" y="6014"/>
                  </a:cubicBezTo>
                  <a:cubicBezTo>
                    <a:pt x="519" y="6213"/>
                    <a:pt x="803" y="10926"/>
                    <a:pt x="5148" y="13219"/>
                  </a:cubicBezTo>
                  <a:cubicBezTo>
                    <a:pt x="6950" y="14170"/>
                    <a:pt x="9033" y="14669"/>
                    <a:pt x="10853" y="14669"/>
                  </a:cubicBezTo>
                  <a:cubicBezTo>
                    <a:pt x="12087" y="14669"/>
                    <a:pt x="13199" y="14439"/>
                    <a:pt x="14021" y="13968"/>
                  </a:cubicBezTo>
                  <a:cubicBezTo>
                    <a:pt x="14869" y="13480"/>
                    <a:pt x="15337" y="12769"/>
                    <a:pt x="15372" y="11911"/>
                  </a:cubicBezTo>
                  <a:cubicBezTo>
                    <a:pt x="15454" y="9923"/>
                    <a:pt x="14004" y="7968"/>
                    <a:pt x="12325" y="5704"/>
                  </a:cubicBezTo>
                  <a:cubicBezTo>
                    <a:pt x="11499" y="4592"/>
                    <a:pt x="10646" y="3442"/>
                    <a:pt x="9903" y="2192"/>
                  </a:cubicBezTo>
                  <a:cubicBezTo>
                    <a:pt x="9122" y="876"/>
                    <a:pt x="7943" y="124"/>
                    <a:pt x="6495" y="15"/>
                  </a:cubicBezTo>
                  <a:cubicBezTo>
                    <a:pt x="6368" y="5"/>
                    <a:pt x="6241" y="0"/>
                    <a:pt x="6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051;p63"/>
            <p:cNvSpPr/>
            <p:nvPr/>
          </p:nvSpPr>
          <p:spPr>
            <a:xfrm>
              <a:off x="5225650" y="1519400"/>
              <a:ext cx="184350" cy="149675"/>
            </a:xfrm>
            <a:custGeom>
              <a:avLst/>
              <a:gdLst/>
              <a:ahLst/>
              <a:cxnLst/>
              <a:rect l="l" t="t" r="r" b="b"/>
              <a:pathLst>
                <a:path w="7374" h="5987" extrusionOk="0">
                  <a:moveTo>
                    <a:pt x="5570" y="1"/>
                  </a:moveTo>
                  <a:cubicBezTo>
                    <a:pt x="4082" y="165"/>
                    <a:pt x="632" y="701"/>
                    <a:pt x="354" y="2180"/>
                  </a:cubicBezTo>
                  <a:cubicBezTo>
                    <a:pt x="0" y="4068"/>
                    <a:pt x="1298" y="5130"/>
                    <a:pt x="2478" y="5720"/>
                  </a:cubicBezTo>
                  <a:cubicBezTo>
                    <a:pt x="2827" y="5894"/>
                    <a:pt x="3280" y="5986"/>
                    <a:pt x="3777" y="5986"/>
                  </a:cubicBezTo>
                  <a:cubicBezTo>
                    <a:pt x="4962" y="5986"/>
                    <a:pt x="6402" y="5466"/>
                    <a:pt x="7316" y="4303"/>
                  </a:cubicBezTo>
                  <a:cubicBezTo>
                    <a:pt x="7374" y="2924"/>
                    <a:pt x="6617" y="1516"/>
                    <a:pt x="5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052;p63"/>
            <p:cNvSpPr/>
            <p:nvPr/>
          </p:nvSpPr>
          <p:spPr>
            <a:xfrm>
              <a:off x="5219700" y="1512100"/>
              <a:ext cx="197825" cy="164250"/>
            </a:xfrm>
            <a:custGeom>
              <a:avLst/>
              <a:gdLst/>
              <a:ahLst/>
              <a:cxnLst/>
              <a:rect l="l" t="t" r="r" b="b"/>
              <a:pathLst>
                <a:path w="7913" h="6570" extrusionOk="0">
                  <a:moveTo>
                    <a:pt x="5667" y="604"/>
                  </a:moveTo>
                  <a:cubicBezTo>
                    <a:pt x="6484" y="1803"/>
                    <a:pt x="7278" y="3181"/>
                    <a:pt x="7264" y="4488"/>
                  </a:cubicBezTo>
                  <a:cubicBezTo>
                    <a:pt x="6389" y="5548"/>
                    <a:pt x="5084" y="5989"/>
                    <a:pt x="4031" y="5989"/>
                  </a:cubicBezTo>
                  <a:cubicBezTo>
                    <a:pt x="3569" y="5989"/>
                    <a:pt x="3155" y="5904"/>
                    <a:pt x="2847" y="5750"/>
                  </a:cubicBezTo>
                  <a:cubicBezTo>
                    <a:pt x="1287" y="4970"/>
                    <a:pt x="626" y="3885"/>
                    <a:pt x="881" y="2525"/>
                  </a:cubicBezTo>
                  <a:cubicBezTo>
                    <a:pt x="1042" y="1665"/>
                    <a:pt x="2871" y="933"/>
                    <a:pt x="5667" y="604"/>
                  </a:cubicBezTo>
                  <a:close/>
                  <a:moveTo>
                    <a:pt x="5808" y="0"/>
                  </a:moveTo>
                  <a:cubicBezTo>
                    <a:pt x="5798" y="0"/>
                    <a:pt x="5787" y="1"/>
                    <a:pt x="5777" y="2"/>
                  </a:cubicBezTo>
                  <a:cubicBezTo>
                    <a:pt x="3863" y="213"/>
                    <a:pt x="607" y="806"/>
                    <a:pt x="305" y="2417"/>
                  </a:cubicBezTo>
                  <a:cubicBezTo>
                    <a:pt x="1" y="4042"/>
                    <a:pt x="790" y="5375"/>
                    <a:pt x="2585" y="6274"/>
                  </a:cubicBezTo>
                  <a:cubicBezTo>
                    <a:pt x="2980" y="6471"/>
                    <a:pt x="3471" y="6570"/>
                    <a:pt x="4001" y="6570"/>
                  </a:cubicBezTo>
                  <a:cubicBezTo>
                    <a:pt x="5303" y="6570"/>
                    <a:pt x="6844" y="5973"/>
                    <a:pt x="7785" y="4777"/>
                  </a:cubicBezTo>
                  <a:cubicBezTo>
                    <a:pt x="7823" y="4728"/>
                    <a:pt x="7845" y="4670"/>
                    <a:pt x="7847" y="4607"/>
                  </a:cubicBezTo>
                  <a:cubicBezTo>
                    <a:pt x="7913" y="3051"/>
                    <a:pt x="7022" y="1534"/>
                    <a:pt x="6049" y="127"/>
                  </a:cubicBezTo>
                  <a:cubicBezTo>
                    <a:pt x="5994" y="47"/>
                    <a:pt x="5904" y="0"/>
                    <a:pt x="5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053;p63"/>
            <p:cNvSpPr/>
            <p:nvPr/>
          </p:nvSpPr>
          <p:spPr>
            <a:xfrm>
              <a:off x="4818575" y="1336850"/>
              <a:ext cx="371675" cy="352075"/>
            </a:xfrm>
            <a:custGeom>
              <a:avLst/>
              <a:gdLst/>
              <a:ahLst/>
              <a:cxnLst/>
              <a:rect l="l" t="t" r="r" b="b"/>
              <a:pathLst>
                <a:path w="14867" h="14083" extrusionOk="0">
                  <a:moveTo>
                    <a:pt x="5790" y="0"/>
                  </a:moveTo>
                  <a:cubicBezTo>
                    <a:pt x="3645" y="0"/>
                    <a:pt x="1296" y="1408"/>
                    <a:pt x="0" y="2992"/>
                  </a:cubicBezTo>
                  <a:lnTo>
                    <a:pt x="471" y="5705"/>
                  </a:lnTo>
                  <a:cubicBezTo>
                    <a:pt x="471" y="5705"/>
                    <a:pt x="708" y="10425"/>
                    <a:pt x="4956" y="12667"/>
                  </a:cubicBezTo>
                  <a:cubicBezTo>
                    <a:pt x="6760" y="13620"/>
                    <a:pt x="8778" y="14083"/>
                    <a:pt x="10510" y="14083"/>
                  </a:cubicBezTo>
                  <a:cubicBezTo>
                    <a:pt x="12857" y="14083"/>
                    <a:pt x="14681" y="13234"/>
                    <a:pt x="14749" y="11605"/>
                  </a:cubicBezTo>
                  <a:cubicBezTo>
                    <a:pt x="14867" y="8774"/>
                    <a:pt x="11563" y="5824"/>
                    <a:pt x="9321" y="2047"/>
                  </a:cubicBezTo>
                  <a:cubicBezTo>
                    <a:pt x="8447" y="575"/>
                    <a:pt x="7160" y="0"/>
                    <a:pt x="57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054;p63"/>
            <p:cNvSpPr/>
            <p:nvPr/>
          </p:nvSpPr>
          <p:spPr>
            <a:xfrm>
              <a:off x="4810350" y="1329550"/>
              <a:ext cx="386350" cy="366725"/>
            </a:xfrm>
            <a:custGeom>
              <a:avLst/>
              <a:gdLst/>
              <a:ahLst/>
              <a:cxnLst/>
              <a:rect l="l" t="t" r="r" b="b"/>
              <a:pathLst>
                <a:path w="15454" h="14669" extrusionOk="0">
                  <a:moveTo>
                    <a:pt x="6121" y="0"/>
                  </a:moveTo>
                  <a:cubicBezTo>
                    <a:pt x="3834" y="0"/>
                    <a:pt x="1397" y="1516"/>
                    <a:pt x="103" y="3099"/>
                  </a:cubicBezTo>
                  <a:cubicBezTo>
                    <a:pt x="0" y="3224"/>
                    <a:pt x="18" y="3408"/>
                    <a:pt x="144" y="3511"/>
                  </a:cubicBezTo>
                  <a:cubicBezTo>
                    <a:pt x="198" y="3555"/>
                    <a:pt x="264" y="3577"/>
                    <a:pt x="329" y="3577"/>
                  </a:cubicBezTo>
                  <a:cubicBezTo>
                    <a:pt x="414" y="3577"/>
                    <a:pt x="498" y="3540"/>
                    <a:pt x="556" y="3469"/>
                  </a:cubicBezTo>
                  <a:cubicBezTo>
                    <a:pt x="1762" y="1995"/>
                    <a:pt x="4019" y="586"/>
                    <a:pt x="6117" y="586"/>
                  </a:cubicBezTo>
                  <a:cubicBezTo>
                    <a:pt x="6228" y="586"/>
                    <a:pt x="6339" y="590"/>
                    <a:pt x="6449" y="598"/>
                  </a:cubicBezTo>
                  <a:cubicBezTo>
                    <a:pt x="7718" y="693"/>
                    <a:pt x="8710" y="1329"/>
                    <a:pt x="9399" y="2489"/>
                  </a:cubicBezTo>
                  <a:cubicBezTo>
                    <a:pt x="10156" y="3765"/>
                    <a:pt x="11019" y="4927"/>
                    <a:pt x="11852" y="6052"/>
                  </a:cubicBezTo>
                  <a:cubicBezTo>
                    <a:pt x="13466" y="8226"/>
                    <a:pt x="14860" y="10104"/>
                    <a:pt x="14786" y="11885"/>
                  </a:cubicBezTo>
                  <a:cubicBezTo>
                    <a:pt x="14759" y="12542"/>
                    <a:pt x="14402" y="13070"/>
                    <a:pt x="13729" y="13458"/>
                  </a:cubicBezTo>
                  <a:cubicBezTo>
                    <a:pt x="13002" y="13876"/>
                    <a:pt x="11996" y="14078"/>
                    <a:pt x="10871" y="14078"/>
                  </a:cubicBezTo>
                  <a:cubicBezTo>
                    <a:pt x="9140" y="14078"/>
                    <a:pt x="7127" y="13600"/>
                    <a:pt x="5421" y="12700"/>
                  </a:cubicBezTo>
                  <a:cubicBezTo>
                    <a:pt x="1378" y="10566"/>
                    <a:pt x="1096" y="6028"/>
                    <a:pt x="1094" y="5983"/>
                  </a:cubicBezTo>
                  <a:cubicBezTo>
                    <a:pt x="1086" y="5829"/>
                    <a:pt x="980" y="5704"/>
                    <a:pt x="812" y="5704"/>
                  </a:cubicBezTo>
                  <a:cubicBezTo>
                    <a:pt x="804" y="5704"/>
                    <a:pt x="796" y="5704"/>
                    <a:pt x="787" y="5705"/>
                  </a:cubicBezTo>
                  <a:cubicBezTo>
                    <a:pt x="625" y="5714"/>
                    <a:pt x="500" y="5851"/>
                    <a:pt x="509" y="6013"/>
                  </a:cubicBezTo>
                  <a:cubicBezTo>
                    <a:pt x="518" y="6212"/>
                    <a:pt x="803" y="10925"/>
                    <a:pt x="5148" y="13218"/>
                  </a:cubicBezTo>
                  <a:cubicBezTo>
                    <a:pt x="6950" y="14169"/>
                    <a:pt x="9034" y="14668"/>
                    <a:pt x="10852" y="14668"/>
                  </a:cubicBezTo>
                  <a:cubicBezTo>
                    <a:pt x="12086" y="14668"/>
                    <a:pt x="13199" y="14438"/>
                    <a:pt x="14021" y="13967"/>
                  </a:cubicBezTo>
                  <a:cubicBezTo>
                    <a:pt x="14869" y="13479"/>
                    <a:pt x="15336" y="12768"/>
                    <a:pt x="15371" y="11910"/>
                  </a:cubicBezTo>
                  <a:cubicBezTo>
                    <a:pt x="15454" y="9922"/>
                    <a:pt x="14004" y="7967"/>
                    <a:pt x="12324" y="5703"/>
                  </a:cubicBezTo>
                  <a:cubicBezTo>
                    <a:pt x="11498" y="4591"/>
                    <a:pt x="10645" y="3441"/>
                    <a:pt x="9902" y="2191"/>
                  </a:cubicBezTo>
                  <a:cubicBezTo>
                    <a:pt x="9121" y="875"/>
                    <a:pt x="7942" y="123"/>
                    <a:pt x="6494" y="14"/>
                  </a:cubicBezTo>
                  <a:cubicBezTo>
                    <a:pt x="6370" y="5"/>
                    <a:pt x="6246" y="0"/>
                    <a:pt x="6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055;p63"/>
            <p:cNvSpPr/>
            <p:nvPr/>
          </p:nvSpPr>
          <p:spPr>
            <a:xfrm>
              <a:off x="5004400" y="1519400"/>
              <a:ext cx="184350" cy="149675"/>
            </a:xfrm>
            <a:custGeom>
              <a:avLst/>
              <a:gdLst/>
              <a:ahLst/>
              <a:cxnLst/>
              <a:rect l="l" t="t" r="r" b="b"/>
              <a:pathLst>
                <a:path w="7374" h="5987" extrusionOk="0">
                  <a:moveTo>
                    <a:pt x="5570" y="1"/>
                  </a:moveTo>
                  <a:cubicBezTo>
                    <a:pt x="4082" y="165"/>
                    <a:pt x="632" y="701"/>
                    <a:pt x="355" y="2180"/>
                  </a:cubicBezTo>
                  <a:cubicBezTo>
                    <a:pt x="0" y="4068"/>
                    <a:pt x="1299" y="5130"/>
                    <a:pt x="2478" y="5720"/>
                  </a:cubicBezTo>
                  <a:cubicBezTo>
                    <a:pt x="2827" y="5894"/>
                    <a:pt x="3280" y="5986"/>
                    <a:pt x="3778" y="5986"/>
                  </a:cubicBezTo>
                  <a:cubicBezTo>
                    <a:pt x="4962" y="5986"/>
                    <a:pt x="6402" y="5466"/>
                    <a:pt x="7316" y="4303"/>
                  </a:cubicBezTo>
                  <a:cubicBezTo>
                    <a:pt x="7374" y="2924"/>
                    <a:pt x="6618" y="1516"/>
                    <a:pt x="5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056;p63"/>
            <p:cNvSpPr/>
            <p:nvPr/>
          </p:nvSpPr>
          <p:spPr>
            <a:xfrm>
              <a:off x="4998425" y="1512100"/>
              <a:ext cx="197800" cy="164250"/>
            </a:xfrm>
            <a:custGeom>
              <a:avLst/>
              <a:gdLst/>
              <a:ahLst/>
              <a:cxnLst/>
              <a:rect l="l" t="t" r="r" b="b"/>
              <a:pathLst>
                <a:path w="7912" h="6570" extrusionOk="0">
                  <a:moveTo>
                    <a:pt x="5668" y="604"/>
                  </a:moveTo>
                  <a:cubicBezTo>
                    <a:pt x="6485" y="1803"/>
                    <a:pt x="7279" y="3182"/>
                    <a:pt x="7265" y="4488"/>
                  </a:cubicBezTo>
                  <a:cubicBezTo>
                    <a:pt x="6396" y="5539"/>
                    <a:pt x="5063" y="5978"/>
                    <a:pt x="4003" y="5978"/>
                  </a:cubicBezTo>
                  <a:cubicBezTo>
                    <a:pt x="3549" y="5978"/>
                    <a:pt x="3145" y="5898"/>
                    <a:pt x="2848" y="5750"/>
                  </a:cubicBezTo>
                  <a:cubicBezTo>
                    <a:pt x="1288" y="4970"/>
                    <a:pt x="627" y="3885"/>
                    <a:pt x="882" y="2525"/>
                  </a:cubicBezTo>
                  <a:cubicBezTo>
                    <a:pt x="1043" y="1665"/>
                    <a:pt x="2871" y="933"/>
                    <a:pt x="5668" y="604"/>
                  </a:cubicBezTo>
                  <a:close/>
                  <a:moveTo>
                    <a:pt x="5809" y="0"/>
                  </a:moveTo>
                  <a:cubicBezTo>
                    <a:pt x="5799" y="0"/>
                    <a:pt x="5789" y="1"/>
                    <a:pt x="5778" y="2"/>
                  </a:cubicBezTo>
                  <a:cubicBezTo>
                    <a:pt x="3864" y="213"/>
                    <a:pt x="607" y="806"/>
                    <a:pt x="306" y="2417"/>
                  </a:cubicBezTo>
                  <a:cubicBezTo>
                    <a:pt x="1" y="4042"/>
                    <a:pt x="789" y="5375"/>
                    <a:pt x="2586" y="6274"/>
                  </a:cubicBezTo>
                  <a:cubicBezTo>
                    <a:pt x="2981" y="6471"/>
                    <a:pt x="3471" y="6570"/>
                    <a:pt x="4002" y="6570"/>
                  </a:cubicBezTo>
                  <a:cubicBezTo>
                    <a:pt x="5304" y="6570"/>
                    <a:pt x="6846" y="5973"/>
                    <a:pt x="7786" y="4777"/>
                  </a:cubicBezTo>
                  <a:cubicBezTo>
                    <a:pt x="7824" y="4728"/>
                    <a:pt x="7845" y="4670"/>
                    <a:pt x="7848" y="4607"/>
                  </a:cubicBezTo>
                  <a:cubicBezTo>
                    <a:pt x="7912" y="3051"/>
                    <a:pt x="7023" y="1534"/>
                    <a:pt x="6051" y="127"/>
                  </a:cubicBezTo>
                  <a:cubicBezTo>
                    <a:pt x="5995" y="47"/>
                    <a:pt x="5905" y="0"/>
                    <a:pt x="58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057;p63"/>
            <p:cNvSpPr/>
            <p:nvPr/>
          </p:nvSpPr>
          <p:spPr>
            <a:xfrm>
              <a:off x="4612675" y="1336850"/>
              <a:ext cx="371725" cy="352075"/>
            </a:xfrm>
            <a:custGeom>
              <a:avLst/>
              <a:gdLst/>
              <a:ahLst/>
              <a:cxnLst/>
              <a:rect l="l" t="t" r="r" b="b"/>
              <a:pathLst>
                <a:path w="14869" h="14083" extrusionOk="0">
                  <a:moveTo>
                    <a:pt x="5791" y="0"/>
                  </a:moveTo>
                  <a:cubicBezTo>
                    <a:pt x="3646" y="0"/>
                    <a:pt x="1296" y="1408"/>
                    <a:pt x="1" y="2992"/>
                  </a:cubicBezTo>
                  <a:lnTo>
                    <a:pt x="473" y="5705"/>
                  </a:lnTo>
                  <a:cubicBezTo>
                    <a:pt x="473" y="5705"/>
                    <a:pt x="708" y="10425"/>
                    <a:pt x="4956" y="12667"/>
                  </a:cubicBezTo>
                  <a:cubicBezTo>
                    <a:pt x="6761" y="13620"/>
                    <a:pt x="8778" y="14083"/>
                    <a:pt x="10511" y="14083"/>
                  </a:cubicBezTo>
                  <a:cubicBezTo>
                    <a:pt x="12857" y="14083"/>
                    <a:pt x="14682" y="13234"/>
                    <a:pt x="14749" y="11605"/>
                  </a:cubicBezTo>
                  <a:cubicBezTo>
                    <a:pt x="14868" y="8774"/>
                    <a:pt x="11564" y="5824"/>
                    <a:pt x="9322" y="2047"/>
                  </a:cubicBezTo>
                  <a:cubicBezTo>
                    <a:pt x="8448" y="575"/>
                    <a:pt x="7161" y="0"/>
                    <a:pt x="5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058;p63"/>
            <p:cNvSpPr/>
            <p:nvPr/>
          </p:nvSpPr>
          <p:spPr>
            <a:xfrm>
              <a:off x="4604450" y="1329525"/>
              <a:ext cx="386375" cy="366750"/>
            </a:xfrm>
            <a:custGeom>
              <a:avLst/>
              <a:gdLst/>
              <a:ahLst/>
              <a:cxnLst/>
              <a:rect l="l" t="t" r="r" b="b"/>
              <a:pathLst>
                <a:path w="15455" h="14670" extrusionOk="0">
                  <a:moveTo>
                    <a:pt x="6114" y="0"/>
                  </a:moveTo>
                  <a:cubicBezTo>
                    <a:pt x="3827" y="0"/>
                    <a:pt x="1396" y="1519"/>
                    <a:pt x="103" y="3100"/>
                  </a:cubicBezTo>
                  <a:cubicBezTo>
                    <a:pt x="1" y="3225"/>
                    <a:pt x="20" y="3409"/>
                    <a:pt x="144" y="3512"/>
                  </a:cubicBezTo>
                  <a:cubicBezTo>
                    <a:pt x="199" y="3556"/>
                    <a:pt x="264" y="3578"/>
                    <a:pt x="330" y="3578"/>
                  </a:cubicBezTo>
                  <a:cubicBezTo>
                    <a:pt x="414" y="3578"/>
                    <a:pt x="499" y="3541"/>
                    <a:pt x="556" y="3470"/>
                  </a:cubicBezTo>
                  <a:cubicBezTo>
                    <a:pt x="1760" y="1999"/>
                    <a:pt x="4012" y="587"/>
                    <a:pt x="6110" y="587"/>
                  </a:cubicBezTo>
                  <a:cubicBezTo>
                    <a:pt x="6224" y="587"/>
                    <a:pt x="6337" y="591"/>
                    <a:pt x="6450" y="599"/>
                  </a:cubicBezTo>
                  <a:cubicBezTo>
                    <a:pt x="7719" y="694"/>
                    <a:pt x="8711" y="1330"/>
                    <a:pt x="9400" y="2490"/>
                  </a:cubicBezTo>
                  <a:cubicBezTo>
                    <a:pt x="10156" y="3766"/>
                    <a:pt x="11020" y="4928"/>
                    <a:pt x="11854" y="6053"/>
                  </a:cubicBezTo>
                  <a:cubicBezTo>
                    <a:pt x="13466" y="8227"/>
                    <a:pt x="14861" y="10105"/>
                    <a:pt x="14786" y="11886"/>
                  </a:cubicBezTo>
                  <a:cubicBezTo>
                    <a:pt x="14760" y="12543"/>
                    <a:pt x="14404" y="13071"/>
                    <a:pt x="13730" y="13459"/>
                  </a:cubicBezTo>
                  <a:cubicBezTo>
                    <a:pt x="13003" y="13877"/>
                    <a:pt x="11997" y="14079"/>
                    <a:pt x="10872" y="14079"/>
                  </a:cubicBezTo>
                  <a:cubicBezTo>
                    <a:pt x="9141" y="14079"/>
                    <a:pt x="7128" y="13601"/>
                    <a:pt x="5423" y="12701"/>
                  </a:cubicBezTo>
                  <a:cubicBezTo>
                    <a:pt x="1379" y="10567"/>
                    <a:pt x="1096" y="6029"/>
                    <a:pt x="1094" y="5984"/>
                  </a:cubicBezTo>
                  <a:cubicBezTo>
                    <a:pt x="1087" y="5830"/>
                    <a:pt x="975" y="5705"/>
                    <a:pt x="812" y="5705"/>
                  </a:cubicBezTo>
                  <a:cubicBezTo>
                    <a:pt x="804" y="5705"/>
                    <a:pt x="796" y="5705"/>
                    <a:pt x="787" y="5706"/>
                  </a:cubicBezTo>
                  <a:cubicBezTo>
                    <a:pt x="625" y="5715"/>
                    <a:pt x="501" y="5852"/>
                    <a:pt x="510" y="6014"/>
                  </a:cubicBezTo>
                  <a:cubicBezTo>
                    <a:pt x="519" y="6213"/>
                    <a:pt x="803" y="10926"/>
                    <a:pt x="5149" y="13219"/>
                  </a:cubicBezTo>
                  <a:cubicBezTo>
                    <a:pt x="6952" y="14170"/>
                    <a:pt x="9034" y="14669"/>
                    <a:pt x="10853" y="14669"/>
                  </a:cubicBezTo>
                  <a:cubicBezTo>
                    <a:pt x="12087" y="14669"/>
                    <a:pt x="13200" y="14439"/>
                    <a:pt x="14022" y="13968"/>
                  </a:cubicBezTo>
                  <a:cubicBezTo>
                    <a:pt x="14870" y="13480"/>
                    <a:pt x="15336" y="12769"/>
                    <a:pt x="15372" y="11911"/>
                  </a:cubicBezTo>
                  <a:cubicBezTo>
                    <a:pt x="15454" y="9923"/>
                    <a:pt x="14004" y="7968"/>
                    <a:pt x="12324" y="5704"/>
                  </a:cubicBezTo>
                  <a:cubicBezTo>
                    <a:pt x="11498" y="4592"/>
                    <a:pt x="10645" y="3442"/>
                    <a:pt x="9903" y="2192"/>
                  </a:cubicBezTo>
                  <a:cubicBezTo>
                    <a:pt x="9122" y="876"/>
                    <a:pt x="7943" y="124"/>
                    <a:pt x="6494" y="15"/>
                  </a:cubicBezTo>
                  <a:cubicBezTo>
                    <a:pt x="6368" y="5"/>
                    <a:pt x="6241" y="0"/>
                    <a:pt x="6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059;p63"/>
            <p:cNvSpPr/>
            <p:nvPr/>
          </p:nvSpPr>
          <p:spPr>
            <a:xfrm>
              <a:off x="4798500" y="1519400"/>
              <a:ext cx="184375" cy="149675"/>
            </a:xfrm>
            <a:custGeom>
              <a:avLst/>
              <a:gdLst/>
              <a:ahLst/>
              <a:cxnLst/>
              <a:rect l="l" t="t" r="r" b="b"/>
              <a:pathLst>
                <a:path w="7375" h="5987" extrusionOk="0">
                  <a:moveTo>
                    <a:pt x="5572" y="1"/>
                  </a:moveTo>
                  <a:cubicBezTo>
                    <a:pt x="4082" y="165"/>
                    <a:pt x="632" y="701"/>
                    <a:pt x="355" y="2180"/>
                  </a:cubicBezTo>
                  <a:cubicBezTo>
                    <a:pt x="1" y="4068"/>
                    <a:pt x="1300" y="5130"/>
                    <a:pt x="2479" y="5720"/>
                  </a:cubicBezTo>
                  <a:cubicBezTo>
                    <a:pt x="2828" y="5894"/>
                    <a:pt x="3281" y="5986"/>
                    <a:pt x="3778" y="5986"/>
                  </a:cubicBezTo>
                  <a:cubicBezTo>
                    <a:pt x="4963" y="5986"/>
                    <a:pt x="6403" y="5466"/>
                    <a:pt x="7316" y="4303"/>
                  </a:cubicBezTo>
                  <a:cubicBezTo>
                    <a:pt x="7374" y="2924"/>
                    <a:pt x="6619" y="1516"/>
                    <a:pt x="55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060;p63"/>
            <p:cNvSpPr/>
            <p:nvPr/>
          </p:nvSpPr>
          <p:spPr>
            <a:xfrm>
              <a:off x="4792575" y="1512100"/>
              <a:ext cx="197800" cy="164250"/>
            </a:xfrm>
            <a:custGeom>
              <a:avLst/>
              <a:gdLst/>
              <a:ahLst/>
              <a:cxnLst/>
              <a:rect l="l" t="t" r="r" b="b"/>
              <a:pathLst>
                <a:path w="7912" h="6570" extrusionOk="0">
                  <a:moveTo>
                    <a:pt x="5667" y="604"/>
                  </a:moveTo>
                  <a:cubicBezTo>
                    <a:pt x="6483" y="1803"/>
                    <a:pt x="7278" y="3182"/>
                    <a:pt x="7263" y="4488"/>
                  </a:cubicBezTo>
                  <a:cubicBezTo>
                    <a:pt x="6389" y="5548"/>
                    <a:pt x="5084" y="5988"/>
                    <a:pt x="4030" y="5988"/>
                  </a:cubicBezTo>
                  <a:cubicBezTo>
                    <a:pt x="3569" y="5988"/>
                    <a:pt x="3155" y="5903"/>
                    <a:pt x="2847" y="5750"/>
                  </a:cubicBezTo>
                  <a:cubicBezTo>
                    <a:pt x="1287" y="4970"/>
                    <a:pt x="626" y="3885"/>
                    <a:pt x="880" y="2525"/>
                  </a:cubicBezTo>
                  <a:cubicBezTo>
                    <a:pt x="1041" y="1665"/>
                    <a:pt x="2869" y="933"/>
                    <a:pt x="5667" y="604"/>
                  </a:cubicBezTo>
                  <a:close/>
                  <a:moveTo>
                    <a:pt x="5807" y="0"/>
                  </a:moveTo>
                  <a:cubicBezTo>
                    <a:pt x="5797" y="0"/>
                    <a:pt x="5787" y="1"/>
                    <a:pt x="5777" y="2"/>
                  </a:cubicBezTo>
                  <a:cubicBezTo>
                    <a:pt x="3862" y="213"/>
                    <a:pt x="606" y="806"/>
                    <a:pt x="305" y="2417"/>
                  </a:cubicBezTo>
                  <a:cubicBezTo>
                    <a:pt x="0" y="4042"/>
                    <a:pt x="788" y="5375"/>
                    <a:pt x="2585" y="6274"/>
                  </a:cubicBezTo>
                  <a:cubicBezTo>
                    <a:pt x="2979" y="6471"/>
                    <a:pt x="3469" y="6570"/>
                    <a:pt x="4000" y="6570"/>
                  </a:cubicBezTo>
                  <a:cubicBezTo>
                    <a:pt x="5302" y="6570"/>
                    <a:pt x="6845" y="5973"/>
                    <a:pt x="7785" y="4777"/>
                  </a:cubicBezTo>
                  <a:cubicBezTo>
                    <a:pt x="7822" y="4728"/>
                    <a:pt x="7845" y="4670"/>
                    <a:pt x="7847" y="4607"/>
                  </a:cubicBezTo>
                  <a:cubicBezTo>
                    <a:pt x="7911" y="3051"/>
                    <a:pt x="7022" y="1534"/>
                    <a:pt x="6050" y="127"/>
                  </a:cubicBezTo>
                  <a:cubicBezTo>
                    <a:pt x="5995" y="47"/>
                    <a:pt x="5903" y="0"/>
                    <a:pt x="58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061;p63"/>
            <p:cNvSpPr/>
            <p:nvPr/>
          </p:nvSpPr>
          <p:spPr>
            <a:xfrm>
              <a:off x="3787450" y="2756425"/>
              <a:ext cx="125475" cy="318075"/>
            </a:xfrm>
            <a:custGeom>
              <a:avLst/>
              <a:gdLst/>
              <a:ahLst/>
              <a:cxnLst/>
              <a:rect l="l" t="t" r="r" b="b"/>
              <a:pathLst>
                <a:path w="5019" h="12723" extrusionOk="0">
                  <a:moveTo>
                    <a:pt x="309" y="1"/>
                  </a:moveTo>
                  <a:cubicBezTo>
                    <a:pt x="302" y="1"/>
                    <a:pt x="294" y="1"/>
                    <a:pt x="287" y="2"/>
                  </a:cubicBezTo>
                  <a:cubicBezTo>
                    <a:pt x="125" y="9"/>
                    <a:pt x="1" y="145"/>
                    <a:pt x="8" y="307"/>
                  </a:cubicBezTo>
                  <a:cubicBezTo>
                    <a:pt x="21" y="607"/>
                    <a:pt x="388" y="7715"/>
                    <a:pt x="4409" y="12615"/>
                  </a:cubicBezTo>
                  <a:cubicBezTo>
                    <a:pt x="4464" y="12683"/>
                    <a:pt x="4546" y="12723"/>
                    <a:pt x="4634" y="12723"/>
                  </a:cubicBezTo>
                  <a:cubicBezTo>
                    <a:pt x="4882" y="12723"/>
                    <a:pt x="5019" y="12435"/>
                    <a:pt x="4861" y="12244"/>
                  </a:cubicBezTo>
                  <a:cubicBezTo>
                    <a:pt x="967" y="7497"/>
                    <a:pt x="595" y="353"/>
                    <a:pt x="592" y="281"/>
                  </a:cubicBezTo>
                  <a:cubicBezTo>
                    <a:pt x="586" y="127"/>
                    <a:pt x="460" y="1"/>
                    <a:pt x="3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062;p63"/>
            <p:cNvSpPr/>
            <p:nvPr/>
          </p:nvSpPr>
          <p:spPr>
            <a:xfrm>
              <a:off x="3393850" y="3454500"/>
              <a:ext cx="109975" cy="133725"/>
            </a:xfrm>
            <a:custGeom>
              <a:avLst/>
              <a:gdLst/>
              <a:ahLst/>
              <a:cxnLst/>
              <a:rect l="l" t="t" r="r" b="b"/>
              <a:pathLst>
                <a:path w="4399" h="5349" extrusionOk="0">
                  <a:moveTo>
                    <a:pt x="2199" y="1"/>
                  </a:moveTo>
                  <a:cubicBezTo>
                    <a:pt x="985" y="1"/>
                    <a:pt x="1" y="1199"/>
                    <a:pt x="1" y="2675"/>
                  </a:cubicBezTo>
                  <a:cubicBezTo>
                    <a:pt x="1" y="4152"/>
                    <a:pt x="985" y="5349"/>
                    <a:pt x="2199" y="5349"/>
                  </a:cubicBezTo>
                  <a:cubicBezTo>
                    <a:pt x="3414" y="5349"/>
                    <a:pt x="4398" y="4152"/>
                    <a:pt x="4398" y="2675"/>
                  </a:cubicBezTo>
                  <a:cubicBezTo>
                    <a:pt x="4398" y="1199"/>
                    <a:pt x="3414" y="1"/>
                    <a:pt x="21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063;p63"/>
            <p:cNvSpPr/>
            <p:nvPr/>
          </p:nvSpPr>
          <p:spPr>
            <a:xfrm>
              <a:off x="3249875" y="3530375"/>
              <a:ext cx="124575" cy="148375"/>
            </a:xfrm>
            <a:custGeom>
              <a:avLst/>
              <a:gdLst/>
              <a:ahLst/>
              <a:cxnLst/>
              <a:rect l="l" t="t" r="r" b="b"/>
              <a:pathLst>
                <a:path w="4983" h="5935" extrusionOk="0">
                  <a:moveTo>
                    <a:pt x="2492" y="586"/>
                  </a:moveTo>
                  <a:lnTo>
                    <a:pt x="2492" y="587"/>
                  </a:lnTo>
                  <a:cubicBezTo>
                    <a:pt x="3543" y="587"/>
                    <a:pt x="4397" y="1655"/>
                    <a:pt x="4397" y="2967"/>
                  </a:cubicBezTo>
                  <a:cubicBezTo>
                    <a:pt x="4397" y="4280"/>
                    <a:pt x="3543" y="5348"/>
                    <a:pt x="2492" y="5348"/>
                  </a:cubicBezTo>
                  <a:cubicBezTo>
                    <a:pt x="1441" y="5348"/>
                    <a:pt x="586" y="4280"/>
                    <a:pt x="586" y="2967"/>
                  </a:cubicBezTo>
                  <a:cubicBezTo>
                    <a:pt x="586" y="1655"/>
                    <a:pt x="1441" y="586"/>
                    <a:pt x="2492" y="586"/>
                  </a:cubicBezTo>
                  <a:close/>
                  <a:moveTo>
                    <a:pt x="2492" y="0"/>
                  </a:moveTo>
                  <a:cubicBezTo>
                    <a:pt x="1119" y="0"/>
                    <a:pt x="1" y="1332"/>
                    <a:pt x="1" y="2967"/>
                  </a:cubicBezTo>
                  <a:cubicBezTo>
                    <a:pt x="1" y="4604"/>
                    <a:pt x="1119" y="5935"/>
                    <a:pt x="2492" y="5935"/>
                  </a:cubicBezTo>
                  <a:cubicBezTo>
                    <a:pt x="3866" y="5935"/>
                    <a:pt x="4983" y="4604"/>
                    <a:pt x="4983" y="2967"/>
                  </a:cubicBezTo>
                  <a:cubicBezTo>
                    <a:pt x="4983" y="1332"/>
                    <a:pt x="3866" y="0"/>
                    <a:pt x="2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3075;p63"/>
          <p:cNvSpPr txBox="1"/>
          <p:nvPr/>
        </p:nvSpPr>
        <p:spPr>
          <a:xfrm>
            <a:off x="671150" y="4050500"/>
            <a:ext cx="30000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rPr>
              <a:t>Thank you for your attention.</a:t>
            </a:r>
            <a:endParaRPr sz="1600" dirty="0">
              <a:solidFill>
                <a:schemeClr val="lt2"/>
              </a:solidFill>
              <a:latin typeface="Viga"/>
              <a:ea typeface="Viga"/>
              <a:cs typeface="Viga"/>
              <a:sym typeface="Viga"/>
            </a:endParaRPr>
          </a:p>
        </p:txBody>
      </p:sp>
    </p:spTree>
    <p:extLst>
      <p:ext uri="{BB962C8B-B14F-4D97-AF65-F5344CB8AC3E}">
        <p14:creationId xmlns:p14="http://schemas.microsoft.com/office/powerpoint/2010/main" val="4063873611"/>
      </p:ext>
    </p:extLst>
  </p:cSld>
  <p:clrMapOvr>
    <a:masterClrMapping/>
  </p:clrMapOvr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145</Words>
  <Application>Microsoft Office PowerPoint</Application>
  <PresentationFormat>On-screen Show (16:9)</PresentationFormat>
  <Paragraphs>38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Viga</vt:lpstr>
      <vt:lpstr>DM Sans</vt:lpstr>
      <vt:lpstr>Arial</vt:lpstr>
      <vt:lpstr>Proxima Nova</vt:lpstr>
      <vt:lpstr>Cyber Security Business Plan</vt:lpstr>
      <vt:lpstr>FOOD RECIPE API</vt:lpstr>
      <vt:lpstr>Tools &amp; Technology</vt:lpstr>
      <vt:lpstr>TOOLS &amp; TECHNOLOGY</vt:lpstr>
      <vt:lpstr>Route Structure</vt:lpstr>
      <vt:lpstr>ROUTE STRUCTURE</vt:lpstr>
      <vt:lpstr>Flowchart</vt:lpstr>
      <vt:lpstr>FLOWCHART</vt:lpstr>
      <vt:lpstr>Live Coding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SECURITY BUSINESS PLAN</dc:title>
  <cp:lastModifiedBy>Code Breaker</cp:lastModifiedBy>
  <cp:revision>15</cp:revision>
  <dcterms:modified xsi:type="dcterms:W3CDTF">2022-03-26T14:06:25Z</dcterms:modified>
</cp:coreProperties>
</file>