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61" r:id="rId3"/>
    <p:sldId id="267" r:id="rId4"/>
    <p:sldId id="266" r:id="rId5"/>
    <p:sldId id="280" r:id="rId6"/>
    <p:sldId id="278" r:id="rId7"/>
    <p:sldId id="260" r:id="rId8"/>
    <p:sldId id="312" r:id="rId9"/>
    <p:sldId id="283" r:id="rId10"/>
    <p:sldId id="311" r:id="rId11"/>
  </p:sldIdLst>
  <p:sldSz cx="9144000" cy="5143500" type="screen16x9"/>
  <p:notesSz cx="6858000" cy="9144000"/>
  <p:embeddedFontLst>
    <p:embeddedFont>
      <p:font typeface="DM Sans" panose="020B0604020202020204" charset="0"/>
      <p:regular r:id="rId13"/>
      <p:bold r:id="rId14"/>
      <p:italic r:id="rId15"/>
      <p:boldItalic r:id="rId16"/>
    </p:embeddedFont>
    <p:embeddedFont>
      <p:font typeface="Viga" panose="020B0604020202020204" charset="0"/>
      <p:regular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A2806C-8B9E-459E-9B22-05F67492C5E9}">
  <a:tblStyle styleId="{C0A2806C-8B9E-459E-9B22-05F67492C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6bdca54fc3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6bdca54fc3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6bdca54fc3_0_26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6bdca54fc3_0_26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6bdca54fc3_0_2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6bdca54fc3_0_2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6bdca54fc3_0_26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6bdca54fc3_0_26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0" r:id="rId5"/>
    <p:sldLayoutId id="2147483665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InpbdbTeJYn4aqAis7cTzXadjk-ecFEw/view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rive.google.com/file/d/1Xi513noYtrvLAQV1w4us84YeVlqIpJ8Y/view?usp=shari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FOOD RECIPE</a:t>
            </a:r>
            <a:br>
              <a:rPr lang="en" dirty="0" smtClean="0">
                <a:solidFill>
                  <a:schemeClr val="lt2"/>
                </a:solidFill>
              </a:rPr>
            </a:br>
            <a:r>
              <a:rPr lang="en" dirty="0" smtClean="0">
                <a:solidFill>
                  <a:schemeClr val="lt2"/>
                </a:solidFill>
              </a:rPr>
              <a:t>API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2"/>
                </a:solidFill>
              </a:rPr>
              <a:t>By</a:t>
            </a:r>
            <a:r>
              <a:rPr lang="en" dirty="0" smtClean="0">
                <a:solidFill>
                  <a:schemeClr val="lt2"/>
                </a:solidFill>
              </a:rPr>
              <a:t> Nur Muhammad Alif Putra Setiawan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6" name="Google Shape;208;p29"/>
          <p:cNvSpPr/>
          <p:nvPr/>
        </p:nvSpPr>
        <p:spPr>
          <a:xfrm>
            <a:off x="1308306" y="1191601"/>
            <a:ext cx="2692316" cy="1552921"/>
          </a:xfrm>
          <a:custGeom>
            <a:avLst/>
            <a:gdLst/>
            <a:ahLst/>
            <a:cxnLst/>
            <a:rect l="l" t="t" r="r" b="b"/>
            <a:pathLst>
              <a:path w="110420" h="63690" extrusionOk="0">
                <a:moveTo>
                  <a:pt x="1" y="1"/>
                </a:moveTo>
                <a:lnTo>
                  <a:pt x="1" y="63689"/>
                </a:lnTo>
                <a:lnTo>
                  <a:pt x="110419" y="63689"/>
                </a:lnTo>
                <a:lnTo>
                  <a:pt x="1104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12;p63"/>
          <p:cNvSpPr txBox="1">
            <a:spLocks/>
          </p:cNvSpPr>
          <p:nvPr/>
        </p:nvSpPr>
        <p:spPr>
          <a:xfrm>
            <a:off x="671150" y="-1014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THANKS!</a:t>
            </a:r>
            <a:endParaRPr lang="en-US" dirty="0"/>
          </a:p>
        </p:txBody>
      </p:sp>
      <p:sp>
        <p:nvSpPr>
          <p:cNvPr id="5" name="Google Shape;3013;p63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3014;p63"/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7" name="Google Shape;3015;p63"/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16;p63"/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17;p63"/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18;p63"/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19;p63"/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20;p63"/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21;p63"/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22;p63"/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23;p63"/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24;p63"/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25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26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27;p63"/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28;p63"/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29;p63"/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30;p63"/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31;p63"/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32;p63"/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33;p63"/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34;p63"/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35;p63"/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36;p63"/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37;p63"/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8;p63"/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39;p63"/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40;p63"/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41;p63"/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42;p63"/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43;p63"/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44;p63"/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45;p63"/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46;p63"/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47;p63"/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48;p63"/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49;p63"/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50;p63"/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51;p63"/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52;p63"/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53;p63"/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54;p63"/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55;p63"/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56;p63"/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57;p63"/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58;p63"/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59;p63"/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60;p63"/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61;p63"/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62;p63"/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63;p63"/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3075;p63"/>
          <p:cNvSpPr txBox="1"/>
          <p:nvPr/>
        </p:nvSpPr>
        <p:spPr>
          <a:xfrm>
            <a:off x="671150" y="4050500"/>
            <a:ext cx="30000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Thank you for your attention.</a:t>
            </a:r>
            <a:endParaRPr sz="1600" dirty="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</p:spTree>
    <p:extLst>
      <p:ext uri="{BB962C8B-B14F-4D97-AF65-F5344CB8AC3E}">
        <p14:creationId xmlns:p14="http://schemas.microsoft.com/office/powerpoint/2010/main" val="40638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 &amp; Technology</a:t>
            </a:r>
            <a:endParaRPr dirty="0"/>
          </a:p>
        </p:txBody>
      </p:sp>
      <p:sp>
        <p:nvSpPr>
          <p:cNvPr id="530" name="Google Shape;530;p34"/>
          <p:cNvSpPr/>
          <p:nvPr/>
        </p:nvSpPr>
        <p:spPr>
          <a:xfrm>
            <a:off x="3902050" y="1314599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4"/>
          <p:cNvGrpSpPr/>
          <p:nvPr/>
        </p:nvGrpSpPr>
        <p:grpSpPr>
          <a:xfrm>
            <a:off x="6025569" y="1547598"/>
            <a:ext cx="1524512" cy="3199926"/>
            <a:chOff x="5431588" y="1307171"/>
            <a:chExt cx="1423580" cy="2988072"/>
          </a:xfrm>
        </p:grpSpPr>
        <p:sp>
          <p:nvSpPr>
            <p:cNvPr id="532" name="Google Shape;532;p34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4"/>
          <p:cNvGrpSpPr/>
          <p:nvPr/>
        </p:nvGrpSpPr>
        <p:grpSpPr>
          <a:xfrm>
            <a:off x="4330173" y="1963985"/>
            <a:ext cx="1891146" cy="2887347"/>
            <a:chOff x="3605604" y="1716301"/>
            <a:chExt cx="1765941" cy="2696187"/>
          </a:xfrm>
        </p:grpSpPr>
        <p:sp>
          <p:nvSpPr>
            <p:cNvPr id="556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34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2"/>
                </a:solidFill>
              </a:rPr>
              <a:t>Food recipe application tools &amp; technology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9" name="Google Shape;1289;p40"/>
          <p:cNvCxnSpPr/>
          <p:nvPr/>
        </p:nvCxnSpPr>
        <p:spPr>
          <a:xfrm rot="10800000">
            <a:off x="4572000" y="998700"/>
            <a:ext cx="0" cy="37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0" name="Google Shape;1290;p40"/>
          <p:cNvCxnSpPr/>
          <p:nvPr/>
        </p:nvCxnSpPr>
        <p:spPr>
          <a:xfrm>
            <a:off x="1028700" y="2866950"/>
            <a:ext cx="7086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2" name="Google Shape;1292;p4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 &amp; TECHNOLOGY</a:t>
            </a:r>
            <a:endParaRPr dirty="0"/>
          </a:p>
        </p:txBody>
      </p:sp>
      <p:sp>
        <p:nvSpPr>
          <p:cNvPr id="1328" name="Google Shape;1328;p40"/>
          <p:cNvSpPr txBox="1">
            <a:spLocks noGrp="1"/>
          </p:cNvSpPr>
          <p:nvPr>
            <p:ph type="subTitle" idx="4294967295"/>
          </p:nvPr>
        </p:nvSpPr>
        <p:spPr>
          <a:xfrm>
            <a:off x="1028699" y="2069150"/>
            <a:ext cx="335954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US" sz="1200" dirty="0">
                <a:latin typeface="Proxima Nova" panose="020B0604020202020204" charset="0"/>
              </a:rPr>
              <a:t>Node.js </a:t>
            </a:r>
            <a:r>
              <a:rPr lang="en-US" sz="1200" dirty="0" err="1">
                <a:latin typeface="Proxima Nova" panose="020B0604020202020204" charset="0"/>
              </a:rPr>
              <a:t>adalah</a:t>
            </a:r>
            <a:r>
              <a:rPr lang="en-US" sz="1200" dirty="0">
                <a:latin typeface="Proxima Nova" panose="020B0604020202020204" charset="0"/>
              </a:rPr>
              <a:t> runtime environment </a:t>
            </a:r>
            <a:r>
              <a:rPr lang="en-US" sz="1200" dirty="0" err="1">
                <a:latin typeface="Proxima Nova" panose="020B0604020202020204" charset="0"/>
              </a:rPr>
              <a:t>untuk</a:t>
            </a:r>
            <a:r>
              <a:rPr lang="en-US" sz="1200" dirty="0">
                <a:latin typeface="Proxima Nova" panose="020B0604020202020204" charset="0"/>
              </a:rPr>
              <a:t> JavaScript yang </a:t>
            </a:r>
            <a:r>
              <a:rPr lang="en-US" sz="1200" dirty="0" err="1">
                <a:latin typeface="Proxima Nova" panose="020B0604020202020204" charset="0"/>
              </a:rPr>
              <a:t>bersifat</a:t>
            </a:r>
            <a:r>
              <a:rPr lang="en-US" sz="1200" dirty="0">
                <a:latin typeface="Proxima Nova" panose="020B0604020202020204" charset="0"/>
              </a:rPr>
              <a:t> open-source </a:t>
            </a:r>
            <a:r>
              <a:rPr lang="en-US" sz="1200" dirty="0" err="1">
                <a:latin typeface="Proxima Nova" panose="020B0604020202020204" charset="0"/>
              </a:rPr>
              <a:t>dan</a:t>
            </a:r>
            <a:r>
              <a:rPr lang="en-US" sz="1200" dirty="0">
                <a:latin typeface="Proxima Nova" panose="020B0604020202020204" charset="0"/>
              </a:rPr>
              <a:t> cross-platform.</a:t>
            </a:r>
            <a:endParaRPr sz="1200" dirty="0">
              <a:latin typeface="Proxima Nova" panose="020B0604020202020204" charset="0"/>
            </a:endParaRPr>
          </a:p>
        </p:txBody>
      </p:sp>
      <p:sp>
        <p:nvSpPr>
          <p:cNvPr id="1356" name="Google Shape;1356;p40"/>
          <p:cNvSpPr txBox="1">
            <a:spLocks noGrp="1"/>
          </p:cNvSpPr>
          <p:nvPr>
            <p:ph type="title"/>
          </p:nvPr>
        </p:nvSpPr>
        <p:spPr>
          <a:xfrm>
            <a:off x="4755759" y="1813275"/>
            <a:ext cx="3359616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Express.js</a:t>
            </a:r>
            <a:endParaRPr sz="1400" dirty="0"/>
          </a:p>
        </p:txBody>
      </p:sp>
      <p:sp>
        <p:nvSpPr>
          <p:cNvPr id="1357" name="Google Shape;1357;p40"/>
          <p:cNvSpPr txBox="1">
            <a:spLocks noGrp="1"/>
          </p:cNvSpPr>
          <p:nvPr>
            <p:ph type="subTitle" idx="4294967295"/>
          </p:nvPr>
        </p:nvSpPr>
        <p:spPr>
          <a:xfrm>
            <a:off x="4755760" y="2069150"/>
            <a:ext cx="3359616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sz="1200" dirty="0">
                <a:latin typeface="Proxima Nova"/>
                <a:ea typeface="Proxima Nova"/>
                <a:cs typeface="Proxima Nova"/>
                <a:sym typeface="Proxima Nova"/>
              </a:rPr>
              <a:t>Express merupakan framework node js untuk aplikasi web yang minimalis dan fleksibel.</a:t>
            </a:r>
            <a:endParaRPr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56" y="1117514"/>
            <a:ext cx="1164025" cy="711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46" y="1133190"/>
            <a:ext cx="2440042" cy="680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83" y="3046548"/>
            <a:ext cx="1997169" cy="746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909" y="2971659"/>
            <a:ext cx="1902375" cy="825030"/>
          </a:xfrm>
          <a:prstGeom prst="rect">
            <a:avLst/>
          </a:prstGeom>
        </p:spPr>
      </p:pic>
      <p:sp>
        <p:nvSpPr>
          <p:cNvPr id="85" name="Google Shape;1356;p40"/>
          <p:cNvSpPr txBox="1">
            <a:spLocks/>
          </p:cNvSpPr>
          <p:nvPr/>
        </p:nvSpPr>
        <p:spPr>
          <a:xfrm>
            <a:off x="1028699" y="1809103"/>
            <a:ext cx="335954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 smtClean="0"/>
              <a:t>Node.js</a:t>
            </a:r>
            <a:endParaRPr lang="en-US" sz="1400" dirty="0"/>
          </a:p>
        </p:txBody>
      </p:sp>
      <p:sp>
        <p:nvSpPr>
          <p:cNvPr id="86" name="Google Shape;1356;p40"/>
          <p:cNvSpPr txBox="1">
            <a:spLocks/>
          </p:cNvSpPr>
          <p:nvPr/>
        </p:nvSpPr>
        <p:spPr>
          <a:xfrm>
            <a:off x="1028698" y="3668422"/>
            <a:ext cx="335954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 smtClean="0"/>
              <a:t>PostgreSQL</a:t>
            </a:r>
            <a:endParaRPr lang="en-US" sz="1400" dirty="0"/>
          </a:p>
        </p:txBody>
      </p:sp>
      <p:sp>
        <p:nvSpPr>
          <p:cNvPr id="87" name="Google Shape;1328;p40"/>
          <p:cNvSpPr txBox="1">
            <a:spLocks/>
          </p:cNvSpPr>
          <p:nvPr/>
        </p:nvSpPr>
        <p:spPr>
          <a:xfrm>
            <a:off x="1028698" y="3956079"/>
            <a:ext cx="335954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-US" sz="1200" dirty="0">
                <a:latin typeface="Proxima Nova" panose="020B0604020202020204" charset="0"/>
              </a:rPr>
              <a:t>PostgreSQL </a:t>
            </a:r>
            <a:r>
              <a:rPr lang="en-US" sz="1200" dirty="0" err="1">
                <a:latin typeface="Proxima Nova" panose="020B0604020202020204" charset="0"/>
              </a:rPr>
              <a:t>adalah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sistem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manajemen</a:t>
            </a:r>
            <a:r>
              <a:rPr lang="en-US" sz="1200" dirty="0">
                <a:latin typeface="Proxima Nova" panose="020B0604020202020204" charset="0"/>
              </a:rPr>
              <a:t> database </a:t>
            </a:r>
            <a:r>
              <a:rPr lang="en-US" sz="1200" dirty="0" err="1">
                <a:latin typeface="Proxima Nova" panose="020B0604020202020204" charset="0"/>
              </a:rPr>
              <a:t>relasional</a:t>
            </a:r>
            <a:r>
              <a:rPr lang="en-US" sz="1200" dirty="0">
                <a:latin typeface="Proxima Nova" panose="020B0604020202020204" charset="0"/>
              </a:rPr>
              <a:t> (RDBMS) yang </a:t>
            </a:r>
            <a:r>
              <a:rPr lang="en-US" sz="1200" dirty="0" err="1">
                <a:latin typeface="Proxima Nova" panose="020B0604020202020204" charset="0"/>
              </a:rPr>
              <a:t>bersifat</a:t>
            </a:r>
            <a:r>
              <a:rPr lang="en-US" sz="1200" dirty="0">
                <a:latin typeface="Proxima Nova" panose="020B0604020202020204" charset="0"/>
              </a:rPr>
              <a:t> open source.</a:t>
            </a:r>
          </a:p>
        </p:txBody>
      </p:sp>
      <p:sp>
        <p:nvSpPr>
          <p:cNvPr id="89" name="Google Shape;1356;p40"/>
          <p:cNvSpPr txBox="1">
            <a:spLocks/>
          </p:cNvSpPr>
          <p:nvPr/>
        </p:nvSpPr>
        <p:spPr>
          <a:xfrm>
            <a:off x="4755796" y="3668422"/>
            <a:ext cx="3359503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 smtClean="0"/>
              <a:t>Rest API</a:t>
            </a:r>
            <a:endParaRPr lang="en-US" sz="1400" dirty="0"/>
          </a:p>
        </p:txBody>
      </p:sp>
      <p:sp>
        <p:nvSpPr>
          <p:cNvPr id="90" name="Google Shape;1328;p40"/>
          <p:cNvSpPr txBox="1">
            <a:spLocks/>
          </p:cNvSpPr>
          <p:nvPr/>
        </p:nvSpPr>
        <p:spPr>
          <a:xfrm>
            <a:off x="4700798" y="3952280"/>
            <a:ext cx="3518291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-US" sz="1200" dirty="0">
                <a:latin typeface="Proxima Nova" panose="020B0604020202020204" charset="0"/>
              </a:rPr>
              <a:t>RESTful API / REST API </a:t>
            </a:r>
            <a:r>
              <a:rPr lang="en-US" sz="1200" dirty="0" err="1">
                <a:latin typeface="Proxima Nova" panose="020B0604020202020204" charset="0"/>
              </a:rPr>
              <a:t>merupakan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penerapan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dari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smtClean="0">
                <a:latin typeface="Proxima Nova" panose="020B0604020202020204" charset="0"/>
              </a:rPr>
              <a:t>API </a:t>
            </a:r>
            <a:r>
              <a:rPr lang="en-US" sz="1200" dirty="0">
                <a:latin typeface="Proxima Nova" panose="020B0604020202020204" charset="0"/>
              </a:rPr>
              <a:t>yang </a:t>
            </a:r>
            <a:r>
              <a:rPr lang="en-US" sz="1200" dirty="0" err="1">
                <a:latin typeface="Proxima Nova" panose="020B0604020202020204" charset="0"/>
              </a:rPr>
              <a:t>digunakan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menjembatani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antara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sistem</a:t>
            </a:r>
            <a:r>
              <a:rPr lang="en-US" sz="1200" dirty="0">
                <a:latin typeface="Proxima Nova" panose="020B0604020202020204" charset="0"/>
              </a:rPr>
              <a:t> yang </a:t>
            </a:r>
            <a:r>
              <a:rPr lang="en-US" sz="1200" dirty="0" err="1">
                <a:latin typeface="Proxima Nova" panose="020B0604020202020204" charset="0"/>
              </a:rPr>
              <a:t>berbeda</a:t>
            </a:r>
            <a:r>
              <a:rPr lang="en-US" sz="1200" dirty="0">
                <a:latin typeface="Proxima Nova" panose="020B0604020202020204" charset="0"/>
              </a:rPr>
              <a:t> (client </a:t>
            </a:r>
            <a:r>
              <a:rPr lang="en-US" sz="1200" dirty="0" err="1">
                <a:latin typeface="Proxima Nova" panose="020B0604020202020204" charset="0"/>
              </a:rPr>
              <a:t>dan</a:t>
            </a:r>
            <a:r>
              <a:rPr lang="en-US" sz="1200" dirty="0">
                <a:latin typeface="Proxima Nova" panose="020B0604020202020204" charset="0"/>
              </a:rPr>
              <a:t> server).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Route Structure</a:t>
            </a:r>
            <a:endParaRPr dirty="0"/>
          </a:p>
        </p:txBody>
      </p:sp>
      <p:sp>
        <p:nvSpPr>
          <p:cNvPr id="1023" name="Google Shape;1023;p3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Food </a:t>
            </a:r>
            <a:r>
              <a:rPr lang="en-US" dirty="0"/>
              <a:t>recipe </a:t>
            </a:r>
            <a:r>
              <a:rPr lang="en-US" dirty="0" smtClean="0"/>
              <a:t>application </a:t>
            </a:r>
            <a:r>
              <a:rPr lang="en-US" dirty="0"/>
              <a:t>route structure</a:t>
            </a:r>
            <a:endParaRPr dirty="0"/>
          </a:p>
        </p:txBody>
      </p:sp>
      <p:sp>
        <p:nvSpPr>
          <p:cNvPr id="1024" name="Google Shape;1024;p39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74" name="Google Shape;3862;p64"/>
          <p:cNvGrpSpPr/>
          <p:nvPr/>
        </p:nvGrpSpPr>
        <p:grpSpPr>
          <a:xfrm>
            <a:off x="786681" y="771405"/>
            <a:ext cx="3985015" cy="3558858"/>
            <a:chOff x="962450" y="238100"/>
            <a:chExt cx="5751300" cy="5238100"/>
          </a:xfrm>
        </p:grpSpPr>
        <p:sp>
          <p:nvSpPr>
            <p:cNvPr id="375" name="Google Shape;3863;p64"/>
            <p:cNvSpPr/>
            <p:nvPr/>
          </p:nvSpPr>
          <p:spPr>
            <a:xfrm>
              <a:off x="962450" y="238100"/>
              <a:ext cx="5751300" cy="5155000"/>
            </a:xfrm>
            <a:custGeom>
              <a:avLst/>
              <a:gdLst/>
              <a:ahLst/>
              <a:cxnLst/>
              <a:rect l="l" t="t" r="r" b="b"/>
              <a:pathLst>
                <a:path w="230052" h="206200" extrusionOk="0">
                  <a:moveTo>
                    <a:pt x="102974" y="1"/>
                  </a:moveTo>
                  <a:cubicBezTo>
                    <a:pt x="98160" y="1"/>
                    <a:pt x="93442" y="789"/>
                    <a:pt x="89459" y="2228"/>
                  </a:cubicBezTo>
                  <a:cubicBezTo>
                    <a:pt x="72174" y="8474"/>
                    <a:pt x="74478" y="22392"/>
                    <a:pt x="59497" y="32184"/>
                  </a:cubicBezTo>
                  <a:cubicBezTo>
                    <a:pt x="44516" y="41977"/>
                    <a:pt x="30110" y="38539"/>
                    <a:pt x="15706" y="51234"/>
                  </a:cubicBezTo>
                  <a:cubicBezTo>
                    <a:pt x="1301" y="63930"/>
                    <a:pt x="1" y="87997"/>
                    <a:pt x="5910" y="99256"/>
                  </a:cubicBezTo>
                  <a:cubicBezTo>
                    <a:pt x="11821" y="110515"/>
                    <a:pt x="18587" y="118762"/>
                    <a:pt x="12825" y="138129"/>
                  </a:cubicBezTo>
                  <a:cubicBezTo>
                    <a:pt x="7063" y="157496"/>
                    <a:pt x="7639" y="179991"/>
                    <a:pt x="30689" y="191829"/>
                  </a:cubicBezTo>
                  <a:cubicBezTo>
                    <a:pt x="35157" y="194125"/>
                    <a:pt x="39430" y="195026"/>
                    <a:pt x="43526" y="195026"/>
                  </a:cubicBezTo>
                  <a:cubicBezTo>
                    <a:pt x="58540" y="195026"/>
                    <a:pt x="71160" y="182906"/>
                    <a:pt x="82213" y="182906"/>
                  </a:cubicBezTo>
                  <a:cubicBezTo>
                    <a:pt x="83696" y="182906"/>
                    <a:pt x="85150" y="183124"/>
                    <a:pt x="86579" y="183619"/>
                  </a:cubicBezTo>
                  <a:cubicBezTo>
                    <a:pt x="99641" y="188143"/>
                    <a:pt x="122779" y="206199"/>
                    <a:pt x="149118" y="206199"/>
                  </a:cubicBezTo>
                  <a:cubicBezTo>
                    <a:pt x="152986" y="206199"/>
                    <a:pt x="156923" y="205810"/>
                    <a:pt x="160908" y="204931"/>
                  </a:cubicBezTo>
                  <a:cubicBezTo>
                    <a:pt x="192023" y="198068"/>
                    <a:pt x="178195" y="174485"/>
                    <a:pt x="198361" y="167774"/>
                  </a:cubicBezTo>
                  <a:cubicBezTo>
                    <a:pt x="218527" y="161063"/>
                    <a:pt x="230051" y="137885"/>
                    <a:pt x="223138" y="113418"/>
                  </a:cubicBezTo>
                  <a:cubicBezTo>
                    <a:pt x="216223" y="88949"/>
                    <a:pt x="198936" y="84248"/>
                    <a:pt x="202970" y="68845"/>
                  </a:cubicBezTo>
                  <a:cubicBezTo>
                    <a:pt x="206014" y="57223"/>
                    <a:pt x="210094" y="46044"/>
                    <a:pt x="202339" y="34863"/>
                  </a:cubicBezTo>
                  <a:cubicBezTo>
                    <a:pt x="193280" y="21800"/>
                    <a:pt x="178398" y="15485"/>
                    <a:pt x="163366" y="15485"/>
                  </a:cubicBezTo>
                  <a:cubicBezTo>
                    <a:pt x="161783" y="15485"/>
                    <a:pt x="160199" y="15555"/>
                    <a:pt x="158620" y="15695"/>
                  </a:cubicBezTo>
                  <a:cubicBezTo>
                    <a:pt x="155939" y="15932"/>
                    <a:pt x="153087" y="16107"/>
                    <a:pt x="150191" y="16107"/>
                  </a:cubicBezTo>
                  <a:cubicBezTo>
                    <a:pt x="146408" y="16107"/>
                    <a:pt x="142552" y="15808"/>
                    <a:pt x="138910" y="14960"/>
                  </a:cubicBezTo>
                  <a:cubicBezTo>
                    <a:pt x="131547" y="13246"/>
                    <a:pt x="128157" y="9128"/>
                    <a:pt x="122308" y="5219"/>
                  </a:cubicBezTo>
                  <a:lnTo>
                    <a:pt x="122283" y="5202"/>
                  </a:lnTo>
                  <a:cubicBezTo>
                    <a:pt x="116888" y="1602"/>
                    <a:pt x="109834" y="1"/>
                    <a:pt x="10297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864;p64"/>
            <p:cNvSpPr/>
            <p:nvPr/>
          </p:nvSpPr>
          <p:spPr>
            <a:xfrm>
              <a:off x="1030525" y="242725"/>
              <a:ext cx="5561175" cy="5150350"/>
            </a:xfrm>
            <a:custGeom>
              <a:avLst/>
              <a:gdLst/>
              <a:ahLst/>
              <a:cxnLst/>
              <a:rect l="l" t="t" r="r" b="b"/>
              <a:pathLst>
                <a:path w="222447" h="206014" extrusionOk="0">
                  <a:moveTo>
                    <a:pt x="110280" y="112230"/>
                  </a:moveTo>
                  <a:lnTo>
                    <a:pt x="110417" y="112549"/>
                  </a:lnTo>
                  <a:lnTo>
                    <a:pt x="110251" y="112325"/>
                  </a:lnTo>
                  <a:lnTo>
                    <a:pt x="110280" y="112230"/>
                  </a:lnTo>
                  <a:close/>
                  <a:moveTo>
                    <a:pt x="109811" y="112342"/>
                  </a:moveTo>
                  <a:lnTo>
                    <a:pt x="110049" y="112595"/>
                  </a:lnTo>
                  <a:lnTo>
                    <a:pt x="109817" y="112440"/>
                  </a:lnTo>
                  <a:lnTo>
                    <a:pt x="109811" y="112342"/>
                  </a:lnTo>
                  <a:close/>
                  <a:moveTo>
                    <a:pt x="110758" y="112287"/>
                  </a:moveTo>
                  <a:lnTo>
                    <a:pt x="110778" y="112633"/>
                  </a:lnTo>
                  <a:lnTo>
                    <a:pt x="110699" y="112366"/>
                  </a:lnTo>
                  <a:lnTo>
                    <a:pt x="110758" y="112287"/>
                  </a:lnTo>
                  <a:close/>
                  <a:moveTo>
                    <a:pt x="109408" y="112607"/>
                  </a:moveTo>
                  <a:lnTo>
                    <a:pt x="109718" y="112763"/>
                  </a:lnTo>
                  <a:lnTo>
                    <a:pt x="109446" y="112698"/>
                  </a:lnTo>
                  <a:lnTo>
                    <a:pt x="109408" y="112607"/>
                  </a:lnTo>
                  <a:close/>
                  <a:moveTo>
                    <a:pt x="111190" y="112504"/>
                  </a:moveTo>
                  <a:lnTo>
                    <a:pt x="111090" y="112836"/>
                  </a:lnTo>
                  <a:lnTo>
                    <a:pt x="111107" y="112558"/>
                  </a:lnTo>
                  <a:lnTo>
                    <a:pt x="111190" y="112504"/>
                  </a:lnTo>
                  <a:close/>
                  <a:moveTo>
                    <a:pt x="109120" y="112994"/>
                  </a:moveTo>
                  <a:lnTo>
                    <a:pt x="109464" y="113034"/>
                  </a:lnTo>
                  <a:lnTo>
                    <a:pt x="109187" y="113066"/>
                  </a:lnTo>
                  <a:lnTo>
                    <a:pt x="109120" y="112994"/>
                  </a:lnTo>
                  <a:close/>
                  <a:moveTo>
                    <a:pt x="111520" y="112854"/>
                  </a:moveTo>
                  <a:lnTo>
                    <a:pt x="111312" y="113133"/>
                  </a:lnTo>
                  <a:lnTo>
                    <a:pt x="111424" y="112877"/>
                  </a:lnTo>
                  <a:lnTo>
                    <a:pt x="111520" y="112854"/>
                  </a:lnTo>
                  <a:close/>
                  <a:moveTo>
                    <a:pt x="111613" y="113286"/>
                  </a:moveTo>
                  <a:lnTo>
                    <a:pt x="111712" y="113297"/>
                  </a:lnTo>
                  <a:lnTo>
                    <a:pt x="111421" y="113488"/>
                  </a:lnTo>
                  <a:lnTo>
                    <a:pt x="111613" y="113286"/>
                  </a:lnTo>
                  <a:close/>
                  <a:moveTo>
                    <a:pt x="109319" y="113376"/>
                  </a:moveTo>
                  <a:lnTo>
                    <a:pt x="109069" y="113500"/>
                  </a:lnTo>
                  <a:lnTo>
                    <a:pt x="108981" y="113456"/>
                  </a:lnTo>
                  <a:lnTo>
                    <a:pt x="109319" y="113376"/>
                  </a:lnTo>
                  <a:close/>
                  <a:moveTo>
                    <a:pt x="111650" y="113734"/>
                  </a:moveTo>
                  <a:lnTo>
                    <a:pt x="111739" y="113779"/>
                  </a:lnTo>
                  <a:lnTo>
                    <a:pt x="111401" y="113859"/>
                  </a:lnTo>
                  <a:lnTo>
                    <a:pt x="111401" y="113859"/>
                  </a:lnTo>
                  <a:lnTo>
                    <a:pt x="111650" y="113734"/>
                  </a:lnTo>
                  <a:close/>
                  <a:moveTo>
                    <a:pt x="109300" y="113746"/>
                  </a:moveTo>
                  <a:lnTo>
                    <a:pt x="109108" y="113949"/>
                  </a:lnTo>
                  <a:lnTo>
                    <a:pt x="109009" y="113937"/>
                  </a:lnTo>
                  <a:lnTo>
                    <a:pt x="109300" y="113746"/>
                  </a:lnTo>
                  <a:close/>
                  <a:moveTo>
                    <a:pt x="110332" y="113136"/>
                  </a:moveTo>
                  <a:lnTo>
                    <a:pt x="110498" y="113155"/>
                  </a:lnTo>
                  <a:lnTo>
                    <a:pt x="110648" y="113231"/>
                  </a:lnTo>
                  <a:lnTo>
                    <a:pt x="110763" y="113352"/>
                  </a:lnTo>
                  <a:lnTo>
                    <a:pt x="110829" y="113505"/>
                  </a:lnTo>
                  <a:lnTo>
                    <a:pt x="110840" y="113673"/>
                  </a:lnTo>
                  <a:lnTo>
                    <a:pt x="110790" y="113834"/>
                  </a:lnTo>
                  <a:lnTo>
                    <a:pt x="110691" y="113968"/>
                  </a:lnTo>
                  <a:lnTo>
                    <a:pt x="110551" y="114059"/>
                  </a:lnTo>
                  <a:lnTo>
                    <a:pt x="110387" y="114099"/>
                  </a:lnTo>
                  <a:lnTo>
                    <a:pt x="110222" y="114080"/>
                  </a:lnTo>
                  <a:lnTo>
                    <a:pt x="110072" y="114004"/>
                  </a:lnTo>
                  <a:lnTo>
                    <a:pt x="109957" y="113882"/>
                  </a:lnTo>
                  <a:lnTo>
                    <a:pt x="109891" y="113728"/>
                  </a:lnTo>
                  <a:lnTo>
                    <a:pt x="109881" y="113562"/>
                  </a:lnTo>
                  <a:lnTo>
                    <a:pt x="109929" y="113401"/>
                  </a:lnTo>
                  <a:lnTo>
                    <a:pt x="110029" y="113267"/>
                  </a:lnTo>
                  <a:lnTo>
                    <a:pt x="110169" y="113174"/>
                  </a:lnTo>
                  <a:lnTo>
                    <a:pt x="110332" y="113136"/>
                  </a:lnTo>
                  <a:close/>
                  <a:moveTo>
                    <a:pt x="111533" y="114169"/>
                  </a:moveTo>
                  <a:lnTo>
                    <a:pt x="111600" y="114241"/>
                  </a:lnTo>
                  <a:lnTo>
                    <a:pt x="111600" y="114241"/>
                  </a:lnTo>
                  <a:lnTo>
                    <a:pt x="111255" y="114200"/>
                  </a:lnTo>
                  <a:lnTo>
                    <a:pt x="111533" y="114169"/>
                  </a:lnTo>
                  <a:close/>
                  <a:moveTo>
                    <a:pt x="109408" y="114101"/>
                  </a:moveTo>
                  <a:lnTo>
                    <a:pt x="109296" y="114358"/>
                  </a:lnTo>
                  <a:lnTo>
                    <a:pt x="109200" y="114381"/>
                  </a:lnTo>
                  <a:lnTo>
                    <a:pt x="109408" y="114101"/>
                  </a:lnTo>
                  <a:close/>
                  <a:moveTo>
                    <a:pt x="111002" y="114471"/>
                  </a:moveTo>
                  <a:lnTo>
                    <a:pt x="111273" y="114537"/>
                  </a:lnTo>
                  <a:lnTo>
                    <a:pt x="111312" y="114628"/>
                  </a:lnTo>
                  <a:lnTo>
                    <a:pt x="111312" y="114628"/>
                  </a:lnTo>
                  <a:lnTo>
                    <a:pt x="111002" y="114471"/>
                  </a:lnTo>
                  <a:close/>
                  <a:moveTo>
                    <a:pt x="109631" y="114398"/>
                  </a:moveTo>
                  <a:lnTo>
                    <a:pt x="109614" y="114677"/>
                  </a:lnTo>
                  <a:lnTo>
                    <a:pt x="109531" y="114731"/>
                  </a:lnTo>
                  <a:lnTo>
                    <a:pt x="109631" y="114398"/>
                  </a:lnTo>
                  <a:close/>
                  <a:moveTo>
                    <a:pt x="110672" y="114640"/>
                  </a:moveTo>
                  <a:lnTo>
                    <a:pt x="110904" y="114793"/>
                  </a:lnTo>
                  <a:lnTo>
                    <a:pt x="110910" y="114893"/>
                  </a:lnTo>
                  <a:lnTo>
                    <a:pt x="110672" y="114640"/>
                  </a:lnTo>
                  <a:close/>
                  <a:moveTo>
                    <a:pt x="109941" y="114600"/>
                  </a:moveTo>
                  <a:lnTo>
                    <a:pt x="110020" y="114868"/>
                  </a:lnTo>
                  <a:lnTo>
                    <a:pt x="109962" y="114948"/>
                  </a:lnTo>
                  <a:lnTo>
                    <a:pt x="109941" y="114600"/>
                  </a:lnTo>
                  <a:close/>
                  <a:moveTo>
                    <a:pt x="110302" y="114684"/>
                  </a:moveTo>
                  <a:lnTo>
                    <a:pt x="110469" y="114910"/>
                  </a:lnTo>
                  <a:lnTo>
                    <a:pt x="110440" y="115003"/>
                  </a:lnTo>
                  <a:lnTo>
                    <a:pt x="110302" y="114684"/>
                  </a:lnTo>
                  <a:close/>
                  <a:moveTo>
                    <a:pt x="104234" y="1"/>
                  </a:moveTo>
                  <a:lnTo>
                    <a:pt x="110755" y="112213"/>
                  </a:lnTo>
                  <a:lnTo>
                    <a:pt x="110678" y="112294"/>
                  </a:lnTo>
                  <a:lnTo>
                    <a:pt x="79198" y="6022"/>
                  </a:lnTo>
                  <a:cubicBezTo>
                    <a:pt x="74748" y="9347"/>
                    <a:pt x="72244" y="13504"/>
                    <a:pt x="69568" y="17815"/>
                  </a:cubicBezTo>
                  <a:lnTo>
                    <a:pt x="110251" y="112163"/>
                  </a:lnTo>
                  <a:lnTo>
                    <a:pt x="110206" y="112265"/>
                  </a:lnTo>
                  <a:lnTo>
                    <a:pt x="52601" y="34415"/>
                  </a:lnTo>
                  <a:cubicBezTo>
                    <a:pt x="48537" y="36485"/>
                    <a:pt x="44514" y="37772"/>
                    <a:pt x="40518" y="38876"/>
                  </a:cubicBezTo>
                  <a:lnTo>
                    <a:pt x="109759" y="112288"/>
                  </a:lnTo>
                  <a:lnTo>
                    <a:pt x="109753" y="112399"/>
                  </a:lnTo>
                  <a:lnTo>
                    <a:pt x="14793" y="49546"/>
                  </a:lnTo>
                  <a:cubicBezTo>
                    <a:pt x="14190" y="50024"/>
                    <a:pt x="13587" y="50518"/>
                    <a:pt x="12983" y="51049"/>
                  </a:cubicBezTo>
                  <a:cubicBezTo>
                    <a:pt x="9931" y="53739"/>
                    <a:pt x="7472" y="56943"/>
                    <a:pt x="5541" y="60425"/>
                  </a:cubicBezTo>
                  <a:lnTo>
                    <a:pt x="109342" y="112575"/>
                  </a:lnTo>
                  <a:lnTo>
                    <a:pt x="109373" y="112680"/>
                  </a:lnTo>
                  <a:lnTo>
                    <a:pt x="1" y="86422"/>
                  </a:lnTo>
                  <a:lnTo>
                    <a:pt x="1" y="86422"/>
                  </a:lnTo>
                  <a:cubicBezTo>
                    <a:pt x="341" y="91335"/>
                    <a:pt x="1449" y="95760"/>
                    <a:pt x="3187" y="99071"/>
                  </a:cubicBezTo>
                  <a:cubicBezTo>
                    <a:pt x="3477" y="99621"/>
                    <a:pt x="3767" y="100163"/>
                    <a:pt x="4058" y="100699"/>
                  </a:cubicBezTo>
                  <a:lnTo>
                    <a:pt x="109045" y="112986"/>
                  </a:lnTo>
                  <a:lnTo>
                    <a:pt x="109111" y="113075"/>
                  </a:lnTo>
                  <a:lnTo>
                    <a:pt x="12288" y="124106"/>
                  </a:lnTo>
                  <a:cubicBezTo>
                    <a:pt x="12327" y="127780"/>
                    <a:pt x="11778" y="131934"/>
                    <a:pt x="10425" y="136800"/>
                  </a:cubicBezTo>
                  <a:lnTo>
                    <a:pt x="108909" y="113473"/>
                  </a:lnTo>
                  <a:lnTo>
                    <a:pt x="109001" y="113534"/>
                  </a:lnTo>
                  <a:lnTo>
                    <a:pt x="7547" y="164117"/>
                  </a:lnTo>
                  <a:cubicBezTo>
                    <a:pt x="8256" y="168831"/>
                    <a:pt x="9754" y="173372"/>
                    <a:pt x="12270" y="177545"/>
                  </a:cubicBezTo>
                  <a:lnTo>
                    <a:pt x="108947" y="113978"/>
                  </a:lnTo>
                  <a:lnTo>
                    <a:pt x="109055" y="114004"/>
                  </a:lnTo>
                  <a:lnTo>
                    <a:pt x="33340" y="193791"/>
                  </a:lnTo>
                  <a:cubicBezTo>
                    <a:pt x="35891" y="194524"/>
                    <a:pt x="38376" y="194840"/>
                    <a:pt x="40798" y="194840"/>
                  </a:cubicBezTo>
                  <a:cubicBezTo>
                    <a:pt x="44116" y="194840"/>
                    <a:pt x="47317" y="194248"/>
                    <a:pt x="50411" y="193326"/>
                  </a:cubicBezTo>
                  <a:lnTo>
                    <a:pt x="109156" y="114440"/>
                  </a:lnTo>
                  <a:lnTo>
                    <a:pt x="109266" y="114428"/>
                  </a:lnTo>
                  <a:lnTo>
                    <a:pt x="79571" y="182722"/>
                  </a:lnTo>
                  <a:cubicBezTo>
                    <a:pt x="81025" y="182729"/>
                    <a:pt x="82452" y="182948"/>
                    <a:pt x="83856" y="183434"/>
                  </a:cubicBezTo>
                  <a:cubicBezTo>
                    <a:pt x="85254" y="183919"/>
                    <a:pt x="86768" y="184558"/>
                    <a:pt x="88389" y="185314"/>
                  </a:cubicBezTo>
                  <a:lnTo>
                    <a:pt x="109509" y="114802"/>
                  </a:lnTo>
                  <a:lnTo>
                    <a:pt x="109609" y="114753"/>
                  </a:lnTo>
                  <a:lnTo>
                    <a:pt x="104776" y="193771"/>
                  </a:lnTo>
                  <a:cubicBezTo>
                    <a:pt x="107955" y="195391"/>
                    <a:pt x="111311" y="197023"/>
                    <a:pt x="114819" y="198543"/>
                  </a:cubicBezTo>
                  <a:lnTo>
                    <a:pt x="109966" y="115021"/>
                  </a:lnTo>
                  <a:lnTo>
                    <a:pt x="110042" y="114941"/>
                  </a:lnTo>
                  <a:lnTo>
                    <a:pt x="136792" y="205246"/>
                  </a:lnTo>
                  <a:cubicBezTo>
                    <a:pt x="139937" y="205738"/>
                    <a:pt x="143144" y="206014"/>
                    <a:pt x="146400" y="206014"/>
                  </a:cubicBezTo>
                  <a:cubicBezTo>
                    <a:pt x="147476" y="206014"/>
                    <a:pt x="148557" y="205983"/>
                    <a:pt x="149643" y="205921"/>
                  </a:cubicBezTo>
                  <a:lnTo>
                    <a:pt x="110470" y="115072"/>
                  </a:lnTo>
                  <a:lnTo>
                    <a:pt x="110515" y="114970"/>
                  </a:lnTo>
                  <a:lnTo>
                    <a:pt x="172423" y="198633"/>
                  </a:lnTo>
                  <a:cubicBezTo>
                    <a:pt x="176323" y="195605"/>
                    <a:pt x="178505" y="191987"/>
                    <a:pt x="180127" y="188277"/>
                  </a:cubicBezTo>
                  <a:lnTo>
                    <a:pt x="110961" y="114947"/>
                  </a:lnTo>
                  <a:lnTo>
                    <a:pt x="110968" y="114835"/>
                  </a:lnTo>
                  <a:lnTo>
                    <a:pt x="192588" y="168858"/>
                  </a:lnTo>
                  <a:cubicBezTo>
                    <a:pt x="193571" y="168359"/>
                    <a:pt x="194591" y="167936"/>
                    <a:pt x="195638" y="167589"/>
                  </a:cubicBezTo>
                  <a:cubicBezTo>
                    <a:pt x="199352" y="166353"/>
                    <a:pt x="202846" y="164531"/>
                    <a:pt x="205986" y="162191"/>
                  </a:cubicBezTo>
                  <a:lnTo>
                    <a:pt x="111379" y="114660"/>
                  </a:lnTo>
                  <a:lnTo>
                    <a:pt x="111347" y="114555"/>
                  </a:lnTo>
                  <a:lnTo>
                    <a:pt x="220545" y="140771"/>
                  </a:lnTo>
                  <a:cubicBezTo>
                    <a:pt x="221794" y="136507"/>
                    <a:pt x="222446" y="131946"/>
                    <a:pt x="222420" y="127209"/>
                  </a:cubicBezTo>
                  <a:lnTo>
                    <a:pt x="111674" y="114249"/>
                  </a:lnTo>
                  <a:lnTo>
                    <a:pt x="111609" y="114159"/>
                  </a:lnTo>
                  <a:lnTo>
                    <a:pt x="216103" y="102253"/>
                  </a:lnTo>
                  <a:cubicBezTo>
                    <a:pt x="213778" y="97725"/>
                    <a:pt x="211166" y="94053"/>
                    <a:pt x="208713" y="90809"/>
                  </a:cubicBezTo>
                  <a:lnTo>
                    <a:pt x="111811" y="113762"/>
                  </a:lnTo>
                  <a:lnTo>
                    <a:pt x="111719" y="113701"/>
                  </a:lnTo>
                  <a:lnTo>
                    <a:pt x="200019" y="69675"/>
                  </a:lnTo>
                  <a:cubicBezTo>
                    <a:pt x="200089" y="69341"/>
                    <a:pt x="200156" y="69006"/>
                    <a:pt x="200247" y="68660"/>
                  </a:cubicBezTo>
                  <a:cubicBezTo>
                    <a:pt x="201661" y="63261"/>
                    <a:pt x="203297" y="57957"/>
                    <a:pt x="203868" y="52703"/>
                  </a:cubicBezTo>
                  <a:lnTo>
                    <a:pt x="203868" y="52703"/>
                  </a:lnTo>
                  <a:lnTo>
                    <a:pt x="111773" y="113257"/>
                  </a:lnTo>
                  <a:lnTo>
                    <a:pt x="111665" y="113231"/>
                  </a:lnTo>
                  <a:lnTo>
                    <a:pt x="193180" y="27331"/>
                  </a:lnTo>
                  <a:cubicBezTo>
                    <a:pt x="189554" y="24030"/>
                    <a:pt x="185444" y="21425"/>
                    <a:pt x="181047" y="19492"/>
                  </a:cubicBezTo>
                  <a:lnTo>
                    <a:pt x="111564" y="112795"/>
                  </a:lnTo>
                  <a:lnTo>
                    <a:pt x="111455" y="112807"/>
                  </a:lnTo>
                  <a:lnTo>
                    <a:pt x="153684" y="15686"/>
                  </a:lnTo>
                  <a:lnTo>
                    <a:pt x="153684" y="15686"/>
                  </a:lnTo>
                  <a:cubicBezTo>
                    <a:pt x="151675" y="15827"/>
                    <a:pt x="149594" y="15920"/>
                    <a:pt x="147490" y="15920"/>
                  </a:cubicBezTo>
                  <a:cubicBezTo>
                    <a:pt x="145081" y="15920"/>
                    <a:pt x="142642" y="15799"/>
                    <a:pt x="140248" y="15493"/>
                  </a:cubicBezTo>
                  <a:lnTo>
                    <a:pt x="111210" y="112433"/>
                  </a:lnTo>
                  <a:lnTo>
                    <a:pt x="111112" y="112482"/>
                  </a:lnTo>
                  <a:lnTo>
                    <a:pt x="117752" y="3918"/>
                  </a:lnTo>
                  <a:cubicBezTo>
                    <a:pt x="113747" y="1703"/>
                    <a:pt x="109031" y="442"/>
                    <a:pt x="104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865;p64"/>
            <p:cNvSpPr/>
            <p:nvPr/>
          </p:nvSpPr>
          <p:spPr>
            <a:xfrm>
              <a:off x="1506350" y="5243875"/>
              <a:ext cx="4508750" cy="232325"/>
            </a:xfrm>
            <a:custGeom>
              <a:avLst/>
              <a:gdLst/>
              <a:ahLst/>
              <a:cxnLst/>
              <a:rect l="l" t="t" r="r" b="b"/>
              <a:pathLst>
                <a:path w="180350" h="9293" extrusionOk="0">
                  <a:moveTo>
                    <a:pt x="90174" y="0"/>
                  </a:moveTo>
                  <a:cubicBezTo>
                    <a:pt x="66259" y="0"/>
                    <a:pt x="43323" y="490"/>
                    <a:pt x="26412" y="1362"/>
                  </a:cubicBezTo>
                  <a:cubicBezTo>
                    <a:pt x="9501" y="2232"/>
                    <a:pt x="0" y="3414"/>
                    <a:pt x="0" y="4646"/>
                  </a:cubicBezTo>
                  <a:cubicBezTo>
                    <a:pt x="0" y="5879"/>
                    <a:pt x="9501" y="7060"/>
                    <a:pt x="26412" y="7931"/>
                  </a:cubicBezTo>
                  <a:cubicBezTo>
                    <a:pt x="43323" y="8803"/>
                    <a:pt x="66259" y="9292"/>
                    <a:pt x="90174" y="9292"/>
                  </a:cubicBezTo>
                  <a:cubicBezTo>
                    <a:pt x="114090" y="9292"/>
                    <a:pt x="137027" y="8803"/>
                    <a:pt x="153938" y="7931"/>
                  </a:cubicBezTo>
                  <a:cubicBezTo>
                    <a:pt x="170849" y="7060"/>
                    <a:pt x="180349" y="5879"/>
                    <a:pt x="180349" y="4646"/>
                  </a:cubicBezTo>
                  <a:cubicBezTo>
                    <a:pt x="180349" y="3414"/>
                    <a:pt x="170849" y="2232"/>
                    <a:pt x="153938" y="1362"/>
                  </a:cubicBezTo>
                  <a:cubicBezTo>
                    <a:pt x="137027" y="490"/>
                    <a:pt x="114090" y="0"/>
                    <a:pt x="90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866;p64"/>
            <p:cNvSpPr/>
            <p:nvPr/>
          </p:nvSpPr>
          <p:spPr>
            <a:xfrm>
              <a:off x="2371200" y="3301350"/>
              <a:ext cx="2908425" cy="1849500"/>
            </a:xfrm>
            <a:custGeom>
              <a:avLst/>
              <a:gdLst/>
              <a:ahLst/>
              <a:cxnLst/>
              <a:rect l="l" t="t" r="r" b="b"/>
              <a:pathLst>
                <a:path w="116337" h="73980" extrusionOk="0">
                  <a:moveTo>
                    <a:pt x="64" y="0"/>
                  </a:moveTo>
                  <a:cubicBezTo>
                    <a:pt x="29" y="0"/>
                    <a:pt x="1" y="30"/>
                    <a:pt x="1" y="64"/>
                  </a:cubicBezTo>
                  <a:lnTo>
                    <a:pt x="1" y="73979"/>
                  </a:lnTo>
                  <a:lnTo>
                    <a:pt x="116337" y="73979"/>
                  </a:lnTo>
                  <a:lnTo>
                    <a:pt x="116337" y="64"/>
                  </a:lnTo>
                  <a:cubicBezTo>
                    <a:pt x="116337" y="29"/>
                    <a:pt x="116308" y="0"/>
                    <a:pt x="116273" y="0"/>
                  </a:cubicBezTo>
                  <a:lnTo>
                    <a:pt x="67" y="0"/>
                  </a:ln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867;p64"/>
            <p:cNvSpPr/>
            <p:nvPr/>
          </p:nvSpPr>
          <p:spPr>
            <a:xfrm>
              <a:off x="2364000" y="3294125"/>
              <a:ext cx="2922825" cy="1863925"/>
            </a:xfrm>
            <a:custGeom>
              <a:avLst/>
              <a:gdLst/>
              <a:ahLst/>
              <a:cxnLst/>
              <a:rect l="l" t="t" r="r" b="b"/>
              <a:pathLst>
                <a:path w="116913" h="74557" extrusionOk="0">
                  <a:moveTo>
                    <a:pt x="114150" y="577"/>
                  </a:moveTo>
                  <a:cubicBezTo>
                    <a:pt x="115356" y="577"/>
                    <a:pt x="116337" y="1557"/>
                    <a:pt x="116337" y="2764"/>
                  </a:cubicBezTo>
                  <a:lnTo>
                    <a:pt x="116337" y="73981"/>
                  </a:lnTo>
                  <a:lnTo>
                    <a:pt x="578" y="73981"/>
                  </a:lnTo>
                  <a:lnTo>
                    <a:pt x="576" y="2764"/>
                  </a:lnTo>
                  <a:cubicBezTo>
                    <a:pt x="576" y="1557"/>
                    <a:pt x="1558" y="577"/>
                    <a:pt x="2764" y="577"/>
                  </a:cubicBezTo>
                  <a:close/>
                  <a:moveTo>
                    <a:pt x="2764" y="0"/>
                  </a:moveTo>
                  <a:cubicBezTo>
                    <a:pt x="1240" y="0"/>
                    <a:pt x="1" y="1240"/>
                    <a:pt x="1" y="2764"/>
                  </a:cubicBezTo>
                  <a:lnTo>
                    <a:pt x="1" y="74268"/>
                  </a:lnTo>
                  <a:cubicBezTo>
                    <a:pt x="1" y="74427"/>
                    <a:pt x="130" y="74556"/>
                    <a:pt x="289" y="74556"/>
                  </a:cubicBezTo>
                  <a:lnTo>
                    <a:pt x="116625" y="74556"/>
                  </a:lnTo>
                  <a:cubicBezTo>
                    <a:pt x="116783" y="74556"/>
                    <a:pt x="116913" y="74427"/>
                    <a:pt x="116913" y="74268"/>
                  </a:cubicBezTo>
                  <a:lnTo>
                    <a:pt x="116913" y="2764"/>
                  </a:lnTo>
                  <a:cubicBezTo>
                    <a:pt x="116913" y="1240"/>
                    <a:pt x="115672" y="0"/>
                    <a:pt x="114149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68;p64"/>
            <p:cNvSpPr/>
            <p:nvPr/>
          </p:nvSpPr>
          <p:spPr>
            <a:xfrm>
              <a:off x="2520625" y="3441725"/>
              <a:ext cx="2609575" cy="1734000"/>
            </a:xfrm>
            <a:custGeom>
              <a:avLst/>
              <a:gdLst/>
              <a:ahLst/>
              <a:cxnLst/>
              <a:rect l="l" t="t" r="r" b="b"/>
              <a:pathLst>
                <a:path w="104383" h="69360" extrusionOk="0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69360"/>
                  </a:lnTo>
                  <a:lnTo>
                    <a:pt x="104383" y="69360"/>
                  </a:lnTo>
                  <a:lnTo>
                    <a:pt x="104383" y="65"/>
                  </a:lnTo>
                  <a:cubicBezTo>
                    <a:pt x="104383" y="30"/>
                    <a:pt x="104354" y="1"/>
                    <a:pt x="1043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69;p64"/>
            <p:cNvSpPr/>
            <p:nvPr/>
          </p:nvSpPr>
          <p:spPr>
            <a:xfrm>
              <a:off x="2017725" y="5114250"/>
              <a:ext cx="3486000" cy="186000"/>
            </a:xfrm>
            <a:custGeom>
              <a:avLst/>
              <a:gdLst/>
              <a:ahLst/>
              <a:cxnLst/>
              <a:rect l="l" t="t" r="r" b="b"/>
              <a:pathLst>
                <a:path w="139440" h="7440" extrusionOk="0">
                  <a:moveTo>
                    <a:pt x="1" y="0"/>
                  </a:moveTo>
                  <a:cubicBezTo>
                    <a:pt x="1" y="4108"/>
                    <a:pt x="4459" y="7439"/>
                    <a:pt x="9959" y="7439"/>
                  </a:cubicBezTo>
                  <a:lnTo>
                    <a:pt x="129479" y="7439"/>
                  </a:lnTo>
                  <a:cubicBezTo>
                    <a:pt x="134980" y="7439"/>
                    <a:pt x="139439" y="4108"/>
                    <a:pt x="139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70;p64"/>
            <p:cNvSpPr/>
            <p:nvPr/>
          </p:nvSpPr>
          <p:spPr>
            <a:xfrm>
              <a:off x="2010500" y="5107050"/>
              <a:ext cx="3500400" cy="200425"/>
            </a:xfrm>
            <a:custGeom>
              <a:avLst/>
              <a:gdLst/>
              <a:ahLst/>
              <a:cxnLst/>
              <a:rect l="l" t="t" r="r" b="b"/>
              <a:pathLst>
                <a:path w="140016" h="8017" extrusionOk="0">
                  <a:moveTo>
                    <a:pt x="139432" y="576"/>
                  </a:moveTo>
                  <a:cubicBezTo>
                    <a:pt x="139227" y="4387"/>
                    <a:pt x="134971" y="7439"/>
                    <a:pt x="129768" y="7439"/>
                  </a:cubicBezTo>
                  <a:lnTo>
                    <a:pt x="10248" y="7439"/>
                  </a:lnTo>
                  <a:cubicBezTo>
                    <a:pt x="5047" y="7439"/>
                    <a:pt x="790" y="4387"/>
                    <a:pt x="585" y="576"/>
                  </a:cubicBezTo>
                  <a:close/>
                  <a:moveTo>
                    <a:pt x="290" y="0"/>
                  </a:moveTo>
                  <a:cubicBezTo>
                    <a:pt x="130" y="0"/>
                    <a:pt x="0" y="129"/>
                    <a:pt x="0" y="288"/>
                  </a:cubicBezTo>
                  <a:cubicBezTo>
                    <a:pt x="0" y="4549"/>
                    <a:pt x="4598" y="8016"/>
                    <a:pt x="10248" y="8016"/>
                  </a:cubicBezTo>
                  <a:lnTo>
                    <a:pt x="129768" y="8016"/>
                  </a:lnTo>
                  <a:cubicBezTo>
                    <a:pt x="135420" y="8016"/>
                    <a:pt x="140016" y="4549"/>
                    <a:pt x="140016" y="288"/>
                  </a:cubicBezTo>
                  <a:cubicBezTo>
                    <a:pt x="140016" y="129"/>
                    <a:pt x="139888" y="0"/>
                    <a:pt x="139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71;p64"/>
            <p:cNvSpPr/>
            <p:nvPr/>
          </p:nvSpPr>
          <p:spPr>
            <a:xfrm>
              <a:off x="2558025" y="1598375"/>
              <a:ext cx="1254950" cy="2801925"/>
            </a:xfrm>
            <a:custGeom>
              <a:avLst/>
              <a:gdLst/>
              <a:ahLst/>
              <a:cxnLst/>
              <a:rect l="l" t="t" r="r" b="b"/>
              <a:pathLst>
                <a:path w="50198" h="112077" extrusionOk="0">
                  <a:moveTo>
                    <a:pt x="50198" y="0"/>
                  </a:moveTo>
                  <a:cubicBezTo>
                    <a:pt x="42527" y="7305"/>
                    <a:pt x="22893" y="14678"/>
                    <a:pt x="0" y="30321"/>
                  </a:cubicBezTo>
                  <a:cubicBezTo>
                    <a:pt x="0" y="30321"/>
                    <a:pt x="1430" y="83182"/>
                    <a:pt x="50198" y="112076"/>
                  </a:cubicBezTo>
                  <a:lnTo>
                    <a:pt x="501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72;p64"/>
            <p:cNvSpPr/>
            <p:nvPr/>
          </p:nvSpPr>
          <p:spPr>
            <a:xfrm>
              <a:off x="2550725" y="1591175"/>
              <a:ext cx="1269450" cy="2816325"/>
            </a:xfrm>
            <a:custGeom>
              <a:avLst/>
              <a:gdLst/>
              <a:ahLst/>
              <a:cxnLst/>
              <a:rect l="l" t="t" r="r" b="b"/>
              <a:pathLst>
                <a:path w="50778" h="112653" extrusionOk="0">
                  <a:moveTo>
                    <a:pt x="50202" y="948"/>
                  </a:moveTo>
                  <a:lnTo>
                    <a:pt x="50202" y="111857"/>
                  </a:lnTo>
                  <a:cubicBezTo>
                    <a:pt x="25383" y="96990"/>
                    <a:pt x="13218" y="75784"/>
                    <a:pt x="7380" y="60569"/>
                  </a:cubicBezTo>
                  <a:cubicBezTo>
                    <a:pt x="1386" y="44948"/>
                    <a:pt x="654" y="32294"/>
                    <a:pt x="586" y="30757"/>
                  </a:cubicBezTo>
                  <a:cubicBezTo>
                    <a:pt x="12079" y="22915"/>
                    <a:pt x="22836" y="17111"/>
                    <a:pt x="31485" y="12441"/>
                  </a:cubicBezTo>
                  <a:cubicBezTo>
                    <a:pt x="39724" y="7995"/>
                    <a:pt x="46301" y="4444"/>
                    <a:pt x="50202" y="948"/>
                  </a:cubicBezTo>
                  <a:close/>
                  <a:moveTo>
                    <a:pt x="50487" y="0"/>
                  </a:moveTo>
                  <a:cubicBezTo>
                    <a:pt x="50419" y="0"/>
                    <a:pt x="50349" y="25"/>
                    <a:pt x="50291" y="80"/>
                  </a:cubicBezTo>
                  <a:cubicBezTo>
                    <a:pt x="46521" y="3671"/>
                    <a:pt x="39764" y="7317"/>
                    <a:pt x="31211" y="11934"/>
                  </a:cubicBezTo>
                  <a:cubicBezTo>
                    <a:pt x="22516" y="16627"/>
                    <a:pt x="11696" y="22466"/>
                    <a:pt x="129" y="30372"/>
                  </a:cubicBezTo>
                  <a:cubicBezTo>
                    <a:pt x="49" y="30427"/>
                    <a:pt x="1" y="30519"/>
                    <a:pt x="4" y="30616"/>
                  </a:cubicBezTo>
                  <a:cubicBezTo>
                    <a:pt x="8" y="30749"/>
                    <a:pt x="437" y="44074"/>
                    <a:pt x="6834" y="60755"/>
                  </a:cubicBezTo>
                  <a:cubicBezTo>
                    <a:pt x="12739" y="76150"/>
                    <a:pt x="25080" y="97645"/>
                    <a:pt x="50344" y="112611"/>
                  </a:cubicBezTo>
                  <a:cubicBezTo>
                    <a:pt x="50388" y="112638"/>
                    <a:pt x="50438" y="112652"/>
                    <a:pt x="50490" y="112652"/>
                  </a:cubicBezTo>
                  <a:cubicBezTo>
                    <a:pt x="50649" y="112652"/>
                    <a:pt x="50778" y="112524"/>
                    <a:pt x="50778" y="112364"/>
                  </a:cubicBezTo>
                  <a:lnTo>
                    <a:pt x="50778" y="288"/>
                  </a:lnTo>
                  <a:cubicBezTo>
                    <a:pt x="50778" y="115"/>
                    <a:pt x="50636" y="0"/>
                    <a:pt x="50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73;p64"/>
            <p:cNvSpPr/>
            <p:nvPr/>
          </p:nvSpPr>
          <p:spPr>
            <a:xfrm>
              <a:off x="3812950" y="1598375"/>
              <a:ext cx="1254975" cy="2801925"/>
            </a:xfrm>
            <a:custGeom>
              <a:avLst/>
              <a:gdLst/>
              <a:ahLst/>
              <a:cxnLst/>
              <a:rect l="l" t="t" r="r" b="b"/>
              <a:pathLst>
                <a:path w="50199" h="112077" extrusionOk="0">
                  <a:moveTo>
                    <a:pt x="1" y="0"/>
                  </a:moveTo>
                  <a:lnTo>
                    <a:pt x="1" y="112076"/>
                  </a:lnTo>
                  <a:cubicBezTo>
                    <a:pt x="48769" y="83182"/>
                    <a:pt x="50199" y="30321"/>
                    <a:pt x="50199" y="30321"/>
                  </a:cubicBezTo>
                  <a:cubicBezTo>
                    <a:pt x="27307" y="14678"/>
                    <a:pt x="7671" y="73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74;p64"/>
            <p:cNvSpPr/>
            <p:nvPr/>
          </p:nvSpPr>
          <p:spPr>
            <a:xfrm>
              <a:off x="3805750" y="1591175"/>
              <a:ext cx="1269475" cy="2816325"/>
            </a:xfrm>
            <a:custGeom>
              <a:avLst/>
              <a:gdLst/>
              <a:ahLst/>
              <a:cxnLst/>
              <a:rect l="l" t="t" r="r" b="b"/>
              <a:pathLst>
                <a:path w="50779" h="112653" extrusionOk="0">
                  <a:moveTo>
                    <a:pt x="577" y="948"/>
                  </a:moveTo>
                  <a:cubicBezTo>
                    <a:pt x="4477" y="4444"/>
                    <a:pt x="11056" y="7995"/>
                    <a:pt x="19294" y="12441"/>
                  </a:cubicBezTo>
                  <a:cubicBezTo>
                    <a:pt x="27943" y="17111"/>
                    <a:pt x="38700" y="22915"/>
                    <a:pt x="50193" y="30758"/>
                  </a:cubicBezTo>
                  <a:cubicBezTo>
                    <a:pt x="50124" y="32296"/>
                    <a:pt x="49394" y="44948"/>
                    <a:pt x="43399" y="60570"/>
                  </a:cubicBezTo>
                  <a:cubicBezTo>
                    <a:pt x="37560" y="75785"/>
                    <a:pt x="25396" y="96991"/>
                    <a:pt x="577" y="111858"/>
                  </a:cubicBezTo>
                  <a:lnTo>
                    <a:pt x="577" y="948"/>
                  </a:lnTo>
                  <a:close/>
                  <a:moveTo>
                    <a:pt x="291" y="0"/>
                  </a:moveTo>
                  <a:cubicBezTo>
                    <a:pt x="143" y="0"/>
                    <a:pt x="1" y="115"/>
                    <a:pt x="1" y="288"/>
                  </a:cubicBezTo>
                  <a:lnTo>
                    <a:pt x="1" y="112364"/>
                  </a:lnTo>
                  <a:cubicBezTo>
                    <a:pt x="1" y="112524"/>
                    <a:pt x="129" y="112652"/>
                    <a:pt x="289" y="112652"/>
                  </a:cubicBezTo>
                  <a:cubicBezTo>
                    <a:pt x="340" y="112652"/>
                    <a:pt x="391" y="112638"/>
                    <a:pt x="435" y="112611"/>
                  </a:cubicBezTo>
                  <a:cubicBezTo>
                    <a:pt x="25699" y="97644"/>
                    <a:pt x="38040" y="76150"/>
                    <a:pt x="43945" y="60755"/>
                  </a:cubicBezTo>
                  <a:cubicBezTo>
                    <a:pt x="50343" y="44074"/>
                    <a:pt x="50772" y="30749"/>
                    <a:pt x="50776" y="30616"/>
                  </a:cubicBezTo>
                  <a:cubicBezTo>
                    <a:pt x="50778" y="30519"/>
                    <a:pt x="50731" y="30427"/>
                    <a:pt x="50650" y="30372"/>
                  </a:cubicBezTo>
                  <a:cubicBezTo>
                    <a:pt x="39082" y="22466"/>
                    <a:pt x="28262" y="16627"/>
                    <a:pt x="19567" y="11934"/>
                  </a:cubicBezTo>
                  <a:cubicBezTo>
                    <a:pt x="11014" y="7317"/>
                    <a:pt x="4258" y="3671"/>
                    <a:pt x="488" y="80"/>
                  </a:cubicBezTo>
                  <a:cubicBezTo>
                    <a:pt x="430" y="25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5;p64"/>
            <p:cNvSpPr/>
            <p:nvPr/>
          </p:nvSpPr>
          <p:spPr>
            <a:xfrm>
              <a:off x="2650050" y="1710875"/>
              <a:ext cx="2325850" cy="2576950"/>
            </a:xfrm>
            <a:custGeom>
              <a:avLst/>
              <a:gdLst/>
              <a:ahLst/>
              <a:cxnLst/>
              <a:rect l="l" t="t" r="r" b="b"/>
              <a:pathLst>
                <a:path w="93034" h="103078" extrusionOk="0">
                  <a:moveTo>
                    <a:pt x="46517" y="1"/>
                  </a:moveTo>
                  <a:cubicBezTo>
                    <a:pt x="37257" y="6566"/>
                    <a:pt x="21213" y="12822"/>
                    <a:pt x="0" y="27317"/>
                  </a:cubicBezTo>
                  <a:cubicBezTo>
                    <a:pt x="0" y="27317"/>
                    <a:pt x="1326" y="76301"/>
                    <a:pt x="46517" y="103077"/>
                  </a:cubicBezTo>
                  <a:cubicBezTo>
                    <a:pt x="91708" y="76302"/>
                    <a:pt x="93034" y="27318"/>
                    <a:pt x="93034" y="27318"/>
                  </a:cubicBezTo>
                  <a:cubicBezTo>
                    <a:pt x="71820" y="12822"/>
                    <a:pt x="55847" y="6566"/>
                    <a:pt x="46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76;p64"/>
            <p:cNvSpPr/>
            <p:nvPr/>
          </p:nvSpPr>
          <p:spPr>
            <a:xfrm>
              <a:off x="2642775" y="1703675"/>
              <a:ext cx="2340350" cy="2591300"/>
            </a:xfrm>
            <a:custGeom>
              <a:avLst/>
              <a:gdLst/>
              <a:ahLst/>
              <a:cxnLst/>
              <a:rect l="l" t="t" r="r" b="b"/>
              <a:pathLst>
                <a:path w="93614" h="103652" extrusionOk="0">
                  <a:moveTo>
                    <a:pt x="46808" y="641"/>
                  </a:moveTo>
                  <a:cubicBezTo>
                    <a:pt x="50665" y="3330"/>
                    <a:pt x="55728" y="6028"/>
                    <a:pt x="61577" y="9144"/>
                  </a:cubicBezTo>
                  <a:cubicBezTo>
                    <a:pt x="70085" y="13678"/>
                    <a:pt x="80668" y="19317"/>
                    <a:pt x="93029" y="27754"/>
                  </a:cubicBezTo>
                  <a:cubicBezTo>
                    <a:pt x="92964" y="29226"/>
                    <a:pt x="92277" y="40909"/>
                    <a:pt x="86743" y="55341"/>
                  </a:cubicBezTo>
                  <a:cubicBezTo>
                    <a:pt x="81315" y="69495"/>
                    <a:pt x="69983" y="89244"/>
                    <a:pt x="46808" y="103029"/>
                  </a:cubicBezTo>
                  <a:cubicBezTo>
                    <a:pt x="23643" y="89249"/>
                    <a:pt x="12310" y="69509"/>
                    <a:pt x="6880" y="55361"/>
                  </a:cubicBezTo>
                  <a:cubicBezTo>
                    <a:pt x="1341" y="40927"/>
                    <a:pt x="652" y="29228"/>
                    <a:pt x="586" y="27754"/>
                  </a:cubicBezTo>
                  <a:cubicBezTo>
                    <a:pt x="12888" y="19359"/>
                    <a:pt x="23451" y="13733"/>
                    <a:pt x="31946" y="9210"/>
                  </a:cubicBezTo>
                  <a:cubicBezTo>
                    <a:pt x="37846" y="6069"/>
                    <a:pt x="42953" y="3350"/>
                    <a:pt x="46808" y="641"/>
                  </a:cubicBezTo>
                  <a:close/>
                  <a:moveTo>
                    <a:pt x="46807" y="1"/>
                  </a:moveTo>
                  <a:cubicBezTo>
                    <a:pt x="46749" y="1"/>
                    <a:pt x="46691" y="18"/>
                    <a:pt x="46641" y="54"/>
                  </a:cubicBezTo>
                  <a:cubicBezTo>
                    <a:pt x="42796" y="2779"/>
                    <a:pt x="37888" y="5392"/>
                    <a:pt x="31675" y="8702"/>
                  </a:cubicBezTo>
                  <a:cubicBezTo>
                    <a:pt x="23138" y="13247"/>
                    <a:pt x="12513" y="18904"/>
                    <a:pt x="129" y="27367"/>
                  </a:cubicBezTo>
                  <a:cubicBezTo>
                    <a:pt x="48" y="27422"/>
                    <a:pt x="1" y="27515"/>
                    <a:pt x="3" y="27613"/>
                  </a:cubicBezTo>
                  <a:cubicBezTo>
                    <a:pt x="7" y="27736"/>
                    <a:pt x="405" y="40087"/>
                    <a:pt x="6334" y="55547"/>
                  </a:cubicBezTo>
                  <a:cubicBezTo>
                    <a:pt x="11807" y="69817"/>
                    <a:pt x="23246" y="89738"/>
                    <a:pt x="46662" y="103612"/>
                  </a:cubicBezTo>
                  <a:cubicBezTo>
                    <a:pt x="46706" y="103639"/>
                    <a:pt x="46756" y="103652"/>
                    <a:pt x="46808" y="103652"/>
                  </a:cubicBezTo>
                  <a:cubicBezTo>
                    <a:pt x="46859" y="103652"/>
                    <a:pt x="46910" y="103639"/>
                    <a:pt x="46954" y="103612"/>
                  </a:cubicBezTo>
                  <a:cubicBezTo>
                    <a:pt x="70370" y="89740"/>
                    <a:pt x="81808" y="69817"/>
                    <a:pt x="87281" y="55548"/>
                  </a:cubicBezTo>
                  <a:cubicBezTo>
                    <a:pt x="93209" y="40087"/>
                    <a:pt x="93608" y="27737"/>
                    <a:pt x="93611" y="27613"/>
                  </a:cubicBezTo>
                  <a:cubicBezTo>
                    <a:pt x="93614" y="27515"/>
                    <a:pt x="93567" y="27422"/>
                    <a:pt x="93485" y="27367"/>
                  </a:cubicBezTo>
                  <a:cubicBezTo>
                    <a:pt x="81042" y="18864"/>
                    <a:pt x="70398" y="13192"/>
                    <a:pt x="61846" y="8636"/>
                  </a:cubicBezTo>
                  <a:cubicBezTo>
                    <a:pt x="55931" y="5483"/>
                    <a:pt x="50821" y="2761"/>
                    <a:pt x="46973" y="54"/>
                  </a:cubicBezTo>
                  <a:cubicBezTo>
                    <a:pt x="46924" y="18"/>
                    <a:pt x="46865" y="1"/>
                    <a:pt x="4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77;p64"/>
            <p:cNvSpPr/>
            <p:nvPr/>
          </p:nvSpPr>
          <p:spPr>
            <a:xfrm>
              <a:off x="3070950" y="2263700"/>
              <a:ext cx="1904950" cy="2024100"/>
            </a:xfrm>
            <a:custGeom>
              <a:avLst/>
              <a:gdLst/>
              <a:ahLst/>
              <a:cxnLst/>
              <a:rect l="l" t="t" r="r" b="b"/>
              <a:pathLst>
                <a:path w="76198" h="80964" extrusionOk="0">
                  <a:moveTo>
                    <a:pt x="68272" y="1"/>
                  </a:moveTo>
                  <a:cubicBezTo>
                    <a:pt x="35912" y="9790"/>
                    <a:pt x="11201" y="38229"/>
                    <a:pt x="1" y="53227"/>
                  </a:cubicBezTo>
                  <a:cubicBezTo>
                    <a:pt x="6793" y="63187"/>
                    <a:pt x="16319" y="73047"/>
                    <a:pt x="29681" y="80963"/>
                  </a:cubicBezTo>
                  <a:cubicBezTo>
                    <a:pt x="74872" y="54188"/>
                    <a:pt x="76198" y="5204"/>
                    <a:pt x="76198" y="5204"/>
                  </a:cubicBezTo>
                  <a:cubicBezTo>
                    <a:pt x="73466" y="3339"/>
                    <a:pt x="70825" y="1611"/>
                    <a:pt x="682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878;p64"/>
            <p:cNvSpPr/>
            <p:nvPr/>
          </p:nvSpPr>
          <p:spPr>
            <a:xfrm>
              <a:off x="3063275" y="2256475"/>
              <a:ext cx="1919875" cy="2038500"/>
            </a:xfrm>
            <a:custGeom>
              <a:avLst/>
              <a:gdLst/>
              <a:ahLst/>
              <a:cxnLst/>
              <a:rect l="l" t="t" r="r" b="b"/>
              <a:pathLst>
                <a:path w="76795" h="81540" extrusionOk="0">
                  <a:moveTo>
                    <a:pt x="68537" y="604"/>
                  </a:moveTo>
                  <a:cubicBezTo>
                    <a:pt x="71132" y="2242"/>
                    <a:pt x="73712" y="3936"/>
                    <a:pt x="76211" y="5642"/>
                  </a:cubicBezTo>
                  <a:cubicBezTo>
                    <a:pt x="76145" y="7116"/>
                    <a:pt x="75456" y="18815"/>
                    <a:pt x="69916" y="33249"/>
                  </a:cubicBezTo>
                  <a:cubicBezTo>
                    <a:pt x="64487" y="47397"/>
                    <a:pt x="53153" y="67137"/>
                    <a:pt x="29989" y="80917"/>
                  </a:cubicBezTo>
                  <a:cubicBezTo>
                    <a:pt x="18161" y="73883"/>
                    <a:pt x="8297" y="64669"/>
                    <a:pt x="663" y="53523"/>
                  </a:cubicBezTo>
                  <a:cubicBezTo>
                    <a:pt x="27829" y="17217"/>
                    <a:pt x="54790" y="4788"/>
                    <a:pt x="68537" y="604"/>
                  </a:cubicBezTo>
                  <a:close/>
                  <a:moveTo>
                    <a:pt x="68579" y="1"/>
                  </a:moveTo>
                  <a:cubicBezTo>
                    <a:pt x="68551" y="1"/>
                    <a:pt x="68523" y="5"/>
                    <a:pt x="68495" y="14"/>
                  </a:cubicBezTo>
                  <a:cubicBezTo>
                    <a:pt x="54291" y="4310"/>
                    <a:pt x="40100" y="12628"/>
                    <a:pt x="26318" y="24733"/>
                  </a:cubicBezTo>
                  <a:cubicBezTo>
                    <a:pt x="14607" y="35018"/>
                    <a:pt x="5585" y="45969"/>
                    <a:pt x="77" y="53343"/>
                  </a:cubicBezTo>
                  <a:cubicBezTo>
                    <a:pt x="4" y="53442"/>
                    <a:pt x="1" y="53576"/>
                    <a:pt x="70" y="53678"/>
                  </a:cubicBezTo>
                  <a:cubicBezTo>
                    <a:pt x="7802" y="65015"/>
                    <a:pt x="17817" y="74377"/>
                    <a:pt x="29842" y="81500"/>
                  </a:cubicBezTo>
                  <a:cubicBezTo>
                    <a:pt x="29886" y="81527"/>
                    <a:pt x="29936" y="81540"/>
                    <a:pt x="29988" y="81540"/>
                  </a:cubicBezTo>
                  <a:cubicBezTo>
                    <a:pt x="30039" y="81540"/>
                    <a:pt x="30090" y="81527"/>
                    <a:pt x="30134" y="81500"/>
                  </a:cubicBezTo>
                  <a:cubicBezTo>
                    <a:pt x="53550" y="67626"/>
                    <a:pt x="64989" y="47705"/>
                    <a:pt x="70462" y="33435"/>
                  </a:cubicBezTo>
                  <a:cubicBezTo>
                    <a:pt x="76391" y="17975"/>
                    <a:pt x="76789" y="5624"/>
                    <a:pt x="76792" y="5501"/>
                  </a:cubicBezTo>
                  <a:cubicBezTo>
                    <a:pt x="76795" y="5403"/>
                    <a:pt x="76748" y="5310"/>
                    <a:pt x="76666" y="5255"/>
                  </a:cubicBezTo>
                  <a:cubicBezTo>
                    <a:pt x="74085" y="3491"/>
                    <a:pt x="71417" y="1739"/>
                    <a:pt x="68732" y="45"/>
                  </a:cubicBezTo>
                  <a:cubicBezTo>
                    <a:pt x="68686" y="16"/>
                    <a:pt x="68633" y="1"/>
                    <a:pt x="68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885;p64"/>
            <p:cNvSpPr/>
            <p:nvPr/>
          </p:nvSpPr>
          <p:spPr>
            <a:xfrm>
              <a:off x="5977700" y="2926050"/>
              <a:ext cx="16800" cy="36025"/>
            </a:xfrm>
            <a:custGeom>
              <a:avLst/>
              <a:gdLst/>
              <a:ahLst/>
              <a:cxnLst/>
              <a:rect l="l" t="t" r="r" b="b"/>
              <a:pathLst>
                <a:path w="672" h="1441" extrusionOk="0">
                  <a:moveTo>
                    <a:pt x="299" y="0"/>
                  </a:moveTo>
                  <a:cubicBezTo>
                    <a:pt x="292" y="0"/>
                    <a:pt x="284" y="1"/>
                    <a:pt x="277" y="1"/>
                  </a:cubicBezTo>
                  <a:cubicBezTo>
                    <a:pt x="118" y="14"/>
                    <a:pt x="1" y="153"/>
                    <a:pt x="14" y="313"/>
                  </a:cubicBezTo>
                  <a:cubicBezTo>
                    <a:pt x="39" y="600"/>
                    <a:pt x="62" y="886"/>
                    <a:pt x="84" y="1174"/>
                  </a:cubicBezTo>
                  <a:cubicBezTo>
                    <a:pt x="96" y="1324"/>
                    <a:pt x="220" y="1440"/>
                    <a:pt x="372" y="1440"/>
                  </a:cubicBezTo>
                  <a:cubicBezTo>
                    <a:pt x="379" y="1440"/>
                    <a:pt x="386" y="1440"/>
                    <a:pt x="393" y="1439"/>
                  </a:cubicBezTo>
                  <a:cubicBezTo>
                    <a:pt x="553" y="1427"/>
                    <a:pt x="671" y="1289"/>
                    <a:pt x="659" y="1130"/>
                  </a:cubicBezTo>
                  <a:cubicBezTo>
                    <a:pt x="637" y="841"/>
                    <a:pt x="613" y="552"/>
                    <a:pt x="589" y="263"/>
                  </a:cubicBezTo>
                  <a:cubicBezTo>
                    <a:pt x="574" y="113"/>
                    <a:pt x="447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886;p64"/>
            <p:cNvSpPr/>
            <p:nvPr/>
          </p:nvSpPr>
          <p:spPr>
            <a:xfrm>
              <a:off x="1532575" y="886700"/>
              <a:ext cx="4456100" cy="2011825"/>
            </a:xfrm>
            <a:custGeom>
              <a:avLst/>
              <a:gdLst/>
              <a:ahLst/>
              <a:cxnLst/>
              <a:rect l="l" t="t" r="r" b="b"/>
              <a:pathLst>
                <a:path w="178244" h="80473" extrusionOk="0">
                  <a:moveTo>
                    <a:pt x="88232" y="1"/>
                  </a:moveTo>
                  <a:cubicBezTo>
                    <a:pt x="87652" y="6"/>
                    <a:pt x="87073" y="17"/>
                    <a:pt x="86494" y="33"/>
                  </a:cubicBezTo>
                  <a:cubicBezTo>
                    <a:pt x="86337" y="38"/>
                    <a:pt x="86212" y="169"/>
                    <a:pt x="86214" y="326"/>
                  </a:cubicBezTo>
                  <a:cubicBezTo>
                    <a:pt x="86217" y="483"/>
                    <a:pt x="86344" y="609"/>
                    <a:pt x="86501" y="610"/>
                  </a:cubicBezTo>
                  <a:lnTo>
                    <a:pt x="86509" y="610"/>
                  </a:lnTo>
                  <a:cubicBezTo>
                    <a:pt x="87086" y="593"/>
                    <a:pt x="87662" y="583"/>
                    <a:pt x="88238" y="577"/>
                  </a:cubicBezTo>
                  <a:cubicBezTo>
                    <a:pt x="88394" y="572"/>
                    <a:pt x="88518" y="444"/>
                    <a:pt x="88518" y="288"/>
                  </a:cubicBezTo>
                  <a:cubicBezTo>
                    <a:pt x="88517" y="131"/>
                    <a:pt x="88391" y="3"/>
                    <a:pt x="88235" y="1"/>
                  </a:cubicBezTo>
                  <a:close/>
                  <a:moveTo>
                    <a:pt x="89967" y="1"/>
                  </a:moveTo>
                  <a:cubicBezTo>
                    <a:pt x="89811" y="3"/>
                    <a:pt x="89685" y="131"/>
                    <a:pt x="89684" y="288"/>
                  </a:cubicBezTo>
                  <a:cubicBezTo>
                    <a:pt x="89684" y="444"/>
                    <a:pt x="89808" y="572"/>
                    <a:pt x="89965" y="577"/>
                  </a:cubicBezTo>
                  <a:cubicBezTo>
                    <a:pt x="90541" y="583"/>
                    <a:pt x="91116" y="593"/>
                    <a:pt x="91692" y="610"/>
                  </a:cubicBezTo>
                  <a:lnTo>
                    <a:pt x="91702" y="610"/>
                  </a:lnTo>
                  <a:cubicBezTo>
                    <a:pt x="91859" y="609"/>
                    <a:pt x="91986" y="483"/>
                    <a:pt x="91988" y="326"/>
                  </a:cubicBezTo>
                  <a:cubicBezTo>
                    <a:pt x="91991" y="169"/>
                    <a:pt x="91866" y="38"/>
                    <a:pt x="91710" y="33"/>
                  </a:cubicBezTo>
                  <a:cubicBezTo>
                    <a:pt x="91129" y="17"/>
                    <a:pt x="90550" y="6"/>
                    <a:pt x="89971" y="1"/>
                  </a:cubicBezTo>
                  <a:close/>
                  <a:moveTo>
                    <a:pt x="84784" y="98"/>
                  </a:moveTo>
                  <a:cubicBezTo>
                    <a:pt x="84775" y="98"/>
                    <a:pt x="84766" y="98"/>
                    <a:pt x="84757" y="99"/>
                  </a:cubicBezTo>
                  <a:cubicBezTo>
                    <a:pt x="84178" y="127"/>
                    <a:pt x="83599" y="160"/>
                    <a:pt x="83020" y="199"/>
                  </a:cubicBezTo>
                  <a:cubicBezTo>
                    <a:pt x="82865" y="208"/>
                    <a:pt x="82745" y="340"/>
                    <a:pt x="82751" y="496"/>
                  </a:cubicBezTo>
                  <a:cubicBezTo>
                    <a:pt x="82756" y="651"/>
                    <a:pt x="82885" y="775"/>
                    <a:pt x="83039" y="775"/>
                  </a:cubicBezTo>
                  <a:cubicBezTo>
                    <a:pt x="83046" y="775"/>
                    <a:pt x="83052" y="773"/>
                    <a:pt x="83060" y="773"/>
                  </a:cubicBezTo>
                  <a:cubicBezTo>
                    <a:pt x="83634" y="735"/>
                    <a:pt x="84209" y="703"/>
                    <a:pt x="84784" y="675"/>
                  </a:cubicBezTo>
                  <a:cubicBezTo>
                    <a:pt x="84943" y="667"/>
                    <a:pt x="85065" y="532"/>
                    <a:pt x="85058" y="373"/>
                  </a:cubicBezTo>
                  <a:cubicBezTo>
                    <a:pt x="85051" y="224"/>
                    <a:pt x="84927" y="98"/>
                    <a:pt x="84784" y="98"/>
                  </a:cubicBezTo>
                  <a:close/>
                  <a:moveTo>
                    <a:pt x="93436" y="100"/>
                  </a:moveTo>
                  <a:cubicBezTo>
                    <a:pt x="93282" y="100"/>
                    <a:pt x="93154" y="219"/>
                    <a:pt x="93146" y="374"/>
                  </a:cubicBezTo>
                  <a:cubicBezTo>
                    <a:pt x="93137" y="534"/>
                    <a:pt x="93261" y="668"/>
                    <a:pt x="93419" y="676"/>
                  </a:cubicBezTo>
                  <a:cubicBezTo>
                    <a:pt x="93995" y="703"/>
                    <a:pt x="94569" y="736"/>
                    <a:pt x="95144" y="775"/>
                  </a:cubicBezTo>
                  <a:lnTo>
                    <a:pt x="95163" y="775"/>
                  </a:lnTo>
                  <a:lnTo>
                    <a:pt x="95163" y="776"/>
                  </a:lnTo>
                  <a:cubicBezTo>
                    <a:pt x="95319" y="776"/>
                    <a:pt x="95446" y="652"/>
                    <a:pt x="95452" y="496"/>
                  </a:cubicBezTo>
                  <a:cubicBezTo>
                    <a:pt x="95457" y="342"/>
                    <a:pt x="95338" y="210"/>
                    <a:pt x="95182" y="200"/>
                  </a:cubicBezTo>
                  <a:cubicBezTo>
                    <a:pt x="94605" y="160"/>
                    <a:pt x="94026" y="128"/>
                    <a:pt x="93447" y="101"/>
                  </a:cubicBezTo>
                  <a:cubicBezTo>
                    <a:pt x="93443" y="100"/>
                    <a:pt x="93439" y="100"/>
                    <a:pt x="93436" y="100"/>
                  </a:cubicBezTo>
                  <a:close/>
                  <a:moveTo>
                    <a:pt x="81313" y="331"/>
                  </a:moveTo>
                  <a:cubicBezTo>
                    <a:pt x="81305" y="331"/>
                    <a:pt x="81296" y="331"/>
                    <a:pt x="81287" y="332"/>
                  </a:cubicBezTo>
                  <a:cubicBezTo>
                    <a:pt x="80710" y="381"/>
                    <a:pt x="80133" y="438"/>
                    <a:pt x="79557" y="498"/>
                  </a:cubicBezTo>
                  <a:cubicBezTo>
                    <a:pt x="79405" y="514"/>
                    <a:pt x="79292" y="646"/>
                    <a:pt x="79299" y="800"/>
                  </a:cubicBezTo>
                  <a:cubicBezTo>
                    <a:pt x="79308" y="952"/>
                    <a:pt x="79434" y="1072"/>
                    <a:pt x="79587" y="1072"/>
                  </a:cubicBezTo>
                  <a:lnTo>
                    <a:pt x="79587" y="1072"/>
                  </a:lnTo>
                  <a:cubicBezTo>
                    <a:pt x="79597" y="1072"/>
                    <a:pt x="79608" y="1072"/>
                    <a:pt x="79617" y="1071"/>
                  </a:cubicBezTo>
                  <a:cubicBezTo>
                    <a:pt x="80191" y="1011"/>
                    <a:pt x="80764" y="956"/>
                    <a:pt x="81337" y="905"/>
                  </a:cubicBezTo>
                  <a:cubicBezTo>
                    <a:pt x="81496" y="892"/>
                    <a:pt x="81613" y="752"/>
                    <a:pt x="81599" y="593"/>
                  </a:cubicBezTo>
                  <a:cubicBezTo>
                    <a:pt x="81586" y="444"/>
                    <a:pt x="81461" y="331"/>
                    <a:pt x="81313" y="331"/>
                  </a:cubicBezTo>
                  <a:close/>
                  <a:moveTo>
                    <a:pt x="79587" y="1072"/>
                  </a:moveTo>
                  <a:cubicBezTo>
                    <a:pt x="79587" y="1072"/>
                    <a:pt x="79586" y="1072"/>
                    <a:pt x="79586" y="1072"/>
                  </a:cubicBezTo>
                  <a:lnTo>
                    <a:pt x="79587" y="1072"/>
                  </a:lnTo>
                  <a:cubicBezTo>
                    <a:pt x="79587" y="1072"/>
                    <a:pt x="79587" y="1072"/>
                    <a:pt x="79587" y="1072"/>
                  </a:cubicBezTo>
                  <a:close/>
                  <a:moveTo>
                    <a:pt x="96894" y="331"/>
                  </a:moveTo>
                  <a:cubicBezTo>
                    <a:pt x="96746" y="331"/>
                    <a:pt x="96619" y="443"/>
                    <a:pt x="96603" y="595"/>
                  </a:cubicBezTo>
                  <a:cubicBezTo>
                    <a:pt x="96589" y="753"/>
                    <a:pt x="96707" y="892"/>
                    <a:pt x="96865" y="905"/>
                  </a:cubicBezTo>
                  <a:cubicBezTo>
                    <a:pt x="97439" y="956"/>
                    <a:pt x="98012" y="1010"/>
                    <a:pt x="98585" y="1071"/>
                  </a:cubicBezTo>
                  <a:cubicBezTo>
                    <a:pt x="98595" y="1072"/>
                    <a:pt x="98606" y="1072"/>
                    <a:pt x="98615" y="1072"/>
                  </a:cubicBezTo>
                  <a:lnTo>
                    <a:pt x="98615" y="1073"/>
                  </a:lnTo>
                  <a:cubicBezTo>
                    <a:pt x="98769" y="1073"/>
                    <a:pt x="98896" y="953"/>
                    <a:pt x="98904" y="800"/>
                  </a:cubicBezTo>
                  <a:cubicBezTo>
                    <a:pt x="98911" y="646"/>
                    <a:pt x="98799" y="514"/>
                    <a:pt x="98645" y="499"/>
                  </a:cubicBezTo>
                  <a:cubicBezTo>
                    <a:pt x="98069" y="438"/>
                    <a:pt x="97493" y="382"/>
                    <a:pt x="96914" y="332"/>
                  </a:cubicBezTo>
                  <a:cubicBezTo>
                    <a:pt x="96908" y="332"/>
                    <a:pt x="96901" y="331"/>
                    <a:pt x="96894" y="331"/>
                  </a:cubicBezTo>
                  <a:close/>
                  <a:moveTo>
                    <a:pt x="100344" y="695"/>
                  </a:moveTo>
                  <a:cubicBezTo>
                    <a:pt x="100199" y="695"/>
                    <a:pt x="100076" y="802"/>
                    <a:pt x="100058" y="947"/>
                  </a:cubicBezTo>
                  <a:cubicBezTo>
                    <a:pt x="100039" y="1102"/>
                    <a:pt x="100147" y="1246"/>
                    <a:pt x="100302" y="1268"/>
                  </a:cubicBezTo>
                  <a:cubicBezTo>
                    <a:pt x="100874" y="1340"/>
                    <a:pt x="101445" y="1416"/>
                    <a:pt x="102014" y="1499"/>
                  </a:cubicBezTo>
                  <a:cubicBezTo>
                    <a:pt x="102028" y="1501"/>
                    <a:pt x="102042" y="1503"/>
                    <a:pt x="102056" y="1503"/>
                  </a:cubicBezTo>
                  <a:cubicBezTo>
                    <a:pt x="102208" y="1503"/>
                    <a:pt x="102332" y="1385"/>
                    <a:pt x="102343" y="1234"/>
                  </a:cubicBezTo>
                  <a:cubicBezTo>
                    <a:pt x="102354" y="1084"/>
                    <a:pt x="102246" y="950"/>
                    <a:pt x="102097" y="929"/>
                  </a:cubicBezTo>
                  <a:cubicBezTo>
                    <a:pt x="101523" y="845"/>
                    <a:pt x="100949" y="769"/>
                    <a:pt x="100375" y="697"/>
                  </a:cubicBezTo>
                  <a:cubicBezTo>
                    <a:pt x="100364" y="696"/>
                    <a:pt x="100354" y="695"/>
                    <a:pt x="100344" y="695"/>
                  </a:cubicBezTo>
                  <a:close/>
                  <a:moveTo>
                    <a:pt x="77854" y="697"/>
                  </a:moveTo>
                  <a:cubicBezTo>
                    <a:pt x="77846" y="697"/>
                    <a:pt x="77837" y="697"/>
                    <a:pt x="77829" y="698"/>
                  </a:cubicBezTo>
                  <a:cubicBezTo>
                    <a:pt x="77254" y="770"/>
                    <a:pt x="76680" y="848"/>
                    <a:pt x="76106" y="931"/>
                  </a:cubicBezTo>
                  <a:cubicBezTo>
                    <a:pt x="75957" y="953"/>
                    <a:pt x="75850" y="1086"/>
                    <a:pt x="75861" y="1236"/>
                  </a:cubicBezTo>
                  <a:cubicBezTo>
                    <a:pt x="75871" y="1388"/>
                    <a:pt x="75996" y="1504"/>
                    <a:pt x="76147" y="1504"/>
                  </a:cubicBezTo>
                  <a:cubicBezTo>
                    <a:pt x="76160" y="1504"/>
                    <a:pt x="76175" y="1503"/>
                    <a:pt x="76188" y="1501"/>
                  </a:cubicBezTo>
                  <a:cubicBezTo>
                    <a:pt x="76758" y="1419"/>
                    <a:pt x="77329" y="1341"/>
                    <a:pt x="77901" y="1270"/>
                  </a:cubicBezTo>
                  <a:cubicBezTo>
                    <a:pt x="78053" y="1245"/>
                    <a:pt x="78160" y="1103"/>
                    <a:pt x="78141" y="950"/>
                  </a:cubicBezTo>
                  <a:cubicBezTo>
                    <a:pt x="78123" y="803"/>
                    <a:pt x="77998" y="697"/>
                    <a:pt x="77854" y="697"/>
                  </a:cubicBezTo>
                  <a:close/>
                  <a:moveTo>
                    <a:pt x="103767" y="1190"/>
                  </a:moveTo>
                  <a:cubicBezTo>
                    <a:pt x="103628" y="1190"/>
                    <a:pt x="103506" y="1291"/>
                    <a:pt x="103484" y="1432"/>
                  </a:cubicBezTo>
                  <a:cubicBezTo>
                    <a:pt x="103457" y="1589"/>
                    <a:pt x="103564" y="1737"/>
                    <a:pt x="103721" y="1763"/>
                  </a:cubicBezTo>
                  <a:cubicBezTo>
                    <a:pt x="104289" y="1857"/>
                    <a:pt x="104856" y="1955"/>
                    <a:pt x="105422" y="2060"/>
                  </a:cubicBezTo>
                  <a:cubicBezTo>
                    <a:pt x="105440" y="2063"/>
                    <a:pt x="105458" y="2065"/>
                    <a:pt x="105476" y="2065"/>
                  </a:cubicBezTo>
                  <a:cubicBezTo>
                    <a:pt x="105624" y="2064"/>
                    <a:pt x="105748" y="1950"/>
                    <a:pt x="105761" y="1803"/>
                  </a:cubicBezTo>
                  <a:cubicBezTo>
                    <a:pt x="105775" y="1655"/>
                    <a:pt x="105673" y="1521"/>
                    <a:pt x="105528" y="1493"/>
                  </a:cubicBezTo>
                  <a:cubicBezTo>
                    <a:pt x="104957" y="1388"/>
                    <a:pt x="104386" y="1288"/>
                    <a:pt x="103815" y="1194"/>
                  </a:cubicBezTo>
                  <a:cubicBezTo>
                    <a:pt x="103799" y="1192"/>
                    <a:pt x="103783" y="1190"/>
                    <a:pt x="103767" y="1190"/>
                  </a:cubicBezTo>
                  <a:close/>
                  <a:moveTo>
                    <a:pt x="74440" y="1193"/>
                  </a:moveTo>
                  <a:cubicBezTo>
                    <a:pt x="74423" y="1193"/>
                    <a:pt x="74406" y="1195"/>
                    <a:pt x="74389" y="1198"/>
                  </a:cubicBezTo>
                  <a:cubicBezTo>
                    <a:pt x="73816" y="1292"/>
                    <a:pt x="73245" y="1392"/>
                    <a:pt x="72675" y="1498"/>
                  </a:cubicBezTo>
                  <a:cubicBezTo>
                    <a:pt x="72530" y="1524"/>
                    <a:pt x="72428" y="1659"/>
                    <a:pt x="72441" y="1807"/>
                  </a:cubicBezTo>
                  <a:cubicBezTo>
                    <a:pt x="72455" y="1955"/>
                    <a:pt x="72579" y="2069"/>
                    <a:pt x="72728" y="2069"/>
                  </a:cubicBezTo>
                  <a:cubicBezTo>
                    <a:pt x="72746" y="2069"/>
                    <a:pt x="72764" y="2068"/>
                    <a:pt x="72780" y="2064"/>
                  </a:cubicBezTo>
                  <a:cubicBezTo>
                    <a:pt x="73347" y="1958"/>
                    <a:pt x="73914" y="1860"/>
                    <a:pt x="74482" y="1767"/>
                  </a:cubicBezTo>
                  <a:cubicBezTo>
                    <a:pt x="74640" y="1740"/>
                    <a:pt x="74745" y="1591"/>
                    <a:pt x="74720" y="1434"/>
                  </a:cubicBezTo>
                  <a:cubicBezTo>
                    <a:pt x="74698" y="1294"/>
                    <a:pt x="74577" y="1193"/>
                    <a:pt x="74440" y="1193"/>
                  </a:cubicBezTo>
                  <a:close/>
                  <a:moveTo>
                    <a:pt x="107177" y="1820"/>
                  </a:moveTo>
                  <a:cubicBezTo>
                    <a:pt x="107043" y="1820"/>
                    <a:pt x="106922" y="1913"/>
                    <a:pt x="106894" y="2050"/>
                  </a:cubicBezTo>
                  <a:cubicBezTo>
                    <a:pt x="106863" y="2206"/>
                    <a:pt x="106962" y="2358"/>
                    <a:pt x="107118" y="2390"/>
                  </a:cubicBezTo>
                  <a:cubicBezTo>
                    <a:pt x="107683" y="2505"/>
                    <a:pt x="108246" y="2627"/>
                    <a:pt x="108807" y="2752"/>
                  </a:cubicBezTo>
                  <a:cubicBezTo>
                    <a:pt x="108828" y="2757"/>
                    <a:pt x="108849" y="2760"/>
                    <a:pt x="108870" y="2760"/>
                  </a:cubicBezTo>
                  <a:lnTo>
                    <a:pt x="108870" y="2761"/>
                  </a:lnTo>
                  <a:cubicBezTo>
                    <a:pt x="109018" y="2761"/>
                    <a:pt x="109143" y="2651"/>
                    <a:pt x="109158" y="2504"/>
                  </a:cubicBezTo>
                  <a:cubicBezTo>
                    <a:pt x="109175" y="2358"/>
                    <a:pt x="109078" y="2222"/>
                    <a:pt x="108934" y="2191"/>
                  </a:cubicBezTo>
                  <a:cubicBezTo>
                    <a:pt x="108368" y="2063"/>
                    <a:pt x="107802" y="1942"/>
                    <a:pt x="107234" y="1825"/>
                  </a:cubicBezTo>
                  <a:cubicBezTo>
                    <a:pt x="107215" y="1821"/>
                    <a:pt x="107196" y="1820"/>
                    <a:pt x="107177" y="1820"/>
                  </a:cubicBezTo>
                  <a:close/>
                  <a:moveTo>
                    <a:pt x="71027" y="1824"/>
                  </a:moveTo>
                  <a:cubicBezTo>
                    <a:pt x="71007" y="1824"/>
                    <a:pt x="70988" y="1826"/>
                    <a:pt x="70968" y="1830"/>
                  </a:cubicBezTo>
                  <a:cubicBezTo>
                    <a:pt x="70401" y="1946"/>
                    <a:pt x="69835" y="2069"/>
                    <a:pt x="69270" y="2196"/>
                  </a:cubicBezTo>
                  <a:cubicBezTo>
                    <a:pt x="69125" y="2227"/>
                    <a:pt x="69027" y="2363"/>
                    <a:pt x="69044" y="2509"/>
                  </a:cubicBezTo>
                  <a:cubicBezTo>
                    <a:pt x="69060" y="2656"/>
                    <a:pt x="69183" y="2766"/>
                    <a:pt x="69330" y="2766"/>
                  </a:cubicBezTo>
                  <a:cubicBezTo>
                    <a:pt x="69330" y="2766"/>
                    <a:pt x="69331" y="2766"/>
                    <a:pt x="69332" y="2766"/>
                  </a:cubicBezTo>
                  <a:cubicBezTo>
                    <a:pt x="69354" y="2766"/>
                    <a:pt x="69375" y="2763"/>
                    <a:pt x="69396" y="2758"/>
                  </a:cubicBezTo>
                  <a:cubicBezTo>
                    <a:pt x="69958" y="2631"/>
                    <a:pt x="70521" y="2510"/>
                    <a:pt x="71084" y="2394"/>
                  </a:cubicBezTo>
                  <a:cubicBezTo>
                    <a:pt x="71240" y="2363"/>
                    <a:pt x="71341" y="2210"/>
                    <a:pt x="71309" y="2054"/>
                  </a:cubicBezTo>
                  <a:cubicBezTo>
                    <a:pt x="71280" y="1918"/>
                    <a:pt x="71161" y="1824"/>
                    <a:pt x="71027" y="1824"/>
                  </a:cubicBezTo>
                  <a:close/>
                  <a:moveTo>
                    <a:pt x="110558" y="2580"/>
                  </a:moveTo>
                  <a:cubicBezTo>
                    <a:pt x="110428" y="2580"/>
                    <a:pt x="110310" y="2667"/>
                    <a:pt x="110277" y="2799"/>
                  </a:cubicBezTo>
                  <a:cubicBezTo>
                    <a:pt x="110240" y="2954"/>
                    <a:pt x="110334" y="3110"/>
                    <a:pt x="110488" y="3148"/>
                  </a:cubicBezTo>
                  <a:cubicBezTo>
                    <a:pt x="111047" y="3285"/>
                    <a:pt x="111605" y="3428"/>
                    <a:pt x="112162" y="3577"/>
                  </a:cubicBezTo>
                  <a:cubicBezTo>
                    <a:pt x="112187" y="3583"/>
                    <a:pt x="112211" y="3586"/>
                    <a:pt x="112236" y="3586"/>
                  </a:cubicBezTo>
                  <a:cubicBezTo>
                    <a:pt x="112380" y="3586"/>
                    <a:pt x="112504" y="3479"/>
                    <a:pt x="112522" y="3335"/>
                  </a:cubicBezTo>
                  <a:cubicBezTo>
                    <a:pt x="112541" y="3193"/>
                    <a:pt x="112451" y="3057"/>
                    <a:pt x="112310" y="3020"/>
                  </a:cubicBezTo>
                  <a:cubicBezTo>
                    <a:pt x="111750" y="2870"/>
                    <a:pt x="111189" y="2726"/>
                    <a:pt x="110626" y="2588"/>
                  </a:cubicBezTo>
                  <a:cubicBezTo>
                    <a:pt x="110603" y="2583"/>
                    <a:pt x="110581" y="2580"/>
                    <a:pt x="110558" y="2580"/>
                  </a:cubicBezTo>
                  <a:close/>
                  <a:moveTo>
                    <a:pt x="67646" y="2588"/>
                  </a:moveTo>
                  <a:cubicBezTo>
                    <a:pt x="67623" y="2588"/>
                    <a:pt x="67599" y="2591"/>
                    <a:pt x="67576" y="2597"/>
                  </a:cubicBezTo>
                  <a:cubicBezTo>
                    <a:pt x="67014" y="2736"/>
                    <a:pt x="66452" y="2880"/>
                    <a:pt x="65892" y="3030"/>
                  </a:cubicBezTo>
                  <a:cubicBezTo>
                    <a:pt x="65753" y="3068"/>
                    <a:pt x="65662" y="3202"/>
                    <a:pt x="65681" y="3346"/>
                  </a:cubicBezTo>
                  <a:cubicBezTo>
                    <a:pt x="65700" y="3489"/>
                    <a:pt x="65822" y="3597"/>
                    <a:pt x="65968" y="3597"/>
                  </a:cubicBezTo>
                  <a:cubicBezTo>
                    <a:pt x="65992" y="3596"/>
                    <a:pt x="66017" y="3593"/>
                    <a:pt x="66041" y="3586"/>
                  </a:cubicBezTo>
                  <a:cubicBezTo>
                    <a:pt x="66597" y="3437"/>
                    <a:pt x="67155" y="3295"/>
                    <a:pt x="67714" y="3157"/>
                  </a:cubicBezTo>
                  <a:cubicBezTo>
                    <a:pt x="67869" y="3118"/>
                    <a:pt x="67963" y="2962"/>
                    <a:pt x="67925" y="2808"/>
                  </a:cubicBezTo>
                  <a:cubicBezTo>
                    <a:pt x="67892" y="2676"/>
                    <a:pt x="67775" y="2588"/>
                    <a:pt x="67646" y="2588"/>
                  </a:cubicBezTo>
                  <a:close/>
                  <a:moveTo>
                    <a:pt x="113911" y="3473"/>
                  </a:moveTo>
                  <a:cubicBezTo>
                    <a:pt x="113785" y="3473"/>
                    <a:pt x="113669" y="3555"/>
                    <a:pt x="113633" y="3681"/>
                  </a:cubicBezTo>
                  <a:cubicBezTo>
                    <a:pt x="113589" y="3833"/>
                    <a:pt x="113675" y="3992"/>
                    <a:pt x="113828" y="4037"/>
                  </a:cubicBezTo>
                  <a:cubicBezTo>
                    <a:pt x="114381" y="4197"/>
                    <a:pt x="114932" y="4361"/>
                    <a:pt x="115483" y="4531"/>
                  </a:cubicBezTo>
                  <a:cubicBezTo>
                    <a:pt x="115511" y="4540"/>
                    <a:pt x="115539" y="4543"/>
                    <a:pt x="115568" y="4543"/>
                  </a:cubicBezTo>
                  <a:cubicBezTo>
                    <a:pt x="115711" y="4543"/>
                    <a:pt x="115832" y="4440"/>
                    <a:pt x="115854" y="4299"/>
                  </a:cubicBezTo>
                  <a:cubicBezTo>
                    <a:pt x="115874" y="4158"/>
                    <a:pt x="115789" y="4023"/>
                    <a:pt x="115653" y="3981"/>
                  </a:cubicBezTo>
                  <a:cubicBezTo>
                    <a:pt x="115099" y="3809"/>
                    <a:pt x="114544" y="3644"/>
                    <a:pt x="113987" y="3483"/>
                  </a:cubicBezTo>
                  <a:cubicBezTo>
                    <a:pt x="113962" y="3476"/>
                    <a:pt x="113936" y="3473"/>
                    <a:pt x="113911" y="3473"/>
                  </a:cubicBezTo>
                  <a:close/>
                  <a:moveTo>
                    <a:pt x="64299" y="3485"/>
                  </a:moveTo>
                  <a:cubicBezTo>
                    <a:pt x="64272" y="3485"/>
                    <a:pt x="64245" y="3488"/>
                    <a:pt x="64218" y="3496"/>
                  </a:cubicBezTo>
                  <a:cubicBezTo>
                    <a:pt x="63661" y="3657"/>
                    <a:pt x="63106" y="3824"/>
                    <a:pt x="62552" y="3995"/>
                  </a:cubicBezTo>
                  <a:cubicBezTo>
                    <a:pt x="62416" y="4038"/>
                    <a:pt x="62331" y="4173"/>
                    <a:pt x="62353" y="4314"/>
                  </a:cubicBezTo>
                  <a:cubicBezTo>
                    <a:pt x="62374" y="4455"/>
                    <a:pt x="62495" y="4559"/>
                    <a:pt x="62638" y="4559"/>
                  </a:cubicBezTo>
                  <a:cubicBezTo>
                    <a:pt x="62667" y="4559"/>
                    <a:pt x="62696" y="4554"/>
                    <a:pt x="62723" y="4546"/>
                  </a:cubicBezTo>
                  <a:cubicBezTo>
                    <a:pt x="63272" y="4375"/>
                    <a:pt x="63824" y="4210"/>
                    <a:pt x="64378" y="4049"/>
                  </a:cubicBezTo>
                  <a:cubicBezTo>
                    <a:pt x="64531" y="4005"/>
                    <a:pt x="64619" y="3845"/>
                    <a:pt x="64575" y="3693"/>
                  </a:cubicBezTo>
                  <a:cubicBezTo>
                    <a:pt x="64538" y="3566"/>
                    <a:pt x="64424" y="3485"/>
                    <a:pt x="64299" y="3485"/>
                  </a:cubicBezTo>
                  <a:close/>
                  <a:moveTo>
                    <a:pt x="117224" y="4497"/>
                  </a:moveTo>
                  <a:cubicBezTo>
                    <a:pt x="117103" y="4497"/>
                    <a:pt x="116990" y="4574"/>
                    <a:pt x="116950" y="4694"/>
                  </a:cubicBezTo>
                  <a:cubicBezTo>
                    <a:pt x="116901" y="4843"/>
                    <a:pt x="116980" y="5005"/>
                    <a:pt x="117127" y="5057"/>
                  </a:cubicBezTo>
                  <a:cubicBezTo>
                    <a:pt x="117410" y="5150"/>
                    <a:pt x="117692" y="5245"/>
                    <a:pt x="117974" y="5342"/>
                  </a:cubicBezTo>
                  <a:cubicBezTo>
                    <a:pt x="118238" y="5432"/>
                    <a:pt x="118501" y="5523"/>
                    <a:pt x="118763" y="5616"/>
                  </a:cubicBezTo>
                  <a:cubicBezTo>
                    <a:pt x="118793" y="5626"/>
                    <a:pt x="118826" y="5632"/>
                    <a:pt x="118859" y="5632"/>
                  </a:cubicBezTo>
                  <a:cubicBezTo>
                    <a:pt x="119000" y="5632"/>
                    <a:pt x="119120" y="5532"/>
                    <a:pt x="119144" y="5392"/>
                  </a:cubicBezTo>
                  <a:cubicBezTo>
                    <a:pt x="119166" y="5255"/>
                    <a:pt x="119087" y="5119"/>
                    <a:pt x="118954" y="5072"/>
                  </a:cubicBezTo>
                  <a:cubicBezTo>
                    <a:pt x="118690" y="4979"/>
                    <a:pt x="118425" y="4888"/>
                    <a:pt x="118160" y="4796"/>
                  </a:cubicBezTo>
                  <a:cubicBezTo>
                    <a:pt x="117877" y="4699"/>
                    <a:pt x="117593" y="4604"/>
                    <a:pt x="117308" y="4510"/>
                  </a:cubicBezTo>
                  <a:cubicBezTo>
                    <a:pt x="117280" y="4501"/>
                    <a:pt x="117252" y="4497"/>
                    <a:pt x="117224" y="4497"/>
                  </a:cubicBezTo>
                  <a:close/>
                  <a:moveTo>
                    <a:pt x="60986" y="4513"/>
                  </a:moveTo>
                  <a:cubicBezTo>
                    <a:pt x="60956" y="4513"/>
                    <a:pt x="60925" y="4518"/>
                    <a:pt x="60895" y="4528"/>
                  </a:cubicBezTo>
                  <a:cubicBezTo>
                    <a:pt x="60346" y="4711"/>
                    <a:pt x="59798" y="4899"/>
                    <a:pt x="59251" y="5094"/>
                  </a:cubicBezTo>
                  <a:cubicBezTo>
                    <a:pt x="59119" y="5141"/>
                    <a:pt x="59038" y="5275"/>
                    <a:pt x="59062" y="5414"/>
                  </a:cubicBezTo>
                  <a:cubicBezTo>
                    <a:pt x="59086" y="5552"/>
                    <a:pt x="59206" y="5653"/>
                    <a:pt x="59347" y="5653"/>
                  </a:cubicBezTo>
                  <a:lnTo>
                    <a:pt x="59348" y="5653"/>
                  </a:lnTo>
                  <a:cubicBezTo>
                    <a:pt x="59380" y="5653"/>
                    <a:pt x="59413" y="5647"/>
                    <a:pt x="59443" y="5636"/>
                  </a:cubicBezTo>
                  <a:cubicBezTo>
                    <a:pt x="59986" y="5444"/>
                    <a:pt x="60531" y="5257"/>
                    <a:pt x="61078" y="5075"/>
                  </a:cubicBezTo>
                  <a:cubicBezTo>
                    <a:pt x="61229" y="5024"/>
                    <a:pt x="61310" y="4861"/>
                    <a:pt x="61260" y="4711"/>
                  </a:cubicBezTo>
                  <a:cubicBezTo>
                    <a:pt x="61219" y="4590"/>
                    <a:pt x="61107" y="4513"/>
                    <a:pt x="60986" y="4513"/>
                  </a:cubicBezTo>
                  <a:close/>
                  <a:moveTo>
                    <a:pt x="120485" y="5651"/>
                  </a:moveTo>
                  <a:cubicBezTo>
                    <a:pt x="120368" y="5651"/>
                    <a:pt x="120259" y="5722"/>
                    <a:pt x="120216" y="5837"/>
                  </a:cubicBezTo>
                  <a:cubicBezTo>
                    <a:pt x="120160" y="5986"/>
                    <a:pt x="120235" y="6153"/>
                    <a:pt x="120384" y="6209"/>
                  </a:cubicBezTo>
                  <a:cubicBezTo>
                    <a:pt x="120924" y="6411"/>
                    <a:pt x="121461" y="6619"/>
                    <a:pt x="121995" y="6832"/>
                  </a:cubicBezTo>
                  <a:cubicBezTo>
                    <a:pt x="122029" y="6845"/>
                    <a:pt x="122065" y="6852"/>
                    <a:pt x="122101" y="6852"/>
                  </a:cubicBezTo>
                  <a:cubicBezTo>
                    <a:pt x="122239" y="6852"/>
                    <a:pt x="122358" y="6754"/>
                    <a:pt x="122385" y="6618"/>
                  </a:cubicBezTo>
                  <a:cubicBezTo>
                    <a:pt x="122410" y="6483"/>
                    <a:pt x="122337" y="6347"/>
                    <a:pt x="122208" y="6297"/>
                  </a:cubicBezTo>
                  <a:cubicBezTo>
                    <a:pt x="121670" y="6082"/>
                    <a:pt x="121130" y="5873"/>
                    <a:pt x="120587" y="5670"/>
                  </a:cubicBezTo>
                  <a:cubicBezTo>
                    <a:pt x="120553" y="5657"/>
                    <a:pt x="120519" y="5651"/>
                    <a:pt x="120485" y="5651"/>
                  </a:cubicBezTo>
                  <a:close/>
                  <a:moveTo>
                    <a:pt x="57719" y="5671"/>
                  </a:moveTo>
                  <a:cubicBezTo>
                    <a:pt x="57685" y="5671"/>
                    <a:pt x="57651" y="5677"/>
                    <a:pt x="57617" y="5690"/>
                  </a:cubicBezTo>
                  <a:cubicBezTo>
                    <a:pt x="57075" y="5895"/>
                    <a:pt x="56534" y="6105"/>
                    <a:pt x="55997" y="6320"/>
                  </a:cubicBezTo>
                  <a:cubicBezTo>
                    <a:pt x="55868" y="6371"/>
                    <a:pt x="55794" y="6506"/>
                    <a:pt x="55820" y="6642"/>
                  </a:cubicBezTo>
                  <a:cubicBezTo>
                    <a:pt x="55847" y="6778"/>
                    <a:pt x="55965" y="6876"/>
                    <a:pt x="56103" y="6876"/>
                  </a:cubicBezTo>
                  <a:lnTo>
                    <a:pt x="56103" y="6875"/>
                  </a:lnTo>
                  <a:cubicBezTo>
                    <a:pt x="56141" y="6875"/>
                    <a:pt x="56177" y="6868"/>
                    <a:pt x="56210" y="6855"/>
                  </a:cubicBezTo>
                  <a:cubicBezTo>
                    <a:pt x="56745" y="6641"/>
                    <a:pt x="57281" y="6432"/>
                    <a:pt x="57821" y="6230"/>
                  </a:cubicBezTo>
                  <a:cubicBezTo>
                    <a:pt x="57970" y="6173"/>
                    <a:pt x="58045" y="6008"/>
                    <a:pt x="57989" y="5858"/>
                  </a:cubicBezTo>
                  <a:cubicBezTo>
                    <a:pt x="57945" y="5743"/>
                    <a:pt x="57836" y="5671"/>
                    <a:pt x="57719" y="5671"/>
                  </a:cubicBezTo>
                  <a:close/>
                  <a:moveTo>
                    <a:pt x="123706" y="6933"/>
                  </a:moveTo>
                  <a:cubicBezTo>
                    <a:pt x="123593" y="6933"/>
                    <a:pt x="123486" y="6999"/>
                    <a:pt x="123440" y="7109"/>
                  </a:cubicBezTo>
                  <a:cubicBezTo>
                    <a:pt x="123378" y="7255"/>
                    <a:pt x="123446" y="7424"/>
                    <a:pt x="123594" y="7487"/>
                  </a:cubicBezTo>
                  <a:cubicBezTo>
                    <a:pt x="124124" y="7710"/>
                    <a:pt x="124653" y="7939"/>
                    <a:pt x="125179" y="8173"/>
                  </a:cubicBezTo>
                  <a:cubicBezTo>
                    <a:pt x="125215" y="8190"/>
                    <a:pt x="125256" y="8198"/>
                    <a:pt x="125296" y="8198"/>
                  </a:cubicBezTo>
                  <a:cubicBezTo>
                    <a:pt x="125432" y="8198"/>
                    <a:pt x="125550" y="8102"/>
                    <a:pt x="125577" y="7969"/>
                  </a:cubicBezTo>
                  <a:cubicBezTo>
                    <a:pt x="125606" y="7836"/>
                    <a:pt x="125538" y="7701"/>
                    <a:pt x="125413" y="7646"/>
                  </a:cubicBezTo>
                  <a:cubicBezTo>
                    <a:pt x="124884" y="7411"/>
                    <a:pt x="124352" y="7181"/>
                    <a:pt x="123818" y="6955"/>
                  </a:cubicBezTo>
                  <a:cubicBezTo>
                    <a:pt x="123781" y="6940"/>
                    <a:pt x="123743" y="6933"/>
                    <a:pt x="123706" y="6933"/>
                  </a:cubicBezTo>
                  <a:close/>
                  <a:moveTo>
                    <a:pt x="54506" y="6955"/>
                  </a:moveTo>
                  <a:cubicBezTo>
                    <a:pt x="54466" y="6955"/>
                    <a:pt x="54426" y="6963"/>
                    <a:pt x="54388" y="6981"/>
                  </a:cubicBezTo>
                  <a:cubicBezTo>
                    <a:pt x="53854" y="7206"/>
                    <a:pt x="53323" y="7436"/>
                    <a:pt x="52793" y="7673"/>
                  </a:cubicBezTo>
                  <a:cubicBezTo>
                    <a:pt x="52669" y="7728"/>
                    <a:pt x="52600" y="7863"/>
                    <a:pt x="52629" y="7996"/>
                  </a:cubicBezTo>
                  <a:cubicBezTo>
                    <a:pt x="52657" y="8130"/>
                    <a:pt x="52775" y="8224"/>
                    <a:pt x="52911" y="8224"/>
                  </a:cubicBezTo>
                  <a:lnTo>
                    <a:pt x="52911" y="8223"/>
                  </a:lnTo>
                  <a:cubicBezTo>
                    <a:pt x="52913" y="8223"/>
                    <a:pt x="52916" y="8223"/>
                    <a:pt x="52918" y="8223"/>
                  </a:cubicBezTo>
                  <a:cubicBezTo>
                    <a:pt x="52956" y="8223"/>
                    <a:pt x="52993" y="8215"/>
                    <a:pt x="53028" y="8199"/>
                  </a:cubicBezTo>
                  <a:cubicBezTo>
                    <a:pt x="53555" y="7965"/>
                    <a:pt x="54082" y="7735"/>
                    <a:pt x="54613" y="7511"/>
                  </a:cubicBezTo>
                  <a:cubicBezTo>
                    <a:pt x="54762" y="7452"/>
                    <a:pt x="54834" y="7280"/>
                    <a:pt x="54772" y="7132"/>
                  </a:cubicBezTo>
                  <a:cubicBezTo>
                    <a:pt x="54726" y="7021"/>
                    <a:pt x="54618" y="6955"/>
                    <a:pt x="54506" y="6955"/>
                  </a:cubicBezTo>
                  <a:close/>
                  <a:moveTo>
                    <a:pt x="126877" y="8342"/>
                  </a:moveTo>
                  <a:cubicBezTo>
                    <a:pt x="126769" y="8342"/>
                    <a:pt x="126666" y="8404"/>
                    <a:pt x="126616" y="8509"/>
                  </a:cubicBezTo>
                  <a:cubicBezTo>
                    <a:pt x="126550" y="8650"/>
                    <a:pt x="126609" y="8819"/>
                    <a:pt x="126750" y="8889"/>
                  </a:cubicBezTo>
                  <a:cubicBezTo>
                    <a:pt x="127272" y="9134"/>
                    <a:pt x="127792" y="9383"/>
                    <a:pt x="128307" y="9637"/>
                  </a:cubicBezTo>
                  <a:cubicBezTo>
                    <a:pt x="128347" y="9656"/>
                    <a:pt x="128390" y="9666"/>
                    <a:pt x="128434" y="9667"/>
                  </a:cubicBezTo>
                  <a:lnTo>
                    <a:pt x="128434" y="9666"/>
                  </a:lnTo>
                  <a:cubicBezTo>
                    <a:pt x="128569" y="9666"/>
                    <a:pt x="128685" y="9574"/>
                    <a:pt x="128715" y="9443"/>
                  </a:cubicBezTo>
                  <a:cubicBezTo>
                    <a:pt x="128745" y="9313"/>
                    <a:pt x="128682" y="9179"/>
                    <a:pt x="128562" y="9119"/>
                  </a:cubicBezTo>
                  <a:cubicBezTo>
                    <a:pt x="128042" y="8864"/>
                    <a:pt x="127519" y="8613"/>
                    <a:pt x="126994" y="8367"/>
                  </a:cubicBezTo>
                  <a:cubicBezTo>
                    <a:pt x="126956" y="8350"/>
                    <a:pt x="126917" y="8342"/>
                    <a:pt x="126877" y="8342"/>
                  </a:cubicBezTo>
                  <a:close/>
                  <a:moveTo>
                    <a:pt x="51329" y="8371"/>
                  </a:moveTo>
                  <a:cubicBezTo>
                    <a:pt x="51290" y="8371"/>
                    <a:pt x="51250" y="8379"/>
                    <a:pt x="51212" y="8396"/>
                  </a:cubicBezTo>
                  <a:cubicBezTo>
                    <a:pt x="50687" y="8642"/>
                    <a:pt x="50165" y="8892"/>
                    <a:pt x="49644" y="9149"/>
                  </a:cubicBezTo>
                  <a:cubicBezTo>
                    <a:pt x="49524" y="9208"/>
                    <a:pt x="49461" y="9342"/>
                    <a:pt x="49491" y="9473"/>
                  </a:cubicBezTo>
                  <a:cubicBezTo>
                    <a:pt x="49522" y="9604"/>
                    <a:pt x="49638" y="9696"/>
                    <a:pt x="49773" y="9696"/>
                  </a:cubicBezTo>
                  <a:cubicBezTo>
                    <a:pt x="49816" y="9695"/>
                    <a:pt x="49859" y="9685"/>
                    <a:pt x="49899" y="9666"/>
                  </a:cubicBezTo>
                  <a:cubicBezTo>
                    <a:pt x="50416" y="9412"/>
                    <a:pt x="50935" y="9161"/>
                    <a:pt x="51457" y="8918"/>
                  </a:cubicBezTo>
                  <a:cubicBezTo>
                    <a:pt x="51597" y="8848"/>
                    <a:pt x="51656" y="8679"/>
                    <a:pt x="51590" y="8536"/>
                  </a:cubicBezTo>
                  <a:cubicBezTo>
                    <a:pt x="51541" y="8432"/>
                    <a:pt x="51437" y="8371"/>
                    <a:pt x="51329" y="8371"/>
                  </a:cubicBezTo>
                  <a:close/>
                  <a:moveTo>
                    <a:pt x="129983" y="9870"/>
                  </a:moveTo>
                  <a:cubicBezTo>
                    <a:pt x="129879" y="9870"/>
                    <a:pt x="129778" y="9927"/>
                    <a:pt x="129727" y="10026"/>
                  </a:cubicBezTo>
                  <a:cubicBezTo>
                    <a:pt x="129654" y="10167"/>
                    <a:pt x="129710" y="10341"/>
                    <a:pt x="129851" y="10415"/>
                  </a:cubicBezTo>
                  <a:cubicBezTo>
                    <a:pt x="130362" y="10680"/>
                    <a:pt x="130871" y="10948"/>
                    <a:pt x="131377" y="11222"/>
                  </a:cubicBezTo>
                  <a:cubicBezTo>
                    <a:pt x="131419" y="11245"/>
                    <a:pt x="131467" y="11257"/>
                    <a:pt x="131515" y="11257"/>
                  </a:cubicBezTo>
                  <a:cubicBezTo>
                    <a:pt x="131647" y="11257"/>
                    <a:pt x="131761" y="11167"/>
                    <a:pt x="131793" y="11039"/>
                  </a:cubicBezTo>
                  <a:cubicBezTo>
                    <a:pt x="131825" y="10911"/>
                    <a:pt x="131768" y="10778"/>
                    <a:pt x="131651" y="10716"/>
                  </a:cubicBezTo>
                  <a:cubicBezTo>
                    <a:pt x="131142" y="10440"/>
                    <a:pt x="130629" y="10169"/>
                    <a:pt x="130115" y="9902"/>
                  </a:cubicBezTo>
                  <a:cubicBezTo>
                    <a:pt x="130073" y="9881"/>
                    <a:pt x="130028" y="9870"/>
                    <a:pt x="129983" y="9870"/>
                  </a:cubicBezTo>
                  <a:close/>
                  <a:moveTo>
                    <a:pt x="48228" y="9898"/>
                  </a:moveTo>
                  <a:cubicBezTo>
                    <a:pt x="48182" y="9898"/>
                    <a:pt x="48136" y="9909"/>
                    <a:pt x="48092" y="9932"/>
                  </a:cubicBezTo>
                  <a:cubicBezTo>
                    <a:pt x="47578" y="10199"/>
                    <a:pt x="47066" y="10470"/>
                    <a:pt x="46556" y="10746"/>
                  </a:cubicBezTo>
                  <a:cubicBezTo>
                    <a:pt x="46440" y="10808"/>
                    <a:pt x="46381" y="10942"/>
                    <a:pt x="46413" y="11069"/>
                  </a:cubicBezTo>
                  <a:cubicBezTo>
                    <a:pt x="46446" y="11198"/>
                    <a:pt x="46561" y="11287"/>
                    <a:pt x="46693" y="11287"/>
                  </a:cubicBezTo>
                  <a:cubicBezTo>
                    <a:pt x="46741" y="11287"/>
                    <a:pt x="46787" y="11275"/>
                    <a:pt x="46829" y="11252"/>
                  </a:cubicBezTo>
                  <a:cubicBezTo>
                    <a:pt x="47337" y="10978"/>
                    <a:pt x="47845" y="10708"/>
                    <a:pt x="48356" y="10445"/>
                  </a:cubicBezTo>
                  <a:cubicBezTo>
                    <a:pt x="48500" y="10373"/>
                    <a:pt x="48558" y="10196"/>
                    <a:pt x="48483" y="10054"/>
                  </a:cubicBezTo>
                  <a:cubicBezTo>
                    <a:pt x="48433" y="9955"/>
                    <a:pt x="48332" y="9898"/>
                    <a:pt x="48228" y="9898"/>
                  </a:cubicBezTo>
                  <a:close/>
                  <a:moveTo>
                    <a:pt x="133027" y="11519"/>
                  </a:moveTo>
                  <a:cubicBezTo>
                    <a:pt x="132927" y="11519"/>
                    <a:pt x="132828" y="11571"/>
                    <a:pt x="132775" y="11666"/>
                  </a:cubicBezTo>
                  <a:cubicBezTo>
                    <a:pt x="132696" y="11805"/>
                    <a:pt x="132746" y="11982"/>
                    <a:pt x="132888" y="12059"/>
                  </a:cubicBezTo>
                  <a:cubicBezTo>
                    <a:pt x="133389" y="12343"/>
                    <a:pt x="133887" y="12632"/>
                    <a:pt x="134383" y="12926"/>
                  </a:cubicBezTo>
                  <a:cubicBezTo>
                    <a:pt x="134427" y="12953"/>
                    <a:pt x="134477" y="12966"/>
                    <a:pt x="134529" y="12966"/>
                  </a:cubicBezTo>
                  <a:cubicBezTo>
                    <a:pt x="134658" y="12966"/>
                    <a:pt x="134772" y="12879"/>
                    <a:pt x="134807" y="12755"/>
                  </a:cubicBezTo>
                  <a:cubicBezTo>
                    <a:pt x="134841" y="12629"/>
                    <a:pt x="134788" y="12497"/>
                    <a:pt x="134676" y="12430"/>
                  </a:cubicBezTo>
                  <a:cubicBezTo>
                    <a:pt x="134177" y="12135"/>
                    <a:pt x="133676" y="11844"/>
                    <a:pt x="133171" y="11558"/>
                  </a:cubicBezTo>
                  <a:cubicBezTo>
                    <a:pt x="133126" y="11531"/>
                    <a:pt x="133076" y="11519"/>
                    <a:pt x="133027" y="11519"/>
                  </a:cubicBezTo>
                  <a:close/>
                  <a:moveTo>
                    <a:pt x="45177" y="11550"/>
                  </a:moveTo>
                  <a:cubicBezTo>
                    <a:pt x="45128" y="11550"/>
                    <a:pt x="45080" y="11562"/>
                    <a:pt x="45035" y="11588"/>
                  </a:cubicBezTo>
                  <a:cubicBezTo>
                    <a:pt x="44531" y="11874"/>
                    <a:pt x="44030" y="12165"/>
                    <a:pt x="43531" y="12460"/>
                  </a:cubicBezTo>
                  <a:cubicBezTo>
                    <a:pt x="43419" y="12527"/>
                    <a:pt x="43365" y="12659"/>
                    <a:pt x="43400" y="12785"/>
                  </a:cubicBezTo>
                  <a:cubicBezTo>
                    <a:pt x="43434" y="12909"/>
                    <a:pt x="43548" y="12996"/>
                    <a:pt x="43677" y="12996"/>
                  </a:cubicBezTo>
                  <a:cubicBezTo>
                    <a:pt x="43730" y="12996"/>
                    <a:pt x="43780" y="12983"/>
                    <a:pt x="43825" y="12956"/>
                  </a:cubicBezTo>
                  <a:cubicBezTo>
                    <a:pt x="44320" y="12662"/>
                    <a:pt x="44819" y="12373"/>
                    <a:pt x="45319" y="12089"/>
                  </a:cubicBezTo>
                  <a:cubicBezTo>
                    <a:pt x="45458" y="12011"/>
                    <a:pt x="45506" y="11835"/>
                    <a:pt x="45428" y="11697"/>
                  </a:cubicBezTo>
                  <a:cubicBezTo>
                    <a:pt x="45375" y="11603"/>
                    <a:pt x="45277" y="11550"/>
                    <a:pt x="45177" y="11550"/>
                  </a:cubicBezTo>
                  <a:close/>
                  <a:moveTo>
                    <a:pt x="136012" y="13287"/>
                  </a:moveTo>
                  <a:cubicBezTo>
                    <a:pt x="135916" y="13287"/>
                    <a:pt x="135821" y="13336"/>
                    <a:pt x="135767" y="13424"/>
                  </a:cubicBezTo>
                  <a:cubicBezTo>
                    <a:pt x="135683" y="13559"/>
                    <a:pt x="135725" y="13737"/>
                    <a:pt x="135860" y="13821"/>
                  </a:cubicBezTo>
                  <a:cubicBezTo>
                    <a:pt x="136350" y="14124"/>
                    <a:pt x="136837" y="14431"/>
                    <a:pt x="137320" y="14743"/>
                  </a:cubicBezTo>
                  <a:cubicBezTo>
                    <a:pt x="137367" y="14775"/>
                    <a:pt x="137421" y="14790"/>
                    <a:pt x="137477" y="14790"/>
                  </a:cubicBezTo>
                  <a:cubicBezTo>
                    <a:pt x="137604" y="14790"/>
                    <a:pt x="137717" y="14706"/>
                    <a:pt x="137753" y="14584"/>
                  </a:cubicBezTo>
                  <a:cubicBezTo>
                    <a:pt x="137789" y="14461"/>
                    <a:pt x="137741" y="14330"/>
                    <a:pt x="137633" y="14260"/>
                  </a:cubicBezTo>
                  <a:cubicBezTo>
                    <a:pt x="137146" y="13946"/>
                    <a:pt x="136657" y="13636"/>
                    <a:pt x="136164" y="13330"/>
                  </a:cubicBezTo>
                  <a:cubicBezTo>
                    <a:pt x="136116" y="13301"/>
                    <a:pt x="136064" y="13287"/>
                    <a:pt x="136012" y="13287"/>
                  </a:cubicBezTo>
                  <a:close/>
                  <a:moveTo>
                    <a:pt x="42195" y="13317"/>
                  </a:moveTo>
                  <a:cubicBezTo>
                    <a:pt x="42143" y="13317"/>
                    <a:pt x="42091" y="13331"/>
                    <a:pt x="42044" y="13360"/>
                  </a:cubicBezTo>
                  <a:cubicBezTo>
                    <a:pt x="41551" y="13665"/>
                    <a:pt x="41061" y="13976"/>
                    <a:pt x="40574" y="14290"/>
                  </a:cubicBezTo>
                  <a:cubicBezTo>
                    <a:pt x="40466" y="14360"/>
                    <a:pt x="40418" y="14491"/>
                    <a:pt x="40454" y="14614"/>
                  </a:cubicBezTo>
                  <a:cubicBezTo>
                    <a:pt x="40490" y="14736"/>
                    <a:pt x="40603" y="14820"/>
                    <a:pt x="40730" y="14820"/>
                  </a:cubicBezTo>
                  <a:cubicBezTo>
                    <a:pt x="40787" y="14820"/>
                    <a:pt x="40841" y="14803"/>
                    <a:pt x="40886" y="14773"/>
                  </a:cubicBezTo>
                  <a:cubicBezTo>
                    <a:pt x="41371" y="14461"/>
                    <a:pt x="41856" y="14153"/>
                    <a:pt x="42347" y="13851"/>
                  </a:cubicBezTo>
                  <a:cubicBezTo>
                    <a:pt x="42483" y="13767"/>
                    <a:pt x="42523" y="13589"/>
                    <a:pt x="42441" y="13454"/>
                  </a:cubicBezTo>
                  <a:cubicBezTo>
                    <a:pt x="42386" y="13366"/>
                    <a:pt x="42292" y="13317"/>
                    <a:pt x="42195" y="13317"/>
                  </a:cubicBezTo>
                  <a:close/>
                  <a:moveTo>
                    <a:pt x="138924" y="15168"/>
                  </a:moveTo>
                  <a:cubicBezTo>
                    <a:pt x="138831" y="15168"/>
                    <a:pt x="138740" y="15213"/>
                    <a:pt x="138685" y="15295"/>
                  </a:cubicBezTo>
                  <a:cubicBezTo>
                    <a:pt x="138596" y="15427"/>
                    <a:pt x="138631" y="15606"/>
                    <a:pt x="138763" y="15694"/>
                  </a:cubicBezTo>
                  <a:cubicBezTo>
                    <a:pt x="139241" y="16017"/>
                    <a:pt x="139715" y="16343"/>
                    <a:pt x="140187" y="16673"/>
                  </a:cubicBezTo>
                  <a:cubicBezTo>
                    <a:pt x="140235" y="16708"/>
                    <a:pt x="140292" y="16726"/>
                    <a:pt x="140351" y="16726"/>
                  </a:cubicBezTo>
                  <a:lnTo>
                    <a:pt x="140352" y="16726"/>
                  </a:lnTo>
                  <a:cubicBezTo>
                    <a:pt x="140478" y="16726"/>
                    <a:pt x="140590" y="16644"/>
                    <a:pt x="140627" y="16525"/>
                  </a:cubicBezTo>
                  <a:cubicBezTo>
                    <a:pt x="140664" y="16405"/>
                    <a:pt x="140620" y="16274"/>
                    <a:pt x="140518" y="16202"/>
                  </a:cubicBezTo>
                  <a:cubicBezTo>
                    <a:pt x="140044" y="15870"/>
                    <a:pt x="139567" y="15541"/>
                    <a:pt x="139084" y="15217"/>
                  </a:cubicBezTo>
                  <a:cubicBezTo>
                    <a:pt x="139035" y="15184"/>
                    <a:pt x="138979" y="15168"/>
                    <a:pt x="138924" y="15168"/>
                  </a:cubicBezTo>
                  <a:close/>
                  <a:moveTo>
                    <a:pt x="39286" y="15197"/>
                  </a:moveTo>
                  <a:cubicBezTo>
                    <a:pt x="39230" y="15197"/>
                    <a:pt x="39173" y="15214"/>
                    <a:pt x="39123" y="15248"/>
                  </a:cubicBezTo>
                  <a:cubicBezTo>
                    <a:pt x="38643" y="15571"/>
                    <a:pt x="38166" y="15900"/>
                    <a:pt x="37691" y="16233"/>
                  </a:cubicBezTo>
                  <a:cubicBezTo>
                    <a:pt x="37461" y="16395"/>
                    <a:pt x="37574" y="16756"/>
                    <a:pt x="37856" y="16757"/>
                  </a:cubicBezTo>
                  <a:lnTo>
                    <a:pt x="37856" y="16756"/>
                  </a:lnTo>
                  <a:cubicBezTo>
                    <a:pt x="37915" y="16756"/>
                    <a:pt x="37973" y="16738"/>
                    <a:pt x="38021" y="16704"/>
                  </a:cubicBezTo>
                  <a:cubicBezTo>
                    <a:pt x="38493" y="16373"/>
                    <a:pt x="38968" y="16047"/>
                    <a:pt x="39446" y="15726"/>
                  </a:cubicBezTo>
                  <a:cubicBezTo>
                    <a:pt x="39579" y="15637"/>
                    <a:pt x="39615" y="15457"/>
                    <a:pt x="39525" y="15324"/>
                  </a:cubicBezTo>
                  <a:cubicBezTo>
                    <a:pt x="39470" y="15242"/>
                    <a:pt x="39379" y="15197"/>
                    <a:pt x="39286" y="15197"/>
                  </a:cubicBezTo>
                  <a:close/>
                  <a:moveTo>
                    <a:pt x="141751" y="17151"/>
                  </a:moveTo>
                  <a:cubicBezTo>
                    <a:pt x="141663" y="17151"/>
                    <a:pt x="141575" y="17192"/>
                    <a:pt x="141518" y="17269"/>
                  </a:cubicBezTo>
                  <a:cubicBezTo>
                    <a:pt x="141421" y="17402"/>
                    <a:pt x="141454" y="17588"/>
                    <a:pt x="141590" y="17680"/>
                  </a:cubicBezTo>
                  <a:cubicBezTo>
                    <a:pt x="142057" y="18019"/>
                    <a:pt x="142518" y="18363"/>
                    <a:pt x="142975" y="18712"/>
                  </a:cubicBezTo>
                  <a:cubicBezTo>
                    <a:pt x="143026" y="18749"/>
                    <a:pt x="143087" y="18771"/>
                    <a:pt x="143150" y="18771"/>
                  </a:cubicBezTo>
                  <a:cubicBezTo>
                    <a:pt x="143274" y="18771"/>
                    <a:pt x="143384" y="18693"/>
                    <a:pt x="143424" y="18576"/>
                  </a:cubicBezTo>
                  <a:cubicBezTo>
                    <a:pt x="143463" y="18458"/>
                    <a:pt x="143423" y="18328"/>
                    <a:pt x="143324" y="18254"/>
                  </a:cubicBezTo>
                  <a:cubicBezTo>
                    <a:pt x="142864" y="17903"/>
                    <a:pt x="142400" y="17557"/>
                    <a:pt x="141931" y="17214"/>
                  </a:cubicBezTo>
                  <a:cubicBezTo>
                    <a:pt x="141877" y="17172"/>
                    <a:pt x="141814" y="17151"/>
                    <a:pt x="141751" y="17151"/>
                  </a:cubicBezTo>
                  <a:close/>
                  <a:moveTo>
                    <a:pt x="36436" y="17196"/>
                  </a:moveTo>
                  <a:cubicBezTo>
                    <a:pt x="36381" y="17196"/>
                    <a:pt x="36326" y="17212"/>
                    <a:pt x="36277" y="17244"/>
                  </a:cubicBezTo>
                  <a:cubicBezTo>
                    <a:pt x="35809" y="17586"/>
                    <a:pt x="35344" y="17933"/>
                    <a:pt x="34883" y="18283"/>
                  </a:cubicBezTo>
                  <a:cubicBezTo>
                    <a:pt x="34663" y="18451"/>
                    <a:pt x="34782" y="18801"/>
                    <a:pt x="35058" y="18801"/>
                  </a:cubicBezTo>
                  <a:cubicBezTo>
                    <a:pt x="35120" y="18801"/>
                    <a:pt x="35182" y="18779"/>
                    <a:pt x="35232" y="18741"/>
                  </a:cubicBezTo>
                  <a:cubicBezTo>
                    <a:pt x="35690" y="18393"/>
                    <a:pt x="36152" y="18049"/>
                    <a:pt x="36617" y="17708"/>
                  </a:cubicBezTo>
                  <a:cubicBezTo>
                    <a:pt x="36737" y="17612"/>
                    <a:pt x="36760" y="17438"/>
                    <a:pt x="36669" y="17314"/>
                  </a:cubicBezTo>
                  <a:cubicBezTo>
                    <a:pt x="36612" y="17237"/>
                    <a:pt x="36525" y="17196"/>
                    <a:pt x="36436" y="17196"/>
                  </a:cubicBezTo>
                  <a:close/>
                  <a:moveTo>
                    <a:pt x="144520" y="19256"/>
                  </a:moveTo>
                  <a:cubicBezTo>
                    <a:pt x="144435" y="19256"/>
                    <a:pt x="144350" y="19294"/>
                    <a:pt x="144294" y="19366"/>
                  </a:cubicBezTo>
                  <a:cubicBezTo>
                    <a:pt x="144195" y="19491"/>
                    <a:pt x="144217" y="19672"/>
                    <a:pt x="144341" y="19770"/>
                  </a:cubicBezTo>
                  <a:cubicBezTo>
                    <a:pt x="144792" y="20128"/>
                    <a:pt x="145241" y="20489"/>
                    <a:pt x="145686" y="20856"/>
                  </a:cubicBezTo>
                  <a:cubicBezTo>
                    <a:pt x="145738" y="20898"/>
                    <a:pt x="145802" y="20920"/>
                    <a:pt x="145870" y="20920"/>
                  </a:cubicBezTo>
                  <a:cubicBezTo>
                    <a:pt x="146139" y="20920"/>
                    <a:pt x="146261" y="20582"/>
                    <a:pt x="146052" y="20411"/>
                  </a:cubicBezTo>
                  <a:cubicBezTo>
                    <a:pt x="145604" y="20042"/>
                    <a:pt x="145153" y="19678"/>
                    <a:pt x="144698" y="19318"/>
                  </a:cubicBezTo>
                  <a:cubicBezTo>
                    <a:pt x="144645" y="19276"/>
                    <a:pt x="144582" y="19256"/>
                    <a:pt x="144520" y="19256"/>
                  </a:cubicBezTo>
                  <a:close/>
                  <a:moveTo>
                    <a:pt x="33689" y="19287"/>
                  </a:moveTo>
                  <a:cubicBezTo>
                    <a:pt x="33626" y="19287"/>
                    <a:pt x="33563" y="19307"/>
                    <a:pt x="33510" y="19349"/>
                  </a:cubicBezTo>
                  <a:cubicBezTo>
                    <a:pt x="33055" y="19709"/>
                    <a:pt x="32604" y="20072"/>
                    <a:pt x="32157" y="20441"/>
                  </a:cubicBezTo>
                  <a:cubicBezTo>
                    <a:pt x="31948" y="20613"/>
                    <a:pt x="32069" y="20952"/>
                    <a:pt x="32340" y="20952"/>
                  </a:cubicBezTo>
                  <a:cubicBezTo>
                    <a:pt x="32406" y="20952"/>
                    <a:pt x="32471" y="20929"/>
                    <a:pt x="32522" y="20886"/>
                  </a:cubicBezTo>
                  <a:cubicBezTo>
                    <a:pt x="32967" y="20520"/>
                    <a:pt x="33416" y="20158"/>
                    <a:pt x="33867" y="19801"/>
                  </a:cubicBezTo>
                  <a:cubicBezTo>
                    <a:pt x="33992" y="19702"/>
                    <a:pt x="34013" y="19521"/>
                    <a:pt x="33915" y="19396"/>
                  </a:cubicBezTo>
                  <a:cubicBezTo>
                    <a:pt x="33858" y="19324"/>
                    <a:pt x="33774" y="19287"/>
                    <a:pt x="33689" y="19287"/>
                  </a:cubicBezTo>
                  <a:close/>
                  <a:moveTo>
                    <a:pt x="147197" y="21459"/>
                  </a:moveTo>
                  <a:cubicBezTo>
                    <a:pt x="147115" y="21459"/>
                    <a:pt x="147034" y="21493"/>
                    <a:pt x="146977" y="21560"/>
                  </a:cubicBezTo>
                  <a:cubicBezTo>
                    <a:pt x="146873" y="21680"/>
                    <a:pt x="146888" y="21862"/>
                    <a:pt x="147009" y="21965"/>
                  </a:cubicBezTo>
                  <a:cubicBezTo>
                    <a:pt x="147447" y="22341"/>
                    <a:pt x="147881" y="22718"/>
                    <a:pt x="148312" y="23101"/>
                  </a:cubicBezTo>
                  <a:cubicBezTo>
                    <a:pt x="148363" y="23148"/>
                    <a:pt x="148432" y="23174"/>
                    <a:pt x="148502" y="23174"/>
                  </a:cubicBezTo>
                  <a:cubicBezTo>
                    <a:pt x="148767" y="23174"/>
                    <a:pt x="148891" y="22847"/>
                    <a:pt x="148694" y="22670"/>
                  </a:cubicBezTo>
                  <a:cubicBezTo>
                    <a:pt x="148261" y="22285"/>
                    <a:pt x="147823" y="21904"/>
                    <a:pt x="147383" y="21527"/>
                  </a:cubicBezTo>
                  <a:cubicBezTo>
                    <a:pt x="147329" y="21481"/>
                    <a:pt x="147263" y="21459"/>
                    <a:pt x="147197" y="21459"/>
                  </a:cubicBezTo>
                  <a:close/>
                  <a:moveTo>
                    <a:pt x="31012" y="21490"/>
                  </a:moveTo>
                  <a:cubicBezTo>
                    <a:pt x="30946" y="21490"/>
                    <a:pt x="30879" y="21512"/>
                    <a:pt x="30825" y="21559"/>
                  </a:cubicBezTo>
                  <a:cubicBezTo>
                    <a:pt x="30385" y="21936"/>
                    <a:pt x="29948" y="22317"/>
                    <a:pt x="29515" y="22703"/>
                  </a:cubicBezTo>
                  <a:cubicBezTo>
                    <a:pt x="29318" y="22879"/>
                    <a:pt x="29442" y="23205"/>
                    <a:pt x="29707" y="23205"/>
                  </a:cubicBezTo>
                  <a:cubicBezTo>
                    <a:pt x="29778" y="23205"/>
                    <a:pt x="29845" y="23180"/>
                    <a:pt x="29898" y="23133"/>
                  </a:cubicBezTo>
                  <a:cubicBezTo>
                    <a:pt x="30329" y="22750"/>
                    <a:pt x="30763" y="22372"/>
                    <a:pt x="31199" y="21996"/>
                  </a:cubicBezTo>
                  <a:cubicBezTo>
                    <a:pt x="31321" y="21893"/>
                    <a:pt x="31335" y="21711"/>
                    <a:pt x="31231" y="21591"/>
                  </a:cubicBezTo>
                  <a:cubicBezTo>
                    <a:pt x="31174" y="21524"/>
                    <a:pt x="31093" y="21490"/>
                    <a:pt x="31012" y="21490"/>
                  </a:cubicBezTo>
                  <a:close/>
                  <a:moveTo>
                    <a:pt x="149788" y="23763"/>
                  </a:moveTo>
                  <a:cubicBezTo>
                    <a:pt x="149710" y="23763"/>
                    <a:pt x="149633" y="23794"/>
                    <a:pt x="149577" y="23856"/>
                  </a:cubicBezTo>
                  <a:cubicBezTo>
                    <a:pt x="149469" y="23972"/>
                    <a:pt x="149475" y="24154"/>
                    <a:pt x="149591" y="24262"/>
                  </a:cubicBezTo>
                  <a:cubicBezTo>
                    <a:pt x="150015" y="24653"/>
                    <a:pt x="150433" y="25048"/>
                    <a:pt x="150848" y="25447"/>
                  </a:cubicBezTo>
                  <a:cubicBezTo>
                    <a:pt x="150902" y="25499"/>
                    <a:pt x="150973" y="25528"/>
                    <a:pt x="151049" y="25528"/>
                  </a:cubicBezTo>
                  <a:cubicBezTo>
                    <a:pt x="151308" y="25528"/>
                    <a:pt x="151435" y="25212"/>
                    <a:pt x="151248" y="25032"/>
                  </a:cubicBezTo>
                  <a:cubicBezTo>
                    <a:pt x="150830" y="24630"/>
                    <a:pt x="150408" y="24233"/>
                    <a:pt x="149982" y="23839"/>
                  </a:cubicBezTo>
                  <a:cubicBezTo>
                    <a:pt x="149927" y="23788"/>
                    <a:pt x="149858" y="23763"/>
                    <a:pt x="149788" y="23763"/>
                  </a:cubicBezTo>
                  <a:close/>
                  <a:moveTo>
                    <a:pt x="28420" y="23798"/>
                  </a:moveTo>
                  <a:cubicBezTo>
                    <a:pt x="28352" y="23798"/>
                    <a:pt x="28284" y="23822"/>
                    <a:pt x="28228" y="23871"/>
                  </a:cubicBezTo>
                  <a:cubicBezTo>
                    <a:pt x="27804" y="24265"/>
                    <a:pt x="27382" y="24662"/>
                    <a:pt x="26964" y="25065"/>
                  </a:cubicBezTo>
                  <a:cubicBezTo>
                    <a:pt x="26777" y="25244"/>
                    <a:pt x="26904" y="25560"/>
                    <a:pt x="27165" y="25560"/>
                  </a:cubicBezTo>
                  <a:cubicBezTo>
                    <a:pt x="27239" y="25560"/>
                    <a:pt x="27310" y="25531"/>
                    <a:pt x="27364" y="25480"/>
                  </a:cubicBezTo>
                  <a:cubicBezTo>
                    <a:pt x="27779" y="25080"/>
                    <a:pt x="28197" y="24684"/>
                    <a:pt x="28619" y="24294"/>
                  </a:cubicBezTo>
                  <a:cubicBezTo>
                    <a:pt x="28733" y="24185"/>
                    <a:pt x="28738" y="24005"/>
                    <a:pt x="28631" y="23890"/>
                  </a:cubicBezTo>
                  <a:cubicBezTo>
                    <a:pt x="28575" y="23829"/>
                    <a:pt x="28498" y="23798"/>
                    <a:pt x="28420" y="23798"/>
                  </a:cubicBezTo>
                  <a:close/>
                  <a:moveTo>
                    <a:pt x="152285" y="26163"/>
                  </a:moveTo>
                  <a:cubicBezTo>
                    <a:pt x="152212" y="26163"/>
                    <a:pt x="152139" y="26191"/>
                    <a:pt x="152083" y="26247"/>
                  </a:cubicBezTo>
                  <a:cubicBezTo>
                    <a:pt x="151970" y="26360"/>
                    <a:pt x="151970" y="26543"/>
                    <a:pt x="152083" y="26656"/>
                  </a:cubicBezTo>
                  <a:cubicBezTo>
                    <a:pt x="152489" y="27063"/>
                    <a:pt x="152893" y="27473"/>
                    <a:pt x="153293" y="27888"/>
                  </a:cubicBezTo>
                  <a:cubicBezTo>
                    <a:pt x="153347" y="27944"/>
                    <a:pt x="153422" y="27977"/>
                    <a:pt x="153500" y="27977"/>
                  </a:cubicBezTo>
                  <a:lnTo>
                    <a:pt x="153502" y="27977"/>
                  </a:lnTo>
                  <a:cubicBezTo>
                    <a:pt x="153755" y="27977"/>
                    <a:pt x="153885" y="27671"/>
                    <a:pt x="153709" y="27489"/>
                  </a:cubicBezTo>
                  <a:cubicBezTo>
                    <a:pt x="153306" y="27071"/>
                    <a:pt x="152901" y="26657"/>
                    <a:pt x="152490" y="26248"/>
                  </a:cubicBezTo>
                  <a:cubicBezTo>
                    <a:pt x="152434" y="26192"/>
                    <a:pt x="152360" y="26163"/>
                    <a:pt x="152285" y="26163"/>
                  </a:cubicBezTo>
                  <a:close/>
                  <a:moveTo>
                    <a:pt x="25927" y="26197"/>
                  </a:moveTo>
                  <a:cubicBezTo>
                    <a:pt x="25853" y="26197"/>
                    <a:pt x="25779" y="26226"/>
                    <a:pt x="25723" y="26282"/>
                  </a:cubicBezTo>
                  <a:cubicBezTo>
                    <a:pt x="25314" y="26691"/>
                    <a:pt x="24907" y="27105"/>
                    <a:pt x="24505" y="27523"/>
                  </a:cubicBezTo>
                  <a:cubicBezTo>
                    <a:pt x="24329" y="27706"/>
                    <a:pt x="24459" y="28010"/>
                    <a:pt x="24713" y="28010"/>
                  </a:cubicBezTo>
                  <a:cubicBezTo>
                    <a:pt x="24791" y="28010"/>
                    <a:pt x="24866" y="27979"/>
                    <a:pt x="24920" y="27923"/>
                  </a:cubicBezTo>
                  <a:cubicBezTo>
                    <a:pt x="25320" y="27507"/>
                    <a:pt x="25723" y="27096"/>
                    <a:pt x="26129" y="26689"/>
                  </a:cubicBezTo>
                  <a:cubicBezTo>
                    <a:pt x="26242" y="26576"/>
                    <a:pt x="26242" y="26394"/>
                    <a:pt x="26129" y="26282"/>
                  </a:cubicBezTo>
                  <a:cubicBezTo>
                    <a:pt x="26074" y="26226"/>
                    <a:pt x="26000" y="26197"/>
                    <a:pt x="25927" y="26197"/>
                  </a:cubicBezTo>
                  <a:close/>
                  <a:moveTo>
                    <a:pt x="154687" y="28655"/>
                  </a:moveTo>
                  <a:cubicBezTo>
                    <a:pt x="154617" y="28655"/>
                    <a:pt x="154547" y="28681"/>
                    <a:pt x="154491" y="28732"/>
                  </a:cubicBezTo>
                  <a:cubicBezTo>
                    <a:pt x="154372" y="28843"/>
                    <a:pt x="154368" y="29028"/>
                    <a:pt x="154480" y="29144"/>
                  </a:cubicBezTo>
                  <a:cubicBezTo>
                    <a:pt x="154871" y="29567"/>
                    <a:pt x="155259" y="29993"/>
                    <a:pt x="155641" y="30422"/>
                  </a:cubicBezTo>
                  <a:cubicBezTo>
                    <a:pt x="155697" y="30484"/>
                    <a:pt x="155775" y="30520"/>
                    <a:pt x="155857" y="30520"/>
                  </a:cubicBezTo>
                  <a:cubicBezTo>
                    <a:pt x="156106" y="30520"/>
                    <a:pt x="156238" y="30225"/>
                    <a:pt x="156072" y="30040"/>
                  </a:cubicBezTo>
                  <a:cubicBezTo>
                    <a:pt x="155686" y="29607"/>
                    <a:pt x="155296" y="29177"/>
                    <a:pt x="154903" y="28753"/>
                  </a:cubicBezTo>
                  <a:cubicBezTo>
                    <a:pt x="154846" y="28688"/>
                    <a:pt x="154766" y="28655"/>
                    <a:pt x="154687" y="28655"/>
                  </a:cubicBezTo>
                  <a:close/>
                  <a:moveTo>
                    <a:pt x="23524" y="28695"/>
                  </a:moveTo>
                  <a:cubicBezTo>
                    <a:pt x="23447" y="28695"/>
                    <a:pt x="23370" y="28726"/>
                    <a:pt x="23313" y="28788"/>
                  </a:cubicBezTo>
                  <a:cubicBezTo>
                    <a:pt x="22946" y="29185"/>
                    <a:pt x="22581" y="29585"/>
                    <a:pt x="22222" y="29989"/>
                  </a:cubicBezTo>
                  <a:lnTo>
                    <a:pt x="22145" y="30075"/>
                  </a:lnTo>
                  <a:cubicBezTo>
                    <a:pt x="21979" y="30261"/>
                    <a:pt x="22111" y="30554"/>
                    <a:pt x="22361" y="30554"/>
                  </a:cubicBezTo>
                  <a:cubicBezTo>
                    <a:pt x="22442" y="30554"/>
                    <a:pt x="22520" y="30520"/>
                    <a:pt x="22575" y="30458"/>
                  </a:cubicBezTo>
                  <a:lnTo>
                    <a:pt x="22651" y="30373"/>
                  </a:lnTo>
                  <a:cubicBezTo>
                    <a:pt x="23010" y="29971"/>
                    <a:pt x="23371" y="29573"/>
                    <a:pt x="23735" y="29179"/>
                  </a:cubicBezTo>
                  <a:cubicBezTo>
                    <a:pt x="23844" y="29062"/>
                    <a:pt x="23837" y="28880"/>
                    <a:pt x="23720" y="28772"/>
                  </a:cubicBezTo>
                  <a:cubicBezTo>
                    <a:pt x="23665" y="28721"/>
                    <a:pt x="23594" y="28695"/>
                    <a:pt x="23524" y="28695"/>
                  </a:cubicBezTo>
                  <a:close/>
                  <a:moveTo>
                    <a:pt x="156997" y="31247"/>
                  </a:moveTo>
                  <a:cubicBezTo>
                    <a:pt x="156931" y="31247"/>
                    <a:pt x="156864" y="31270"/>
                    <a:pt x="156810" y="31317"/>
                  </a:cubicBezTo>
                  <a:cubicBezTo>
                    <a:pt x="156689" y="31420"/>
                    <a:pt x="156674" y="31603"/>
                    <a:pt x="156778" y="31723"/>
                  </a:cubicBezTo>
                  <a:cubicBezTo>
                    <a:pt x="157153" y="32160"/>
                    <a:pt x="157523" y="32602"/>
                    <a:pt x="157890" y="33046"/>
                  </a:cubicBezTo>
                  <a:cubicBezTo>
                    <a:pt x="157944" y="33113"/>
                    <a:pt x="158026" y="33151"/>
                    <a:pt x="158112" y="33151"/>
                  </a:cubicBezTo>
                  <a:cubicBezTo>
                    <a:pt x="158356" y="33151"/>
                    <a:pt x="158490" y="32867"/>
                    <a:pt x="158334" y="32680"/>
                  </a:cubicBezTo>
                  <a:cubicBezTo>
                    <a:pt x="157966" y="32232"/>
                    <a:pt x="157593" y="31789"/>
                    <a:pt x="157216" y="31348"/>
                  </a:cubicBezTo>
                  <a:cubicBezTo>
                    <a:pt x="157159" y="31282"/>
                    <a:pt x="157078" y="31247"/>
                    <a:pt x="156997" y="31247"/>
                  </a:cubicBezTo>
                  <a:close/>
                  <a:moveTo>
                    <a:pt x="21221" y="31286"/>
                  </a:moveTo>
                  <a:cubicBezTo>
                    <a:pt x="21140" y="31286"/>
                    <a:pt x="21060" y="31320"/>
                    <a:pt x="21003" y="31387"/>
                  </a:cubicBezTo>
                  <a:cubicBezTo>
                    <a:pt x="20625" y="31827"/>
                    <a:pt x="20253" y="32272"/>
                    <a:pt x="19885" y="32719"/>
                  </a:cubicBezTo>
                  <a:cubicBezTo>
                    <a:pt x="19732" y="32908"/>
                    <a:pt x="19865" y="33190"/>
                    <a:pt x="20108" y="33191"/>
                  </a:cubicBezTo>
                  <a:cubicBezTo>
                    <a:pt x="20193" y="33191"/>
                    <a:pt x="20276" y="33152"/>
                    <a:pt x="20331" y="33086"/>
                  </a:cubicBezTo>
                  <a:cubicBezTo>
                    <a:pt x="20696" y="32641"/>
                    <a:pt x="21067" y="32199"/>
                    <a:pt x="21441" y="31761"/>
                  </a:cubicBezTo>
                  <a:cubicBezTo>
                    <a:pt x="21544" y="31640"/>
                    <a:pt x="21530" y="31459"/>
                    <a:pt x="21408" y="31356"/>
                  </a:cubicBezTo>
                  <a:cubicBezTo>
                    <a:pt x="21354" y="31309"/>
                    <a:pt x="21287" y="31286"/>
                    <a:pt x="21221" y="31286"/>
                  </a:cubicBezTo>
                  <a:close/>
                  <a:moveTo>
                    <a:pt x="159203" y="33927"/>
                  </a:moveTo>
                  <a:cubicBezTo>
                    <a:pt x="159140" y="33927"/>
                    <a:pt x="159077" y="33948"/>
                    <a:pt x="159025" y="33990"/>
                  </a:cubicBezTo>
                  <a:cubicBezTo>
                    <a:pt x="158901" y="34088"/>
                    <a:pt x="158879" y="34267"/>
                    <a:pt x="158976" y="34391"/>
                  </a:cubicBezTo>
                  <a:lnTo>
                    <a:pt x="159259" y="34750"/>
                  </a:lnTo>
                  <a:cubicBezTo>
                    <a:pt x="159519" y="35083"/>
                    <a:pt x="159778" y="35419"/>
                    <a:pt x="160034" y="35756"/>
                  </a:cubicBezTo>
                  <a:cubicBezTo>
                    <a:pt x="160088" y="35828"/>
                    <a:pt x="160173" y="35870"/>
                    <a:pt x="160263" y="35870"/>
                  </a:cubicBezTo>
                  <a:cubicBezTo>
                    <a:pt x="160502" y="35869"/>
                    <a:pt x="160636" y="35597"/>
                    <a:pt x="160492" y="35407"/>
                  </a:cubicBezTo>
                  <a:cubicBezTo>
                    <a:pt x="160234" y="35068"/>
                    <a:pt x="159974" y="34731"/>
                    <a:pt x="159711" y="34395"/>
                  </a:cubicBezTo>
                  <a:lnTo>
                    <a:pt x="159427" y="34033"/>
                  </a:lnTo>
                  <a:cubicBezTo>
                    <a:pt x="159370" y="33963"/>
                    <a:pt x="159287" y="33927"/>
                    <a:pt x="159203" y="33927"/>
                  </a:cubicBezTo>
                  <a:close/>
                  <a:moveTo>
                    <a:pt x="19021" y="33965"/>
                  </a:moveTo>
                  <a:cubicBezTo>
                    <a:pt x="18936" y="33965"/>
                    <a:pt x="18851" y="34002"/>
                    <a:pt x="18795" y="34075"/>
                  </a:cubicBezTo>
                  <a:cubicBezTo>
                    <a:pt x="18436" y="34529"/>
                    <a:pt x="18081" y="34988"/>
                    <a:pt x="17731" y="35449"/>
                  </a:cubicBezTo>
                  <a:cubicBezTo>
                    <a:pt x="17587" y="35639"/>
                    <a:pt x="17723" y="35911"/>
                    <a:pt x="17960" y="35912"/>
                  </a:cubicBezTo>
                  <a:cubicBezTo>
                    <a:pt x="18051" y="35912"/>
                    <a:pt x="18136" y="35870"/>
                    <a:pt x="18190" y="35798"/>
                  </a:cubicBezTo>
                  <a:cubicBezTo>
                    <a:pt x="18538" y="35339"/>
                    <a:pt x="18891" y="34883"/>
                    <a:pt x="19247" y="34431"/>
                  </a:cubicBezTo>
                  <a:cubicBezTo>
                    <a:pt x="19345" y="34306"/>
                    <a:pt x="19325" y="34125"/>
                    <a:pt x="19199" y="34027"/>
                  </a:cubicBezTo>
                  <a:cubicBezTo>
                    <a:pt x="19146" y="33985"/>
                    <a:pt x="19083" y="33965"/>
                    <a:pt x="19021" y="33965"/>
                  </a:cubicBezTo>
                  <a:close/>
                  <a:moveTo>
                    <a:pt x="161297" y="36683"/>
                  </a:moveTo>
                  <a:cubicBezTo>
                    <a:pt x="161238" y="36683"/>
                    <a:pt x="161179" y="36701"/>
                    <a:pt x="161128" y="36739"/>
                  </a:cubicBezTo>
                  <a:cubicBezTo>
                    <a:pt x="160999" y="36832"/>
                    <a:pt x="160971" y="37012"/>
                    <a:pt x="161064" y="37141"/>
                  </a:cubicBezTo>
                  <a:cubicBezTo>
                    <a:pt x="161405" y="37606"/>
                    <a:pt x="161739" y="38075"/>
                    <a:pt x="162069" y="38546"/>
                  </a:cubicBezTo>
                  <a:cubicBezTo>
                    <a:pt x="162123" y="38624"/>
                    <a:pt x="162211" y="38670"/>
                    <a:pt x="162306" y="38670"/>
                  </a:cubicBezTo>
                  <a:cubicBezTo>
                    <a:pt x="162364" y="38670"/>
                    <a:pt x="162422" y="38652"/>
                    <a:pt x="162470" y="38617"/>
                  </a:cubicBezTo>
                  <a:cubicBezTo>
                    <a:pt x="162601" y="38527"/>
                    <a:pt x="162632" y="38347"/>
                    <a:pt x="162541" y="38216"/>
                  </a:cubicBezTo>
                  <a:cubicBezTo>
                    <a:pt x="162208" y="37741"/>
                    <a:pt x="161871" y="37270"/>
                    <a:pt x="161531" y="36802"/>
                  </a:cubicBezTo>
                  <a:cubicBezTo>
                    <a:pt x="161474" y="36724"/>
                    <a:pt x="161387" y="36683"/>
                    <a:pt x="161297" y="36683"/>
                  </a:cubicBezTo>
                  <a:close/>
                  <a:moveTo>
                    <a:pt x="16925" y="36729"/>
                  </a:moveTo>
                  <a:cubicBezTo>
                    <a:pt x="16837" y="36729"/>
                    <a:pt x="16750" y="36769"/>
                    <a:pt x="16693" y="36845"/>
                  </a:cubicBezTo>
                  <a:cubicBezTo>
                    <a:pt x="16353" y="37314"/>
                    <a:pt x="16016" y="37786"/>
                    <a:pt x="15685" y="38261"/>
                  </a:cubicBezTo>
                  <a:cubicBezTo>
                    <a:pt x="15552" y="38452"/>
                    <a:pt x="15687" y="38714"/>
                    <a:pt x="15920" y="38714"/>
                  </a:cubicBezTo>
                  <a:cubicBezTo>
                    <a:pt x="16015" y="38714"/>
                    <a:pt x="16102" y="38669"/>
                    <a:pt x="16156" y="38592"/>
                  </a:cubicBezTo>
                  <a:cubicBezTo>
                    <a:pt x="16486" y="38119"/>
                    <a:pt x="16821" y="37650"/>
                    <a:pt x="17160" y="37185"/>
                  </a:cubicBezTo>
                  <a:cubicBezTo>
                    <a:pt x="17251" y="37057"/>
                    <a:pt x="17222" y="36878"/>
                    <a:pt x="17094" y="36784"/>
                  </a:cubicBezTo>
                  <a:cubicBezTo>
                    <a:pt x="17043" y="36747"/>
                    <a:pt x="16984" y="36729"/>
                    <a:pt x="16925" y="36729"/>
                  </a:cubicBezTo>
                  <a:close/>
                  <a:moveTo>
                    <a:pt x="163285" y="39523"/>
                  </a:moveTo>
                  <a:cubicBezTo>
                    <a:pt x="163230" y="39523"/>
                    <a:pt x="163173" y="39539"/>
                    <a:pt x="163124" y="39572"/>
                  </a:cubicBezTo>
                  <a:cubicBezTo>
                    <a:pt x="162992" y="39661"/>
                    <a:pt x="162957" y="39839"/>
                    <a:pt x="163046" y="39971"/>
                  </a:cubicBezTo>
                  <a:cubicBezTo>
                    <a:pt x="163366" y="40450"/>
                    <a:pt x="163682" y="40931"/>
                    <a:pt x="163993" y="41415"/>
                  </a:cubicBezTo>
                  <a:cubicBezTo>
                    <a:pt x="164046" y="41497"/>
                    <a:pt x="164138" y="41547"/>
                    <a:pt x="164235" y="41547"/>
                  </a:cubicBezTo>
                  <a:cubicBezTo>
                    <a:pt x="164463" y="41547"/>
                    <a:pt x="164601" y="41295"/>
                    <a:pt x="164479" y="41104"/>
                  </a:cubicBezTo>
                  <a:cubicBezTo>
                    <a:pt x="164165" y="40617"/>
                    <a:pt x="163847" y="40132"/>
                    <a:pt x="163524" y="39650"/>
                  </a:cubicBezTo>
                  <a:cubicBezTo>
                    <a:pt x="163469" y="39567"/>
                    <a:pt x="163378" y="39523"/>
                    <a:pt x="163285" y="39523"/>
                  </a:cubicBezTo>
                  <a:close/>
                  <a:moveTo>
                    <a:pt x="14941" y="39570"/>
                  </a:moveTo>
                  <a:cubicBezTo>
                    <a:pt x="14849" y="39570"/>
                    <a:pt x="14758" y="39614"/>
                    <a:pt x="14702" y="39698"/>
                  </a:cubicBezTo>
                  <a:cubicBezTo>
                    <a:pt x="14380" y="40179"/>
                    <a:pt x="14062" y="40663"/>
                    <a:pt x="13749" y="41151"/>
                  </a:cubicBezTo>
                  <a:cubicBezTo>
                    <a:pt x="13625" y="41343"/>
                    <a:pt x="13763" y="41595"/>
                    <a:pt x="13991" y="41595"/>
                  </a:cubicBezTo>
                  <a:cubicBezTo>
                    <a:pt x="14089" y="41595"/>
                    <a:pt x="14181" y="41545"/>
                    <a:pt x="14233" y="41462"/>
                  </a:cubicBezTo>
                  <a:cubicBezTo>
                    <a:pt x="14545" y="40978"/>
                    <a:pt x="14861" y="40497"/>
                    <a:pt x="15181" y="40018"/>
                  </a:cubicBezTo>
                  <a:cubicBezTo>
                    <a:pt x="15270" y="39886"/>
                    <a:pt x="15235" y="39706"/>
                    <a:pt x="15102" y="39619"/>
                  </a:cubicBezTo>
                  <a:cubicBezTo>
                    <a:pt x="15052" y="39585"/>
                    <a:pt x="14997" y="39570"/>
                    <a:pt x="14941" y="39570"/>
                  </a:cubicBezTo>
                  <a:close/>
                  <a:moveTo>
                    <a:pt x="165160" y="42437"/>
                  </a:moveTo>
                  <a:cubicBezTo>
                    <a:pt x="165109" y="42437"/>
                    <a:pt x="165056" y="42451"/>
                    <a:pt x="165009" y="42480"/>
                  </a:cubicBezTo>
                  <a:cubicBezTo>
                    <a:pt x="164874" y="42563"/>
                    <a:pt x="164832" y="42741"/>
                    <a:pt x="164914" y="42876"/>
                  </a:cubicBezTo>
                  <a:cubicBezTo>
                    <a:pt x="165217" y="43367"/>
                    <a:pt x="165514" y="43860"/>
                    <a:pt x="165805" y="44356"/>
                  </a:cubicBezTo>
                  <a:cubicBezTo>
                    <a:pt x="165857" y="44444"/>
                    <a:pt x="165952" y="44498"/>
                    <a:pt x="166054" y="44498"/>
                  </a:cubicBezTo>
                  <a:lnTo>
                    <a:pt x="166054" y="44499"/>
                  </a:lnTo>
                  <a:cubicBezTo>
                    <a:pt x="166277" y="44499"/>
                    <a:pt x="166416" y="44256"/>
                    <a:pt x="166302" y="44064"/>
                  </a:cubicBezTo>
                  <a:cubicBezTo>
                    <a:pt x="166008" y="43565"/>
                    <a:pt x="165710" y="43068"/>
                    <a:pt x="165405" y="42574"/>
                  </a:cubicBezTo>
                  <a:cubicBezTo>
                    <a:pt x="165351" y="42486"/>
                    <a:pt x="165257" y="42437"/>
                    <a:pt x="165160" y="42437"/>
                  </a:cubicBezTo>
                  <a:close/>
                  <a:moveTo>
                    <a:pt x="13072" y="42480"/>
                  </a:moveTo>
                  <a:cubicBezTo>
                    <a:pt x="12973" y="42480"/>
                    <a:pt x="12877" y="42531"/>
                    <a:pt x="12824" y="42622"/>
                  </a:cubicBezTo>
                  <a:cubicBezTo>
                    <a:pt x="12519" y="43116"/>
                    <a:pt x="12221" y="43613"/>
                    <a:pt x="11927" y="44112"/>
                  </a:cubicBezTo>
                  <a:cubicBezTo>
                    <a:pt x="11813" y="44304"/>
                    <a:pt x="11951" y="44547"/>
                    <a:pt x="12174" y="44547"/>
                  </a:cubicBezTo>
                  <a:cubicBezTo>
                    <a:pt x="12277" y="44547"/>
                    <a:pt x="12371" y="44493"/>
                    <a:pt x="12422" y="44404"/>
                  </a:cubicBezTo>
                  <a:cubicBezTo>
                    <a:pt x="12716" y="43908"/>
                    <a:pt x="13012" y="43415"/>
                    <a:pt x="13313" y="42924"/>
                  </a:cubicBezTo>
                  <a:cubicBezTo>
                    <a:pt x="13401" y="42789"/>
                    <a:pt x="13360" y="42608"/>
                    <a:pt x="13223" y="42524"/>
                  </a:cubicBezTo>
                  <a:cubicBezTo>
                    <a:pt x="13176" y="42494"/>
                    <a:pt x="13123" y="42480"/>
                    <a:pt x="13072" y="42480"/>
                  </a:cubicBezTo>
                  <a:close/>
                  <a:moveTo>
                    <a:pt x="166919" y="45423"/>
                  </a:moveTo>
                  <a:cubicBezTo>
                    <a:pt x="166871" y="45423"/>
                    <a:pt x="166823" y="45435"/>
                    <a:pt x="166778" y="45460"/>
                  </a:cubicBezTo>
                  <a:cubicBezTo>
                    <a:pt x="166639" y="45539"/>
                    <a:pt x="166590" y="45714"/>
                    <a:pt x="166669" y="45853"/>
                  </a:cubicBezTo>
                  <a:cubicBezTo>
                    <a:pt x="166951" y="46355"/>
                    <a:pt x="167229" y="46858"/>
                    <a:pt x="167501" y="47366"/>
                  </a:cubicBezTo>
                  <a:cubicBezTo>
                    <a:pt x="167552" y="47459"/>
                    <a:pt x="167649" y="47517"/>
                    <a:pt x="167755" y="47517"/>
                  </a:cubicBezTo>
                  <a:cubicBezTo>
                    <a:pt x="167973" y="47517"/>
                    <a:pt x="168112" y="47284"/>
                    <a:pt x="168009" y="47092"/>
                  </a:cubicBezTo>
                  <a:cubicBezTo>
                    <a:pt x="167734" y="46583"/>
                    <a:pt x="167455" y="46074"/>
                    <a:pt x="167170" y="45570"/>
                  </a:cubicBezTo>
                  <a:cubicBezTo>
                    <a:pt x="167118" y="45476"/>
                    <a:pt x="167019" y="45423"/>
                    <a:pt x="166919" y="45423"/>
                  </a:cubicBezTo>
                  <a:close/>
                  <a:moveTo>
                    <a:pt x="11312" y="45469"/>
                  </a:moveTo>
                  <a:cubicBezTo>
                    <a:pt x="11210" y="45469"/>
                    <a:pt x="11112" y="45523"/>
                    <a:pt x="11060" y="45619"/>
                  </a:cubicBezTo>
                  <a:cubicBezTo>
                    <a:pt x="10774" y="46124"/>
                    <a:pt x="10495" y="46632"/>
                    <a:pt x="10220" y="47143"/>
                  </a:cubicBezTo>
                  <a:cubicBezTo>
                    <a:pt x="10117" y="47335"/>
                    <a:pt x="10256" y="47567"/>
                    <a:pt x="10473" y="47567"/>
                  </a:cubicBezTo>
                  <a:cubicBezTo>
                    <a:pt x="10580" y="47567"/>
                    <a:pt x="10677" y="47509"/>
                    <a:pt x="10727" y="47415"/>
                  </a:cubicBezTo>
                  <a:cubicBezTo>
                    <a:pt x="11001" y="46908"/>
                    <a:pt x="11278" y="46404"/>
                    <a:pt x="11561" y="45902"/>
                  </a:cubicBezTo>
                  <a:cubicBezTo>
                    <a:pt x="11643" y="45763"/>
                    <a:pt x="11593" y="45585"/>
                    <a:pt x="11454" y="45507"/>
                  </a:cubicBezTo>
                  <a:cubicBezTo>
                    <a:pt x="11409" y="45481"/>
                    <a:pt x="11360" y="45469"/>
                    <a:pt x="11312" y="45469"/>
                  </a:cubicBezTo>
                  <a:close/>
                  <a:moveTo>
                    <a:pt x="168562" y="48476"/>
                  </a:moveTo>
                  <a:cubicBezTo>
                    <a:pt x="168518" y="48476"/>
                    <a:pt x="168473" y="48486"/>
                    <a:pt x="168431" y="48508"/>
                  </a:cubicBezTo>
                  <a:cubicBezTo>
                    <a:pt x="168288" y="48580"/>
                    <a:pt x="168233" y="48754"/>
                    <a:pt x="168305" y="48895"/>
                  </a:cubicBezTo>
                  <a:cubicBezTo>
                    <a:pt x="168568" y="49407"/>
                    <a:pt x="168827" y="49922"/>
                    <a:pt x="169079" y="50439"/>
                  </a:cubicBezTo>
                  <a:cubicBezTo>
                    <a:pt x="169128" y="50538"/>
                    <a:pt x="169227" y="50601"/>
                    <a:pt x="169338" y="50601"/>
                  </a:cubicBezTo>
                  <a:cubicBezTo>
                    <a:pt x="169382" y="50601"/>
                    <a:pt x="169425" y="50591"/>
                    <a:pt x="169465" y="50572"/>
                  </a:cubicBezTo>
                  <a:cubicBezTo>
                    <a:pt x="169608" y="50502"/>
                    <a:pt x="169668" y="50330"/>
                    <a:pt x="169598" y="50187"/>
                  </a:cubicBezTo>
                  <a:cubicBezTo>
                    <a:pt x="169343" y="49666"/>
                    <a:pt x="169084" y="49148"/>
                    <a:pt x="168818" y="48632"/>
                  </a:cubicBezTo>
                  <a:cubicBezTo>
                    <a:pt x="168767" y="48533"/>
                    <a:pt x="168667" y="48476"/>
                    <a:pt x="168562" y="48476"/>
                  </a:cubicBezTo>
                  <a:close/>
                  <a:moveTo>
                    <a:pt x="9667" y="48525"/>
                  </a:moveTo>
                  <a:cubicBezTo>
                    <a:pt x="9562" y="48525"/>
                    <a:pt x="9462" y="48581"/>
                    <a:pt x="9412" y="48680"/>
                  </a:cubicBezTo>
                  <a:cubicBezTo>
                    <a:pt x="9145" y="49196"/>
                    <a:pt x="8886" y="49714"/>
                    <a:pt x="8632" y="50235"/>
                  </a:cubicBezTo>
                  <a:cubicBezTo>
                    <a:pt x="8537" y="50427"/>
                    <a:pt x="8676" y="50650"/>
                    <a:pt x="8890" y="50650"/>
                  </a:cubicBezTo>
                  <a:cubicBezTo>
                    <a:pt x="9000" y="50650"/>
                    <a:pt x="9101" y="50588"/>
                    <a:pt x="9149" y="50488"/>
                  </a:cubicBezTo>
                  <a:cubicBezTo>
                    <a:pt x="9402" y="49971"/>
                    <a:pt x="9660" y="49456"/>
                    <a:pt x="9924" y="48944"/>
                  </a:cubicBezTo>
                  <a:cubicBezTo>
                    <a:pt x="9997" y="48803"/>
                    <a:pt x="9941" y="48629"/>
                    <a:pt x="9799" y="48557"/>
                  </a:cubicBezTo>
                  <a:cubicBezTo>
                    <a:pt x="9757" y="48535"/>
                    <a:pt x="9711" y="48525"/>
                    <a:pt x="9667" y="48525"/>
                  </a:cubicBezTo>
                  <a:close/>
                  <a:moveTo>
                    <a:pt x="170086" y="51593"/>
                  </a:moveTo>
                  <a:cubicBezTo>
                    <a:pt x="170045" y="51593"/>
                    <a:pt x="170004" y="51602"/>
                    <a:pt x="169964" y="51620"/>
                  </a:cubicBezTo>
                  <a:cubicBezTo>
                    <a:pt x="169821" y="51686"/>
                    <a:pt x="169759" y="51854"/>
                    <a:pt x="169822" y="51998"/>
                  </a:cubicBezTo>
                  <a:cubicBezTo>
                    <a:pt x="170066" y="52520"/>
                    <a:pt x="170305" y="53044"/>
                    <a:pt x="170537" y="53571"/>
                  </a:cubicBezTo>
                  <a:cubicBezTo>
                    <a:pt x="170583" y="53675"/>
                    <a:pt x="170686" y="53742"/>
                    <a:pt x="170800" y="53742"/>
                  </a:cubicBezTo>
                  <a:lnTo>
                    <a:pt x="170800" y="53743"/>
                  </a:lnTo>
                  <a:cubicBezTo>
                    <a:pt x="171009" y="53743"/>
                    <a:pt x="171149" y="53529"/>
                    <a:pt x="171064" y="53338"/>
                  </a:cubicBezTo>
                  <a:cubicBezTo>
                    <a:pt x="170829" y="52808"/>
                    <a:pt x="170590" y="52280"/>
                    <a:pt x="170345" y="51755"/>
                  </a:cubicBezTo>
                  <a:cubicBezTo>
                    <a:pt x="170295" y="51652"/>
                    <a:pt x="170193" y="51593"/>
                    <a:pt x="170086" y="51593"/>
                  </a:cubicBezTo>
                  <a:close/>
                  <a:moveTo>
                    <a:pt x="8144" y="51638"/>
                  </a:moveTo>
                  <a:cubicBezTo>
                    <a:pt x="8035" y="51638"/>
                    <a:pt x="7931" y="51699"/>
                    <a:pt x="7884" y="51804"/>
                  </a:cubicBezTo>
                  <a:cubicBezTo>
                    <a:pt x="7638" y="52330"/>
                    <a:pt x="7398" y="52858"/>
                    <a:pt x="7164" y="53387"/>
                  </a:cubicBezTo>
                  <a:cubicBezTo>
                    <a:pt x="7079" y="53578"/>
                    <a:pt x="7218" y="53791"/>
                    <a:pt x="7427" y="53792"/>
                  </a:cubicBezTo>
                  <a:cubicBezTo>
                    <a:pt x="7540" y="53792"/>
                    <a:pt x="7645" y="53725"/>
                    <a:pt x="7690" y="53621"/>
                  </a:cubicBezTo>
                  <a:cubicBezTo>
                    <a:pt x="7924" y="53093"/>
                    <a:pt x="8162" y="52569"/>
                    <a:pt x="8405" y="52047"/>
                  </a:cubicBezTo>
                  <a:cubicBezTo>
                    <a:pt x="8472" y="51903"/>
                    <a:pt x="8410" y="51732"/>
                    <a:pt x="8265" y="51665"/>
                  </a:cubicBezTo>
                  <a:cubicBezTo>
                    <a:pt x="8226" y="51646"/>
                    <a:pt x="8184" y="51638"/>
                    <a:pt x="8144" y="51638"/>
                  </a:cubicBezTo>
                  <a:close/>
                  <a:moveTo>
                    <a:pt x="171485" y="54757"/>
                  </a:moveTo>
                  <a:cubicBezTo>
                    <a:pt x="171448" y="54757"/>
                    <a:pt x="171411" y="54764"/>
                    <a:pt x="171374" y="54780"/>
                  </a:cubicBezTo>
                  <a:cubicBezTo>
                    <a:pt x="171228" y="54842"/>
                    <a:pt x="171159" y="55010"/>
                    <a:pt x="171220" y="55157"/>
                  </a:cubicBezTo>
                  <a:cubicBezTo>
                    <a:pt x="171443" y="55689"/>
                    <a:pt x="171660" y="56221"/>
                    <a:pt x="171872" y="56757"/>
                  </a:cubicBezTo>
                  <a:cubicBezTo>
                    <a:pt x="171917" y="56867"/>
                    <a:pt x="172022" y="56939"/>
                    <a:pt x="172141" y="56939"/>
                  </a:cubicBezTo>
                  <a:cubicBezTo>
                    <a:pt x="172344" y="56939"/>
                    <a:pt x="172484" y="56733"/>
                    <a:pt x="172408" y="56544"/>
                  </a:cubicBezTo>
                  <a:cubicBezTo>
                    <a:pt x="172194" y="56005"/>
                    <a:pt x="171975" y="55469"/>
                    <a:pt x="171751" y="54934"/>
                  </a:cubicBezTo>
                  <a:cubicBezTo>
                    <a:pt x="171705" y="54824"/>
                    <a:pt x="171598" y="54757"/>
                    <a:pt x="171485" y="54757"/>
                  </a:cubicBezTo>
                  <a:close/>
                  <a:moveTo>
                    <a:pt x="6741" y="54808"/>
                  </a:moveTo>
                  <a:cubicBezTo>
                    <a:pt x="6628" y="54808"/>
                    <a:pt x="6521" y="54874"/>
                    <a:pt x="6475" y="54985"/>
                  </a:cubicBezTo>
                  <a:cubicBezTo>
                    <a:pt x="6251" y="55518"/>
                    <a:pt x="6033" y="56055"/>
                    <a:pt x="5818" y="56594"/>
                  </a:cubicBezTo>
                  <a:cubicBezTo>
                    <a:pt x="5743" y="56782"/>
                    <a:pt x="5882" y="56988"/>
                    <a:pt x="6084" y="56988"/>
                  </a:cubicBezTo>
                  <a:cubicBezTo>
                    <a:pt x="6084" y="56988"/>
                    <a:pt x="6085" y="56988"/>
                    <a:pt x="6086" y="56988"/>
                  </a:cubicBezTo>
                  <a:cubicBezTo>
                    <a:pt x="6204" y="56988"/>
                    <a:pt x="6310" y="56916"/>
                    <a:pt x="6354" y="56807"/>
                  </a:cubicBezTo>
                  <a:cubicBezTo>
                    <a:pt x="6567" y="56270"/>
                    <a:pt x="6784" y="55738"/>
                    <a:pt x="7007" y="55207"/>
                  </a:cubicBezTo>
                  <a:cubicBezTo>
                    <a:pt x="7068" y="55060"/>
                    <a:pt x="7000" y="54891"/>
                    <a:pt x="6852" y="54830"/>
                  </a:cubicBezTo>
                  <a:cubicBezTo>
                    <a:pt x="6816" y="54815"/>
                    <a:pt x="6778" y="54808"/>
                    <a:pt x="6741" y="54808"/>
                  </a:cubicBezTo>
                  <a:close/>
                  <a:moveTo>
                    <a:pt x="172761" y="57973"/>
                  </a:moveTo>
                  <a:cubicBezTo>
                    <a:pt x="172727" y="57973"/>
                    <a:pt x="172693" y="57979"/>
                    <a:pt x="172660" y="57992"/>
                  </a:cubicBezTo>
                  <a:cubicBezTo>
                    <a:pt x="172509" y="58049"/>
                    <a:pt x="172434" y="58218"/>
                    <a:pt x="172495" y="58368"/>
                  </a:cubicBezTo>
                  <a:cubicBezTo>
                    <a:pt x="172696" y="58908"/>
                    <a:pt x="172893" y="59449"/>
                    <a:pt x="173085" y="59992"/>
                  </a:cubicBezTo>
                  <a:cubicBezTo>
                    <a:pt x="173126" y="60107"/>
                    <a:pt x="173234" y="60184"/>
                    <a:pt x="173356" y="60184"/>
                  </a:cubicBezTo>
                  <a:lnTo>
                    <a:pt x="173356" y="60185"/>
                  </a:lnTo>
                  <a:cubicBezTo>
                    <a:pt x="173555" y="60185"/>
                    <a:pt x="173694" y="59989"/>
                    <a:pt x="173628" y="59802"/>
                  </a:cubicBezTo>
                  <a:cubicBezTo>
                    <a:pt x="173435" y="59255"/>
                    <a:pt x="173237" y="58709"/>
                    <a:pt x="173033" y="58167"/>
                  </a:cubicBezTo>
                  <a:cubicBezTo>
                    <a:pt x="172991" y="58048"/>
                    <a:pt x="172879" y="57973"/>
                    <a:pt x="172761" y="57973"/>
                  </a:cubicBezTo>
                  <a:close/>
                  <a:moveTo>
                    <a:pt x="5461" y="58028"/>
                  </a:moveTo>
                  <a:cubicBezTo>
                    <a:pt x="5345" y="58028"/>
                    <a:pt x="5236" y="58099"/>
                    <a:pt x="5192" y="58215"/>
                  </a:cubicBezTo>
                  <a:cubicBezTo>
                    <a:pt x="4989" y="58758"/>
                    <a:pt x="4790" y="59303"/>
                    <a:pt x="4597" y="59850"/>
                  </a:cubicBezTo>
                  <a:cubicBezTo>
                    <a:pt x="4544" y="60000"/>
                    <a:pt x="4623" y="60164"/>
                    <a:pt x="4773" y="60218"/>
                  </a:cubicBezTo>
                  <a:cubicBezTo>
                    <a:pt x="4805" y="60227"/>
                    <a:pt x="4837" y="60233"/>
                    <a:pt x="4869" y="60233"/>
                  </a:cubicBezTo>
                  <a:cubicBezTo>
                    <a:pt x="4992" y="60233"/>
                    <a:pt x="5101" y="60157"/>
                    <a:pt x="5142" y="60042"/>
                  </a:cubicBezTo>
                  <a:cubicBezTo>
                    <a:pt x="5332" y="59498"/>
                    <a:pt x="5529" y="58957"/>
                    <a:pt x="5732" y="58417"/>
                  </a:cubicBezTo>
                  <a:cubicBezTo>
                    <a:pt x="5788" y="58269"/>
                    <a:pt x="5713" y="58102"/>
                    <a:pt x="5563" y="58047"/>
                  </a:cubicBezTo>
                  <a:cubicBezTo>
                    <a:pt x="5529" y="58034"/>
                    <a:pt x="5495" y="58028"/>
                    <a:pt x="5461" y="58028"/>
                  </a:cubicBezTo>
                  <a:close/>
                  <a:moveTo>
                    <a:pt x="173919" y="61254"/>
                  </a:moveTo>
                  <a:cubicBezTo>
                    <a:pt x="173889" y="61254"/>
                    <a:pt x="173858" y="61259"/>
                    <a:pt x="173829" y="61269"/>
                  </a:cubicBezTo>
                  <a:cubicBezTo>
                    <a:pt x="173680" y="61318"/>
                    <a:pt x="173598" y="61477"/>
                    <a:pt x="173644" y="61627"/>
                  </a:cubicBezTo>
                  <a:cubicBezTo>
                    <a:pt x="173825" y="62174"/>
                    <a:pt x="174001" y="62722"/>
                    <a:pt x="174172" y="63273"/>
                  </a:cubicBezTo>
                  <a:cubicBezTo>
                    <a:pt x="174209" y="63393"/>
                    <a:pt x="174320" y="63476"/>
                    <a:pt x="174446" y="63476"/>
                  </a:cubicBezTo>
                  <a:cubicBezTo>
                    <a:pt x="174641" y="63476"/>
                    <a:pt x="174778" y="63287"/>
                    <a:pt x="174722" y="63103"/>
                  </a:cubicBezTo>
                  <a:cubicBezTo>
                    <a:pt x="174551" y="62548"/>
                    <a:pt x="174373" y="61995"/>
                    <a:pt x="174191" y="61446"/>
                  </a:cubicBezTo>
                  <a:cubicBezTo>
                    <a:pt x="174149" y="61328"/>
                    <a:pt x="174038" y="61254"/>
                    <a:pt x="173919" y="61254"/>
                  </a:cubicBezTo>
                  <a:close/>
                  <a:moveTo>
                    <a:pt x="4309" y="61297"/>
                  </a:moveTo>
                  <a:cubicBezTo>
                    <a:pt x="4188" y="61297"/>
                    <a:pt x="4075" y="61374"/>
                    <a:pt x="4036" y="61495"/>
                  </a:cubicBezTo>
                  <a:cubicBezTo>
                    <a:pt x="3853" y="62045"/>
                    <a:pt x="3676" y="62598"/>
                    <a:pt x="3504" y="63150"/>
                  </a:cubicBezTo>
                  <a:cubicBezTo>
                    <a:pt x="3459" y="63303"/>
                    <a:pt x="3543" y="63464"/>
                    <a:pt x="3695" y="63510"/>
                  </a:cubicBezTo>
                  <a:cubicBezTo>
                    <a:pt x="3723" y="63519"/>
                    <a:pt x="3751" y="63524"/>
                    <a:pt x="3780" y="63524"/>
                  </a:cubicBezTo>
                  <a:cubicBezTo>
                    <a:pt x="3906" y="63524"/>
                    <a:pt x="4018" y="63442"/>
                    <a:pt x="4055" y="63321"/>
                  </a:cubicBezTo>
                  <a:cubicBezTo>
                    <a:pt x="4225" y="62771"/>
                    <a:pt x="4402" y="62223"/>
                    <a:pt x="4583" y="61676"/>
                  </a:cubicBezTo>
                  <a:cubicBezTo>
                    <a:pt x="4632" y="61525"/>
                    <a:pt x="4550" y="61362"/>
                    <a:pt x="4399" y="61312"/>
                  </a:cubicBezTo>
                  <a:cubicBezTo>
                    <a:pt x="4369" y="61302"/>
                    <a:pt x="4339" y="61297"/>
                    <a:pt x="4309" y="61297"/>
                  </a:cubicBezTo>
                  <a:close/>
                  <a:moveTo>
                    <a:pt x="174942" y="64555"/>
                  </a:moveTo>
                  <a:cubicBezTo>
                    <a:pt x="174916" y="64555"/>
                    <a:pt x="174889" y="64558"/>
                    <a:pt x="174862" y="64566"/>
                  </a:cubicBezTo>
                  <a:cubicBezTo>
                    <a:pt x="174708" y="64610"/>
                    <a:pt x="174620" y="64773"/>
                    <a:pt x="174667" y="64927"/>
                  </a:cubicBezTo>
                  <a:cubicBezTo>
                    <a:pt x="174826" y="65481"/>
                    <a:pt x="174981" y="66035"/>
                    <a:pt x="175130" y="66592"/>
                  </a:cubicBezTo>
                  <a:cubicBezTo>
                    <a:pt x="175165" y="66718"/>
                    <a:pt x="175279" y="66805"/>
                    <a:pt x="175408" y="66805"/>
                  </a:cubicBezTo>
                  <a:cubicBezTo>
                    <a:pt x="175598" y="66805"/>
                    <a:pt x="175736" y="66625"/>
                    <a:pt x="175688" y="66443"/>
                  </a:cubicBezTo>
                  <a:cubicBezTo>
                    <a:pt x="175538" y="65883"/>
                    <a:pt x="175382" y="65324"/>
                    <a:pt x="175221" y="64767"/>
                  </a:cubicBezTo>
                  <a:cubicBezTo>
                    <a:pt x="175186" y="64639"/>
                    <a:pt x="175069" y="64555"/>
                    <a:pt x="174942" y="64555"/>
                  </a:cubicBezTo>
                  <a:close/>
                  <a:moveTo>
                    <a:pt x="3281" y="64611"/>
                  </a:moveTo>
                  <a:cubicBezTo>
                    <a:pt x="3157" y="64611"/>
                    <a:pt x="3043" y="64691"/>
                    <a:pt x="3005" y="64815"/>
                  </a:cubicBezTo>
                  <a:cubicBezTo>
                    <a:pt x="2845" y="65373"/>
                    <a:pt x="2690" y="65931"/>
                    <a:pt x="2541" y="66491"/>
                  </a:cubicBezTo>
                  <a:cubicBezTo>
                    <a:pt x="2500" y="66644"/>
                    <a:pt x="2592" y="66803"/>
                    <a:pt x="2745" y="66844"/>
                  </a:cubicBezTo>
                  <a:cubicBezTo>
                    <a:pt x="2769" y="66850"/>
                    <a:pt x="2794" y="66853"/>
                    <a:pt x="2819" y="66853"/>
                  </a:cubicBezTo>
                  <a:cubicBezTo>
                    <a:pt x="2950" y="66853"/>
                    <a:pt x="3063" y="66766"/>
                    <a:pt x="3097" y="66640"/>
                  </a:cubicBezTo>
                  <a:cubicBezTo>
                    <a:pt x="3245" y="66083"/>
                    <a:pt x="3400" y="65528"/>
                    <a:pt x="3560" y="64976"/>
                  </a:cubicBezTo>
                  <a:cubicBezTo>
                    <a:pt x="3602" y="64824"/>
                    <a:pt x="3513" y="64665"/>
                    <a:pt x="3362" y="64622"/>
                  </a:cubicBezTo>
                  <a:cubicBezTo>
                    <a:pt x="3335" y="64614"/>
                    <a:pt x="3307" y="64611"/>
                    <a:pt x="3281" y="64611"/>
                  </a:cubicBezTo>
                  <a:close/>
                  <a:moveTo>
                    <a:pt x="175845" y="67906"/>
                  </a:moveTo>
                  <a:cubicBezTo>
                    <a:pt x="175821" y="67906"/>
                    <a:pt x="175796" y="67909"/>
                    <a:pt x="175772" y="67916"/>
                  </a:cubicBezTo>
                  <a:cubicBezTo>
                    <a:pt x="175618" y="67953"/>
                    <a:pt x="175523" y="68110"/>
                    <a:pt x="175562" y="68264"/>
                  </a:cubicBezTo>
                  <a:cubicBezTo>
                    <a:pt x="175700" y="68823"/>
                    <a:pt x="175833" y="69384"/>
                    <a:pt x="175960" y="69945"/>
                  </a:cubicBezTo>
                  <a:cubicBezTo>
                    <a:pt x="175990" y="70076"/>
                    <a:pt x="176106" y="70170"/>
                    <a:pt x="176241" y="70170"/>
                  </a:cubicBezTo>
                  <a:cubicBezTo>
                    <a:pt x="176425" y="70170"/>
                    <a:pt x="176562" y="69998"/>
                    <a:pt x="176521" y="69818"/>
                  </a:cubicBezTo>
                  <a:cubicBezTo>
                    <a:pt x="176393" y="69252"/>
                    <a:pt x="176260" y="68688"/>
                    <a:pt x="176121" y="68126"/>
                  </a:cubicBezTo>
                  <a:cubicBezTo>
                    <a:pt x="176090" y="67995"/>
                    <a:pt x="175974" y="67906"/>
                    <a:pt x="175845" y="67906"/>
                  </a:cubicBezTo>
                  <a:close/>
                  <a:moveTo>
                    <a:pt x="2390" y="67951"/>
                  </a:moveTo>
                  <a:cubicBezTo>
                    <a:pt x="2259" y="67951"/>
                    <a:pt x="2140" y="68041"/>
                    <a:pt x="2109" y="68175"/>
                  </a:cubicBezTo>
                  <a:cubicBezTo>
                    <a:pt x="1970" y="68737"/>
                    <a:pt x="1837" y="69301"/>
                    <a:pt x="1709" y="69866"/>
                  </a:cubicBezTo>
                  <a:cubicBezTo>
                    <a:pt x="1668" y="70047"/>
                    <a:pt x="1806" y="70219"/>
                    <a:pt x="1991" y="70219"/>
                  </a:cubicBezTo>
                  <a:cubicBezTo>
                    <a:pt x="2125" y="70218"/>
                    <a:pt x="2241" y="70125"/>
                    <a:pt x="2271" y="69993"/>
                  </a:cubicBezTo>
                  <a:cubicBezTo>
                    <a:pt x="2398" y="69432"/>
                    <a:pt x="2530" y="68872"/>
                    <a:pt x="2668" y="68313"/>
                  </a:cubicBezTo>
                  <a:cubicBezTo>
                    <a:pt x="2709" y="68157"/>
                    <a:pt x="2614" y="67997"/>
                    <a:pt x="2458" y="67959"/>
                  </a:cubicBezTo>
                  <a:cubicBezTo>
                    <a:pt x="2435" y="67953"/>
                    <a:pt x="2412" y="67951"/>
                    <a:pt x="2390" y="67951"/>
                  </a:cubicBezTo>
                  <a:close/>
                  <a:moveTo>
                    <a:pt x="176608" y="71289"/>
                  </a:moveTo>
                  <a:cubicBezTo>
                    <a:pt x="176588" y="71289"/>
                    <a:pt x="176569" y="71291"/>
                    <a:pt x="176549" y="71295"/>
                  </a:cubicBezTo>
                  <a:cubicBezTo>
                    <a:pt x="176393" y="71326"/>
                    <a:pt x="176292" y="71478"/>
                    <a:pt x="176325" y="71634"/>
                  </a:cubicBezTo>
                  <a:cubicBezTo>
                    <a:pt x="176441" y="72199"/>
                    <a:pt x="176551" y="72764"/>
                    <a:pt x="176657" y="73330"/>
                  </a:cubicBezTo>
                  <a:cubicBezTo>
                    <a:pt x="176683" y="73467"/>
                    <a:pt x="176801" y="73565"/>
                    <a:pt x="176940" y="73566"/>
                  </a:cubicBezTo>
                  <a:cubicBezTo>
                    <a:pt x="176958" y="73565"/>
                    <a:pt x="176976" y="73564"/>
                    <a:pt x="176994" y="73562"/>
                  </a:cubicBezTo>
                  <a:cubicBezTo>
                    <a:pt x="177150" y="73532"/>
                    <a:pt x="177253" y="73382"/>
                    <a:pt x="177223" y="73225"/>
                  </a:cubicBezTo>
                  <a:cubicBezTo>
                    <a:pt x="177117" y="72655"/>
                    <a:pt x="177006" y="72086"/>
                    <a:pt x="176888" y="71519"/>
                  </a:cubicBezTo>
                  <a:cubicBezTo>
                    <a:pt x="176861" y="71383"/>
                    <a:pt x="176741" y="71289"/>
                    <a:pt x="176608" y="71289"/>
                  </a:cubicBezTo>
                  <a:close/>
                  <a:moveTo>
                    <a:pt x="1625" y="71335"/>
                  </a:moveTo>
                  <a:cubicBezTo>
                    <a:pt x="1492" y="71335"/>
                    <a:pt x="1371" y="71428"/>
                    <a:pt x="1343" y="71565"/>
                  </a:cubicBezTo>
                  <a:cubicBezTo>
                    <a:pt x="1227" y="72132"/>
                    <a:pt x="1115" y="72702"/>
                    <a:pt x="1011" y="73271"/>
                  </a:cubicBezTo>
                  <a:cubicBezTo>
                    <a:pt x="981" y="73427"/>
                    <a:pt x="1085" y="73578"/>
                    <a:pt x="1241" y="73607"/>
                  </a:cubicBezTo>
                  <a:cubicBezTo>
                    <a:pt x="1259" y="73610"/>
                    <a:pt x="1276" y="73612"/>
                    <a:pt x="1294" y="73612"/>
                  </a:cubicBezTo>
                  <a:cubicBezTo>
                    <a:pt x="1433" y="73612"/>
                    <a:pt x="1552" y="73512"/>
                    <a:pt x="1577" y="73376"/>
                  </a:cubicBezTo>
                  <a:cubicBezTo>
                    <a:pt x="1682" y="72810"/>
                    <a:pt x="1792" y="72245"/>
                    <a:pt x="1907" y="71681"/>
                  </a:cubicBezTo>
                  <a:cubicBezTo>
                    <a:pt x="1939" y="71525"/>
                    <a:pt x="1838" y="71373"/>
                    <a:pt x="1682" y="71340"/>
                  </a:cubicBezTo>
                  <a:cubicBezTo>
                    <a:pt x="1663" y="71336"/>
                    <a:pt x="1644" y="71335"/>
                    <a:pt x="1625" y="71335"/>
                  </a:cubicBezTo>
                  <a:close/>
                  <a:moveTo>
                    <a:pt x="177241" y="74696"/>
                  </a:moveTo>
                  <a:cubicBezTo>
                    <a:pt x="177225" y="74696"/>
                    <a:pt x="177209" y="74697"/>
                    <a:pt x="177193" y="74700"/>
                  </a:cubicBezTo>
                  <a:cubicBezTo>
                    <a:pt x="177036" y="74726"/>
                    <a:pt x="176930" y="74875"/>
                    <a:pt x="176957" y="75032"/>
                  </a:cubicBezTo>
                  <a:cubicBezTo>
                    <a:pt x="177051" y="75600"/>
                    <a:pt x="177140" y="76169"/>
                    <a:pt x="177223" y="76739"/>
                  </a:cubicBezTo>
                  <a:cubicBezTo>
                    <a:pt x="177243" y="76881"/>
                    <a:pt x="177364" y="76985"/>
                    <a:pt x="177507" y="76985"/>
                  </a:cubicBezTo>
                  <a:cubicBezTo>
                    <a:pt x="177522" y="76985"/>
                    <a:pt x="177536" y="76984"/>
                    <a:pt x="177549" y="76982"/>
                  </a:cubicBezTo>
                  <a:cubicBezTo>
                    <a:pt x="177708" y="76958"/>
                    <a:pt x="177815" y="76813"/>
                    <a:pt x="177794" y="76655"/>
                  </a:cubicBezTo>
                  <a:cubicBezTo>
                    <a:pt x="177710" y="76082"/>
                    <a:pt x="177620" y="75508"/>
                    <a:pt x="177525" y="74936"/>
                  </a:cubicBezTo>
                  <a:cubicBezTo>
                    <a:pt x="177502" y="74796"/>
                    <a:pt x="177379" y="74696"/>
                    <a:pt x="177241" y="74696"/>
                  </a:cubicBezTo>
                  <a:close/>
                  <a:moveTo>
                    <a:pt x="997" y="74743"/>
                  </a:moveTo>
                  <a:cubicBezTo>
                    <a:pt x="858" y="74743"/>
                    <a:pt x="736" y="74843"/>
                    <a:pt x="712" y="74984"/>
                  </a:cubicBezTo>
                  <a:cubicBezTo>
                    <a:pt x="650" y="75363"/>
                    <a:pt x="590" y="75742"/>
                    <a:pt x="532" y="76122"/>
                  </a:cubicBezTo>
                  <a:lnTo>
                    <a:pt x="447" y="76703"/>
                  </a:lnTo>
                  <a:cubicBezTo>
                    <a:pt x="424" y="76861"/>
                    <a:pt x="533" y="77006"/>
                    <a:pt x="690" y="77029"/>
                  </a:cubicBezTo>
                  <a:cubicBezTo>
                    <a:pt x="705" y="77032"/>
                    <a:pt x="718" y="77033"/>
                    <a:pt x="732" y="77033"/>
                  </a:cubicBezTo>
                  <a:cubicBezTo>
                    <a:pt x="875" y="77033"/>
                    <a:pt x="998" y="76927"/>
                    <a:pt x="1018" y="76786"/>
                  </a:cubicBezTo>
                  <a:lnTo>
                    <a:pt x="1103" y="76209"/>
                  </a:lnTo>
                  <a:cubicBezTo>
                    <a:pt x="1159" y="75831"/>
                    <a:pt x="1219" y="75454"/>
                    <a:pt x="1281" y="75078"/>
                  </a:cubicBezTo>
                  <a:cubicBezTo>
                    <a:pt x="1307" y="74921"/>
                    <a:pt x="1200" y="74773"/>
                    <a:pt x="1043" y="74747"/>
                  </a:cubicBezTo>
                  <a:cubicBezTo>
                    <a:pt x="1027" y="74744"/>
                    <a:pt x="1012" y="74743"/>
                    <a:pt x="997" y="74743"/>
                  </a:cubicBezTo>
                  <a:close/>
                  <a:moveTo>
                    <a:pt x="177742" y="78132"/>
                  </a:moveTo>
                  <a:cubicBezTo>
                    <a:pt x="177730" y="78132"/>
                    <a:pt x="177718" y="78132"/>
                    <a:pt x="177706" y="78134"/>
                  </a:cubicBezTo>
                  <a:cubicBezTo>
                    <a:pt x="177550" y="78154"/>
                    <a:pt x="177439" y="78295"/>
                    <a:pt x="177456" y="78451"/>
                  </a:cubicBezTo>
                  <a:cubicBezTo>
                    <a:pt x="177528" y="79022"/>
                    <a:pt x="177594" y="79594"/>
                    <a:pt x="177655" y="80167"/>
                  </a:cubicBezTo>
                  <a:cubicBezTo>
                    <a:pt x="177670" y="80313"/>
                    <a:pt x="177793" y="80424"/>
                    <a:pt x="177940" y="80425"/>
                  </a:cubicBezTo>
                  <a:cubicBezTo>
                    <a:pt x="177951" y="80425"/>
                    <a:pt x="177961" y="80424"/>
                    <a:pt x="177971" y="80422"/>
                  </a:cubicBezTo>
                  <a:cubicBezTo>
                    <a:pt x="178130" y="80406"/>
                    <a:pt x="178244" y="80264"/>
                    <a:pt x="178227" y="80106"/>
                  </a:cubicBezTo>
                  <a:cubicBezTo>
                    <a:pt x="178166" y="79530"/>
                    <a:pt x="178100" y="78954"/>
                    <a:pt x="178028" y="78379"/>
                  </a:cubicBezTo>
                  <a:cubicBezTo>
                    <a:pt x="178007" y="78235"/>
                    <a:pt x="177884" y="78132"/>
                    <a:pt x="177742" y="78132"/>
                  </a:cubicBezTo>
                  <a:close/>
                  <a:moveTo>
                    <a:pt x="501" y="78180"/>
                  </a:moveTo>
                  <a:cubicBezTo>
                    <a:pt x="360" y="78180"/>
                    <a:pt x="237" y="78283"/>
                    <a:pt x="215" y="78427"/>
                  </a:cubicBezTo>
                  <a:cubicBezTo>
                    <a:pt x="145" y="79001"/>
                    <a:pt x="79" y="79577"/>
                    <a:pt x="19" y="80154"/>
                  </a:cubicBezTo>
                  <a:cubicBezTo>
                    <a:pt x="1" y="80312"/>
                    <a:pt x="116" y="80455"/>
                    <a:pt x="274" y="80470"/>
                  </a:cubicBezTo>
                  <a:cubicBezTo>
                    <a:pt x="285" y="80472"/>
                    <a:pt x="295" y="80473"/>
                    <a:pt x="304" y="80473"/>
                  </a:cubicBezTo>
                  <a:cubicBezTo>
                    <a:pt x="452" y="80473"/>
                    <a:pt x="575" y="80361"/>
                    <a:pt x="591" y="80215"/>
                  </a:cubicBezTo>
                  <a:cubicBezTo>
                    <a:pt x="651" y="79642"/>
                    <a:pt x="717" y="79069"/>
                    <a:pt x="788" y="78497"/>
                  </a:cubicBezTo>
                  <a:cubicBezTo>
                    <a:pt x="804" y="78341"/>
                    <a:pt x="693" y="78201"/>
                    <a:pt x="537" y="78182"/>
                  </a:cubicBezTo>
                  <a:cubicBezTo>
                    <a:pt x="525" y="78180"/>
                    <a:pt x="513" y="78180"/>
                    <a:pt x="501" y="78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887;p64"/>
            <p:cNvSpPr/>
            <p:nvPr/>
          </p:nvSpPr>
          <p:spPr>
            <a:xfrm>
              <a:off x="1526800" y="2928150"/>
              <a:ext cx="16750" cy="35925"/>
            </a:xfrm>
            <a:custGeom>
              <a:avLst/>
              <a:gdLst/>
              <a:ahLst/>
              <a:cxnLst/>
              <a:rect l="l" t="t" r="r" b="b"/>
              <a:pathLst>
                <a:path w="670" h="1437" extrusionOk="0">
                  <a:moveTo>
                    <a:pt x="370" y="0"/>
                  </a:moveTo>
                  <a:cubicBezTo>
                    <a:pt x="215" y="0"/>
                    <a:pt x="94" y="113"/>
                    <a:pt x="82" y="264"/>
                  </a:cubicBezTo>
                  <a:cubicBezTo>
                    <a:pt x="58" y="552"/>
                    <a:pt x="34" y="840"/>
                    <a:pt x="12" y="1127"/>
                  </a:cubicBezTo>
                  <a:cubicBezTo>
                    <a:pt x="0" y="1287"/>
                    <a:pt x="119" y="1425"/>
                    <a:pt x="279" y="1437"/>
                  </a:cubicBezTo>
                  <a:lnTo>
                    <a:pt x="300" y="1437"/>
                  </a:lnTo>
                  <a:cubicBezTo>
                    <a:pt x="450" y="1437"/>
                    <a:pt x="575" y="1322"/>
                    <a:pt x="587" y="1172"/>
                  </a:cubicBezTo>
                  <a:cubicBezTo>
                    <a:pt x="608" y="885"/>
                    <a:pt x="631" y="598"/>
                    <a:pt x="655" y="313"/>
                  </a:cubicBezTo>
                  <a:cubicBezTo>
                    <a:pt x="670" y="155"/>
                    <a:pt x="552" y="14"/>
                    <a:pt x="394" y="1"/>
                  </a:cubicBezTo>
                  <a:cubicBezTo>
                    <a:pt x="386" y="1"/>
                    <a:pt x="3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888;p64"/>
            <p:cNvSpPr/>
            <p:nvPr/>
          </p:nvSpPr>
          <p:spPr>
            <a:xfrm>
              <a:off x="1772350" y="2060100"/>
              <a:ext cx="387300" cy="519325"/>
            </a:xfrm>
            <a:custGeom>
              <a:avLst/>
              <a:gdLst/>
              <a:ahLst/>
              <a:cxnLst/>
              <a:rect l="l" t="t" r="r" b="b"/>
              <a:pathLst>
                <a:path w="15492" h="20773" extrusionOk="0">
                  <a:moveTo>
                    <a:pt x="1" y="0"/>
                  </a:moveTo>
                  <a:lnTo>
                    <a:pt x="10386" y="20772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889;p64"/>
            <p:cNvSpPr/>
            <p:nvPr/>
          </p:nvSpPr>
          <p:spPr>
            <a:xfrm>
              <a:off x="1763500" y="2052900"/>
              <a:ext cx="404250" cy="533725"/>
            </a:xfrm>
            <a:custGeom>
              <a:avLst/>
              <a:gdLst/>
              <a:ahLst/>
              <a:cxnLst/>
              <a:rect l="l" t="t" r="r" b="b"/>
              <a:pathLst>
                <a:path w="16170" h="21349" extrusionOk="0">
                  <a:moveTo>
                    <a:pt x="15478" y="576"/>
                  </a:moveTo>
                  <a:lnTo>
                    <a:pt x="10647" y="20232"/>
                  </a:lnTo>
                  <a:lnTo>
                    <a:pt x="820" y="576"/>
                  </a:lnTo>
                  <a:close/>
                  <a:moveTo>
                    <a:pt x="355" y="1"/>
                  </a:moveTo>
                  <a:cubicBezTo>
                    <a:pt x="140" y="1"/>
                    <a:pt x="1" y="226"/>
                    <a:pt x="97" y="417"/>
                  </a:cubicBezTo>
                  <a:lnTo>
                    <a:pt x="10483" y="21190"/>
                  </a:lnTo>
                  <a:cubicBezTo>
                    <a:pt x="10532" y="21287"/>
                    <a:pt x="10631" y="21348"/>
                    <a:pt x="10740" y="21348"/>
                  </a:cubicBezTo>
                  <a:cubicBezTo>
                    <a:pt x="10750" y="21348"/>
                    <a:pt x="10762" y="21348"/>
                    <a:pt x="10773" y="21347"/>
                  </a:cubicBezTo>
                  <a:cubicBezTo>
                    <a:pt x="10893" y="21334"/>
                    <a:pt x="10991" y="21246"/>
                    <a:pt x="11020" y="21129"/>
                  </a:cubicBezTo>
                  <a:lnTo>
                    <a:pt x="16125" y="357"/>
                  </a:lnTo>
                  <a:cubicBezTo>
                    <a:pt x="16169" y="176"/>
                    <a:pt x="16032" y="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890;p64"/>
            <p:cNvSpPr/>
            <p:nvPr/>
          </p:nvSpPr>
          <p:spPr>
            <a:xfrm>
              <a:off x="1813950" y="2079800"/>
              <a:ext cx="246475" cy="499625"/>
            </a:xfrm>
            <a:custGeom>
              <a:avLst/>
              <a:gdLst/>
              <a:ahLst/>
              <a:cxnLst/>
              <a:rect l="l" t="t" r="r" b="b"/>
              <a:pathLst>
                <a:path w="9859" h="19985" extrusionOk="0">
                  <a:moveTo>
                    <a:pt x="0" y="0"/>
                  </a:moveTo>
                  <a:lnTo>
                    <a:pt x="8722" y="19984"/>
                  </a:lnTo>
                  <a:lnTo>
                    <a:pt x="9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891;p64"/>
            <p:cNvSpPr/>
            <p:nvPr/>
          </p:nvSpPr>
          <p:spPr>
            <a:xfrm>
              <a:off x="1805275" y="2072600"/>
              <a:ext cx="262550" cy="514025"/>
            </a:xfrm>
            <a:custGeom>
              <a:avLst/>
              <a:gdLst/>
              <a:ahLst/>
              <a:cxnLst/>
              <a:rect l="l" t="t" r="r" b="b"/>
              <a:pathLst>
                <a:path w="10502" h="20561" extrusionOk="0">
                  <a:moveTo>
                    <a:pt x="9899" y="576"/>
                  </a:moveTo>
                  <a:lnTo>
                    <a:pt x="8850" y="19050"/>
                  </a:lnTo>
                  <a:lnTo>
                    <a:pt x="787" y="576"/>
                  </a:lnTo>
                  <a:close/>
                  <a:moveTo>
                    <a:pt x="345" y="1"/>
                  </a:moveTo>
                  <a:cubicBezTo>
                    <a:pt x="139" y="1"/>
                    <a:pt x="1" y="213"/>
                    <a:pt x="83" y="404"/>
                  </a:cubicBezTo>
                  <a:lnTo>
                    <a:pt x="8804" y="20388"/>
                  </a:lnTo>
                  <a:cubicBezTo>
                    <a:pt x="8850" y="20492"/>
                    <a:pt x="8953" y="20560"/>
                    <a:pt x="9066" y="20560"/>
                  </a:cubicBezTo>
                  <a:cubicBezTo>
                    <a:pt x="9067" y="20560"/>
                    <a:pt x="9068" y="20560"/>
                    <a:pt x="9069" y="20560"/>
                  </a:cubicBezTo>
                  <a:cubicBezTo>
                    <a:pt x="9086" y="20560"/>
                    <a:pt x="9103" y="20559"/>
                    <a:pt x="9120" y="20557"/>
                  </a:cubicBezTo>
                  <a:cubicBezTo>
                    <a:pt x="9252" y="20533"/>
                    <a:pt x="9349" y="20422"/>
                    <a:pt x="9357" y="20289"/>
                  </a:cubicBezTo>
                  <a:lnTo>
                    <a:pt x="10493" y="304"/>
                  </a:lnTo>
                  <a:cubicBezTo>
                    <a:pt x="10502" y="140"/>
                    <a:pt x="10371" y="1"/>
                    <a:pt x="10205" y="1"/>
                  </a:cubicBezTo>
                  <a:lnTo>
                    <a:pt x="347" y="1"/>
                  </a:ln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892;p64"/>
            <p:cNvSpPr/>
            <p:nvPr/>
          </p:nvSpPr>
          <p:spPr>
            <a:xfrm>
              <a:off x="1759225" y="2040900"/>
              <a:ext cx="272800" cy="538525"/>
            </a:xfrm>
            <a:custGeom>
              <a:avLst/>
              <a:gdLst/>
              <a:ahLst/>
              <a:cxnLst/>
              <a:rect l="l" t="t" r="r" b="b"/>
              <a:pathLst>
                <a:path w="10912" h="21541" extrusionOk="0">
                  <a:moveTo>
                    <a:pt x="0" y="1"/>
                  </a:moveTo>
                  <a:lnTo>
                    <a:pt x="10911" y="21540"/>
                  </a:lnTo>
                  <a:lnTo>
                    <a:pt x="9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893;p64"/>
            <p:cNvSpPr/>
            <p:nvPr/>
          </p:nvSpPr>
          <p:spPr>
            <a:xfrm>
              <a:off x="1750375" y="2033700"/>
              <a:ext cx="289025" cy="552925"/>
            </a:xfrm>
            <a:custGeom>
              <a:avLst/>
              <a:gdLst/>
              <a:ahLst/>
              <a:cxnLst/>
              <a:rect l="l" t="t" r="r" b="b"/>
              <a:pathLst>
                <a:path w="11561" h="22117" extrusionOk="0">
                  <a:moveTo>
                    <a:pt x="9936" y="578"/>
                  </a:moveTo>
                  <a:lnTo>
                    <a:pt x="10912" y="20493"/>
                  </a:lnTo>
                  <a:lnTo>
                    <a:pt x="823" y="578"/>
                  </a:lnTo>
                  <a:close/>
                  <a:moveTo>
                    <a:pt x="354" y="1"/>
                  </a:moveTo>
                  <a:cubicBezTo>
                    <a:pt x="139" y="1"/>
                    <a:pt x="0" y="228"/>
                    <a:pt x="97" y="419"/>
                  </a:cubicBezTo>
                  <a:lnTo>
                    <a:pt x="11009" y="21959"/>
                  </a:lnTo>
                  <a:cubicBezTo>
                    <a:pt x="11057" y="22055"/>
                    <a:pt x="11156" y="22116"/>
                    <a:pt x="11265" y="22116"/>
                  </a:cubicBezTo>
                  <a:cubicBezTo>
                    <a:pt x="11430" y="22116"/>
                    <a:pt x="11561" y="21979"/>
                    <a:pt x="11553" y="21815"/>
                  </a:cubicBezTo>
                  <a:lnTo>
                    <a:pt x="10500" y="276"/>
                  </a:lnTo>
                  <a:cubicBezTo>
                    <a:pt x="10492" y="122"/>
                    <a:pt x="10366" y="1"/>
                    <a:pt x="10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894;p64"/>
            <p:cNvSpPr/>
            <p:nvPr/>
          </p:nvSpPr>
          <p:spPr>
            <a:xfrm>
              <a:off x="1173825" y="1944100"/>
              <a:ext cx="858200" cy="635325"/>
            </a:xfrm>
            <a:custGeom>
              <a:avLst/>
              <a:gdLst/>
              <a:ahLst/>
              <a:cxnLst/>
              <a:rect l="l" t="t" r="r" b="b"/>
              <a:pathLst>
                <a:path w="34328" h="25413" extrusionOk="0">
                  <a:moveTo>
                    <a:pt x="1" y="1"/>
                  </a:moveTo>
                  <a:lnTo>
                    <a:pt x="6279" y="25412"/>
                  </a:lnTo>
                  <a:lnTo>
                    <a:pt x="34327" y="25412"/>
                  </a:lnTo>
                  <a:lnTo>
                    <a:pt x="29880" y="2880"/>
                  </a:lnTo>
                  <a:lnTo>
                    <a:pt x="15923" y="2880"/>
                  </a:lnTo>
                  <a:lnTo>
                    <a:pt x="13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895;p64"/>
            <p:cNvSpPr/>
            <p:nvPr/>
          </p:nvSpPr>
          <p:spPr>
            <a:xfrm>
              <a:off x="1165700" y="1936875"/>
              <a:ext cx="874250" cy="649750"/>
            </a:xfrm>
            <a:custGeom>
              <a:avLst/>
              <a:gdLst/>
              <a:ahLst/>
              <a:cxnLst/>
              <a:rect l="l" t="t" r="r" b="b"/>
              <a:pathLst>
                <a:path w="34970" h="25990" extrusionOk="0">
                  <a:moveTo>
                    <a:pt x="13573" y="578"/>
                  </a:moveTo>
                  <a:lnTo>
                    <a:pt x="16032" y="3361"/>
                  </a:lnTo>
                  <a:cubicBezTo>
                    <a:pt x="16088" y="3422"/>
                    <a:pt x="16165" y="3458"/>
                    <a:pt x="16248" y="3458"/>
                  </a:cubicBezTo>
                  <a:lnTo>
                    <a:pt x="29969" y="3458"/>
                  </a:lnTo>
                  <a:lnTo>
                    <a:pt x="34302" y="25413"/>
                  </a:lnTo>
                  <a:lnTo>
                    <a:pt x="6829" y="25413"/>
                  </a:lnTo>
                  <a:lnTo>
                    <a:pt x="694" y="578"/>
                  </a:lnTo>
                  <a:close/>
                  <a:moveTo>
                    <a:pt x="326" y="1"/>
                  </a:moveTo>
                  <a:cubicBezTo>
                    <a:pt x="139" y="1"/>
                    <a:pt x="1" y="177"/>
                    <a:pt x="46" y="358"/>
                  </a:cubicBezTo>
                  <a:lnTo>
                    <a:pt x="6324" y="25772"/>
                  </a:lnTo>
                  <a:cubicBezTo>
                    <a:pt x="6355" y="25899"/>
                    <a:pt x="6470" y="25989"/>
                    <a:pt x="6604" y="25989"/>
                  </a:cubicBezTo>
                  <a:lnTo>
                    <a:pt x="34651" y="25989"/>
                  </a:lnTo>
                  <a:cubicBezTo>
                    <a:pt x="34832" y="25989"/>
                    <a:pt x="34969" y="25824"/>
                    <a:pt x="34934" y="25645"/>
                  </a:cubicBezTo>
                  <a:lnTo>
                    <a:pt x="30487" y="3113"/>
                  </a:lnTo>
                  <a:cubicBezTo>
                    <a:pt x="30460" y="2978"/>
                    <a:pt x="30342" y="2881"/>
                    <a:pt x="30205" y="2881"/>
                  </a:cubicBezTo>
                  <a:lnTo>
                    <a:pt x="16379" y="2881"/>
                  </a:lnTo>
                  <a:lnTo>
                    <a:pt x="13920" y="98"/>
                  </a:lnTo>
                  <a:cubicBezTo>
                    <a:pt x="13865" y="37"/>
                    <a:pt x="13787" y="1"/>
                    <a:pt x="13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896;p64"/>
            <p:cNvSpPr/>
            <p:nvPr/>
          </p:nvSpPr>
          <p:spPr>
            <a:xfrm>
              <a:off x="1888075" y="1032825"/>
              <a:ext cx="941125" cy="557025"/>
            </a:xfrm>
            <a:custGeom>
              <a:avLst/>
              <a:gdLst/>
              <a:ahLst/>
              <a:cxnLst/>
              <a:rect l="l" t="t" r="r" b="b"/>
              <a:pathLst>
                <a:path w="37645" h="22281" extrusionOk="0">
                  <a:moveTo>
                    <a:pt x="55" y="1"/>
                  </a:moveTo>
                  <a:cubicBezTo>
                    <a:pt x="25" y="1"/>
                    <a:pt x="0" y="26"/>
                    <a:pt x="0" y="56"/>
                  </a:cubicBezTo>
                  <a:lnTo>
                    <a:pt x="0" y="22225"/>
                  </a:lnTo>
                  <a:cubicBezTo>
                    <a:pt x="0" y="22257"/>
                    <a:pt x="25" y="22281"/>
                    <a:pt x="55" y="22281"/>
                  </a:cubicBezTo>
                  <a:lnTo>
                    <a:pt x="37591" y="22281"/>
                  </a:lnTo>
                  <a:cubicBezTo>
                    <a:pt x="37621" y="22281"/>
                    <a:pt x="37645" y="22257"/>
                    <a:pt x="37645" y="22225"/>
                  </a:cubicBezTo>
                  <a:lnTo>
                    <a:pt x="37645" y="56"/>
                  </a:lnTo>
                  <a:cubicBezTo>
                    <a:pt x="37645" y="26"/>
                    <a:pt x="37621" y="1"/>
                    <a:pt x="37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897;p64"/>
            <p:cNvSpPr/>
            <p:nvPr/>
          </p:nvSpPr>
          <p:spPr>
            <a:xfrm>
              <a:off x="1880875" y="1025625"/>
              <a:ext cx="955550" cy="571450"/>
            </a:xfrm>
            <a:custGeom>
              <a:avLst/>
              <a:gdLst/>
              <a:ahLst/>
              <a:cxnLst/>
              <a:rect l="l" t="t" r="r" b="b"/>
              <a:pathLst>
                <a:path w="38222" h="22858" extrusionOk="0">
                  <a:moveTo>
                    <a:pt x="35820" y="578"/>
                  </a:moveTo>
                  <a:cubicBezTo>
                    <a:pt x="36828" y="579"/>
                    <a:pt x="37644" y="1395"/>
                    <a:pt x="37645" y="2402"/>
                  </a:cubicBezTo>
                  <a:lnTo>
                    <a:pt x="37645" y="20456"/>
                  </a:lnTo>
                  <a:cubicBezTo>
                    <a:pt x="37644" y="21464"/>
                    <a:pt x="36828" y="22279"/>
                    <a:pt x="35820" y="22281"/>
                  </a:cubicBezTo>
                  <a:lnTo>
                    <a:pt x="2400" y="22281"/>
                  </a:lnTo>
                  <a:cubicBezTo>
                    <a:pt x="1394" y="22279"/>
                    <a:pt x="577" y="21464"/>
                    <a:pt x="576" y="20456"/>
                  </a:cubicBezTo>
                  <a:lnTo>
                    <a:pt x="576" y="2402"/>
                  </a:lnTo>
                  <a:cubicBezTo>
                    <a:pt x="577" y="1395"/>
                    <a:pt x="1394" y="579"/>
                    <a:pt x="2400" y="578"/>
                  </a:cubicBezTo>
                  <a:close/>
                  <a:moveTo>
                    <a:pt x="2400" y="1"/>
                  </a:moveTo>
                  <a:cubicBezTo>
                    <a:pt x="1077" y="1"/>
                    <a:pt x="0" y="1078"/>
                    <a:pt x="0" y="2402"/>
                  </a:cubicBezTo>
                  <a:lnTo>
                    <a:pt x="0" y="20456"/>
                  </a:lnTo>
                  <a:cubicBezTo>
                    <a:pt x="0" y="21780"/>
                    <a:pt x="1077" y="22858"/>
                    <a:pt x="2400" y="22858"/>
                  </a:cubicBezTo>
                  <a:lnTo>
                    <a:pt x="35820" y="22858"/>
                  </a:lnTo>
                  <a:cubicBezTo>
                    <a:pt x="37145" y="22858"/>
                    <a:pt x="38222" y="21780"/>
                    <a:pt x="38222" y="20456"/>
                  </a:cubicBezTo>
                  <a:lnTo>
                    <a:pt x="38222" y="2402"/>
                  </a:lnTo>
                  <a:cubicBezTo>
                    <a:pt x="38222" y="1078"/>
                    <a:pt x="37145" y="1"/>
                    <a:pt x="35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898;p64"/>
            <p:cNvSpPr/>
            <p:nvPr/>
          </p:nvSpPr>
          <p:spPr>
            <a:xfrm>
              <a:off x="1888075" y="1138475"/>
              <a:ext cx="941125" cy="201700"/>
            </a:xfrm>
            <a:custGeom>
              <a:avLst/>
              <a:gdLst/>
              <a:ahLst/>
              <a:cxnLst/>
              <a:rect l="l" t="t" r="r" b="b"/>
              <a:pathLst>
                <a:path w="37645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37645" y="8068"/>
                  </a:lnTo>
                  <a:lnTo>
                    <a:pt x="37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899;p64"/>
            <p:cNvSpPr/>
            <p:nvPr/>
          </p:nvSpPr>
          <p:spPr>
            <a:xfrm>
              <a:off x="1880875" y="1131300"/>
              <a:ext cx="955550" cy="216075"/>
            </a:xfrm>
            <a:custGeom>
              <a:avLst/>
              <a:gdLst/>
              <a:ahLst/>
              <a:cxnLst/>
              <a:rect l="l" t="t" r="r" b="b"/>
              <a:pathLst>
                <a:path w="38222" h="8643" extrusionOk="0">
                  <a:moveTo>
                    <a:pt x="37645" y="575"/>
                  </a:moveTo>
                  <a:lnTo>
                    <a:pt x="37645" y="8066"/>
                  </a:lnTo>
                  <a:lnTo>
                    <a:pt x="576" y="8066"/>
                  </a:lnTo>
                  <a:lnTo>
                    <a:pt x="576" y="575"/>
                  </a:lnTo>
                  <a:close/>
                  <a:moveTo>
                    <a:pt x="286" y="1"/>
                  </a:moveTo>
                  <a:cubicBezTo>
                    <a:pt x="127" y="1"/>
                    <a:pt x="0" y="130"/>
                    <a:pt x="0" y="289"/>
                  </a:cubicBezTo>
                  <a:lnTo>
                    <a:pt x="0" y="8355"/>
                  </a:lnTo>
                  <a:cubicBezTo>
                    <a:pt x="0" y="8513"/>
                    <a:pt x="129" y="8643"/>
                    <a:pt x="288" y="8643"/>
                  </a:cubicBezTo>
                  <a:lnTo>
                    <a:pt x="37933" y="8643"/>
                  </a:lnTo>
                  <a:cubicBezTo>
                    <a:pt x="38092" y="8643"/>
                    <a:pt x="38222" y="8513"/>
                    <a:pt x="38222" y="8355"/>
                  </a:cubicBezTo>
                  <a:lnTo>
                    <a:pt x="38222" y="289"/>
                  </a:lnTo>
                  <a:cubicBezTo>
                    <a:pt x="38222" y="130"/>
                    <a:pt x="38093" y="1"/>
                    <a:pt x="37935" y="1"/>
                  </a:cubicBezTo>
                  <a:cubicBezTo>
                    <a:pt x="37934" y="1"/>
                    <a:pt x="37933" y="1"/>
                    <a:pt x="37933" y="1"/>
                  </a:cubicBezTo>
                  <a:lnTo>
                    <a:pt x="288" y="1"/>
                  </a:lnTo>
                  <a:cubicBezTo>
                    <a:pt x="287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900;p64"/>
            <p:cNvSpPr/>
            <p:nvPr/>
          </p:nvSpPr>
          <p:spPr>
            <a:xfrm>
              <a:off x="2548725" y="1461550"/>
              <a:ext cx="81825" cy="78725"/>
            </a:xfrm>
            <a:custGeom>
              <a:avLst/>
              <a:gdLst/>
              <a:ahLst/>
              <a:cxnLst/>
              <a:rect l="l" t="t" r="r" b="b"/>
              <a:pathLst>
                <a:path w="3273" h="3149" extrusionOk="0">
                  <a:moveTo>
                    <a:pt x="1698" y="0"/>
                  </a:moveTo>
                  <a:cubicBezTo>
                    <a:pt x="1288" y="0"/>
                    <a:pt x="886" y="160"/>
                    <a:pt x="586" y="461"/>
                  </a:cubicBezTo>
                  <a:cubicBezTo>
                    <a:pt x="135" y="912"/>
                    <a:pt x="0" y="1588"/>
                    <a:pt x="244" y="2177"/>
                  </a:cubicBezTo>
                  <a:cubicBezTo>
                    <a:pt x="487" y="2765"/>
                    <a:pt x="1062" y="3149"/>
                    <a:pt x="1699" y="3149"/>
                  </a:cubicBezTo>
                  <a:cubicBezTo>
                    <a:pt x="2567" y="3149"/>
                    <a:pt x="3272" y="2444"/>
                    <a:pt x="3272" y="1575"/>
                  </a:cubicBezTo>
                  <a:cubicBezTo>
                    <a:pt x="3272" y="938"/>
                    <a:pt x="2888" y="364"/>
                    <a:pt x="2301" y="120"/>
                  </a:cubicBezTo>
                  <a:cubicBezTo>
                    <a:pt x="2106" y="40"/>
                    <a:pt x="1901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901;p64"/>
            <p:cNvSpPr/>
            <p:nvPr/>
          </p:nvSpPr>
          <p:spPr>
            <a:xfrm>
              <a:off x="2540950" y="1454350"/>
              <a:ext cx="96800" cy="93150"/>
            </a:xfrm>
            <a:custGeom>
              <a:avLst/>
              <a:gdLst/>
              <a:ahLst/>
              <a:cxnLst/>
              <a:rect l="l" t="t" r="r" b="b"/>
              <a:pathLst>
                <a:path w="3872" h="3726" extrusionOk="0">
                  <a:moveTo>
                    <a:pt x="2008" y="577"/>
                  </a:moveTo>
                  <a:cubicBezTo>
                    <a:pt x="2719" y="577"/>
                    <a:pt x="3294" y="1153"/>
                    <a:pt x="3295" y="1863"/>
                  </a:cubicBezTo>
                  <a:cubicBezTo>
                    <a:pt x="3295" y="2384"/>
                    <a:pt x="2982" y="2853"/>
                    <a:pt x="2501" y="3052"/>
                  </a:cubicBezTo>
                  <a:cubicBezTo>
                    <a:pt x="2342" y="3118"/>
                    <a:pt x="2174" y="3150"/>
                    <a:pt x="2008" y="3150"/>
                  </a:cubicBezTo>
                  <a:cubicBezTo>
                    <a:pt x="1674" y="3150"/>
                    <a:pt x="1345" y="3020"/>
                    <a:pt x="1099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19" y="890"/>
                    <a:pt x="1488" y="577"/>
                    <a:pt x="2008" y="577"/>
                  </a:cubicBezTo>
                  <a:close/>
                  <a:moveTo>
                    <a:pt x="2009" y="0"/>
                  </a:moveTo>
                  <a:cubicBezTo>
                    <a:pt x="1525" y="0"/>
                    <a:pt x="1048" y="190"/>
                    <a:pt x="691" y="546"/>
                  </a:cubicBezTo>
                  <a:cubicBezTo>
                    <a:pt x="159" y="1079"/>
                    <a:pt x="1" y="1880"/>
                    <a:pt x="288" y="2576"/>
                  </a:cubicBezTo>
                  <a:cubicBezTo>
                    <a:pt x="576" y="3271"/>
                    <a:pt x="1255" y="3726"/>
                    <a:pt x="2008" y="3726"/>
                  </a:cubicBezTo>
                  <a:cubicBezTo>
                    <a:pt x="3038" y="3725"/>
                    <a:pt x="3871" y="2891"/>
                    <a:pt x="3871" y="1863"/>
                  </a:cubicBezTo>
                  <a:cubicBezTo>
                    <a:pt x="3871" y="1109"/>
                    <a:pt x="3418" y="430"/>
                    <a:pt x="2721" y="142"/>
                  </a:cubicBezTo>
                  <a:cubicBezTo>
                    <a:pt x="2491" y="47"/>
                    <a:pt x="2249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902;p64"/>
            <p:cNvSpPr/>
            <p:nvPr/>
          </p:nvSpPr>
          <p:spPr>
            <a:xfrm>
              <a:off x="2658050" y="1461550"/>
              <a:ext cx="81850" cy="78725"/>
            </a:xfrm>
            <a:custGeom>
              <a:avLst/>
              <a:gdLst/>
              <a:ahLst/>
              <a:cxnLst/>
              <a:rect l="l" t="t" r="r" b="b"/>
              <a:pathLst>
                <a:path w="3274" h="3149" extrusionOk="0">
                  <a:moveTo>
                    <a:pt x="1699" y="0"/>
                  </a:moveTo>
                  <a:cubicBezTo>
                    <a:pt x="1289" y="0"/>
                    <a:pt x="887" y="160"/>
                    <a:pt x="586" y="461"/>
                  </a:cubicBezTo>
                  <a:cubicBezTo>
                    <a:pt x="136" y="912"/>
                    <a:pt x="0" y="1588"/>
                    <a:pt x="244" y="2177"/>
                  </a:cubicBezTo>
                  <a:cubicBezTo>
                    <a:pt x="489" y="2765"/>
                    <a:pt x="1062" y="3149"/>
                    <a:pt x="1699" y="3149"/>
                  </a:cubicBezTo>
                  <a:cubicBezTo>
                    <a:pt x="2568" y="3149"/>
                    <a:pt x="3274" y="2444"/>
                    <a:pt x="3274" y="1575"/>
                  </a:cubicBezTo>
                  <a:cubicBezTo>
                    <a:pt x="3274" y="938"/>
                    <a:pt x="2890" y="364"/>
                    <a:pt x="2301" y="120"/>
                  </a:cubicBezTo>
                  <a:cubicBezTo>
                    <a:pt x="2106" y="40"/>
                    <a:pt x="1902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903;p64"/>
            <p:cNvSpPr/>
            <p:nvPr/>
          </p:nvSpPr>
          <p:spPr>
            <a:xfrm>
              <a:off x="2650275" y="1454350"/>
              <a:ext cx="96825" cy="93150"/>
            </a:xfrm>
            <a:custGeom>
              <a:avLst/>
              <a:gdLst/>
              <a:ahLst/>
              <a:cxnLst/>
              <a:rect l="l" t="t" r="r" b="b"/>
              <a:pathLst>
                <a:path w="3873" h="3726" extrusionOk="0">
                  <a:moveTo>
                    <a:pt x="2010" y="577"/>
                  </a:moveTo>
                  <a:cubicBezTo>
                    <a:pt x="2720" y="577"/>
                    <a:pt x="3294" y="1153"/>
                    <a:pt x="3297" y="1863"/>
                  </a:cubicBezTo>
                  <a:cubicBezTo>
                    <a:pt x="3297" y="2383"/>
                    <a:pt x="2984" y="2853"/>
                    <a:pt x="2503" y="3052"/>
                  </a:cubicBezTo>
                  <a:cubicBezTo>
                    <a:pt x="2343" y="3118"/>
                    <a:pt x="2176" y="3150"/>
                    <a:pt x="2010" y="3150"/>
                  </a:cubicBezTo>
                  <a:cubicBezTo>
                    <a:pt x="1675" y="3150"/>
                    <a:pt x="1347" y="3020"/>
                    <a:pt x="1101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20" y="890"/>
                    <a:pt x="1489" y="577"/>
                    <a:pt x="2010" y="577"/>
                  </a:cubicBezTo>
                  <a:close/>
                  <a:moveTo>
                    <a:pt x="2010" y="0"/>
                  </a:moveTo>
                  <a:cubicBezTo>
                    <a:pt x="1525" y="0"/>
                    <a:pt x="1049" y="190"/>
                    <a:pt x="693" y="546"/>
                  </a:cubicBezTo>
                  <a:cubicBezTo>
                    <a:pt x="160" y="1079"/>
                    <a:pt x="1" y="1880"/>
                    <a:pt x="289" y="2576"/>
                  </a:cubicBezTo>
                  <a:cubicBezTo>
                    <a:pt x="578" y="3273"/>
                    <a:pt x="1257" y="3726"/>
                    <a:pt x="2010" y="3726"/>
                  </a:cubicBezTo>
                  <a:cubicBezTo>
                    <a:pt x="3038" y="3725"/>
                    <a:pt x="3871" y="2891"/>
                    <a:pt x="3873" y="1863"/>
                  </a:cubicBezTo>
                  <a:cubicBezTo>
                    <a:pt x="3871" y="1109"/>
                    <a:pt x="3418" y="430"/>
                    <a:pt x="2722" y="142"/>
                  </a:cubicBezTo>
                  <a:cubicBezTo>
                    <a:pt x="2492" y="47"/>
                    <a:pt x="225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904;p64"/>
            <p:cNvSpPr/>
            <p:nvPr/>
          </p:nvSpPr>
          <p:spPr>
            <a:xfrm>
              <a:off x="3330175" y="659725"/>
              <a:ext cx="1007825" cy="653450"/>
            </a:xfrm>
            <a:custGeom>
              <a:avLst/>
              <a:gdLst/>
              <a:ahLst/>
              <a:cxnLst/>
              <a:rect l="l" t="t" r="r" b="b"/>
              <a:pathLst>
                <a:path w="40313" h="26138" extrusionOk="0">
                  <a:moveTo>
                    <a:pt x="1" y="0"/>
                  </a:moveTo>
                  <a:lnTo>
                    <a:pt x="1" y="26137"/>
                  </a:lnTo>
                  <a:lnTo>
                    <a:pt x="40313" y="26137"/>
                  </a:lnTo>
                  <a:lnTo>
                    <a:pt x="40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905;p64"/>
            <p:cNvSpPr/>
            <p:nvPr/>
          </p:nvSpPr>
          <p:spPr>
            <a:xfrm>
              <a:off x="3322950" y="652525"/>
              <a:ext cx="1022250" cy="667850"/>
            </a:xfrm>
            <a:custGeom>
              <a:avLst/>
              <a:gdLst/>
              <a:ahLst/>
              <a:cxnLst/>
              <a:rect l="l" t="t" r="r" b="b"/>
              <a:pathLst>
                <a:path w="40890" h="26714" extrusionOk="0">
                  <a:moveTo>
                    <a:pt x="40313" y="576"/>
                  </a:moveTo>
                  <a:lnTo>
                    <a:pt x="40313" y="26137"/>
                  </a:lnTo>
                  <a:lnTo>
                    <a:pt x="578" y="26137"/>
                  </a:lnTo>
                  <a:lnTo>
                    <a:pt x="578" y="576"/>
                  </a:lnTo>
                  <a:close/>
                  <a:moveTo>
                    <a:pt x="290" y="0"/>
                  </a:moveTo>
                  <a:cubicBezTo>
                    <a:pt x="130" y="0"/>
                    <a:pt x="1" y="130"/>
                    <a:pt x="1" y="288"/>
                  </a:cubicBezTo>
                  <a:lnTo>
                    <a:pt x="1" y="26425"/>
                  </a:lnTo>
                  <a:cubicBezTo>
                    <a:pt x="1" y="26584"/>
                    <a:pt x="130" y="26713"/>
                    <a:pt x="290" y="26713"/>
                  </a:cubicBezTo>
                  <a:lnTo>
                    <a:pt x="40601" y="26713"/>
                  </a:lnTo>
                  <a:cubicBezTo>
                    <a:pt x="40760" y="26713"/>
                    <a:pt x="40890" y="26584"/>
                    <a:pt x="40890" y="26425"/>
                  </a:cubicBezTo>
                  <a:lnTo>
                    <a:pt x="40890" y="288"/>
                  </a:lnTo>
                  <a:cubicBezTo>
                    <a:pt x="40890" y="130"/>
                    <a:pt x="40760" y="0"/>
                    <a:pt x="4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906;p64"/>
            <p:cNvSpPr/>
            <p:nvPr/>
          </p:nvSpPr>
          <p:spPr>
            <a:xfrm>
              <a:off x="3379200" y="701150"/>
              <a:ext cx="912950" cy="565175"/>
            </a:xfrm>
            <a:custGeom>
              <a:avLst/>
              <a:gdLst/>
              <a:ahLst/>
              <a:cxnLst/>
              <a:rect l="l" t="t" r="r" b="b"/>
              <a:pathLst>
                <a:path w="36518" h="22607" extrusionOk="0">
                  <a:moveTo>
                    <a:pt x="1" y="1"/>
                  </a:moveTo>
                  <a:lnTo>
                    <a:pt x="1" y="22607"/>
                  </a:lnTo>
                  <a:lnTo>
                    <a:pt x="36518" y="22607"/>
                  </a:lnTo>
                  <a:lnTo>
                    <a:pt x="36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907;p64"/>
            <p:cNvSpPr/>
            <p:nvPr/>
          </p:nvSpPr>
          <p:spPr>
            <a:xfrm>
              <a:off x="3372050" y="693950"/>
              <a:ext cx="927300" cy="579575"/>
            </a:xfrm>
            <a:custGeom>
              <a:avLst/>
              <a:gdLst/>
              <a:ahLst/>
              <a:cxnLst/>
              <a:rect l="l" t="t" r="r" b="b"/>
              <a:pathLst>
                <a:path w="37092" h="23183" extrusionOk="0">
                  <a:moveTo>
                    <a:pt x="36516" y="577"/>
                  </a:moveTo>
                  <a:lnTo>
                    <a:pt x="36516" y="22607"/>
                  </a:lnTo>
                  <a:lnTo>
                    <a:pt x="576" y="22607"/>
                  </a:lnTo>
                  <a:lnTo>
                    <a:pt x="576" y="577"/>
                  </a:lnTo>
                  <a:close/>
                  <a:moveTo>
                    <a:pt x="288" y="1"/>
                  </a:moveTo>
                  <a:cubicBezTo>
                    <a:pt x="129" y="1"/>
                    <a:pt x="0" y="129"/>
                    <a:pt x="0" y="289"/>
                  </a:cubicBezTo>
                  <a:lnTo>
                    <a:pt x="0" y="22895"/>
                  </a:lnTo>
                  <a:cubicBezTo>
                    <a:pt x="0" y="23053"/>
                    <a:pt x="129" y="23183"/>
                    <a:pt x="288" y="23183"/>
                  </a:cubicBezTo>
                  <a:lnTo>
                    <a:pt x="36804" y="23183"/>
                  </a:lnTo>
                  <a:cubicBezTo>
                    <a:pt x="36963" y="23183"/>
                    <a:pt x="37092" y="23053"/>
                    <a:pt x="37092" y="22895"/>
                  </a:cubicBezTo>
                  <a:lnTo>
                    <a:pt x="37092" y="289"/>
                  </a:lnTo>
                  <a:cubicBezTo>
                    <a:pt x="37092" y="129"/>
                    <a:pt x="36963" y="1"/>
                    <a:pt x="36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908;p64"/>
            <p:cNvSpPr/>
            <p:nvPr/>
          </p:nvSpPr>
          <p:spPr>
            <a:xfrm>
              <a:off x="3422700" y="927050"/>
              <a:ext cx="223600" cy="244550"/>
            </a:xfrm>
            <a:custGeom>
              <a:avLst/>
              <a:gdLst/>
              <a:ahLst/>
              <a:cxnLst/>
              <a:rect l="l" t="t" r="r" b="b"/>
              <a:pathLst>
                <a:path w="8944" h="9782" extrusionOk="0">
                  <a:moveTo>
                    <a:pt x="4472" y="0"/>
                  </a:moveTo>
                  <a:cubicBezTo>
                    <a:pt x="2002" y="0"/>
                    <a:pt x="0" y="4238"/>
                    <a:pt x="0" y="6708"/>
                  </a:cubicBezTo>
                  <a:cubicBezTo>
                    <a:pt x="0" y="9177"/>
                    <a:pt x="2002" y="9782"/>
                    <a:pt x="4472" y="9782"/>
                  </a:cubicBezTo>
                  <a:cubicBezTo>
                    <a:pt x="6941" y="9782"/>
                    <a:pt x="8943" y="9177"/>
                    <a:pt x="8943" y="6708"/>
                  </a:cubicBezTo>
                  <a:cubicBezTo>
                    <a:pt x="8943" y="4238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909;p64"/>
            <p:cNvSpPr/>
            <p:nvPr/>
          </p:nvSpPr>
          <p:spPr>
            <a:xfrm>
              <a:off x="3415500" y="919850"/>
              <a:ext cx="238000" cy="258975"/>
            </a:xfrm>
            <a:custGeom>
              <a:avLst/>
              <a:gdLst/>
              <a:ahLst/>
              <a:cxnLst/>
              <a:rect l="l" t="t" r="r" b="b"/>
              <a:pathLst>
                <a:path w="9520" h="10359" extrusionOk="0">
                  <a:moveTo>
                    <a:pt x="4760" y="577"/>
                  </a:moveTo>
                  <a:cubicBezTo>
                    <a:pt x="6988" y="577"/>
                    <a:pt x="8943" y="4577"/>
                    <a:pt x="8943" y="6996"/>
                  </a:cubicBezTo>
                  <a:cubicBezTo>
                    <a:pt x="8943" y="8923"/>
                    <a:pt x="7653" y="9782"/>
                    <a:pt x="4760" y="9782"/>
                  </a:cubicBezTo>
                  <a:cubicBezTo>
                    <a:pt x="1867" y="9782"/>
                    <a:pt x="577" y="8923"/>
                    <a:pt x="577" y="6996"/>
                  </a:cubicBezTo>
                  <a:cubicBezTo>
                    <a:pt x="577" y="4577"/>
                    <a:pt x="2531" y="577"/>
                    <a:pt x="4760" y="577"/>
                  </a:cubicBezTo>
                  <a:close/>
                  <a:moveTo>
                    <a:pt x="4760" y="0"/>
                  </a:moveTo>
                  <a:cubicBezTo>
                    <a:pt x="2178" y="0"/>
                    <a:pt x="0" y="4297"/>
                    <a:pt x="0" y="6996"/>
                  </a:cubicBezTo>
                  <a:cubicBezTo>
                    <a:pt x="0" y="10359"/>
                    <a:pt x="3583" y="10359"/>
                    <a:pt x="4760" y="10359"/>
                  </a:cubicBezTo>
                  <a:cubicBezTo>
                    <a:pt x="5937" y="10359"/>
                    <a:pt x="9519" y="10359"/>
                    <a:pt x="9519" y="6996"/>
                  </a:cubicBezTo>
                  <a:cubicBezTo>
                    <a:pt x="9519" y="4298"/>
                    <a:pt x="7341" y="0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910;p64"/>
            <p:cNvSpPr/>
            <p:nvPr/>
          </p:nvSpPr>
          <p:spPr>
            <a:xfrm>
              <a:off x="3457625" y="794325"/>
              <a:ext cx="153725" cy="153725"/>
            </a:xfrm>
            <a:custGeom>
              <a:avLst/>
              <a:gdLst/>
              <a:ahLst/>
              <a:cxnLst/>
              <a:rect l="l" t="t" r="r" b="b"/>
              <a:pathLst>
                <a:path w="6149" h="6149" extrusionOk="0">
                  <a:moveTo>
                    <a:pt x="3075" y="0"/>
                  </a:moveTo>
                  <a:cubicBezTo>
                    <a:pt x="1376" y="0"/>
                    <a:pt x="0" y="1376"/>
                    <a:pt x="0" y="3075"/>
                  </a:cubicBezTo>
                  <a:cubicBezTo>
                    <a:pt x="0" y="4772"/>
                    <a:pt x="1376" y="6149"/>
                    <a:pt x="3075" y="6149"/>
                  </a:cubicBezTo>
                  <a:cubicBezTo>
                    <a:pt x="4773" y="6149"/>
                    <a:pt x="6149" y="4772"/>
                    <a:pt x="6149" y="3075"/>
                  </a:cubicBezTo>
                  <a:cubicBezTo>
                    <a:pt x="6149" y="1376"/>
                    <a:pt x="4773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911;p64"/>
            <p:cNvSpPr/>
            <p:nvPr/>
          </p:nvSpPr>
          <p:spPr>
            <a:xfrm>
              <a:off x="3450425" y="787100"/>
              <a:ext cx="168125" cy="168150"/>
            </a:xfrm>
            <a:custGeom>
              <a:avLst/>
              <a:gdLst/>
              <a:ahLst/>
              <a:cxnLst/>
              <a:rect l="l" t="t" r="r" b="b"/>
              <a:pathLst>
                <a:path w="6725" h="6726" extrusionOk="0">
                  <a:moveTo>
                    <a:pt x="3363" y="577"/>
                  </a:moveTo>
                  <a:cubicBezTo>
                    <a:pt x="4899" y="577"/>
                    <a:pt x="6149" y="1827"/>
                    <a:pt x="6149" y="3362"/>
                  </a:cubicBezTo>
                  <a:cubicBezTo>
                    <a:pt x="6149" y="4899"/>
                    <a:pt x="4899" y="6149"/>
                    <a:pt x="3363" y="6149"/>
                  </a:cubicBezTo>
                  <a:cubicBezTo>
                    <a:pt x="1826" y="6149"/>
                    <a:pt x="576" y="4899"/>
                    <a:pt x="576" y="3362"/>
                  </a:cubicBezTo>
                  <a:cubicBezTo>
                    <a:pt x="576" y="1827"/>
                    <a:pt x="1826" y="577"/>
                    <a:pt x="3363" y="577"/>
                  </a:cubicBezTo>
                  <a:close/>
                  <a:moveTo>
                    <a:pt x="3363" y="0"/>
                  </a:moveTo>
                  <a:cubicBezTo>
                    <a:pt x="1508" y="0"/>
                    <a:pt x="1" y="1509"/>
                    <a:pt x="1" y="3362"/>
                  </a:cubicBezTo>
                  <a:cubicBezTo>
                    <a:pt x="1" y="5217"/>
                    <a:pt x="1508" y="6726"/>
                    <a:pt x="3363" y="6726"/>
                  </a:cubicBezTo>
                  <a:cubicBezTo>
                    <a:pt x="5217" y="6726"/>
                    <a:pt x="6725" y="5217"/>
                    <a:pt x="6725" y="3362"/>
                  </a:cubicBezTo>
                  <a:cubicBezTo>
                    <a:pt x="6725" y="1509"/>
                    <a:pt x="5217" y="0"/>
                    <a:pt x="3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912;p64"/>
            <p:cNvSpPr/>
            <p:nvPr/>
          </p:nvSpPr>
          <p:spPr>
            <a:xfrm>
              <a:off x="3743650" y="794325"/>
              <a:ext cx="215150" cy="28800"/>
            </a:xfrm>
            <a:custGeom>
              <a:avLst/>
              <a:gdLst/>
              <a:ahLst/>
              <a:cxnLst/>
              <a:rect l="l" t="t" r="r" b="b"/>
              <a:pathLst>
                <a:path w="8606" h="1152" extrusionOk="0">
                  <a:moveTo>
                    <a:pt x="8031" y="0"/>
                  </a:moveTo>
                  <a:cubicBezTo>
                    <a:pt x="8030" y="0"/>
                    <a:pt x="8030" y="0"/>
                    <a:pt x="8029" y="0"/>
                  </a:cubicBezTo>
                  <a:lnTo>
                    <a:pt x="577" y="0"/>
                  </a:lnTo>
                  <a:cubicBezTo>
                    <a:pt x="259" y="0"/>
                    <a:pt x="1" y="258"/>
                    <a:pt x="1" y="576"/>
                  </a:cubicBezTo>
                  <a:cubicBezTo>
                    <a:pt x="1" y="894"/>
                    <a:pt x="259" y="1152"/>
                    <a:pt x="577" y="1152"/>
                  </a:cubicBezTo>
                  <a:lnTo>
                    <a:pt x="8029" y="1152"/>
                  </a:lnTo>
                  <a:cubicBezTo>
                    <a:pt x="8348" y="1152"/>
                    <a:pt x="8606" y="894"/>
                    <a:pt x="8606" y="576"/>
                  </a:cubicBezTo>
                  <a:cubicBezTo>
                    <a:pt x="8606" y="259"/>
                    <a:pt x="8349" y="0"/>
                    <a:pt x="8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913;p64"/>
            <p:cNvSpPr/>
            <p:nvPr/>
          </p:nvSpPr>
          <p:spPr>
            <a:xfrm>
              <a:off x="3743650" y="875050"/>
              <a:ext cx="215150" cy="28850"/>
            </a:xfrm>
            <a:custGeom>
              <a:avLst/>
              <a:gdLst/>
              <a:ahLst/>
              <a:cxnLst/>
              <a:rect l="l" t="t" r="r" b="b"/>
              <a:pathLst>
                <a:path w="8606" h="1154" extrusionOk="0">
                  <a:moveTo>
                    <a:pt x="577" y="0"/>
                  </a:moveTo>
                  <a:cubicBezTo>
                    <a:pt x="259" y="0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8029" y="1153"/>
                  </a:lnTo>
                  <a:cubicBezTo>
                    <a:pt x="8348" y="1153"/>
                    <a:pt x="8606" y="895"/>
                    <a:pt x="8606" y="576"/>
                  </a:cubicBezTo>
                  <a:cubicBezTo>
                    <a:pt x="8606" y="258"/>
                    <a:pt x="8348" y="0"/>
                    <a:pt x="8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914;p64"/>
            <p:cNvSpPr/>
            <p:nvPr/>
          </p:nvSpPr>
          <p:spPr>
            <a:xfrm>
              <a:off x="3743650" y="1017875"/>
              <a:ext cx="463550" cy="28825"/>
            </a:xfrm>
            <a:custGeom>
              <a:avLst/>
              <a:gdLst/>
              <a:ahLst/>
              <a:cxnLst/>
              <a:rect l="l" t="t" r="r" b="b"/>
              <a:pathLst>
                <a:path w="18542" h="1153" extrusionOk="0">
                  <a:moveTo>
                    <a:pt x="577" y="0"/>
                  </a:moveTo>
                  <a:cubicBezTo>
                    <a:pt x="259" y="0"/>
                    <a:pt x="1" y="258"/>
                    <a:pt x="1" y="577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7"/>
                  </a:cubicBezTo>
                  <a:cubicBezTo>
                    <a:pt x="18542" y="258"/>
                    <a:pt x="18284" y="0"/>
                    <a:pt x="17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915;p64"/>
            <p:cNvSpPr/>
            <p:nvPr/>
          </p:nvSpPr>
          <p:spPr>
            <a:xfrm>
              <a:off x="3743650" y="1123450"/>
              <a:ext cx="463550" cy="28850"/>
            </a:xfrm>
            <a:custGeom>
              <a:avLst/>
              <a:gdLst/>
              <a:ahLst/>
              <a:cxnLst/>
              <a:rect l="l" t="t" r="r" b="b"/>
              <a:pathLst>
                <a:path w="18542" h="1154" extrusionOk="0">
                  <a:moveTo>
                    <a:pt x="577" y="1"/>
                  </a:moveTo>
                  <a:cubicBezTo>
                    <a:pt x="259" y="1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6"/>
                  </a:cubicBezTo>
                  <a:cubicBezTo>
                    <a:pt x="18542" y="258"/>
                    <a:pt x="18284" y="1"/>
                    <a:pt x="17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916;p64"/>
            <p:cNvSpPr/>
            <p:nvPr/>
          </p:nvSpPr>
          <p:spPr>
            <a:xfrm>
              <a:off x="4883650" y="1032825"/>
              <a:ext cx="917400" cy="558175"/>
            </a:xfrm>
            <a:custGeom>
              <a:avLst/>
              <a:gdLst/>
              <a:ahLst/>
              <a:cxnLst/>
              <a:rect l="l" t="t" r="r" b="b"/>
              <a:pathLst>
                <a:path w="36696" h="22327" extrusionOk="0">
                  <a:moveTo>
                    <a:pt x="88" y="1"/>
                  </a:moveTo>
                  <a:cubicBezTo>
                    <a:pt x="38" y="1"/>
                    <a:pt x="0" y="40"/>
                    <a:pt x="0" y="88"/>
                  </a:cubicBezTo>
                  <a:lnTo>
                    <a:pt x="0" y="22239"/>
                  </a:lnTo>
                  <a:cubicBezTo>
                    <a:pt x="0" y="22287"/>
                    <a:pt x="38" y="22326"/>
                    <a:pt x="88" y="22326"/>
                  </a:cubicBezTo>
                  <a:lnTo>
                    <a:pt x="36608" y="22326"/>
                  </a:lnTo>
                  <a:cubicBezTo>
                    <a:pt x="36656" y="22326"/>
                    <a:pt x="36696" y="22287"/>
                    <a:pt x="36696" y="22239"/>
                  </a:cubicBezTo>
                  <a:lnTo>
                    <a:pt x="36696" y="88"/>
                  </a:lnTo>
                  <a:cubicBezTo>
                    <a:pt x="36696" y="40"/>
                    <a:pt x="36656" y="1"/>
                    <a:pt x="3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917;p64"/>
            <p:cNvSpPr/>
            <p:nvPr/>
          </p:nvSpPr>
          <p:spPr>
            <a:xfrm>
              <a:off x="4869250" y="1018450"/>
              <a:ext cx="946225" cy="586925"/>
            </a:xfrm>
            <a:custGeom>
              <a:avLst/>
              <a:gdLst/>
              <a:ahLst/>
              <a:cxnLst/>
              <a:rect l="l" t="t" r="r" b="b"/>
              <a:pathLst>
                <a:path w="37849" h="23477" extrusionOk="0">
                  <a:moveTo>
                    <a:pt x="33913" y="1153"/>
                  </a:moveTo>
                  <a:cubicBezTo>
                    <a:pt x="35447" y="1153"/>
                    <a:pt x="36696" y="2400"/>
                    <a:pt x="36696" y="3934"/>
                  </a:cubicBezTo>
                  <a:lnTo>
                    <a:pt x="36696" y="19543"/>
                  </a:lnTo>
                  <a:cubicBezTo>
                    <a:pt x="36696" y="21077"/>
                    <a:pt x="35447" y="22325"/>
                    <a:pt x="33913" y="22325"/>
                  </a:cubicBezTo>
                  <a:lnTo>
                    <a:pt x="3933" y="22325"/>
                  </a:lnTo>
                  <a:cubicBezTo>
                    <a:pt x="2399" y="22325"/>
                    <a:pt x="1152" y="21077"/>
                    <a:pt x="1152" y="19543"/>
                  </a:cubicBezTo>
                  <a:lnTo>
                    <a:pt x="1152" y="3934"/>
                  </a:lnTo>
                  <a:cubicBezTo>
                    <a:pt x="1152" y="2400"/>
                    <a:pt x="2399" y="1153"/>
                    <a:pt x="3933" y="1153"/>
                  </a:cubicBezTo>
                  <a:close/>
                  <a:moveTo>
                    <a:pt x="3933" y="0"/>
                  </a:moveTo>
                  <a:cubicBezTo>
                    <a:pt x="1765" y="0"/>
                    <a:pt x="0" y="1765"/>
                    <a:pt x="0" y="3934"/>
                  </a:cubicBezTo>
                  <a:lnTo>
                    <a:pt x="0" y="19543"/>
                  </a:lnTo>
                  <a:cubicBezTo>
                    <a:pt x="0" y="21712"/>
                    <a:pt x="1765" y="23477"/>
                    <a:pt x="3933" y="23477"/>
                  </a:cubicBezTo>
                  <a:lnTo>
                    <a:pt x="33913" y="23477"/>
                  </a:lnTo>
                  <a:cubicBezTo>
                    <a:pt x="36083" y="23477"/>
                    <a:pt x="37849" y="21712"/>
                    <a:pt x="37849" y="19543"/>
                  </a:cubicBezTo>
                  <a:lnTo>
                    <a:pt x="37849" y="3934"/>
                  </a:lnTo>
                  <a:cubicBezTo>
                    <a:pt x="37849" y="1765"/>
                    <a:pt x="36083" y="0"/>
                    <a:pt x="33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918;p64"/>
            <p:cNvSpPr/>
            <p:nvPr/>
          </p:nvSpPr>
          <p:spPr>
            <a:xfrm>
              <a:off x="4883650" y="1032825"/>
              <a:ext cx="917400" cy="275225"/>
            </a:xfrm>
            <a:custGeom>
              <a:avLst/>
              <a:gdLst/>
              <a:ahLst/>
              <a:cxnLst/>
              <a:rect l="l" t="t" r="r" b="b"/>
              <a:pathLst>
                <a:path w="36696" h="11009" extrusionOk="0">
                  <a:moveTo>
                    <a:pt x="1674" y="1"/>
                  </a:moveTo>
                  <a:cubicBezTo>
                    <a:pt x="750" y="1"/>
                    <a:pt x="0" y="751"/>
                    <a:pt x="0" y="1675"/>
                  </a:cubicBezTo>
                  <a:lnTo>
                    <a:pt x="0" y="2139"/>
                  </a:lnTo>
                  <a:lnTo>
                    <a:pt x="16574" y="10645"/>
                  </a:lnTo>
                  <a:cubicBezTo>
                    <a:pt x="17073" y="10888"/>
                    <a:pt x="17613" y="11009"/>
                    <a:pt x="18154" y="11009"/>
                  </a:cubicBezTo>
                  <a:cubicBezTo>
                    <a:pt x="18724" y="11009"/>
                    <a:pt x="19293" y="10874"/>
                    <a:pt x="19812" y="10605"/>
                  </a:cubicBezTo>
                  <a:lnTo>
                    <a:pt x="36696" y="2065"/>
                  </a:lnTo>
                  <a:lnTo>
                    <a:pt x="36696" y="1675"/>
                  </a:lnTo>
                  <a:cubicBezTo>
                    <a:pt x="36696" y="751"/>
                    <a:pt x="35946" y="1"/>
                    <a:pt x="35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919;p64"/>
            <p:cNvSpPr/>
            <p:nvPr/>
          </p:nvSpPr>
          <p:spPr>
            <a:xfrm>
              <a:off x="4869225" y="1018400"/>
              <a:ext cx="946225" cy="304000"/>
            </a:xfrm>
            <a:custGeom>
              <a:avLst/>
              <a:gdLst/>
              <a:ahLst/>
              <a:cxnLst/>
              <a:rect l="l" t="t" r="r" b="b"/>
              <a:pathLst>
                <a:path w="37849" h="12160" extrusionOk="0">
                  <a:moveTo>
                    <a:pt x="35598" y="1155"/>
                  </a:moveTo>
                  <a:cubicBezTo>
                    <a:pt x="36205" y="1155"/>
                    <a:pt x="36696" y="1647"/>
                    <a:pt x="36697" y="2252"/>
                  </a:cubicBezTo>
                  <a:lnTo>
                    <a:pt x="36697" y="2288"/>
                  </a:lnTo>
                  <a:lnTo>
                    <a:pt x="20130" y="10669"/>
                  </a:lnTo>
                  <a:cubicBezTo>
                    <a:pt x="20128" y="10669"/>
                    <a:pt x="20127" y="10670"/>
                    <a:pt x="20126" y="10671"/>
                  </a:cubicBezTo>
                  <a:cubicBezTo>
                    <a:pt x="19689" y="10897"/>
                    <a:pt x="19207" y="11010"/>
                    <a:pt x="18727" y="11010"/>
                  </a:cubicBezTo>
                  <a:cubicBezTo>
                    <a:pt x="18275" y="11010"/>
                    <a:pt x="17824" y="10910"/>
                    <a:pt x="17414" y="10710"/>
                  </a:cubicBezTo>
                  <a:lnTo>
                    <a:pt x="1153" y="2365"/>
                  </a:lnTo>
                  <a:lnTo>
                    <a:pt x="1153" y="2252"/>
                  </a:lnTo>
                  <a:cubicBezTo>
                    <a:pt x="1154" y="1647"/>
                    <a:pt x="1645" y="1155"/>
                    <a:pt x="2251" y="1155"/>
                  </a:cubicBezTo>
                  <a:close/>
                  <a:moveTo>
                    <a:pt x="2250" y="1"/>
                  </a:moveTo>
                  <a:cubicBezTo>
                    <a:pt x="1010" y="1"/>
                    <a:pt x="0" y="1011"/>
                    <a:pt x="0" y="2252"/>
                  </a:cubicBezTo>
                  <a:lnTo>
                    <a:pt x="0" y="2716"/>
                  </a:lnTo>
                  <a:cubicBezTo>
                    <a:pt x="0" y="2932"/>
                    <a:pt x="121" y="3130"/>
                    <a:pt x="313" y="3229"/>
                  </a:cubicBezTo>
                  <a:lnTo>
                    <a:pt x="16899" y="11740"/>
                  </a:lnTo>
                  <a:cubicBezTo>
                    <a:pt x="17466" y="12016"/>
                    <a:pt x="18091" y="12160"/>
                    <a:pt x="18723" y="12160"/>
                  </a:cubicBezTo>
                  <a:cubicBezTo>
                    <a:pt x="18725" y="12160"/>
                    <a:pt x="18728" y="12160"/>
                    <a:pt x="18731" y="12160"/>
                  </a:cubicBezTo>
                  <a:cubicBezTo>
                    <a:pt x="18733" y="12160"/>
                    <a:pt x="18736" y="12160"/>
                    <a:pt x="18738" y="12160"/>
                  </a:cubicBezTo>
                  <a:cubicBezTo>
                    <a:pt x="19404" y="12160"/>
                    <a:pt x="20059" y="12000"/>
                    <a:pt x="20652" y="11694"/>
                  </a:cubicBezTo>
                  <a:lnTo>
                    <a:pt x="37533" y="3155"/>
                  </a:lnTo>
                  <a:cubicBezTo>
                    <a:pt x="37726" y="3057"/>
                    <a:pt x="37849" y="2859"/>
                    <a:pt x="37849" y="2642"/>
                  </a:cubicBezTo>
                  <a:lnTo>
                    <a:pt x="37849" y="2252"/>
                  </a:lnTo>
                  <a:cubicBezTo>
                    <a:pt x="37849" y="1011"/>
                    <a:pt x="36840" y="1"/>
                    <a:pt x="3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920;p64"/>
            <p:cNvSpPr/>
            <p:nvPr/>
          </p:nvSpPr>
          <p:spPr>
            <a:xfrm>
              <a:off x="5394725" y="2005800"/>
              <a:ext cx="927275" cy="468050"/>
            </a:xfrm>
            <a:custGeom>
              <a:avLst/>
              <a:gdLst/>
              <a:ahLst/>
              <a:cxnLst/>
              <a:rect l="l" t="t" r="r" b="b"/>
              <a:pathLst>
                <a:path w="37091" h="18722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lnTo>
                    <a:pt x="0" y="18661"/>
                  </a:lnTo>
                  <a:cubicBezTo>
                    <a:pt x="0" y="18695"/>
                    <a:pt x="28" y="18721"/>
                    <a:pt x="62" y="18721"/>
                  </a:cubicBezTo>
                  <a:lnTo>
                    <a:pt x="37031" y="18721"/>
                  </a:lnTo>
                  <a:cubicBezTo>
                    <a:pt x="37064" y="18721"/>
                    <a:pt x="37091" y="18695"/>
                    <a:pt x="37091" y="18661"/>
                  </a:cubicBezTo>
                  <a:lnTo>
                    <a:pt x="37091" y="61"/>
                  </a:lnTo>
                  <a:cubicBezTo>
                    <a:pt x="37091" y="28"/>
                    <a:pt x="37064" y="0"/>
                    <a:pt x="37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921;p64"/>
            <p:cNvSpPr/>
            <p:nvPr/>
          </p:nvSpPr>
          <p:spPr>
            <a:xfrm>
              <a:off x="5394725" y="2351400"/>
              <a:ext cx="140275" cy="251400"/>
            </a:xfrm>
            <a:custGeom>
              <a:avLst/>
              <a:gdLst/>
              <a:ahLst/>
              <a:cxnLst/>
              <a:rect l="l" t="t" r="r" b="b"/>
              <a:pathLst>
                <a:path w="5611" h="10056" extrusionOk="0">
                  <a:moveTo>
                    <a:pt x="0" y="1"/>
                  </a:moveTo>
                  <a:lnTo>
                    <a:pt x="0" y="10056"/>
                  </a:lnTo>
                  <a:lnTo>
                    <a:pt x="5610" y="3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922;p64"/>
            <p:cNvSpPr/>
            <p:nvPr/>
          </p:nvSpPr>
          <p:spPr>
            <a:xfrm>
              <a:off x="5618200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5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1" y="1939"/>
                    <a:pt x="297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4" y="3844"/>
                    <a:pt x="3995" y="2983"/>
                    <a:pt x="3995" y="1923"/>
                  </a:cubicBezTo>
                  <a:cubicBezTo>
                    <a:pt x="3995" y="1145"/>
                    <a:pt x="3526" y="444"/>
                    <a:pt x="2809" y="146"/>
                  </a:cubicBezTo>
                  <a:cubicBezTo>
                    <a:pt x="2571" y="48"/>
                    <a:pt x="2322" y="1"/>
                    <a:pt x="2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923;p64"/>
            <p:cNvSpPr/>
            <p:nvPr/>
          </p:nvSpPr>
          <p:spPr>
            <a:xfrm>
              <a:off x="5824050" y="2200325"/>
              <a:ext cx="99925" cy="96125"/>
            </a:xfrm>
            <a:custGeom>
              <a:avLst/>
              <a:gdLst/>
              <a:ahLst/>
              <a:cxnLst/>
              <a:rect l="l" t="t" r="r" b="b"/>
              <a:pathLst>
                <a:path w="3997" h="3845" extrusionOk="0">
                  <a:moveTo>
                    <a:pt x="2076" y="1"/>
                  </a:moveTo>
                  <a:cubicBezTo>
                    <a:pt x="1575" y="1"/>
                    <a:pt x="1084" y="196"/>
                    <a:pt x="716" y="564"/>
                  </a:cubicBezTo>
                  <a:cubicBezTo>
                    <a:pt x="165" y="1113"/>
                    <a:pt x="1" y="1939"/>
                    <a:pt x="298" y="2658"/>
                  </a:cubicBezTo>
                  <a:cubicBezTo>
                    <a:pt x="596" y="3375"/>
                    <a:pt x="1296" y="3844"/>
                    <a:pt x="2074" y="3844"/>
                  </a:cubicBezTo>
                  <a:cubicBezTo>
                    <a:pt x="3135" y="3844"/>
                    <a:pt x="3996" y="2983"/>
                    <a:pt x="3996" y="1923"/>
                  </a:cubicBezTo>
                  <a:cubicBezTo>
                    <a:pt x="3996" y="1145"/>
                    <a:pt x="3527" y="444"/>
                    <a:pt x="2809" y="146"/>
                  </a:cubicBezTo>
                  <a:cubicBezTo>
                    <a:pt x="2572" y="48"/>
                    <a:pt x="2323" y="1"/>
                    <a:pt x="2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924;p64"/>
            <p:cNvSpPr/>
            <p:nvPr/>
          </p:nvSpPr>
          <p:spPr>
            <a:xfrm>
              <a:off x="6029975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4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0" y="1939"/>
                    <a:pt x="298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5" y="3844"/>
                    <a:pt x="3995" y="2983"/>
                    <a:pt x="3995" y="1923"/>
                  </a:cubicBezTo>
                  <a:cubicBezTo>
                    <a:pt x="3995" y="1145"/>
                    <a:pt x="3527" y="444"/>
                    <a:pt x="2808" y="146"/>
                  </a:cubicBezTo>
                  <a:cubicBezTo>
                    <a:pt x="2571" y="48"/>
                    <a:pt x="2322" y="1"/>
                    <a:pt x="2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925;p64"/>
            <p:cNvSpPr/>
            <p:nvPr/>
          </p:nvSpPr>
          <p:spPr>
            <a:xfrm>
              <a:off x="1157425" y="3075450"/>
              <a:ext cx="875850" cy="648650"/>
            </a:xfrm>
            <a:custGeom>
              <a:avLst/>
              <a:gdLst/>
              <a:ahLst/>
              <a:cxnLst/>
              <a:rect l="l" t="t" r="r" b="b"/>
              <a:pathLst>
                <a:path w="35034" h="25946" extrusionOk="0">
                  <a:moveTo>
                    <a:pt x="32761" y="5477"/>
                  </a:moveTo>
                  <a:lnTo>
                    <a:pt x="31445" y="10363"/>
                  </a:lnTo>
                  <a:lnTo>
                    <a:pt x="31445" y="5477"/>
                  </a:lnTo>
                  <a:close/>
                  <a:moveTo>
                    <a:pt x="12979" y="5477"/>
                  </a:moveTo>
                  <a:lnTo>
                    <a:pt x="12979" y="13779"/>
                  </a:lnTo>
                  <a:lnTo>
                    <a:pt x="12542" y="13779"/>
                  </a:lnTo>
                  <a:lnTo>
                    <a:pt x="9775" y="5477"/>
                  </a:lnTo>
                  <a:close/>
                  <a:moveTo>
                    <a:pt x="18491" y="5477"/>
                  </a:moveTo>
                  <a:lnTo>
                    <a:pt x="18490" y="13779"/>
                  </a:lnTo>
                  <a:lnTo>
                    <a:pt x="14913" y="13779"/>
                  </a:lnTo>
                  <a:lnTo>
                    <a:pt x="14913" y="5477"/>
                  </a:lnTo>
                  <a:close/>
                  <a:moveTo>
                    <a:pt x="24001" y="5477"/>
                  </a:moveTo>
                  <a:lnTo>
                    <a:pt x="24001" y="13779"/>
                  </a:lnTo>
                  <a:lnTo>
                    <a:pt x="20423" y="13779"/>
                  </a:lnTo>
                  <a:lnTo>
                    <a:pt x="20423" y="5477"/>
                  </a:lnTo>
                  <a:close/>
                  <a:moveTo>
                    <a:pt x="29513" y="5477"/>
                  </a:moveTo>
                  <a:lnTo>
                    <a:pt x="29513" y="13779"/>
                  </a:lnTo>
                  <a:lnTo>
                    <a:pt x="25935" y="13779"/>
                  </a:lnTo>
                  <a:lnTo>
                    <a:pt x="25935" y="5477"/>
                  </a:lnTo>
                  <a:close/>
                  <a:moveTo>
                    <a:pt x="16702" y="21222"/>
                  </a:moveTo>
                  <a:cubicBezTo>
                    <a:pt x="16881" y="21222"/>
                    <a:pt x="17063" y="21257"/>
                    <a:pt x="17235" y="21328"/>
                  </a:cubicBezTo>
                  <a:cubicBezTo>
                    <a:pt x="17757" y="21544"/>
                    <a:pt x="18097" y="22054"/>
                    <a:pt x="18097" y="22619"/>
                  </a:cubicBezTo>
                  <a:cubicBezTo>
                    <a:pt x="18095" y="23389"/>
                    <a:pt x="17472" y="24012"/>
                    <a:pt x="16702" y="24014"/>
                  </a:cubicBezTo>
                  <a:cubicBezTo>
                    <a:pt x="16137" y="24014"/>
                    <a:pt x="15627" y="23674"/>
                    <a:pt x="15411" y="23152"/>
                  </a:cubicBezTo>
                  <a:cubicBezTo>
                    <a:pt x="15195" y="22631"/>
                    <a:pt x="15315" y="22030"/>
                    <a:pt x="15713" y="21630"/>
                  </a:cubicBezTo>
                  <a:cubicBezTo>
                    <a:pt x="15981" y="21364"/>
                    <a:pt x="16338" y="21222"/>
                    <a:pt x="16702" y="21222"/>
                  </a:cubicBezTo>
                  <a:close/>
                  <a:moveTo>
                    <a:pt x="26937" y="21222"/>
                  </a:moveTo>
                  <a:cubicBezTo>
                    <a:pt x="27116" y="21222"/>
                    <a:pt x="27298" y="21257"/>
                    <a:pt x="27470" y="21328"/>
                  </a:cubicBezTo>
                  <a:cubicBezTo>
                    <a:pt x="27992" y="21544"/>
                    <a:pt x="28331" y="22054"/>
                    <a:pt x="28331" y="22619"/>
                  </a:cubicBezTo>
                  <a:cubicBezTo>
                    <a:pt x="28330" y="23388"/>
                    <a:pt x="27706" y="24012"/>
                    <a:pt x="26938" y="24014"/>
                  </a:cubicBezTo>
                  <a:lnTo>
                    <a:pt x="26936" y="24014"/>
                  </a:lnTo>
                  <a:cubicBezTo>
                    <a:pt x="26371" y="24014"/>
                    <a:pt x="25863" y="23674"/>
                    <a:pt x="25646" y="23152"/>
                  </a:cubicBezTo>
                  <a:cubicBezTo>
                    <a:pt x="25430" y="22631"/>
                    <a:pt x="25550" y="22030"/>
                    <a:pt x="25949" y="21630"/>
                  </a:cubicBezTo>
                  <a:cubicBezTo>
                    <a:pt x="26216" y="21364"/>
                    <a:pt x="26573" y="21222"/>
                    <a:pt x="26937" y="21222"/>
                  </a:cubicBezTo>
                  <a:close/>
                  <a:moveTo>
                    <a:pt x="955" y="1"/>
                  </a:moveTo>
                  <a:cubicBezTo>
                    <a:pt x="426" y="7"/>
                    <a:pt x="1" y="437"/>
                    <a:pt x="1" y="966"/>
                  </a:cubicBezTo>
                  <a:cubicBezTo>
                    <a:pt x="1" y="1496"/>
                    <a:pt x="426" y="1927"/>
                    <a:pt x="955" y="1933"/>
                  </a:cubicBezTo>
                  <a:lnTo>
                    <a:pt x="6557" y="1933"/>
                  </a:lnTo>
                  <a:lnTo>
                    <a:pt x="12635" y="20168"/>
                  </a:lnTo>
                  <a:cubicBezTo>
                    <a:pt x="12766" y="20563"/>
                    <a:pt x="13136" y="20829"/>
                    <a:pt x="13552" y="20829"/>
                  </a:cubicBezTo>
                  <a:lnTo>
                    <a:pt x="13903" y="20829"/>
                  </a:lnTo>
                  <a:cubicBezTo>
                    <a:pt x="13571" y="21347"/>
                    <a:pt x="13373" y="21959"/>
                    <a:pt x="13373" y="22617"/>
                  </a:cubicBezTo>
                  <a:cubicBezTo>
                    <a:pt x="13373" y="24454"/>
                    <a:pt x="14866" y="25946"/>
                    <a:pt x="16702" y="25946"/>
                  </a:cubicBezTo>
                  <a:cubicBezTo>
                    <a:pt x="18537" y="25946"/>
                    <a:pt x="20030" y="24454"/>
                    <a:pt x="20030" y="22617"/>
                  </a:cubicBezTo>
                  <a:cubicBezTo>
                    <a:pt x="20029" y="21983"/>
                    <a:pt x="19844" y="21362"/>
                    <a:pt x="19499" y="20829"/>
                  </a:cubicBezTo>
                  <a:lnTo>
                    <a:pt x="24139" y="20829"/>
                  </a:lnTo>
                  <a:cubicBezTo>
                    <a:pt x="23807" y="21347"/>
                    <a:pt x="23608" y="21959"/>
                    <a:pt x="23608" y="22617"/>
                  </a:cubicBezTo>
                  <a:cubicBezTo>
                    <a:pt x="23608" y="24454"/>
                    <a:pt x="25101" y="25946"/>
                    <a:pt x="26936" y="25946"/>
                  </a:cubicBezTo>
                  <a:cubicBezTo>
                    <a:pt x="28772" y="25946"/>
                    <a:pt x="30265" y="24454"/>
                    <a:pt x="30265" y="22617"/>
                  </a:cubicBezTo>
                  <a:cubicBezTo>
                    <a:pt x="30264" y="21983"/>
                    <a:pt x="30079" y="21362"/>
                    <a:pt x="29735" y="20829"/>
                  </a:cubicBezTo>
                  <a:lnTo>
                    <a:pt x="30480" y="20829"/>
                  </a:lnTo>
                  <a:cubicBezTo>
                    <a:pt x="31013" y="20829"/>
                    <a:pt x="31446" y="20396"/>
                    <a:pt x="31446" y="19862"/>
                  </a:cubicBezTo>
                  <a:cubicBezTo>
                    <a:pt x="31446" y="19329"/>
                    <a:pt x="31013" y="18896"/>
                    <a:pt x="30480" y="18896"/>
                  </a:cubicBezTo>
                  <a:lnTo>
                    <a:pt x="14249" y="18896"/>
                  </a:lnTo>
                  <a:lnTo>
                    <a:pt x="13187" y="15711"/>
                  </a:lnTo>
                  <a:lnTo>
                    <a:pt x="31266" y="15711"/>
                  </a:lnTo>
                  <a:cubicBezTo>
                    <a:pt x="31703" y="15711"/>
                    <a:pt x="32086" y="15418"/>
                    <a:pt x="32200" y="14996"/>
                  </a:cubicBezTo>
                  <a:lnTo>
                    <a:pt x="34955" y="4761"/>
                  </a:lnTo>
                  <a:cubicBezTo>
                    <a:pt x="35034" y="4471"/>
                    <a:pt x="34971" y="4160"/>
                    <a:pt x="34789" y="3922"/>
                  </a:cubicBezTo>
                  <a:cubicBezTo>
                    <a:pt x="34606" y="3684"/>
                    <a:pt x="34325" y="3544"/>
                    <a:pt x="34025" y="3544"/>
                  </a:cubicBezTo>
                  <a:cubicBezTo>
                    <a:pt x="34024" y="3544"/>
                    <a:pt x="34023" y="3544"/>
                    <a:pt x="34022" y="3544"/>
                  </a:cubicBezTo>
                  <a:lnTo>
                    <a:pt x="9131" y="3544"/>
                  </a:lnTo>
                  <a:lnTo>
                    <a:pt x="8170" y="662"/>
                  </a:lnTo>
                  <a:cubicBezTo>
                    <a:pt x="8039" y="267"/>
                    <a:pt x="7670" y="1"/>
                    <a:pt x="7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926;p64"/>
            <p:cNvSpPr/>
            <p:nvPr/>
          </p:nvSpPr>
          <p:spPr>
            <a:xfrm>
              <a:off x="5604225" y="3056750"/>
              <a:ext cx="696275" cy="696225"/>
            </a:xfrm>
            <a:custGeom>
              <a:avLst/>
              <a:gdLst/>
              <a:ahLst/>
              <a:cxnLst/>
              <a:rect l="l" t="t" r="r" b="b"/>
              <a:pathLst>
                <a:path w="27851" h="27849" extrusionOk="0">
                  <a:moveTo>
                    <a:pt x="10436" y="2243"/>
                  </a:moveTo>
                  <a:lnTo>
                    <a:pt x="10436" y="2243"/>
                  </a:lnTo>
                  <a:cubicBezTo>
                    <a:pt x="9791" y="3179"/>
                    <a:pt x="9237" y="4378"/>
                    <a:pt x="8796" y="5784"/>
                  </a:cubicBezTo>
                  <a:lnTo>
                    <a:pt x="4868" y="5784"/>
                  </a:lnTo>
                  <a:cubicBezTo>
                    <a:pt x="6351" y="4138"/>
                    <a:pt x="8263" y="2893"/>
                    <a:pt x="10436" y="2243"/>
                  </a:cubicBezTo>
                  <a:close/>
                  <a:moveTo>
                    <a:pt x="13925" y="1729"/>
                  </a:moveTo>
                  <a:cubicBezTo>
                    <a:pt x="15095" y="1729"/>
                    <a:pt x="16336" y="3240"/>
                    <a:pt x="17221" y="5784"/>
                  </a:cubicBezTo>
                  <a:lnTo>
                    <a:pt x="10630" y="5784"/>
                  </a:lnTo>
                  <a:cubicBezTo>
                    <a:pt x="11514" y="3241"/>
                    <a:pt x="12756" y="1729"/>
                    <a:pt x="13925" y="1729"/>
                  </a:cubicBezTo>
                  <a:close/>
                  <a:moveTo>
                    <a:pt x="17414" y="2243"/>
                  </a:moveTo>
                  <a:cubicBezTo>
                    <a:pt x="19588" y="2893"/>
                    <a:pt x="21501" y="4138"/>
                    <a:pt x="22981" y="5784"/>
                  </a:cubicBezTo>
                  <a:lnTo>
                    <a:pt x="19053" y="5784"/>
                  </a:lnTo>
                  <a:cubicBezTo>
                    <a:pt x="18614" y="4378"/>
                    <a:pt x="18058" y="3179"/>
                    <a:pt x="17414" y="2243"/>
                  </a:cubicBezTo>
                  <a:close/>
                  <a:moveTo>
                    <a:pt x="8341" y="7512"/>
                  </a:moveTo>
                  <a:cubicBezTo>
                    <a:pt x="7971" y="9176"/>
                    <a:pt x="7746" y="11047"/>
                    <a:pt x="7695" y="13060"/>
                  </a:cubicBezTo>
                  <a:lnTo>
                    <a:pt x="1774" y="13060"/>
                  </a:lnTo>
                  <a:cubicBezTo>
                    <a:pt x="1910" y="11092"/>
                    <a:pt x="2528" y="9188"/>
                    <a:pt x="3570" y="7512"/>
                  </a:cubicBezTo>
                  <a:close/>
                  <a:moveTo>
                    <a:pt x="17724" y="7512"/>
                  </a:moveTo>
                  <a:cubicBezTo>
                    <a:pt x="18111" y="9112"/>
                    <a:pt x="18364" y="10984"/>
                    <a:pt x="18421" y="13060"/>
                  </a:cubicBezTo>
                  <a:lnTo>
                    <a:pt x="9431" y="13060"/>
                  </a:lnTo>
                  <a:cubicBezTo>
                    <a:pt x="9487" y="10984"/>
                    <a:pt x="9740" y="9111"/>
                    <a:pt x="10128" y="7512"/>
                  </a:cubicBezTo>
                  <a:close/>
                  <a:moveTo>
                    <a:pt x="24280" y="7512"/>
                  </a:moveTo>
                  <a:cubicBezTo>
                    <a:pt x="25322" y="9188"/>
                    <a:pt x="25939" y="11093"/>
                    <a:pt x="26077" y="13060"/>
                  </a:cubicBezTo>
                  <a:lnTo>
                    <a:pt x="20155" y="13060"/>
                  </a:lnTo>
                  <a:cubicBezTo>
                    <a:pt x="20105" y="11047"/>
                    <a:pt x="19879" y="9176"/>
                    <a:pt x="19510" y="7512"/>
                  </a:cubicBezTo>
                  <a:close/>
                  <a:moveTo>
                    <a:pt x="7695" y="14789"/>
                  </a:moveTo>
                  <a:cubicBezTo>
                    <a:pt x="7754" y="17158"/>
                    <a:pt x="8055" y="19334"/>
                    <a:pt x="8548" y="21202"/>
                  </a:cubicBezTo>
                  <a:lnTo>
                    <a:pt x="4162" y="21202"/>
                  </a:lnTo>
                  <a:cubicBezTo>
                    <a:pt x="2766" y="19338"/>
                    <a:pt x="1936" y="17112"/>
                    <a:pt x="1772" y="14789"/>
                  </a:cubicBezTo>
                  <a:close/>
                  <a:moveTo>
                    <a:pt x="18421" y="14789"/>
                  </a:moveTo>
                  <a:cubicBezTo>
                    <a:pt x="18355" y="17252"/>
                    <a:pt x="18009" y="19429"/>
                    <a:pt x="17495" y="21202"/>
                  </a:cubicBezTo>
                  <a:lnTo>
                    <a:pt x="10356" y="21202"/>
                  </a:lnTo>
                  <a:cubicBezTo>
                    <a:pt x="9841" y="19429"/>
                    <a:pt x="9497" y="17252"/>
                    <a:pt x="9430" y="14789"/>
                  </a:cubicBezTo>
                  <a:close/>
                  <a:moveTo>
                    <a:pt x="26077" y="14788"/>
                  </a:moveTo>
                  <a:cubicBezTo>
                    <a:pt x="25914" y="17112"/>
                    <a:pt x="25085" y="19338"/>
                    <a:pt x="23689" y="21202"/>
                  </a:cubicBezTo>
                  <a:lnTo>
                    <a:pt x="19302" y="21202"/>
                  </a:lnTo>
                  <a:cubicBezTo>
                    <a:pt x="19795" y="19334"/>
                    <a:pt x="20096" y="17158"/>
                    <a:pt x="20155" y="14788"/>
                  </a:cubicBezTo>
                  <a:close/>
                  <a:moveTo>
                    <a:pt x="9090" y="22930"/>
                  </a:moveTo>
                  <a:cubicBezTo>
                    <a:pt x="9474" y="23968"/>
                    <a:pt x="9926" y="24868"/>
                    <a:pt x="10436" y="25606"/>
                  </a:cubicBezTo>
                  <a:cubicBezTo>
                    <a:pt x="8662" y="25075"/>
                    <a:pt x="7064" y="24146"/>
                    <a:pt x="5729" y="22930"/>
                  </a:cubicBezTo>
                  <a:close/>
                  <a:moveTo>
                    <a:pt x="22121" y="22930"/>
                  </a:moveTo>
                  <a:cubicBezTo>
                    <a:pt x="20786" y="24146"/>
                    <a:pt x="19187" y="25075"/>
                    <a:pt x="17414" y="25606"/>
                  </a:cubicBezTo>
                  <a:cubicBezTo>
                    <a:pt x="17924" y="24868"/>
                    <a:pt x="18376" y="23968"/>
                    <a:pt x="18760" y="22930"/>
                  </a:cubicBezTo>
                  <a:close/>
                  <a:moveTo>
                    <a:pt x="16889" y="22930"/>
                  </a:moveTo>
                  <a:cubicBezTo>
                    <a:pt x="16040" y="24945"/>
                    <a:pt x="14954" y="26121"/>
                    <a:pt x="13925" y="26121"/>
                  </a:cubicBezTo>
                  <a:cubicBezTo>
                    <a:pt x="12895" y="26121"/>
                    <a:pt x="11811" y="24945"/>
                    <a:pt x="10961" y="22930"/>
                  </a:cubicBezTo>
                  <a:close/>
                  <a:moveTo>
                    <a:pt x="13925" y="0"/>
                  </a:moveTo>
                  <a:cubicBezTo>
                    <a:pt x="6248" y="0"/>
                    <a:pt x="1" y="6246"/>
                    <a:pt x="1" y="13925"/>
                  </a:cubicBezTo>
                  <a:cubicBezTo>
                    <a:pt x="1" y="21602"/>
                    <a:pt x="6248" y="27849"/>
                    <a:pt x="13925" y="27849"/>
                  </a:cubicBezTo>
                  <a:cubicBezTo>
                    <a:pt x="21604" y="27849"/>
                    <a:pt x="27851" y="21603"/>
                    <a:pt x="27851" y="13925"/>
                  </a:cubicBezTo>
                  <a:cubicBezTo>
                    <a:pt x="27851" y="6246"/>
                    <a:pt x="21605" y="0"/>
                    <a:pt x="13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5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ROUTE STRUCTURE</a:t>
            </a:r>
            <a:endParaRPr dirty="0"/>
          </a:p>
        </p:txBody>
      </p:sp>
      <p:sp>
        <p:nvSpPr>
          <p:cNvPr id="2310" name="Google Shape;2310;p53"/>
          <p:cNvSpPr/>
          <p:nvPr/>
        </p:nvSpPr>
        <p:spPr>
          <a:xfrm>
            <a:off x="626625" y="1331979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Index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" name="Google Shape;2310;p53"/>
          <p:cNvSpPr/>
          <p:nvPr/>
        </p:nvSpPr>
        <p:spPr>
          <a:xfrm>
            <a:off x="2742754" y="1331979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Route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" name="Google Shape;2310;p53"/>
          <p:cNvSpPr/>
          <p:nvPr/>
        </p:nvSpPr>
        <p:spPr>
          <a:xfrm>
            <a:off x="2742754" y="2601094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Controller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" name="Google Shape;2310;p53"/>
          <p:cNvSpPr/>
          <p:nvPr/>
        </p:nvSpPr>
        <p:spPr>
          <a:xfrm>
            <a:off x="2742754" y="3870209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Response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Google Shape;2310;p53"/>
          <p:cNvSpPr/>
          <p:nvPr/>
        </p:nvSpPr>
        <p:spPr>
          <a:xfrm>
            <a:off x="4984257" y="2601093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Model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Google Shape;2310;p53"/>
          <p:cNvSpPr/>
          <p:nvPr/>
        </p:nvSpPr>
        <p:spPr>
          <a:xfrm>
            <a:off x="7167610" y="2601093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Database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" name="Straight Arrow Connector 9"/>
          <p:cNvCxnSpPr>
            <a:stCxn id="23" idx="2"/>
            <a:endCxn id="28" idx="0"/>
          </p:cNvCxnSpPr>
          <p:nvPr/>
        </p:nvCxnSpPr>
        <p:spPr>
          <a:xfrm>
            <a:off x="3429171" y="1982156"/>
            <a:ext cx="0" cy="618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310" idx="3"/>
            <a:endCxn id="23" idx="1"/>
          </p:cNvCxnSpPr>
          <p:nvPr/>
        </p:nvCxnSpPr>
        <p:spPr>
          <a:xfrm>
            <a:off x="1999459" y="1657068"/>
            <a:ext cx="7432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" idx="2"/>
            <a:endCxn id="29" idx="0"/>
          </p:cNvCxnSpPr>
          <p:nvPr/>
        </p:nvCxnSpPr>
        <p:spPr>
          <a:xfrm>
            <a:off x="3429171" y="3251271"/>
            <a:ext cx="0" cy="618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0" idx="3"/>
            <a:endCxn id="31" idx="1"/>
          </p:cNvCxnSpPr>
          <p:nvPr/>
        </p:nvCxnSpPr>
        <p:spPr>
          <a:xfrm>
            <a:off x="6357091" y="2926182"/>
            <a:ext cx="8105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8" idx="3"/>
            <a:endCxn id="30" idx="1"/>
          </p:cNvCxnSpPr>
          <p:nvPr/>
        </p:nvCxnSpPr>
        <p:spPr>
          <a:xfrm flipV="1">
            <a:off x="4115588" y="2926182"/>
            <a:ext cx="868669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51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Flowchart</a:t>
            </a:r>
            <a:endParaRPr dirty="0"/>
          </a:p>
        </p:txBody>
      </p:sp>
      <p:sp>
        <p:nvSpPr>
          <p:cNvPr id="2087" name="Google Shape;2087;p51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Food </a:t>
            </a:r>
            <a:r>
              <a:rPr lang="en-US" dirty="0"/>
              <a:t>recipe application programming flow</a:t>
            </a:r>
            <a:endParaRPr dirty="0"/>
          </a:p>
        </p:txBody>
      </p:sp>
      <p:sp>
        <p:nvSpPr>
          <p:cNvPr id="2088" name="Google Shape;2088;p51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2089" name="Google Shape;2089;p51"/>
          <p:cNvGrpSpPr/>
          <p:nvPr/>
        </p:nvGrpSpPr>
        <p:grpSpPr>
          <a:xfrm>
            <a:off x="5191074" y="918576"/>
            <a:ext cx="4095849" cy="4053140"/>
            <a:chOff x="1179935" y="-209451"/>
            <a:chExt cx="5745334" cy="5685426"/>
          </a:xfrm>
        </p:grpSpPr>
        <p:sp>
          <p:nvSpPr>
            <p:cNvPr id="2090" name="Google Shape;2090;p51"/>
            <p:cNvSpPr/>
            <p:nvPr/>
          </p:nvSpPr>
          <p:spPr>
            <a:xfrm>
              <a:off x="1179935" y="-209451"/>
              <a:ext cx="5745334" cy="4760386"/>
            </a:xfrm>
            <a:custGeom>
              <a:avLst/>
              <a:gdLst/>
              <a:ahLst/>
              <a:cxnLst/>
              <a:rect l="l" t="t" r="r" b="b"/>
              <a:pathLst>
                <a:path w="208202" h="172509" extrusionOk="0">
                  <a:moveTo>
                    <a:pt x="90297" y="0"/>
                  </a:moveTo>
                  <a:cubicBezTo>
                    <a:pt x="60081" y="0"/>
                    <a:pt x="29711" y="6469"/>
                    <a:pt x="13646" y="23022"/>
                  </a:cubicBezTo>
                  <a:cubicBezTo>
                    <a:pt x="13646" y="23022"/>
                    <a:pt x="3033" y="29085"/>
                    <a:pt x="1517" y="44245"/>
                  </a:cubicBezTo>
                  <a:cubicBezTo>
                    <a:pt x="1" y="59406"/>
                    <a:pt x="16677" y="80631"/>
                    <a:pt x="19204" y="99833"/>
                  </a:cubicBezTo>
                  <a:cubicBezTo>
                    <a:pt x="21730" y="119036"/>
                    <a:pt x="1517" y="123584"/>
                    <a:pt x="9603" y="147841"/>
                  </a:cubicBezTo>
                  <a:cubicBezTo>
                    <a:pt x="15216" y="164681"/>
                    <a:pt x="37392" y="172509"/>
                    <a:pt x="58037" y="172509"/>
                  </a:cubicBezTo>
                  <a:cubicBezTo>
                    <a:pt x="67129" y="172509"/>
                    <a:pt x="75924" y="170991"/>
                    <a:pt x="82877" y="168055"/>
                  </a:cubicBezTo>
                  <a:cubicBezTo>
                    <a:pt x="105618" y="158453"/>
                    <a:pt x="116230" y="134197"/>
                    <a:pt x="150088" y="134197"/>
                  </a:cubicBezTo>
                  <a:cubicBezTo>
                    <a:pt x="183946" y="134197"/>
                    <a:pt x="208202" y="118531"/>
                    <a:pt x="206181" y="83662"/>
                  </a:cubicBezTo>
                  <a:cubicBezTo>
                    <a:pt x="204160" y="48794"/>
                    <a:pt x="196580" y="38181"/>
                    <a:pt x="169290" y="17967"/>
                  </a:cubicBezTo>
                  <a:cubicBezTo>
                    <a:pt x="155147" y="7490"/>
                    <a:pt x="122811" y="0"/>
                    <a:pt x="90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1436950" y="5221775"/>
              <a:ext cx="4967025" cy="254200"/>
            </a:xfrm>
            <a:custGeom>
              <a:avLst/>
              <a:gdLst/>
              <a:ahLst/>
              <a:cxnLst/>
              <a:rect l="l" t="t" r="r" b="b"/>
              <a:pathLst>
                <a:path w="198681" h="10168" extrusionOk="0">
                  <a:moveTo>
                    <a:pt x="99341" y="0"/>
                  </a:moveTo>
                  <a:cubicBezTo>
                    <a:pt x="72994" y="0"/>
                    <a:pt x="47726" y="536"/>
                    <a:pt x="29096" y="1489"/>
                  </a:cubicBezTo>
                  <a:cubicBezTo>
                    <a:pt x="10467" y="2443"/>
                    <a:pt x="0" y="3736"/>
                    <a:pt x="0" y="5084"/>
                  </a:cubicBezTo>
                  <a:cubicBezTo>
                    <a:pt x="0" y="6432"/>
                    <a:pt x="10467" y="7724"/>
                    <a:pt x="29096" y="8679"/>
                  </a:cubicBezTo>
                  <a:cubicBezTo>
                    <a:pt x="47726" y="9632"/>
                    <a:pt x="72994" y="10167"/>
                    <a:pt x="99341" y="10167"/>
                  </a:cubicBezTo>
                  <a:cubicBezTo>
                    <a:pt x="125687" y="10167"/>
                    <a:pt x="150954" y="9632"/>
                    <a:pt x="169584" y="8679"/>
                  </a:cubicBezTo>
                  <a:cubicBezTo>
                    <a:pt x="188215" y="7724"/>
                    <a:pt x="198680" y="6432"/>
                    <a:pt x="198680" y="5084"/>
                  </a:cubicBezTo>
                  <a:cubicBezTo>
                    <a:pt x="198680" y="3736"/>
                    <a:pt x="188215" y="2443"/>
                    <a:pt x="169584" y="1489"/>
                  </a:cubicBezTo>
                  <a:cubicBezTo>
                    <a:pt x="150954" y="536"/>
                    <a:pt x="125687" y="0"/>
                    <a:pt x="99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1830725" y="499100"/>
              <a:ext cx="4045100" cy="2678700"/>
            </a:xfrm>
            <a:custGeom>
              <a:avLst/>
              <a:gdLst/>
              <a:ahLst/>
              <a:cxnLst/>
              <a:rect l="l" t="t" r="r" b="b"/>
              <a:pathLst>
                <a:path w="161804" h="107148" extrusionOk="0">
                  <a:moveTo>
                    <a:pt x="161235" y="569"/>
                  </a:moveTo>
                  <a:lnTo>
                    <a:pt x="161235" y="106580"/>
                  </a:lnTo>
                  <a:lnTo>
                    <a:pt x="568" y="106580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863"/>
                  </a:lnTo>
                  <a:cubicBezTo>
                    <a:pt x="1" y="107019"/>
                    <a:pt x="128" y="107147"/>
                    <a:pt x="285" y="107147"/>
                  </a:cubicBezTo>
                  <a:lnTo>
                    <a:pt x="161518" y="107147"/>
                  </a:lnTo>
                  <a:cubicBezTo>
                    <a:pt x="161674" y="107147"/>
                    <a:pt x="161802" y="107021"/>
                    <a:pt x="161803" y="10686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>
              <a:off x="2953725" y="803275"/>
              <a:ext cx="2811775" cy="2285975"/>
            </a:xfrm>
            <a:custGeom>
              <a:avLst/>
              <a:gdLst/>
              <a:ahLst/>
              <a:cxnLst/>
              <a:rect l="l" t="t" r="r" b="b"/>
              <a:pathLst>
                <a:path w="112471" h="91439" extrusionOk="0">
                  <a:moveTo>
                    <a:pt x="1" y="0"/>
                  </a:moveTo>
                  <a:lnTo>
                    <a:pt x="1" y="91438"/>
                  </a:lnTo>
                  <a:lnTo>
                    <a:pt x="112470" y="91438"/>
                  </a:lnTo>
                  <a:lnTo>
                    <a:pt x="112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>
              <a:off x="3342350" y="1015575"/>
              <a:ext cx="407700" cy="827825"/>
            </a:xfrm>
            <a:custGeom>
              <a:avLst/>
              <a:gdLst/>
              <a:ahLst/>
              <a:cxnLst/>
              <a:rect l="l" t="t" r="r" b="b"/>
              <a:pathLst>
                <a:path w="16308" h="33113" extrusionOk="0">
                  <a:moveTo>
                    <a:pt x="1" y="1"/>
                  </a:moveTo>
                  <a:lnTo>
                    <a:pt x="1" y="33112"/>
                  </a:lnTo>
                  <a:lnTo>
                    <a:pt x="16307" y="33112"/>
                  </a:lnTo>
                  <a:lnTo>
                    <a:pt x="1630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>
              <a:off x="5361625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0" y="0"/>
                  </a:moveTo>
                  <a:lnTo>
                    <a:pt x="0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4148400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2950050" y="2262200"/>
              <a:ext cx="798775" cy="411500"/>
            </a:xfrm>
            <a:custGeom>
              <a:avLst/>
              <a:gdLst/>
              <a:ahLst/>
              <a:cxnLst/>
              <a:rect l="l" t="t" r="r" b="b"/>
              <a:pathLst>
                <a:path w="31951" h="16460" extrusionOk="0">
                  <a:moveTo>
                    <a:pt x="1" y="1"/>
                  </a:moveTo>
                  <a:lnTo>
                    <a:pt x="1" y="16460"/>
                  </a:lnTo>
                  <a:lnTo>
                    <a:pt x="31950" y="16460"/>
                  </a:lnTo>
                  <a:lnTo>
                    <a:pt x="319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1837825" y="506225"/>
              <a:ext cx="4030850" cy="258950"/>
            </a:xfrm>
            <a:custGeom>
              <a:avLst/>
              <a:gdLst/>
              <a:ahLst/>
              <a:cxnLst/>
              <a:rect l="l" t="t" r="r" b="b"/>
              <a:pathLst>
                <a:path w="161234" h="10358" extrusionOk="0">
                  <a:moveTo>
                    <a:pt x="0" y="0"/>
                  </a:moveTo>
                  <a:lnTo>
                    <a:pt x="0" y="10358"/>
                  </a:lnTo>
                  <a:lnTo>
                    <a:pt x="161234" y="10358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1830725" y="499100"/>
              <a:ext cx="4045100" cy="273175"/>
            </a:xfrm>
            <a:custGeom>
              <a:avLst/>
              <a:gdLst/>
              <a:ahLst/>
              <a:cxnLst/>
              <a:rect l="l" t="t" r="r" b="b"/>
              <a:pathLst>
                <a:path w="161804" h="10927" extrusionOk="0">
                  <a:moveTo>
                    <a:pt x="161235" y="569"/>
                  </a:moveTo>
                  <a:lnTo>
                    <a:pt x="161235" y="10359"/>
                  </a:lnTo>
                  <a:lnTo>
                    <a:pt x="568" y="10359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43"/>
                  </a:lnTo>
                  <a:cubicBezTo>
                    <a:pt x="1" y="10799"/>
                    <a:pt x="128" y="10926"/>
                    <a:pt x="285" y="10926"/>
                  </a:cubicBezTo>
                  <a:lnTo>
                    <a:pt x="161518" y="10926"/>
                  </a:lnTo>
                  <a:cubicBezTo>
                    <a:pt x="161674" y="10926"/>
                    <a:pt x="161802" y="10800"/>
                    <a:pt x="161803" y="1064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2946650" y="796150"/>
              <a:ext cx="2825925" cy="2300175"/>
            </a:xfrm>
            <a:custGeom>
              <a:avLst/>
              <a:gdLst/>
              <a:ahLst/>
              <a:cxnLst/>
              <a:rect l="l" t="t" r="r" b="b"/>
              <a:pathLst>
                <a:path w="113037" h="92007" extrusionOk="0">
                  <a:moveTo>
                    <a:pt x="112470" y="569"/>
                  </a:moveTo>
                  <a:lnTo>
                    <a:pt x="112470" y="91440"/>
                  </a:lnTo>
                  <a:lnTo>
                    <a:pt x="567" y="91440"/>
                  </a:lnTo>
                  <a:lnTo>
                    <a:pt x="567" y="569"/>
                  </a:lnTo>
                  <a:close/>
                  <a:moveTo>
                    <a:pt x="284" y="1"/>
                  </a:moveTo>
                  <a:cubicBezTo>
                    <a:pt x="127" y="1"/>
                    <a:pt x="0" y="128"/>
                    <a:pt x="0" y="285"/>
                  </a:cubicBezTo>
                  <a:lnTo>
                    <a:pt x="0" y="91723"/>
                  </a:lnTo>
                  <a:cubicBezTo>
                    <a:pt x="0" y="91880"/>
                    <a:pt x="127" y="92007"/>
                    <a:pt x="284" y="92007"/>
                  </a:cubicBezTo>
                  <a:lnTo>
                    <a:pt x="112753" y="92007"/>
                  </a:lnTo>
                  <a:cubicBezTo>
                    <a:pt x="112909" y="92007"/>
                    <a:pt x="113037" y="91880"/>
                    <a:pt x="113037" y="91723"/>
                  </a:cubicBezTo>
                  <a:lnTo>
                    <a:pt x="113037" y="285"/>
                  </a:lnTo>
                  <a:cubicBezTo>
                    <a:pt x="113037" y="128"/>
                    <a:pt x="112910" y="1"/>
                    <a:pt x="112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33417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37445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>
              <a:off x="414732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45500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49528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0" y="82542"/>
                    <a:pt x="566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535560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8" y="82543"/>
                    <a:pt x="285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1"/>
            <p:cNvSpPr/>
            <p:nvPr/>
          </p:nvSpPr>
          <p:spPr>
            <a:xfrm>
              <a:off x="2953725" y="1024225"/>
              <a:ext cx="2811775" cy="25"/>
            </a:xfrm>
            <a:custGeom>
              <a:avLst/>
              <a:gdLst/>
              <a:ahLst/>
              <a:cxnLst/>
              <a:rect l="l" t="t" r="r" b="b"/>
              <a:pathLst>
                <a:path w="112471" h="1" extrusionOk="0">
                  <a:moveTo>
                    <a:pt x="1" y="1"/>
                  </a:moveTo>
                  <a:lnTo>
                    <a:pt x="11247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2947075" y="101712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4" y="1"/>
                  </a:moveTo>
                  <a:cubicBezTo>
                    <a:pt x="112748" y="1"/>
                    <a:pt x="112742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4"/>
                    <a:pt x="1" y="285"/>
                  </a:cubicBezTo>
                  <a:cubicBezTo>
                    <a:pt x="1" y="435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947050" y="142860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7" y="1"/>
                  </a:cubicBezTo>
                  <a:lnTo>
                    <a:pt x="268" y="1"/>
                  </a:lnTo>
                  <a:cubicBezTo>
                    <a:pt x="117" y="10"/>
                    <a:pt x="0" y="134"/>
                    <a:pt x="0" y="285"/>
                  </a:cubicBezTo>
                  <a:cubicBezTo>
                    <a:pt x="0" y="435"/>
                    <a:pt x="117" y="560"/>
                    <a:pt x="268" y="568"/>
                  </a:cubicBezTo>
                  <a:lnTo>
                    <a:pt x="112737" y="568"/>
                  </a:lnTo>
                  <a:cubicBezTo>
                    <a:pt x="112743" y="569"/>
                    <a:pt x="112749" y="569"/>
                    <a:pt x="112755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2947075" y="184007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5"/>
                    <a:pt x="1" y="285"/>
                  </a:cubicBezTo>
                  <a:cubicBezTo>
                    <a:pt x="1" y="434"/>
                    <a:pt x="117" y="559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10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2947050" y="2251575"/>
              <a:ext cx="2825950" cy="14200"/>
            </a:xfrm>
            <a:custGeom>
              <a:avLst/>
              <a:gdLst/>
              <a:ahLst/>
              <a:cxnLst/>
              <a:rect l="l" t="t" r="r" b="b"/>
              <a:pathLst>
                <a:path w="113038" h="568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7" y="1"/>
                  </a:cubicBezTo>
                  <a:lnTo>
                    <a:pt x="268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4"/>
                    <a:pt x="117" y="559"/>
                    <a:pt x="268" y="567"/>
                  </a:cubicBezTo>
                  <a:lnTo>
                    <a:pt x="112737" y="567"/>
                  </a:lnTo>
                  <a:cubicBezTo>
                    <a:pt x="112743" y="568"/>
                    <a:pt x="112748" y="568"/>
                    <a:pt x="112753" y="568"/>
                  </a:cubicBezTo>
                  <a:cubicBezTo>
                    <a:pt x="112908" y="568"/>
                    <a:pt x="113037" y="442"/>
                    <a:pt x="113037" y="284"/>
                  </a:cubicBezTo>
                  <a:cubicBezTo>
                    <a:pt x="113037" y="126"/>
                    <a:pt x="112909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2947075" y="266305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6" y="1"/>
                  </a:cubicBezTo>
                  <a:lnTo>
                    <a:pt x="267" y="1"/>
                  </a:lnTo>
                  <a:cubicBezTo>
                    <a:pt x="117" y="9"/>
                    <a:pt x="1" y="134"/>
                    <a:pt x="1" y="284"/>
                  </a:cubicBezTo>
                  <a:cubicBezTo>
                    <a:pt x="1" y="433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8"/>
                    <a:pt x="112748" y="568"/>
                    <a:pt x="112754" y="568"/>
                  </a:cubicBezTo>
                  <a:cubicBezTo>
                    <a:pt x="112909" y="568"/>
                    <a:pt x="113037" y="442"/>
                    <a:pt x="113037" y="284"/>
                  </a:cubicBezTo>
                  <a:cubicBezTo>
                    <a:pt x="113037" y="126"/>
                    <a:pt x="112910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19936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2118150" y="9183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224270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2365425" y="9183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60"/>
                  </a:cubicBezTo>
                  <a:cubicBezTo>
                    <a:pt x="1" y="898"/>
                    <a:pt x="77" y="1288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49175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7"/>
                    <a:pt x="405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261627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27408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7"/>
                    <a:pt x="405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19936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2118150" y="1032300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224270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2365425" y="10323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8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2"/>
                    <a:pt x="1884" y="1272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249175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5"/>
                    <a:pt x="405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1"/>
            <p:cNvSpPr/>
            <p:nvPr/>
          </p:nvSpPr>
          <p:spPr>
            <a:xfrm>
              <a:off x="261627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1"/>
            <p:cNvSpPr/>
            <p:nvPr/>
          </p:nvSpPr>
          <p:spPr>
            <a:xfrm>
              <a:off x="27408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5"/>
                    <a:pt x="405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19936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2118150" y="114622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224270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2365425" y="114620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2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4"/>
                  </a:cubicBezTo>
                  <a:cubicBezTo>
                    <a:pt x="1662" y="1604"/>
                    <a:pt x="1884" y="1273"/>
                    <a:pt x="1884" y="907"/>
                  </a:cubicBezTo>
                  <a:cubicBezTo>
                    <a:pt x="1884" y="407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249175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cubicBezTo>
                    <a:pt x="1" y="1406"/>
                    <a:pt x="405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261627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27408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0" y="406"/>
                    <a:pt x="0" y="906"/>
                  </a:cubicBezTo>
                  <a:cubicBezTo>
                    <a:pt x="0" y="1406"/>
                    <a:pt x="405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19918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1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8" y="1548"/>
                  </a:cubicBezTo>
                  <a:cubicBezTo>
                    <a:pt x="511" y="1721"/>
                    <a:pt x="742" y="1813"/>
                    <a:pt x="978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211637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224087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1"/>
                  </a:moveTo>
                  <a:cubicBezTo>
                    <a:pt x="612" y="1"/>
                    <a:pt x="282" y="221"/>
                    <a:pt x="141" y="560"/>
                  </a:cubicBezTo>
                  <a:cubicBezTo>
                    <a:pt x="1" y="899"/>
                    <a:pt x="79" y="1288"/>
                    <a:pt x="337" y="1548"/>
                  </a:cubicBezTo>
                  <a:cubicBezTo>
                    <a:pt x="511" y="1721"/>
                    <a:pt x="743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6"/>
                    <a:pt x="1479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236542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1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2489950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2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2" y="1790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2614500" y="1260150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1"/>
                  </a:moveTo>
                  <a:cubicBezTo>
                    <a:pt x="610" y="1"/>
                    <a:pt x="280" y="221"/>
                    <a:pt x="140" y="560"/>
                  </a:cubicBezTo>
                  <a:cubicBezTo>
                    <a:pt x="0" y="899"/>
                    <a:pt x="77" y="1288"/>
                    <a:pt x="337" y="1548"/>
                  </a:cubicBezTo>
                  <a:cubicBezTo>
                    <a:pt x="510" y="1721"/>
                    <a:pt x="741" y="1813"/>
                    <a:pt x="977" y="1813"/>
                  </a:cubicBezTo>
                  <a:cubicBezTo>
                    <a:pt x="1093" y="1813"/>
                    <a:pt x="1211" y="1790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6"/>
                    <a:pt x="1477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27390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19918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8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211637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224087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7"/>
                    <a:pt x="79" y="1288"/>
                    <a:pt x="337" y="1546"/>
                  </a:cubicBezTo>
                  <a:cubicBezTo>
                    <a:pt x="511" y="1720"/>
                    <a:pt x="743" y="1812"/>
                    <a:pt x="979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5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236542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2489950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7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2614500" y="1374100"/>
              <a:ext cx="47075" cy="45300"/>
            </a:xfrm>
            <a:custGeom>
              <a:avLst/>
              <a:gdLst/>
              <a:ahLst/>
              <a:cxnLst/>
              <a:rect l="l" t="t" r="r" b="b"/>
              <a:pathLst>
                <a:path w="1883" h="1812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7"/>
                    <a:pt x="77" y="1288"/>
                    <a:pt x="337" y="1546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4" y="1812"/>
                    <a:pt x="1211" y="1789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5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27390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19918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8" y="1547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211637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224087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8"/>
                    <a:pt x="79" y="1287"/>
                    <a:pt x="337" y="1547"/>
                  </a:cubicBezTo>
                  <a:cubicBezTo>
                    <a:pt x="511" y="1720"/>
                    <a:pt x="743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4" y="1603"/>
                    <a:pt x="1884" y="1272"/>
                    <a:pt x="1884" y="907"/>
                  </a:cubicBezTo>
                  <a:cubicBezTo>
                    <a:pt x="1884" y="406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236542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8"/>
                    <a:pt x="77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1"/>
            <p:cNvSpPr/>
            <p:nvPr/>
          </p:nvSpPr>
          <p:spPr>
            <a:xfrm>
              <a:off x="2489950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2" y="1790"/>
                    <a:pt x="1325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1"/>
            <p:cNvSpPr/>
            <p:nvPr/>
          </p:nvSpPr>
          <p:spPr>
            <a:xfrm>
              <a:off x="2614500" y="1488025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8"/>
                    <a:pt x="77" y="1287"/>
                    <a:pt x="337" y="1547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3" y="1812"/>
                    <a:pt x="1211" y="1790"/>
                    <a:pt x="1323" y="1743"/>
                  </a:cubicBezTo>
                  <a:cubicBezTo>
                    <a:pt x="1662" y="1603"/>
                    <a:pt x="1883" y="1272"/>
                    <a:pt x="1883" y="907"/>
                  </a:cubicBezTo>
                  <a:cubicBezTo>
                    <a:pt x="1883" y="406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1"/>
            <p:cNvSpPr/>
            <p:nvPr/>
          </p:nvSpPr>
          <p:spPr>
            <a:xfrm>
              <a:off x="27390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1"/>
            <p:cNvSpPr/>
            <p:nvPr/>
          </p:nvSpPr>
          <p:spPr>
            <a:xfrm>
              <a:off x="1988475" y="175647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198" y="0"/>
                  </a:moveTo>
                  <a:cubicBezTo>
                    <a:pt x="14193" y="0"/>
                    <a:pt x="14188" y="0"/>
                    <a:pt x="14183" y="0"/>
                  </a:cubicBezTo>
                  <a:lnTo>
                    <a:pt x="267" y="0"/>
                  </a:lnTo>
                  <a:cubicBezTo>
                    <a:pt x="117" y="9"/>
                    <a:pt x="0" y="133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8" y="569"/>
                    <a:pt x="14193" y="569"/>
                    <a:pt x="14198" y="569"/>
                  </a:cubicBezTo>
                  <a:cubicBezTo>
                    <a:pt x="14354" y="569"/>
                    <a:pt x="14483" y="442"/>
                    <a:pt x="14483" y="284"/>
                  </a:cubicBezTo>
                  <a:cubicBezTo>
                    <a:pt x="14483" y="127"/>
                    <a:pt x="14354" y="0"/>
                    <a:pt x="1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1"/>
            <p:cNvSpPr/>
            <p:nvPr/>
          </p:nvSpPr>
          <p:spPr>
            <a:xfrm>
              <a:off x="1988475" y="199152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200" y="0"/>
                  </a:moveTo>
                  <a:cubicBezTo>
                    <a:pt x="14194" y="0"/>
                    <a:pt x="14189" y="0"/>
                    <a:pt x="14183" y="1"/>
                  </a:cubicBezTo>
                  <a:lnTo>
                    <a:pt x="267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9" y="568"/>
                    <a:pt x="14194" y="568"/>
                    <a:pt x="14200" y="568"/>
                  </a:cubicBezTo>
                  <a:cubicBezTo>
                    <a:pt x="14355" y="568"/>
                    <a:pt x="14483" y="442"/>
                    <a:pt x="14483" y="284"/>
                  </a:cubicBezTo>
                  <a:cubicBezTo>
                    <a:pt x="14483" y="127"/>
                    <a:pt x="14355" y="0"/>
                    <a:pt x="14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1"/>
            <p:cNvSpPr/>
            <p:nvPr/>
          </p:nvSpPr>
          <p:spPr>
            <a:xfrm>
              <a:off x="1987625" y="2226550"/>
              <a:ext cx="362950" cy="14225"/>
            </a:xfrm>
            <a:custGeom>
              <a:avLst/>
              <a:gdLst/>
              <a:ahLst/>
              <a:cxnLst/>
              <a:rect l="l" t="t" r="r" b="b"/>
              <a:pathLst>
                <a:path w="14518" h="569" extrusionOk="0">
                  <a:moveTo>
                    <a:pt x="284" y="0"/>
                  </a:moveTo>
                  <a:cubicBezTo>
                    <a:pt x="128" y="0"/>
                    <a:pt x="0" y="127"/>
                    <a:pt x="0" y="284"/>
                  </a:cubicBezTo>
                  <a:cubicBezTo>
                    <a:pt x="0" y="442"/>
                    <a:pt x="127" y="568"/>
                    <a:pt x="282" y="568"/>
                  </a:cubicBezTo>
                  <a:cubicBezTo>
                    <a:pt x="289" y="568"/>
                    <a:pt x="295" y="568"/>
                    <a:pt x="301" y="568"/>
                  </a:cubicBezTo>
                  <a:lnTo>
                    <a:pt x="14217" y="568"/>
                  </a:lnTo>
                  <a:cubicBezTo>
                    <a:pt x="14223" y="568"/>
                    <a:pt x="14230" y="568"/>
                    <a:pt x="14236" y="568"/>
                  </a:cubicBezTo>
                  <a:cubicBezTo>
                    <a:pt x="14391" y="568"/>
                    <a:pt x="14518" y="442"/>
                    <a:pt x="14518" y="284"/>
                  </a:cubicBezTo>
                  <a:cubicBezTo>
                    <a:pt x="14518" y="127"/>
                    <a:pt x="14390" y="0"/>
                    <a:pt x="14234" y="0"/>
                  </a:cubicBezTo>
                  <a:cubicBezTo>
                    <a:pt x="14228" y="0"/>
                    <a:pt x="14223" y="1"/>
                    <a:pt x="14217" y="1"/>
                  </a:cubicBezTo>
                  <a:lnTo>
                    <a:pt x="301" y="1"/>
                  </a:lnTo>
                  <a:cubicBezTo>
                    <a:pt x="295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1"/>
            <p:cNvSpPr/>
            <p:nvPr/>
          </p:nvSpPr>
          <p:spPr>
            <a:xfrm>
              <a:off x="4707650" y="1162225"/>
              <a:ext cx="434275" cy="598325"/>
            </a:xfrm>
            <a:custGeom>
              <a:avLst/>
              <a:gdLst/>
              <a:ahLst/>
              <a:cxnLst/>
              <a:rect l="l" t="t" r="r" b="b"/>
              <a:pathLst>
                <a:path w="17371" h="23933" extrusionOk="0">
                  <a:moveTo>
                    <a:pt x="16538" y="0"/>
                  </a:moveTo>
                  <a:lnTo>
                    <a:pt x="2964" y="833"/>
                  </a:lnTo>
                  <a:cubicBezTo>
                    <a:pt x="2964" y="833"/>
                    <a:pt x="1247" y="5298"/>
                    <a:pt x="1604" y="5894"/>
                  </a:cubicBezTo>
                  <a:cubicBezTo>
                    <a:pt x="1961" y="6489"/>
                    <a:pt x="2845" y="7978"/>
                    <a:pt x="2368" y="9168"/>
                  </a:cubicBezTo>
                  <a:cubicBezTo>
                    <a:pt x="1892" y="10359"/>
                    <a:pt x="1" y="10562"/>
                    <a:pt x="239" y="11514"/>
                  </a:cubicBezTo>
                  <a:cubicBezTo>
                    <a:pt x="477" y="12467"/>
                    <a:pt x="1787" y="13181"/>
                    <a:pt x="1787" y="13181"/>
                  </a:cubicBezTo>
                  <a:cubicBezTo>
                    <a:pt x="1787" y="13181"/>
                    <a:pt x="3202" y="19527"/>
                    <a:pt x="3797" y="20360"/>
                  </a:cubicBezTo>
                  <a:cubicBezTo>
                    <a:pt x="4075" y="20750"/>
                    <a:pt x="4924" y="20854"/>
                    <a:pt x="5750" y="20854"/>
                  </a:cubicBezTo>
                  <a:cubicBezTo>
                    <a:pt x="6694" y="20854"/>
                    <a:pt x="7607" y="20719"/>
                    <a:pt x="7607" y="20719"/>
                  </a:cubicBezTo>
                  <a:lnTo>
                    <a:pt x="7845" y="23933"/>
                  </a:lnTo>
                  <a:lnTo>
                    <a:pt x="17371" y="23338"/>
                  </a:lnTo>
                  <a:lnTo>
                    <a:pt x="17014" y="17622"/>
                  </a:lnTo>
                  <a:lnTo>
                    <a:pt x="16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4702350" y="1155125"/>
              <a:ext cx="446900" cy="612525"/>
            </a:xfrm>
            <a:custGeom>
              <a:avLst/>
              <a:gdLst/>
              <a:ahLst/>
              <a:cxnLst/>
              <a:rect l="l" t="t" r="r" b="b"/>
              <a:pathLst>
                <a:path w="17876" h="24501" extrusionOk="0">
                  <a:moveTo>
                    <a:pt x="16474" y="585"/>
                  </a:moveTo>
                  <a:lnTo>
                    <a:pt x="16942" y="17924"/>
                  </a:lnTo>
                  <a:lnTo>
                    <a:pt x="17282" y="23357"/>
                  </a:lnTo>
                  <a:lnTo>
                    <a:pt x="8319" y="23917"/>
                  </a:lnTo>
                  <a:lnTo>
                    <a:pt x="8103" y="20981"/>
                  </a:lnTo>
                  <a:cubicBezTo>
                    <a:pt x="8091" y="20833"/>
                    <a:pt x="7967" y="20719"/>
                    <a:pt x="7819" y="20719"/>
                  </a:cubicBezTo>
                  <a:cubicBezTo>
                    <a:pt x="7805" y="20719"/>
                    <a:pt x="7791" y="20720"/>
                    <a:pt x="7778" y="20722"/>
                  </a:cubicBezTo>
                  <a:cubicBezTo>
                    <a:pt x="7242" y="20801"/>
                    <a:pt x="6586" y="20855"/>
                    <a:pt x="5983" y="20855"/>
                  </a:cubicBezTo>
                  <a:cubicBezTo>
                    <a:pt x="5161" y="20855"/>
                    <a:pt x="4435" y="20755"/>
                    <a:pt x="4239" y="20480"/>
                  </a:cubicBezTo>
                  <a:cubicBezTo>
                    <a:pt x="3827" y="19903"/>
                    <a:pt x="2838" y="15933"/>
                    <a:pt x="2275" y="13404"/>
                  </a:cubicBezTo>
                  <a:cubicBezTo>
                    <a:pt x="2257" y="13325"/>
                    <a:pt x="2205" y="13257"/>
                    <a:pt x="2134" y="13218"/>
                  </a:cubicBezTo>
                  <a:cubicBezTo>
                    <a:pt x="2122" y="13210"/>
                    <a:pt x="930" y="12549"/>
                    <a:pt x="725" y="11730"/>
                  </a:cubicBezTo>
                  <a:cubicBezTo>
                    <a:pt x="657" y="11455"/>
                    <a:pt x="903" y="11267"/>
                    <a:pt x="1480" y="10903"/>
                  </a:cubicBezTo>
                  <a:cubicBezTo>
                    <a:pt x="1998" y="10576"/>
                    <a:pt x="2584" y="10206"/>
                    <a:pt x="2843" y="9557"/>
                  </a:cubicBezTo>
                  <a:cubicBezTo>
                    <a:pt x="3376" y="8226"/>
                    <a:pt x="2419" y="6631"/>
                    <a:pt x="2063" y="6039"/>
                  </a:cubicBezTo>
                  <a:cubicBezTo>
                    <a:pt x="1918" y="5672"/>
                    <a:pt x="2621" y="3376"/>
                    <a:pt x="3375" y="1389"/>
                  </a:cubicBezTo>
                  <a:lnTo>
                    <a:pt x="16474" y="585"/>
                  </a:lnTo>
                  <a:close/>
                  <a:moveTo>
                    <a:pt x="16752" y="0"/>
                  </a:moveTo>
                  <a:cubicBezTo>
                    <a:pt x="16745" y="0"/>
                    <a:pt x="16739" y="0"/>
                    <a:pt x="16732" y="1"/>
                  </a:cubicBezTo>
                  <a:lnTo>
                    <a:pt x="3159" y="834"/>
                  </a:lnTo>
                  <a:cubicBezTo>
                    <a:pt x="3048" y="841"/>
                    <a:pt x="2951" y="912"/>
                    <a:pt x="2911" y="1016"/>
                  </a:cubicBezTo>
                  <a:cubicBezTo>
                    <a:pt x="2381" y="2397"/>
                    <a:pt x="1187" y="5679"/>
                    <a:pt x="1574" y="6323"/>
                  </a:cubicBezTo>
                  <a:cubicBezTo>
                    <a:pt x="1894" y="6858"/>
                    <a:pt x="2745" y="8277"/>
                    <a:pt x="2317" y="9347"/>
                  </a:cubicBezTo>
                  <a:cubicBezTo>
                    <a:pt x="2125" y="9825"/>
                    <a:pt x="1644" y="10129"/>
                    <a:pt x="1178" y="10423"/>
                  </a:cubicBezTo>
                  <a:cubicBezTo>
                    <a:pt x="626" y="10772"/>
                    <a:pt x="1" y="11166"/>
                    <a:pt x="176" y="11866"/>
                  </a:cubicBezTo>
                  <a:cubicBezTo>
                    <a:pt x="399" y="12762"/>
                    <a:pt x="1405" y="13439"/>
                    <a:pt x="1749" y="13648"/>
                  </a:cubicBezTo>
                  <a:cubicBezTo>
                    <a:pt x="1985" y="14699"/>
                    <a:pt x="3195" y="19993"/>
                    <a:pt x="3777" y="20809"/>
                  </a:cubicBezTo>
                  <a:cubicBezTo>
                    <a:pt x="4127" y="21297"/>
                    <a:pt x="5083" y="21426"/>
                    <a:pt x="5992" y="21426"/>
                  </a:cubicBezTo>
                  <a:cubicBezTo>
                    <a:pt x="6600" y="21426"/>
                    <a:pt x="7187" y="21369"/>
                    <a:pt x="7559" y="21323"/>
                  </a:cubicBezTo>
                  <a:lnTo>
                    <a:pt x="7775" y="24238"/>
                  </a:lnTo>
                  <a:cubicBezTo>
                    <a:pt x="7786" y="24385"/>
                    <a:pt x="7909" y="24500"/>
                    <a:pt x="8057" y="24500"/>
                  </a:cubicBezTo>
                  <a:lnTo>
                    <a:pt x="8075" y="24500"/>
                  </a:lnTo>
                  <a:lnTo>
                    <a:pt x="17601" y="23905"/>
                  </a:lnTo>
                  <a:cubicBezTo>
                    <a:pt x="17757" y="23895"/>
                    <a:pt x="17876" y="23760"/>
                    <a:pt x="17866" y="23604"/>
                  </a:cubicBezTo>
                  <a:lnTo>
                    <a:pt x="17509" y="17899"/>
                  </a:lnTo>
                  <a:lnTo>
                    <a:pt x="17033" y="276"/>
                  </a:lnTo>
                  <a:cubicBezTo>
                    <a:pt x="17031" y="199"/>
                    <a:pt x="16997" y="126"/>
                    <a:pt x="16941" y="74"/>
                  </a:cubicBezTo>
                  <a:cubicBezTo>
                    <a:pt x="16890" y="27"/>
                    <a:pt x="16822" y="0"/>
                    <a:pt x="16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4660275" y="1011275"/>
              <a:ext cx="612600" cy="600325"/>
            </a:xfrm>
            <a:custGeom>
              <a:avLst/>
              <a:gdLst/>
              <a:ahLst/>
              <a:cxnLst/>
              <a:rect l="l" t="t" r="r" b="b"/>
              <a:pathLst>
                <a:path w="24504" h="24013" extrusionOk="0">
                  <a:moveTo>
                    <a:pt x="12830" y="1"/>
                  </a:moveTo>
                  <a:cubicBezTo>
                    <a:pt x="10402" y="1"/>
                    <a:pt x="9363" y="1214"/>
                    <a:pt x="7801" y="1214"/>
                  </a:cubicBezTo>
                  <a:cubicBezTo>
                    <a:pt x="6898" y="1214"/>
                    <a:pt x="6169" y="575"/>
                    <a:pt x="5211" y="575"/>
                  </a:cubicBezTo>
                  <a:cubicBezTo>
                    <a:pt x="4514" y="575"/>
                    <a:pt x="3695" y="913"/>
                    <a:pt x="2600" y="2081"/>
                  </a:cubicBezTo>
                  <a:cubicBezTo>
                    <a:pt x="0" y="4855"/>
                    <a:pt x="3295" y="7803"/>
                    <a:pt x="3295" y="7803"/>
                  </a:cubicBezTo>
                  <a:cubicBezTo>
                    <a:pt x="4135" y="8560"/>
                    <a:pt x="4782" y="8727"/>
                    <a:pt x="5437" y="8727"/>
                  </a:cubicBezTo>
                  <a:cubicBezTo>
                    <a:pt x="5581" y="8727"/>
                    <a:pt x="5724" y="8719"/>
                    <a:pt x="5870" y="8707"/>
                  </a:cubicBezTo>
                  <a:lnTo>
                    <a:pt x="5870" y="8707"/>
                  </a:lnTo>
                  <a:cubicBezTo>
                    <a:pt x="5764" y="9236"/>
                    <a:pt x="5543" y="10388"/>
                    <a:pt x="5454" y="11277"/>
                  </a:cubicBezTo>
                  <a:cubicBezTo>
                    <a:pt x="5335" y="12468"/>
                    <a:pt x="7478" y="13778"/>
                    <a:pt x="7478" y="13778"/>
                  </a:cubicBezTo>
                  <a:cubicBezTo>
                    <a:pt x="7478" y="13778"/>
                    <a:pt x="7359" y="15564"/>
                    <a:pt x="7597" y="16159"/>
                  </a:cubicBezTo>
                  <a:cubicBezTo>
                    <a:pt x="7736" y="16506"/>
                    <a:pt x="7995" y="16691"/>
                    <a:pt x="8259" y="16691"/>
                  </a:cubicBezTo>
                  <a:cubicBezTo>
                    <a:pt x="8447" y="16691"/>
                    <a:pt x="8638" y="16596"/>
                    <a:pt x="8787" y="16397"/>
                  </a:cubicBezTo>
                  <a:cubicBezTo>
                    <a:pt x="9083" y="16002"/>
                    <a:pt x="9297" y="14379"/>
                    <a:pt x="9566" y="14379"/>
                  </a:cubicBezTo>
                  <a:cubicBezTo>
                    <a:pt x="9621" y="14379"/>
                    <a:pt x="9679" y="14448"/>
                    <a:pt x="9740" y="14611"/>
                  </a:cubicBezTo>
                  <a:cubicBezTo>
                    <a:pt x="10097" y="15564"/>
                    <a:pt x="11525" y="22707"/>
                    <a:pt x="12478" y="23541"/>
                  </a:cubicBezTo>
                  <a:cubicBezTo>
                    <a:pt x="12883" y="23895"/>
                    <a:pt x="13889" y="24013"/>
                    <a:pt x="15004" y="24013"/>
                  </a:cubicBezTo>
                  <a:cubicBezTo>
                    <a:pt x="16514" y="24013"/>
                    <a:pt x="18223" y="23797"/>
                    <a:pt x="18908" y="23660"/>
                  </a:cubicBezTo>
                  <a:cubicBezTo>
                    <a:pt x="20099" y="23422"/>
                    <a:pt x="22361" y="18421"/>
                    <a:pt x="23433" y="15445"/>
                  </a:cubicBezTo>
                  <a:cubicBezTo>
                    <a:pt x="24504" y="12468"/>
                    <a:pt x="24029" y="7228"/>
                    <a:pt x="22481" y="4847"/>
                  </a:cubicBezTo>
                  <a:cubicBezTo>
                    <a:pt x="21320" y="3061"/>
                    <a:pt x="19287" y="2279"/>
                    <a:pt x="17690" y="2101"/>
                  </a:cubicBezTo>
                  <a:cubicBezTo>
                    <a:pt x="17687" y="2090"/>
                    <a:pt x="17684" y="2081"/>
                    <a:pt x="17684" y="2081"/>
                  </a:cubicBezTo>
                  <a:cubicBezTo>
                    <a:pt x="17684" y="2081"/>
                    <a:pt x="15257" y="1"/>
                    <a:pt x="1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1"/>
            <p:cNvSpPr/>
            <p:nvPr/>
          </p:nvSpPr>
          <p:spPr>
            <a:xfrm>
              <a:off x="4692250" y="1004200"/>
              <a:ext cx="587825" cy="614425"/>
            </a:xfrm>
            <a:custGeom>
              <a:avLst/>
              <a:gdLst/>
              <a:ahLst/>
              <a:cxnLst/>
              <a:rect l="l" t="t" r="r" b="b"/>
              <a:pathLst>
                <a:path w="23513" h="24577" extrusionOk="0">
                  <a:moveTo>
                    <a:pt x="11552" y="567"/>
                  </a:moveTo>
                  <a:cubicBezTo>
                    <a:pt x="13669" y="567"/>
                    <a:pt x="15841" y="2268"/>
                    <a:pt x="16177" y="2542"/>
                  </a:cubicBezTo>
                  <a:cubicBezTo>
                    <a:pt x="16223" y="2611"/>
                    <a:pt x="16298" y="2656"/>
                    <a:pt x="16380" y="2666"/>
                  </a:cubicBezTo>
                  <a:cubicBezTo>
                    <a:pt x="17109" y="2747"/>
                    <a:pt x="19594" y="3176"/>
                    <a:pt x="20965" y="5284"/>
                  </a:cubicBezTo>
                  <a:cubicBezTo>
                    <a:pt x="22474" y="7606"/>
                    <a:pt x="22932" y="12732"/>
                    <a:pt x="21888" y="15632"/>
                  </a:cubicBezTo>
                  <a:cubicBezTo>
                    <a:pt x="20574" y="19278"/>
                    <a:pt x="18451" y="23489"/>
                    <a:pt x="17574" y="23665"/>
                  </a:cubicBezTo>
                  <a:cubicBezTo>
                    <a:pt x="16752" y="23830"/>
                    <a:pt x="15119" y="24010"/>
                    <a:pt x="13719" y="24010"/>
                  </a:cubicBezTo>
                  <a:cubicBezTo>
                    <a:pt x="12654" y="24010"/>
                    <a:pt x="11724" y="23906"/>
                    <a:pt x="11386" y="23611"/>
                  </a:cubicBezTo>
                  <a:cubicBezTo>
                    <a:pt x="10778" y="23079"/>
                    <a:pt x="9805" y="19071"/>
                    <a:pt x="9281" y="16918"/>
                  </a:cubicBezTo>
                  <a:cubicBezTo>
                    <a:pt x="9025" y="15854"/>
                    <a:pt x="8838" y="15087"/>
                    <a:pt x="8727" y="14794"/>
                  </a:cubicBezTo>
                  <a:cubicBezTo>
                    <a:pt x="8688" y="14690"/>
                    <a:pt x="8571" y="14379"/>
                    <a:pt x="8290" y="14379"/>
                  </a:cubicBezTo>
                  <a:lnTo>
                    <a:pt x="8289" y="14379"/>
                  </a:lnTo>
                  <a:cubicBezTo>
                    <a:pt x="8284" y="14379"/>
                    <a:pt x="8277" y="14379"/>
                    <a:pt x="8272" y="14378"/>
                  </a:cubicBezTo>
                  <a:cubicBezTo>
                    <a:pt x="7921" y="14394"/>
                    <a:pt x="7801" y="14835"/>
                    <a:pt x="7603" y="15568"/>
                  </a:cubicBezTo>
                  <a:cubicBezTo>
                    <a:pt x="7507" y="15926"/>
                    <a:pt x="7386" y="16372"/>
                    <a:pt x="7283" y="16508"/>
                  </a:cubicBezTo>
                  <a:cubicBezTo>
                    <a:pt x="7194" y="16626"/>
                    <a:pt x="7087" y="16689"/>
                    <a:pt x="6979" y="16689"/>
                  </a:cubicBezTo>
                  <a:cubicBezTo>
                    <a:pt x="6968" y="16689"/>
                    <a:pt x="6956" y="16688"/>
                    <a:pt x="6944" y="16686"/>
                  </a:cubicBezTo>
                  <a:cubicBezTo>
                    <a:pt x="6798" y="16667"/>
                    <a:pt x="6662" y="16536"/>
                    <a:pt x="6582" y="16335"/>
                  </a:cubicBezTo>
                  <a:cubicBezTo>
                    <a:pt x="6407" y="15897"/>
                    <a:pt x="6451" y="14557"/>
                    <a:pt x="6482" y="14078"/>
                  </a:cubicBezTo>
                  <a:cubicBezTo>
                    <a:pt x="6490" y="13972"/>
                    <a:pt x="6438" y="13871"/>
                    <a:pt x="6347" y="13817"/>
                  </a:cubicBezTo>
                  <a:cubicBezTo>
                    <a:pt x="5831" y="13501"/>
                    <a:pt x="4375" y="12414"/>
                    <a:pt x="4457" y="11587"/>
                  </a:cubicBezTo>
                  <a:cubicBezTo>
                    <a:pt x="4547" y="10690"/>
                    <a:pt x="4775" y="9511"/>
                    <a:pt x="4870" y="9045"/>
                  </a:cubicBezTo>
                  <a:cubicBezTo>
                    <a:pt x="4905" y="8868"/>
                    <a:pt x="4768" y="8706"/>
                    <a:pt x="4592" y="8706"/>
                  </a:cubicBezTo>
                  <a:cubicBezTo>
                    <a:pt x="4584" y="8706"/>
                    <a:pt x="4577" y="8706"/>
                    <a:pt x="4570" y="8707"/>
                  </a:cubicBezTo>
                  <a:cubicBezTo>
                    <a:pt x="4428" y="8718"/>
                    <a:pt x="4289" y="8726"/>
                    <a:pt x="4151" y="8726"/>
                  </a:cubicBezTo>
                  <a:cubicBezTo>
                    <a:pt x="3562" y="8726"/>
                    <a:pt x="2986" y="8577"/>
                    <a:pt x="2205" y="7874"/>
                  </a:cubicBezTo>
                  <a:cubicBezTo>
                    <a:pt x="2191" y="7860"/>
                    <a:pt x="683" y="6492"/>
                    <a:pt x="609" y="4815"/>
                  </a:cubicBezTo>
                  <a:cubicBezTo>
                    <a:pt x="573" y="4006"/>
                    <a:pt x="883" y="3247"/>
                    <a:pt x="1530" y="2558"/>
                  </a:cubicBezTo>
                  <a:cubicBezTo>
                    <a:pt x="2555" y="1463"/>
                    <a:pt x="3298" y="1144"/>
                    <a:pt x="3937" y="1144"/>
                  </a:cubicBezTo>
                  <a:cubicBezTo>
                    <a:pt x="4376" y="1144"/>
                    <a:pt x="4767" y="1295"/>
                    <a:pt x="5166" y="1449"/>
                  </a:cubicBezTo>
                  <a:cubicBezTo>
                    <a:pt x="5589" y="1611"/>
                    <a:pt x="6026" y="1780"/>
                    <a:pt x="6524" y="1780"/>
                  </a:cubicBezTo>
                  <a:cubicBezTo>
                    <a:pt x="7273" y="1780"/>
                    <a:pt x="7905" y="1524"/>
                    <a:pt x="8573" y="1253"/>
                  </a:cubicBezTo>
                  <a:cubicBezTo>
                    <a:pt x="9364" y="930"/>
                    <a:pt x="10260" y="567"/>
                    <a:pt x="11552" y="567"/>
                  </a:cubicBezTo>
                  <a:close/>
                  <a:moveTo>
                    <a:pt x="11551" y="0"/>
                  </a:moveTo>
                  <a:cubicBezTo>
                    <a:pt x="10149" y="0"/>
                    <a:pt x="9198" y="386"/>
                    <a:pt x="8359" y="727"/>
                  </a:cubicBezTo>
                  <a:cubicBezTo>
                    <a:pt x="7717" y="988"/>
                    <a:pt x="7163" y="1214"/>
                    <a:pt x="6524" y="1214"/>
                  </a:cubicBezTo>
                  <a:cubicBezTo>
                    <a:pt x="6132" y="1214"/>
                    <a:pt x="5762" y="1071"/>
                    <a:pt x="5369" y="920"/>
                  </a:cubicBezTo>
                  <a:cubicBezTo>
                    <a:pt x="4929" y="750"/>
                    <a:pt x="4465" y="571"/>
                    <a:pt x="3930" y="571"/>
                  </a:cubicBezTo>
                  <a:cubicBezTo>
                    <a:pt x="3176" y="571"/>
                    <a:pt x="2281" y="928"/>
                    <a:pt x="1115" y="2170"/>
                  </a:cubicBezTo>
                  <a:cubicBezTo>
                    <a:pt x="361" y="2975"/>
                    <a:pt x="0" y="3873"/>
                    <a:pt x="42" y="4841"/>
                  </a:cubicBezTo>
                  <a:cubicBezTo>
                    <a:pt x="127" y="6754"/>
                    <a:pt x="1757" y="8234"/>
                    <a:pt x="1826" y="8296"/>
                  </a:cubicBezTo>
                  <a:cubicBezTo>
                    <a:pt x="2755" y="9132"/>
                    <a:pt x="3493" y="9294"/>
                    <a:pt x="4175" y="9294"/>
                  </a:cubicBezTo>
                  <a:cubicBezTo>
                    <a:pt x="4198" y="9294"/>
                    <a:pt x="4221" y="9293"/>
                    <a:pt x="4244" y="9293"/>
                  </a:cubicBezTo>
                  <a:lnTo>
                    <a:pt x="4244" y="9293"/>
                  </a:lnTo>
                  <a:cubicBezTo>
                    <a:pt x="4133" y="9872"/>
                    <a:pt x="3968" y="10791"/>
                    <a:pt x="3894" y="11531"/>
                  </a:cubicBezTo>
                  <a:cubicBezTo>
                    <a:pt x="3776" y="12710"/>
                    <a:pt x="5378" y="13863"/>
                    <a:pt x="5907" y="14210"/>
                  </a:cubicBezTo>
                  <a:cubicBezTo>
                    <a:pt x="5882" y="14696"/>
                    <a:pt x="5838" y="16003"/>
                    <a:pt x="6056" y="16547"/>
                  </a:cubicBezTo>
                  <a:cubicBezTo>
                    <a:pt x="6213" y="16941"/>
                    <a:pt x="6517" y="17203"/>
                    <a:pt x="6869" y="17250"/>
                  </a:cubicBezTo>
                  <a:cubicBezTo>
                    <a:pt x="6907" y="17255"/>
                    <a:pt x="6944" y="17257"/>
                    <a:pt x="6982" y="17257"/>
                  </a:cubicBezTo>
                  <a:cubicBezTo>
                    <a:pt x="7268" y="17257"/>
                    <a:pt x="7539" y="17113"/>
                    <a:pt x="7736" y="16850"/>
                  </a:cubicBezTo>
                  <a:cubicBezTo>
                    <a:pt x="7904" y="16626"/>
                    <a:pt x="8024" y="16184"/>
                    <a:pt x="8151" y="15717"/>
                  </a:cubicBezTo>
                  <a:cubicBezTo>
                    <a:pt x="8187" y="15580"/>
                    <a:pt x="8234" y="15410"/>
                    <a:pt x="8279" y="15258"/>
                  </a:cubicBezTo>
                  <a:cubicBezTo>
                    <a:pt x="8389" y="15645"/>
                    <a:pt x="8551" y="16309"/>
                    <a:pt x="8732" y="17052"/>
                  </a:cubicBezTo>
                  <a:cubicBezTo>
                    <a:pt x="9573" y="20518"/>
                    <a:pt x="10326" y="23436"/>
                    <a:pt x="11014" y="24037"/>
                  </a:cubicBezTo>
                  <a:cubicBezTo>
                    <a:pt x="11482" y="24447"/>
                    <a:pt x="12561" y="24576"/>
                    <a:pt x="13724" y="24576"/>
                  </a:cubicBezTo>
                  <a:cubicBezTo>
                    <a:pt x="15413" y="24576"/>
                    <a:pt x="17277" y="24304"/>
                    <a:pt x="17686" y="24221"/>
                  </a:cubicBezTo>
                  <a:cubicBezTo>
                    <a:pt x="19482" y="23862"/>
                    <a:pt x="22393" y="15903"/>
                    <a:pt x="22421" y="15823"/>
                  </a:cubicBezTo>
                  <a:cubicBezTo>
                    <a:pt x="23513" y="12791"/>
                    <a:pt x="23027" y="7417"/>
                    <a:pt x="21440" y="4975"/>
                  </a:cubicBezTo>
                  <a:cubicBezTo>
                    <a:pt x="19997" y="2754"/>
                    <a:pt x="17454" y="2232"/>
                    <a:pt x="16550" y="2115"/>
                  </a:cubicBezTo>
                  <a:cubicBezTo>
                    <a:pt x="16209" y="1832"/>
                    <a:pt x="13911" y="0"/>
                    <a:pt x="1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1"/>
            <p:cNvSpPr/>
            <p:nvPr/>
          </p:nvSpPr>
          <p:spPr>
            <a:xfrm>
              <a:off x="4863625" y="1358700"/>
              <a:ext cx="69050" cy="172750"/>
            </a:xfrm>
            <a:custGeom>
              <a:avLst/>
              <a:gdLst/>
              <a:ahLst/>
              <a:cxnLst/>
              <a:rect l="l" t="t" r="r" b="b"/>
              <a:pathLst>
                <a:path w="2762" h="6910" extrusionOk="0">
                  <a:moveTo>
                    <a:pt x="1674" y="0"/>
                  </a:moveTo>
                  <a:cubicBezTo>
                    <a:pt x="1405" y="0"/>
                    <a:pt x="1051" y="186"/>
                    <a:pt x="582" y="655"/>
                  </a:cubicBezTo>
                  <a:cubicBezTo>
                    <a:pt x="582" y="655"/>
                    <a:pt x="873" y="2689"/>
                    <a:pt x="873" y="3997"/>
                  </a:cubicBezTo>
                  <a:cubicBezTo>
                    <a:pt x="873" y="5305"/>
                    <a:pt x="1" y="6032"/>
                    <a:pt x="582" y="6613"/>
                  </a:cubicBezTo>
                  <a:cubicBezTo>
                    <a:pt x="781" y="6813"/>
                    <a:pt x="964" y="6910"/>
                    <a:pt x="1135" y="6910"/>
                  </a:cubicBezTo>
                  <a:cubicBezTo>
                    <a:pt x="1463" y="6910"/>
                    <a:pt x="1749" y="6555"/>
                    <a:pt x="2036" y="5887"/>
                  </a:cubicBezTo>
                  <a:cubicBezTo>
                    <a:pt x="2472" y="4869"/>
                    <a:pt x="2761" y="3125"/>
                    <a:pt x="2617" y="2108"/>
                  </a:cubicBezTo>
                  <a:cubicBezTo>
                    <a:pt x="2511" y="1365"/>
                    <a:pt x="2404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1"/>
            <p:cNvSpPr/>
            <p:nvPr/>
          </p:nvSpPr>
          <p:spPr>
            <a:xfrm>
              <a:off x="4861750" y="1351575"/>
              <a:ext cx="77975" cy="186950"/>
            </a:xfrm>
            <a:custGeom>
              <a:avLst/>
              <a:gdLst/>
              <a:ahLst/>
              <a:cxnLst/>
              <a:rect l="l" t="t" r="r" b="b"/>
              <a:pathLst>
                <a:path w="3119" h="7478" extrusionOk="0">
                  <a:moveTo>
                    <a:pt x="1752" y="569"/>
                  </a:moveTo>
                  <a:cubicBezTo>
                    <a:pt x="1785" y="569"/>
                    <a:pt x="1810" y="574"/>
                    <a:pt x="1828" y="580"/>
                  </a:cubicBezTo>
                  <a:cubicBezTo>
                    <a:pt x="2181" y="700"/>
                    <a:pt x="2311" y="1681"/>
                    <a:pt x="2381" y="2209"/>
                  </a:cubicBezTo>
                  <a:lnTo>
                    <a:pt x="2411" y="2432"/>
                  </a:lnTo>
                  <a:cubicBezTo>
                    <a:pt x="2543" y="3358"/>
                    <a:pt x="2281" y="5053"/>
                    <a:pt x="1850" y="6060"/>
                  </a:cubicBezTo>
                  <a:cubicBezTo>
                    <a:pt x="1552" y="6753"/>
                    <a:pt x="1341" y="6888"/>
                    <a:pt x="1242" y="6908"/>
                  </a:cubicBezTo>
                  <a:cubicBezTo>
                    <a:pt x="1232" y="6910"/>
                    <a:pt x="1221" y="6911"/>
                    <a:pt x="1210" y="6911"/>
                  </a:cubicBezTo>
                  <a:cubicBezTo>
                    <a:pt x="1096" y="6911"/>
                    <a:pt x="957" y="6796"/>
                    <a:pt x="857" y="6697"/>
                  </a:cubicBezTo>
                  <a:cubicBezTo>
                    <a:pt x="672" y="6512"/>
                    <a:pt x="718" y="6325"/>
                    <a:pt x="911" y="5792"/>
                  </a:cubicBezTo>
                  <a:cubicBezTo>
                    <a:pt x="1054" y="5395"/>
                    <a:pt x="1231" y="4901"/>
                    <a:pt x="1231" y="4282"/>
                  </a:cubicBezTo>
                  <a:cubicBezTo>
                    <a:pt x="1231" y="3155"/>
                    <a:pt x="1024" y="1533"/>
                    <a:pt x="957" y="1043"/>
                  </a:cubicBezTo>
                  <a:cubicBezTo>
                    <a:pt x="1378" y="645"/>
                    <a:pt x="1625" y="569"/>
                    <a:pt x="1752" y="569"/>
                  </a:cubicBezTo>
                  <a:close/>
                  <a:moveTo>
                    <a:pt x="1748" y="0"/>
                  </a:moveTo>
                  <a:cubicBezTo>
                    <a:pt x="1376" y="0"/>
                    <a:pt x="951" y="245"/>
                    <a:pt x="456" y="739"/>
                  </a:cubicBezTo>
                  <a:cubicBezTo>
                    <a:pt x="394" y="802"/>
                    <a:pt x="363" y="892"/>
                    <a:pt x="376" y="979"/>
                  </a:cubicBezTo>
                  <a:cubicBezTo>
                    <a:pt x="379" y="1000"/>
                    <a:pt x="664" y="3009"/>
                    <a:pt x="664" y="4282"/>
                  </a:cubicBezTo>
                  <a:cubicBezTo>
                    <a:pt x="664" y="4803"/>
                    <a:pt x="512" y="5227"/>
                    <a:pt x="376" y="5601"/>
                  </a:cubicBezTo>
                  <a:cubicBezTo>
                    <a:pt x="192" y="6113"/>
                    <a:pt x="1" y="6643"/>
                    <a:pt x="456" y="7098"/>
                  </a:cubicBezTo>
                  <a:cubicBezTo>
                    <a:pt x="709" y="7350"/>
                    <a:pt x="962" y="7478"/>
                    <a:pt x="1210" y="7478"/>
                  </a:cubicBezTo>
                  <a:cubicBezTo>
                    <a:pt x="1257" y="7478"/>
                    <a:pt x="1304" y="7474"/>
                    <a:pt x="1349" y="7464"/>
                  </a:cubicBezTo>
                  <a:cubicBezTo>
                    <a:pt x="1737" y="7389"/>
                    <a:pt x="2053" y="7025"/>
                    <a:pt x="2371" y="6282"/>
                  </a:cubicBezTo>
                  <a:cubicBezTo>
                    <a:pt x="2844" y="5180"/>
                    <a:pt x="3119" y="3380"/>
                    <a:pt x="2973" y="2352"/>
                  </a:cubicBezTo>
                  <a:lnTo>
                    <a:pt x="2944" y="2135"/>
                  </a:lnTo>
                  <a:cubicBezTo>
                    <a:pt x="2839" y="1350"/>
                    <a:pt x="2697" y="276"/>
                    <a:pt x="2010" y="43"/>
                  </a:cubicBezTo>
                  <a:cubicBezTo>
                    <a:pt x="1926" y="15"/>
                    <a:pt x="1838" y="0"/>
                    <a:pt x="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1"/>
            <p:cNvSpPr/>
            <p:nvPr/>
          </p:nvSpPr>
          <p:spPr>
            <a:xfrm>
              <a:off x="4446475" y="3047525"/>
              <a:ext cx="1082950" cy="2160925"/>
            </a:xfrm>
            <a:custGeom>
              <a:avLst/>
              <a:gdLst/>
              <a:ahLst/>
              <a:cxnLst/>
              <a:rect l="l" t="t" r="r" b="b"/>
              <a:pathLst>
                <a:path w="43318" h="86437" extrusionOk="0">
                  <a:moveTo>
                    <a:pt x="7576" y="0"/>
                  </a:moveTo>
                  <a:cubicBezTo>
                    <a:pt x="7576" y="0"/>
                    <a:pt x="4598" y="19855"/>
                    <a:pt x="2299" y="39393"/>
                  </a:cubicBezTo>
                  <a:cubicBezTo>
                    <a:pt x="0" y="58931"/>
                    <a:pt x="288" y="86228"/>
                    <a:pt x="288" y="86228"/>
                  </a:cubicBezTo>
                  <a:lnTo>
                    <a:pt x="6342" y="86194"/>
                  </a:lnTo>
                  <a:cubicBezTo>
                    <a:pt x="6342" y="86194"/>
                    <a:pt x="13217" y="48013"/>
                    <a:pt x="14654" y="43703"/>
                  </a:cubicBezTo>
                  <a:cubicBezTo>
                    <a:pt x="16091" y="39393"/>
                    <a:pt x="20975" y="21292"/>
                    <a:pt x="20975" y="21292"/>
                  </a:cubicBezTo>
                  <a:cubicBezTo>
                    <a:pt x="20975" y="21292"/>
                    <a:pt x="23562" y="41980"/>
                    <a:pt x="24424" y="43415"/>
                  </a:cubicBezTo>
                  <a:cubicBezTo>
                    <a:pt x="25286" y="44852"/>
                    <a:pt x="36988" y="86437"/>
                    <a:pt x="36988" y="86437"/>
                  </a:cubicBezTo>
                  <a:lnTo>
                    <a:pt x="43317" y="86356"/>
                  </a:lnTo>
                  <a:lnTo>
                    <a:pt x="37065" y="41405"/>
                  </a:lnTo>
                  <a:lnTo>
                    <a:pt x="33617" y="30"/>
                  </a:lnTo>
                  <a:lnTo>
                    <a:pt x="7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1"/>
            <p:cNvSpPr/>
            <p:nvPr/>
          </p:nvSpPr>
          <p:spPr>
            <a:xfrm>
              <a:off x="4440025" y="3040425"/>
              <a:ext cx="1096950" cy="2175150"/>
            </a:xfrm>
            <a:custGeom>
              <a:avLst/>
              <a:gdLst/>
              <a:ahLst/>
              <a:cxnLst/>
              <a:rect l="l" t="t" r="r" b="b"/>
              <a:pathLst>
                <a:path w="43878" h="87006" extrusionOk="0">
                  <a:moveTo>
                    <a:pt x="8079" y="569"/>
                  </a:moveTo>
                  <a:lnTo>
                    <a:pt x="33615" y="597"/>
                  </a:lnTo>
                  <a:lnTo>
                    <a:pt x="37043" y="41728"/>
                  </a:lnTo>
                  <a:lnTo>
                    <a:pt x="43249" y="86361"/>
                  </a:lnTo>
                  <a:lnTo>
                    <a:pt x="37461" y="86435"/>
                  </a:lnTo>
                  <a:cubicBezTo>
                    <a:pt x="36462" y="82889"/>
                    <a:pt x="25772" y="44968"/>
                    <a:pt x="24924" y="43553"/>
                  </a:cubicBezTo>
                  <a:cubicBezTo>
                    <a:pt x="24314" y="42537"/>
                    <a:pt x="22551" y="29832"/>
                    <a:pt x="21514" y="21540"/>
                  </a:cubicBezTo>
                  <a:cubicBezTo>
                    <a:pt x="21497" y="21406"/>
                    <a:pt x="21388" y="21302"/>
                    <a:pt x="21252" y="21292"/>
                  </a:cubicBezTo>
                  <a:lnTo>
                    <a:pt x="21233" y="21292"/>
                  </a:lnTo>
                  <a:cubicBezTo>
                    <a:pt x="21105" y="21292"/>
                    <a:pt x="20993" y="21379"/>
                    <a:pt x="20959" y="21502"/>
                  </a:cubicBezTo>
                  <a:cubicBezTo>
                    <a:pt x="20911" y="21683"/>
                    <a:pt x="16061" y="39645"/>
                    <a:pt x="14644" y="43897"/>
                  </a:cubicBezTo>
                  <a:cubicBezTo>
                    <a:pt x="13259" y="48049"/>
                    <a:pt x="6992" y="82707"/>
                    <a:pt x="6363" y="86196"/>
                  </a:cubicBezTo>
                  <a:lnTo>
                    <a:pt x="827" y="86226"/>
                  </a:lnTo>
                  <a:cubicBezTo>
                    <a:pt x="806" y="83275"/>
                    <a:pt x="693" y="57950"/>
                    <a:pt x="2839" y="39711"/>
                  </a:cubicBezTo>
                  <a:cubicBezTo>
                    <a:pt x="4975" y="21553"/>
                    <a:pt x="7733" y="2896"/>
                    <a:pt x="8079" y="569"/>
                  </a:cubicBezTo>
                  <a:close/>
                  <a:moveTo>
                    <a:pt x="7834" y="1"/>
                  </a:moveTo>
                  <a:cubicBezTo>
                    <a:pt x="7694" y="1"/>
                    <a:pt x="7575" y="103"/>
                    <a:pt x="7554" y="242"/>
                  </a:cubicBezTo>
                  <a:cubicBezTo>
                    <a:pt x="7524" y="441"/>
                    <a:pt x="4549" y="20325"/>
                    <a:pt x="2276" y="39645"/>
                  </a:cubicBezTo>
                  <a:cubicBezTo>
                    <a:pt x="1" y="58977"/>
                    <a:pt x="259" y="86242"/>
                    <a:pt x="263" y="86514"/>
                  </a:cubicBezTo>
                  <a:cubicBezTo>
                    <a:pt x="264" y="86670"/>
                    <a:pt x="390" y="86795"/>
                    <a:pt x="546" y="86795"/>
                  </a:cubicBezTo>
                  <a:lnTo>
                    <a:pt x="548" y="86795"/>
                  </a:lnTo>
                  <a:lnTo>
                    <a:pt x="6602" y="86762"/>
                  </a:lnTo>
                  <a:cubicBezTo>
                    <a:pt x="6739" y="86762"/>
                    <a:pt x="6855" y="86663"/>
                    <a:pt x="6879" y="86529"/>
                  </a:cubicBezTo>
                  <a:cubicBezTo>
                    <a:pt x="6948" y="86146"/>
                    <a:pt x="13767" y="48318"/>
                    <a:pt x="15181" y="44077"/>
                  </a:cubicBezTo>
                  <a:cubicBezTo>
                    <a:pt x="16370" y="40509"/>
                    <a:pt x="19959" y="27356"/>
                    <a:pt x="21131" y="23034"/>
                  </a:cubicBezTo>
                  <a:cubicBezTo>
                    <a:pt x="21761" y="27973"/>
                    <a:pt x="23675" y="42573"/>
                    <a:pt x="24439" y="43845"/>
                  </a:cubicBezTo>
                  <a:cubicBezTo>
                    <a:pt x="25104" y="44956"/>
                    <a:pt x="32929" y="72428"/>
                    <a:pt x="36974" y="86798"/>
                  </a:cubicBezTo>
                  <a:cubicBezTo>
                    <a:pt x="37008" y="86920"/>
                    <a:pt x="37120" y="87004"/>
                    <a:pt x="37246" y="87004"/>
                  </a:cubicBezTo>
                  <a:lnTo>
                    <a:pt x="37251" y="87005"/>
                  </a:lnTo>
                  <a:lnTo>
                    <a:pt x="43578" y="86924"/>
                  </a:lnTo>
                  <a:cubicBezTo>
                    <a:pt x="43748" y="86921"/>
                    <a:pt x="43878" y="86771"/>
                    <a:pt x="43855" y="86602"/>
                  </a:cubicBezTo>
                  <a:lnTo>
                    <a:pt x="37607" y="41664"/>
                  </a:lnTo>
                  <a:lnTo>
                    <a:pt x="34157" y="289"/>
                  </a:lnTo>
                  <a:cubicBezTo>
                    <a:pt x="34145" y="143"/>
                    <a:pt x="34022" y="30"/>
                    <a:pt x="33875" y="30"/>
                  </a:cubicBezTo>
                  <a:lnTo>
                    <a:pt x="7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1"/>
            <p:cNvSpPr/>
            <p:nvPr/>
          </p:nvSpPr>
          <p:spPr>
            <a:xfrm>
              <a:off x="4963975" y="3405300"/>
              <a:ext cx="291075" cy="179850"/>
            </a:xfrm>
            <a:custGeom>
              <a:avLst/>
              <a:gdLst/>
              <a:ahLst/>
              <a:cxnLst/>
              <a:rect l="l" t="t" r="r" b="b"/>
              <a:pathLst>
                <a:path w="11643" h="7194" extrusionOk="0">
                  <a:moveTo>
                    <a:pt x="11403" y="0"/>
                  </a:moveTo>
                  <a:cubicBezTo>
                    <a:pt x="11379" y="0"/>
                    <a:pt x="11355" y="4"/>
                    <a:pt x="11331" y="13"/>
                  </a:cubicBezTo>
                  <a:lnTo>
                    <a:pt x="2876" y="3212"/>
                  </a:lnTo>
                  <a:cubicBezTo>
                    <a:pt x="2838" y="3227"/>
                    <a:pt x="2805" y="3250"/>
                    <a:pt x="2782" y="3284"/>
                  </a:cubicBezTo>
                  <a:lnTo>
                    <a:pt x="105" y="6854"/>
                  </a:lnTo>
                  <a:cubicBezTo>
                    <a:pt x="0" y="6994"/>
                    <a:pt x="100" y="7194"/>
                    <a:pt x="275" y="7194"/>
                  </a:cubicBezTo>
                  <a:cubicBezTo>
                    <a:pt x="342" y="7194"/>
                    <a:pt x="405" y="7161"/>
                    <a:pt x="445" y="7108"/>
                  </a:cubicBezTo>
                  <a:lnTo>
                    <a:pt x="3083" y="3588"/>
                  </a:lnTo>
                  <a:lnTo>
                    <a:pt x="11482" y="411"/>
                  </a:lnTo>
                  <a:cubicBezTo>
                    <a:pt x="11590" y="367"/>
                    <a:pt x="11643" y="246"/>
                    <a:pt x="11602" y="138"/>
                  </a:cubicBezTo>
                  <a:cubicBezTo>
                    <a:pt x="11570" y="52"/>
                    <a:pt x="11489" y="0"/>
                    <a:pt x="1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1"/>
            <p:cNvSpPr/>
            <p:nvPr/>
          </p:nvSpPr>
          <p:spPr>
            <a:xfrm>
              <a:off x="4735375" y="3171050"/>
              <a:ext cx="199175" cy="10650"/>
            </a:xfrm>
            <a:custGeom>
              <a:avLst/>
              <a:gdLst/>
              <a:ahLst/>
              <a:cxnLst/>
              <a:rect l="l" t="t" r="r" b="b"/>
              <a:pathLst>
                <a:path w="7967" h="426" extrusionOk="0">
                  <a:moveTo>
                    <a:pt x="214" y="1"/>
                  </a:moveTo>
                  <a:cubicBezTo>
                    <a:pt x="96" y="1"/>
                    <a:pt x="1" y="96"/>
                    <a:pt x="1" y="213"/>
                  </a:cubicBezTo>
                  <a:cubicBezTo>
                    <a:pt x="1" y="331"/>
                    <a:pt x="96" y="426"/>
                    <a:pt x="214" y="426"/>
                  </a:cubicBezTo>
                  <a:lnTo>
                    <a:pt x="7754" y="426"/>
                  </a:lnTo>
                  <a:cubicBezTo>
                    <a:pt x="7872" y="426"/>
                    <a:pt x="7966" y="331"/>
                    <a:pt x="7966" y="213"/>
                  </a:cubicBezTo>
                  <a:cubicBezTo>
                    <a:pt x="7966" y="96"/>
                    <a:pt x="7872" y="1"/>
                    <a:pt x="7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1"/>
            <p:cNvSpPr/>
            <p:nvPr/>
          </p:nvSpPr>
          <p:spPr>
            <a:xfrm>
              <a:off x="5192400" y="3171050"/>
              <a:ext cx="84925" cy="10650"/>
            </a:xfrm>
            <a:custGeom>
              <a:avLst/>
              <a:gdLst/>
              <a:ahLst/>
              <a:cxnLst/>
              <a:rect l="l" t="t" r="r" b="b"/>
              <a:pathLst>
                <a:path w="3397" h="426" extrusionOk="0">
                  <a:moveTo>
                    <a:pt x="214" y="1"/>
                  </a:moveTo>
                  <a:cubicBezTo>
                    <a:pt x="96" y="1"/>
                    <a:pt x="0" y="96"/>
                    <a:pt x="0" y="213"/>
                  </a:cubicBezTo>
                  <a:cubicBezTo>
                    <a:pt x="0" y="331"/>
                    <a:pt x="96" y="426"/>
                    <a:pt x="214" y="426"/>
                  </a:cubicBezTo>
                  <a:lnTo>
                    <a:pt x="3184" y="426"/>
                  </a:lnTo>
                  <a:cubicBezTo>
                    <a:pt x="3301" y="426"/>
                    <a:pt x="3396" y="331"/>
                    <a:pt x="3396" y="213"/>
                  </a:cubicBezTo>
                  <a:cubicBezTo>
                    <a:pt x="3396" y="96"/>
                    <a:pt x="3301" y="1"/>
                    <a:pt x="3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1"/>
            <p:cNvSpPr/>
            <p:nvPr/>
          </p:nvSpPr>
          <p:spPr>
            <a:xfrm>
              <a:off x="4199325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1"/>
            <p:cNvSpPr/>
            <p:nvPr/>
          </p:nvSpPr>
          <p:spPr>
            <a:xfrm>
              <a:off x="5125700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4781725" y="1727075"/>
              <a:ext cx="440575" cy="143650"/>
            </a:xfrm>
            <a:custGeom>
              <a:avLst/>
              <a:gdLst/>
              <a:ahLst/>
              <a:cxnLst/>
              <a:rect l="l" t="t" r="r" b="b"/>
              <a:pathLst>
                <a:path w="17623" h="5746" extrusionOk="0">
                  <a:moveTo>
                    <a:pt x="8537" y="1"/>
                  </a:moveTo>
                  <a:cubicBezTo>
                    <a:pt x="6393" y="1"/>
                    <a:pt x="4198" y="236"/>
                    <a:pt x="2620" y="982"/>
                  </a:cubicBezTo>
                  <a:lnTo>
                    <a:pt x="1" y="5745"/>
                  </a:lnTo>
                  <a:cubicBezTo>
                    <a:pt x="1" y="5745"/>
                    <a:pt x="6549" y="3840"/>
                    <a:pt x="10121" y="3840"/>
                  </a:cubicBezTo>
                  <a:cubicBezTo>
                    <a:pt x="13694" y="3840"/>
                    <a:pt x="17623" y="4555"/>
                    <a:pt x="17623" y="4555"/>
                  </a:cubicBezTo>
                  <a:lnTo>
                    <a:pt x="15739" y="694"/>
                  </a:lnTo>
                  <a:cubicBezTo>
                    <a:pt x="15739" y="694"/>
                    <a:pt x="12214" y="1"/>
                    <a:pt x="853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4772950" y="1719850"/>
              <a:ext cx="458075" cy="157950"/>
            </a:xfrm>
            <a:custGeom>
              <a:avLst/>
              <a:gdLst/>
              <a:ahLst/>
              <a:cxnLst/>
              <a:rect l="l" t="t" r="r" b="b"/>
              <a:pathLst>
                <a:path w="18323" h="6318" extrusionOk="0">
                  <a:moveTo>
                    <a:pt x="8873" y="576"/>
                  </a:moveTo>
                  <a:cubicBezTo>
                    <a:pt x="12090" y="576"/>
                    <a:pt x="15213" y="1111"/>
                    <a:pt x="15899" y="1235"/>
                  </a:cubicBezTo>
                  <a:lnTo>
                    <a:pt x="17477" y="4473"/>
                  </a:lnTo>
                  <a:cubicBezTo>
                    <a:pt x="16267" y="4279"/>
                    <a:pt x="13248" y="3845"/>
                    <a:pt x="10472" y="3845"/>
                  </a:cubicBezTo>
                  <a:cubicBezTo>
                    <a:pt x="7527" y="3845"/>
                    <a:pt x="2682" y="5097"/>
                    <a:pt x="925" y="5579"/>
                  </a:cubicBezTo>
                  <a:lnTo>
                    <a:pt x="3174" y="1490"/>
                  </a:lnTo>
                  <a:lnTo>
                    <a:pt x="3174" y="1489"/>
                  </a:lnTo>
                  <a:cubicBezTo>
                    <a:pt x="4697" y="797"/>
                    <a:pt x="6804" y="576"/>
                    <a:pt x="8873" y="576"/>
                  </a:cubicBezTo>
                  <a:close/>
                  <a:moveTo>
                    <a:pt x="8908" y="1"/>
                  </a:moveTo>
                  <a:cubicBezTo>
                    <a:pt x="6727" y="1"/>
                    <a:pt x="4482" y="243"/>
                    <a:pt x="2850" y="1014"/>
                  </a:cubicBezTo>
                  <a:cubicBezTo>
                    <a:pt x="2796" y="1040"/>
                    <a:pt x="2751" y="1082"/>
                    <a:pt x="2722" y="1134"/>
                  </a:cubicBezTo>
                  <a:lnTo>
                    <a:pt x="103" y="5898"/>
                  </a:lnTo>
                  <a:cubicBezTo>
                    <a:pt x="0" y="6086"/>
                    <a:pt x="137" y="6316"/>
                    <a:pt x="352" y="6317"/>
                  </a:cubicBezTo>
                  <a:cubicBezTo>
                    <a:pt x="378" y="6317"/>
                    <a:pt x="405" y="6313"/>
                    <a:pt x="431" y="6306"/>
                  </a:cubicBezTo>
                  <a:cubicBezTo>
                    <a:pt x="496" y="6287"/>
                    <a:pt x="6981" y="4412"/>
                    <a:pt x="10472" y="4412"/>
                  </a:cubicBezTo>
                  <a:cubicBezTo>
                    <a:pt x="13976" y="4412"/>
                    <a:pt x="17884" y="5114"/>
                    <a:pt x="17923" y="5122"/>
                  </a:cubicBezTo>
                  <a:cubicBezTo>
                    <a:pt x="17940" y="5125"/>
                    <a:pt x="17957" y="5127"/>
                    <a:pt x="17974" y="5127"/>
                  </a:cubicBezTo>
                  <a:cubicBezTo>
                    <a:pt x="18177" y="5127"/>
                    <a:pt x="18322" y="4911"/>
                    <a:pt x="18228" y="4719"/>
                  </a:cubicBezTo>
                  <a:lnTo>
                    <a:pt x="16346" y="857"/>
                  </a:lnTo>
                  <a:cubicBezTo>
                    <a:pt x="16307" y="777"/>
                    <a:pt x="16232" y="721"/>
                    <a:pt x="16146" y="704"/>
                  </a:cubicBezTo>
                  <a:cubicBezTo>
                    <a:pt x="15919" y="659"/>
                    <a:pt x="12500" y="1"/>
                    <a:pt x="8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5154275" y="1927700"/>
              <a:ext cx="518725" cy="985300"/>
            </a:xfrm>
            <a:custGeom>
              <a:avLst/>
              <a:gdLst/>
              <a:ahLst/>
              <a:cxnLst/>
              <a:rect l="l" t="t" r="r" b="b"/>
              <a:pathLst>
                <a:path w="20749" h="39412" extrusionOk="0">
                  <a:moveTo>
                    <a:pt x="12201" y="1"/>
                  </a:moveTo>
                  <a:cubicBezTo>
                    <a:pt x="9248" y="241"/>
                    <a:pt x="7266" y="20313"/>
                    <a:pt x="7266" y="20313"/>
                  </a:cubicBezTo>
                  <a:lnTo>
                    <a:pt x="9134" y="29655"/>
                  </a:lnTo>
                  <a:lnTo>
                    <a:pt x="415" y="33806"/>
                  </a:lnTo>
                  <a:lnTo>
                    <a:pt x="0" y="39412"/>
                  </a:lnTo>
                  <a:lnTo>
                    <a:pt x="0" y="39412"/>
                  </a:lnTo>
                  <a:lnTo>
                    <a:pt x="17363" y="37029"/>
                  </a:lnTo>
                  <a:cubicBezTo>
                    <a:pt x="19402" y="36748"/>
                    <a:pt x="20749" y="34765"/>
                    <a:pt x="20257" y="32768"/>
                  </a:cubicBezTo>
                  <a:lnTo>
                    <a:pt x="1220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5146900" y="1920600"/>
              <a:ext cx="527025" cy="999500"/>
            </a:xfrm>
            <a:custGeom>
              <a:avLst/>
              <a:gdLst/>
              <a:ahLst/>
              <a:cxnLst/>
              <a:rect l="l" t="t" r="r" b="b"/>
              <a:pathLst>
                <a:path w="21081" h="39980" extrusionOk="0">
                  <a:moveTo>
                    <a:pt x="12291" y="638"/>
                  </a:moveTo>
                  <a:lnTo>
                    <a:pt x="20277" y="33121"/>
                  </a:lnTo>
                  <a:cubicBezTo>
                    <a:pt x="20492" y="33996"/>
                    <a:pt x="20326" y="34922"/>
                    <a:pt x="19819" y="35667"/>
                  </a:cubicBezTo>
                  <a:cubicBezTo>
                    <a:pt x="19313" y="36413"/>
                    <a:pt x="18513" y="36909"/>
                    <a:pt x="17620" y="37031"/>
                  </a:cubicBezTo>
                  <a:lnTo>
                    <a:pt x="604" y="39367"/>
                  </a:lnTo>
                  <a:lnTo>
                    <a:pt x="982" y="34276"/>
                  </a:lnTo>
                  <a:lnTo>
                    <a:pt x="9552" y="30194"/>
                  </a:lnTo>
                  <a:cubicBezTo>
                    <a:pt x="9669" y="30139"/>
                    <a:pt x="9734" y="30010"/>
                    <a:pt x="9708" y="29883"/>
                  </a:cubicBezTo>
                  <a:lnTo>
                    <a:pt x="7848" y="20582"/>
                  </a:lnTo>
                  <a:cubicBezTo>
                    <a:pt x="8579" y="13206"/>
                    <a:pt x="10395" y="1660"/>
                    <a:pt x="12291" y="638"/>
                  </a:cubicBezTo>
                  <a:close/>
                  <a:moveTo>
                    <a:pt x="12492" y="0"/>
                  </a:moveTo>
                  <a:cubicBezTo>
                    <a:pt x="12486" y="0"/>
                    <a:pt x="12479" y="1"/>
                    <a:pt x="12472" y="1"/>
                  </a:cubicBezTo>
                  <a:cubicBezTo>
                    <a:pt x="9437" y="249"/>
                    <a:pt x="7615" y="17177"/>
                    <a:pt x="7279" y="20568"/>
                  </a:cubicBezTo>
                  <a:cubicBezTo>
                    <a:pt x="7277" y="20596"/>
                    <a:pt x="7278" y="20624"/>
                    <a:pt x="7284" y="20652"/>
                  </a:cubicBezTo>
                  <a:lnTo>
                    <a:pt x="9109" y="29778"/>
                  </a:lnTo>
                  <a:lnTo>
                    <a:pt x="589" y="33835"/>
                  </a:lnTo>
                  <a:cubicBezTo>
                    <a:pt x="497" y="33878"/>
                    <a:pt x="436" y="33968"/>
                    <a:pt x="428" y="34069"/>
                  </a:cubicBezTo>
                  <a:lnTo>
                    <a:pt x="13" y="39674"/>
                  </a:lnTo>
                  <a:cubicBezTo>
                    <a:pt x="1" y="39839"/>
                    <a:pt x="131" y="39978"/>
                    <a:pt x="295" y="39979"/>
                  </a:cubicBezTo>
                  <a:cubicBezTo>
                    <a:pt x="308" y="39978"/>
                    <a:pt x="321" y="39978"/>
                    <a:pt x="333" y="39976"/>
                  </a:cubicBezTo>
                  <a:lnTo>
                    <a:pt x="17696" y="37593"/>
                  </a:lnTo>
                  <a:cubicBezTo>
                    <a:pt x="18749" y="37449"/>
                    <a:pt x="19690" y="36865"/>
                    <a:pt x="20287" y="35986"/>
                  </a:cubicBezTo>
                  <a:cubicBezTo>
                    <a:pt x="20885" y="35107"/>
                    <a:pt x="21080" y="34016"/>
                    <a:pt x="20826" y="32985"/>
                  </a:cubicBezTo>
                  <a:lnTo>
                    <a:pt x="12771" y="216"/>
                  </a:lnTo>
                  <a:cubicBezTo>
                    <a:pt x="12738" y="89"/>
                    <a:pt x="12623" y="0"/>
                    <a:pt x="1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4543950" y="1815650"/>
              <a:ext cx="918300" cy="1251350"/>
            </a:xfrm>
            <a:custGeom>
              <a:avLst/>
              <a:gdLst/>
              <a:ahLst/>
              <a:cxnLst/>
              <a:rect l="l" t="t" r="r" b="b"/>
              <a:pathLst>
                <a:path w="36732" h="50054" extrusionOk="0">
                  <a:moveTo>
                    <a:pt x="18657" y="0"/>
                  </a:moveTo>
                  <a:cubicBezTo>
                    <a:pt x="15879" y="0"/>
                    <a:pt x="13007" y="296"/>
                    <a:pt x="10308" y="861"/>
                  </a:cubicBezTo>
                  <a:cubicBezTo>
                    <a:pt x="7851" y="1374"/>
                    <a:pt x="5538" y="2109"/>
                    <a:pt x="3571" y="3046"/>
                  </a:cubicBezTo>
                  <a:cubicBezTo>
                    <a:pt x="1071" y="4236"/>
                    <a:pt x="0" y="4593"/>
                    <a:pt x="0" y="4593"/>
                  </a:cubicBezTo>
                  <a:cubicBezTo>
                    <a:pt x="0" y="4593"/>
                    <a:pt x="3081" y="44513"/>
                    <a:pt x="3081" y="46537"/>
                  </a:cubicBezTo>
                  <a:cubicBezTo>
                    <a:pt x="3081" y="48561"/>
                    <a:pt x="2962" y="48680"/>
                    <a:pt x="3676" y="49275"/>
                  </a:cubicBezTo>
                  <a:cubicBezTo>
                    <a:pt x="4281" y="49779"/>
                    <a:pt x="7024" y="50053"/>
                    <a:pt x="11825" y="50053"/>
                  </a:cubicBezTo>
                  <a:cubicBezTo>
                    <a:pt x="12695" y="50053"/>
                    <a:pt x="13632" y="50044"/>
                    <a:pt x="14635" y="50026"/>
                  </a:cubicBezTo>
                  <a:cubicBezTo>
                    <a:pt x="17364" y="49976"/>
                    <a:pt x="19968" y="49962"/>
                    <a:pt x="22121" y="49962"/>
                  </a:cubicBezTo>
                  <a:cubicBezTo>
                    <a:pt x="25134" y="49962"/>
                    <a:pt x="27263" y="49990"/>
                    <a:pt x="27610" y="49990"/>
                  </a:cubicBezTo>
                  <a:cubicBezTo>
                    <a:pt x="28205" y="49990"/>
                    <a:pt x="29277" y="49632"/>
                    <a:pt x="29991" y="48561"/>
                  </a:cubicBezTo>
                  <a:cubicBezTo>
                    <a:pt x="30706" y="47489"/>
                    <a:pt x="36496" y="4959"/>
                    <a:pt x="36614" y="4483"/>
                  </a:cubicBezTo>
                  <a:cubicBezTo>
                    <a:pt x="36732" y="4005"/>
                    <a:pt x="27619" y="1251"/>
                    <a:pt x="26777" y="1011"/>
                  </a:cubicBezTo>
                  <a:cubicBezTo>
                    <a:pt x="24383" y="327"/>
                    <a:pt x="21572" y="0"/>
                    <a:pt x="186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4536625" y="1808450"/>
              <a:ext cx="933050" cy="1265625"/>
            </a:xfrm>
            <a:custGeom>
              <a:avLst/>
              <a:gdLst/>
              <a:ahLst/>
              <a:cxnLst/>
              <a:rect l="l" t="t" r="r" b="b"/>
              <a:pathLst>
                <a:path w="37322" h="50625" extrusionOk="0">
                  <a:moveTo>
                    <a:pt x="18942" y="566"/>
                  </a:moveTo>
                  <a:cubicBezTo>
                    <a:pt x="21873" y="566"/>
                    <a:pt x="24649" y="902"/>
                    <a:pt x="26992" y="1572"/>
                  </a:cubicBezTo>
                  <a:cubicBezTo>
                    <a:pt x="28646" y="2044"/>
                    <a:pt x="35732" y="4245"/>
                    <a:pt x="36607" y="4844"/>
                  </a:cubicBezTo>
                  <a:cubicBezTo>
                    <a:pt x="36534" y="5315"/>
                    <a:pt x="36301" y="6968"/>
                    <a:pt x="35754" y="10873"/>
                  </a:cubicBezTo>
                  <a:cubicBezTo>
                    <a:pt x="34212" y="21871"/>
                    <a:pt x="30602" y="47625"/>
                    <a:pt x="30048" y="48691"/>
                  </a:cubicBezTo>
                  <a:cubicBezTo>
                    <a:pt x="29362" y="49721"/>
                    <a:pt x="28345" y="49994"/>
                    <a:pt x="27903" y="49994"/>
                  </a:cubicBezTo>
                  <a:lnTo>
                    <a:pt x="27314" y="49989"/>
                  </a:lnTo>
                  <a:cubicBezTo>
                    <a:pt x="26453" y="49982"/>
                    <a:pt x="24693" y="49966"/>
                    <a:pt x="22431" y="49966"/>
                  </a:cubicBezTo>
                  <a:cubicBezTo>
                    <a:pt x="20270" y="49966"/>
                    <a:pt x="17652" y="49981"/>
                    <a:pt x="14924" y="50030"/>
                  </a:cubicBezTo>
                  <a:cubicBezTo>
                    <a:pt x="13893" y="50049"/>
                    <a:pt x="12961" y="50058"/>
                    <a:pt x="12116" y="50058"/>
                  </a:cubicBezTo>
                  <a:cubicBezTo>
                    <a:pt x="5763" y="50058"/>
                    <a:pt x="4426" y="49575"/>
                    <a:pt x="4152" y="49346"/>
                  </a:cubicBezTo>
                  <a:cubicBezTo>
                    <a:pt x="3641" y="48920"/>
                    <a:pt x="3642" y="48870"/>
                    <a:pt x="3654" y="47575"/>
                  </a:cubicBezTo>
                  <a:cubicBezTo>
                    <a:pt x="3656" y="47358"/>
                    <a:pt x="3658" y="47110"/>
                    <a:pt x="3658" y="46825"/>
                  </a:cubicBezTo>
                  <a:cubicBezTo>
                    <a:pt x="3658" y="44868"/>
                    <a:pt x="861" y="8568"/>
                    <a:pt x="592" y="5075"/>
                  </a:cubicBezTo>
                  <a:cubicBezTo>
                    <a:pt x="1014" y="4918"/>
                    <a:pt x="2088" y="4494"/>
                    <a:pt x="3987" y="3589"/>
                  </a:cubicBezTo>
                  <a:cubicBezTo>
                    <a:pt x="5896" y="2679"/>
                    <a:pt x="8141" y="1951"/>
                    <a:pt x="10658" y="1426"/>
                  </a:cubicBezTo>
                  <a:cubicBezTo>
                    <a:pt x="13405" y="851"/>
                    <a:pt x="16239" y="566"/>
                    <a:pt x="18942" y="566"/>
                  </a:cubicBezTo>
                  <a:close/>
                  <a:moveTo>
                    <a:pt x="18942" y="1"/>
                  </a:moveTo>
                  <a:cubicBezTo>
                    <a:pt x="16199" y="1"/>
                    <a:pt x="13325" y="290"/>
                    <a:pt x="10543" y="872"/>
                  </a:cubicBezTo>
                  <a:cubicBezTo>
                    <a:pt x="7982" y="1406"/>
                    <a:pt x="5694" y="2149"/>
                    <a:pt x="3743" y="3077"/>
                  </a:cubicBezTo>
                  <a:cubicBezTo>
                    <a:pt x="1294" y="4244"/>
                    <a:pt x="213" y="4609"/>
                    <a:pt x="204" y="4613"/>
                  </a:cubicBezTo>
                  <a:cubicBezTo>
                    <a:pt x="79" y="4654"/>
                    <a:pt x="0" y="4774"/>
                    <a:pt x="10" y="4904"/>
                  </a:cubicBezTo>
                  <a:cubicBezTo>
                    <a:pt x="41" y="5302"/>
                    <a:pt x="3091" y="44834"/>
                    <a:pt x="3091" y="46825"/>
                  </a:cubicBezTo>
                  <a:cubicBezTo>
                    <a:pt x="3091" y="47108"/>
                    <a:pt x="3089" y="47355"/>
                    <a:pt x="3087" y="47569"/>
                  </a:cubicBezTo>
                  <a:cubicBezTo>
                    <a:pt x="3074" y="48905"/>
                    <a:pt x="3071" y="49183"/>
                    <a:pt x="3789" y="49780"/>
                  </a:cubicBezTo>
                  <a:cubicBezTo>
                    <a:pt x="4462" y="50342"/>
                    <a:pt x="7258" y="50624"/>
                    <a:pt x="12117" y="50624"/>
                  </a:cubicBezTo>
                  <a:cubicBezTo>
                    <a:pt x="12990" y="50624"/>
                    <a:pt x="13929" y="50616"/>
                    <a:pt x="14934" y="50597"/>
                  </a:cubicBezTo>
                  <a:cubicBezTo>
                    <a:pt x="17659" y="50548"/>
                    <a:pt x="20273" y="50533"/>
                    <a:pt x="22431" y="50533"/>
                  </a:cubicBezTo>
                  <a:cubicBezTo>
                    <a:pt x="24691" y="50533"/>
                    <a:pt x="26449" y="50549"/>
                    <a:pt x="27309" y="50556"/>
                  </a:cubicBezTo>
                  <a:lnTo>
                    <a:pt x="27903" y="50560"/>
                  </a:lnTo>
                  <a:cubicBezTo>
                    <a:pt x="28490" y="50560"/>
                    <a:pt x="29702" y="50234"/>
                    <a:pt x="30520" y="49006"/>
                  </a:cubicBezTo>
                  <a:cubicBezTo>
                    <a:pt x="31004" y="48279"/>
                    <a:pt x="33187" y="33267"/>
                    <a:pt x="36314" y="10952"/>
                  </a:cubicBezTo>
                  <a:cubicBezTo>
                    <a:pt x="36799" y="7494"/>
                    <a:pt x="37149" y="4994"/>
                    <a:pt x="37182" y="4839"/>
                  </a:cubicBezTo>
                  <a:cubicBezTo>
                    <a:pt x="37263" y="4515"/>
                    <a:pt x="37321" y="4280"/>
                    <a:pt x="32437" y="2676"/>
                  </a:cubicBezTo>
                  <a:cubicBezTo>
                    <a:pt x="30038" y="1890"/>
                    <a:pt x="27564" y="1145"/>
                    <a:pt x="27149" y="1026"/>
                  </a:cubicBezTo>
                  <a:cubicBezTo>
                    <a:pt x="24758" y="344"/>
                    <a:pt x="21927" y="1"/>
                    <a:pt x="18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5098750" y="2607025"/>
              <a:ext cx="76075" cy="61225"/>
            </a:xfrm>
            <a:custGeom>
              <a:avLst/>
              <a:gdLst/>
              <a:ahLst/>
              <a:cxnLst/>
              <a:rect l="l" t="t" r="r" b="b"/>
              <a:pathLst>
                <a:path w="3043" h="2449" extrusionOk="0">
                  <a:moveTo>
                    <a:pt x="2721" y="0"/>
                  </a:moveTo>
                  <a:cubicBezTo>
                    <a:pt x="2646" y="0"/>
                    <a:pt x="2571" y="30"/>
                    <a:pt x="2515" y="89"/>
                  </a:cubicBezTo>
                  <a:cubicBezTo>
                    <a:pt x="1775" y="762"/>
                    <a:pt x="984" y="1376"/>
                    <a:pt x="150" y="1928"/>
                  </a:cubicBezTo>
                  <a:cubicBezTo>
                    <a:pt x="47" y="1997"/>
                    <a:pt x="0" y="2126"/>
                    <a:pt x="36" y="2245"/>
                  </a:cubicBezTo>
                  <a:cubicBezTo>
                    <a:pt x="71" y="2365"/>
                    <a:pt x="182" y="2447"/>
                    <a:pt x="306" y="2448"/>
                  </a:cubicBezTo>
                  <a:cubicBezTo>
                    <a:pt x="361" y="2448"/>
                    <a:pt x="415" y="2432"/>
                    <a:pt x="462" y="2402"/>
                  </a:cubicBezTo>
                  <a:cubicBezTo>
                    <a:pt x="1321" y="1834"/>
                    <a:pt x="2134" y="1201"/>
                    <a:pt x="2896" y="507"/>
                  </a:cubicBezTo>
                  <a:cubicBezTo>
                    <a:pt x="3026" y="406"/>
                    <a:pt x="3042" y="215"/>
                    <a:pt x="2931" y="93"/>
                  </a:cubicBezTo>
                  <a:cubicBezTo>
                    <a:pt x="2875" y="31"/>
                    <a:pt x="279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5213825" y="2219000"/>
              <a:ext cx="179225" cy="342950"/>
            </a:xfrm>
            <a:custGeom>
              <a:avLst/>
              <a:gdLst/>
              <a:ahLst/>
              <a:cxnLst/>
              <a:rect l="l" t="t" r="r" b="b"/>
              <a:pathLst>
                <a:path w="7169" h="13718" extrusionOk="0">
                  <a:moveTo>
                    <a:pt x="6857" y="1"/>
                  </a:moveTo>
                  <a:cubicBezTo>
                    <a:pt x="6726" y="1"/>
                    <a:pt x="6608" y="92"/>
                    <a:pt x="6580" y="225"/>
                  </a:cubicBezTo>
                  <a:cubicBezTo>
                    <a:pt x="6563" y="297"/>
                    <a:pt x="4880" y="7540"/>
                    <a:pt x="153" y="13252"/>
                  </a:cubicBezTo>
                  <a:cubicBezTo>
                    <a:pt x="0" y="13437"/>
                    <a:pt x="131" y="13717"/>
                    <a:pt x="371" y="13718"/>
                  </a:cubicBezTo>
                  <a:cubicBezTo>
                    <a:pt x="456" y="13718"/>
                    <a:pt x="536" y="13680"/>
                    <a:pt x="589" y="13615"/>
                  </a:cubicBezTo>
                  <a:cubicBezTo>
                    <a:pt x="5406" y="7795"/>
                    <a:pt x="7115" y="424"/>
                    <a:pt x="7132" y="350"/>
                  </a:cubicBezTo>
                  <a:cubicBezTo>
                    <a:pt x="7168" y="197"/>
                    <a:pt x="7073" y="43"/>
                    <a:pt x="6920" y="8"/>
                  </a:cubicBezTo>
                  <a:cubicBezTo>
                    <a:pt x="6899" y="3"/>
                    <a:pt x="6878" y="1"/>
                    <a:pt x="6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5395900" y="2664750"/>
              <a:ext cx="165100" cy="82175"/>
            </a:xfrm>
            <a:custGeom>
              <a:avLst/>
              <a:gdLst/>
              <a:ahLst/>
              <a:cxnLst/>
              <a:rect l="l" t="t" r="r" b="b"/>
              <a:pathLst>
                <a:path w="6604" h="3287" extrusionOk="0">
                  <a:moveTo>
                    <a:pt x="321" y="0"/>
                  </a:moveTo>
                  <a:cubicBezTo>
                    <a:pt x="264" y="0"/>
                    <a:pt x="206" y="17"/>
                    <a:pt x="156" y="53"/>
                  </a:cubicBezTo>
                  <a:cubicBezTo>
                    <a:pt x="34" y="140"/>
                    <a:pt x="0" y="307"/>
                    <a:pt x="80" y="435"/>
                  </a:cubicBezTo>
                  <a:cubicBezTo>
                    <a:pt x="154" y="538"/>
                    <a:pt x="1951" y="2996"/>
                    <a:pt x="6304" y="3285"/>
                  </a:cubicBezTo>
                  <a:cubicBezTo>
                    <a:pt x="6312" y="3286"/>
                    <a:pt x="6317" y="3286"/>
                    <a:pt x="6323" y="3286"/>
                  </a:cubicBezTo>
                  <a:lnTo>
                    <a:pt x="6325" y="3286"/>
                  </a:lnTo>
                  <a:cubicBezTo>
                    <a:pt x="6474" y="3281"/>
                    <a:pt x="6594" y="3161"/>
                    <a:pt x="6598" y="3012"/>
                  </a:cubicBezTo>
                  <a:cubicBezTo>
                    <a:pt x="6604" y="2861"/>
                    <a:pt x="6491" y="2734"/>
                    <a:pt x="6343" y="2719"/>
                  </a:cubicBezTo>
                  <a:cubicBezTo>
                    <a:pt x="2272" y="2449"/>
                    <a:pt x="558" y="128"/>
                    <a:pt x="541" y="105"/>
                  </a:cubicBezTo>
                  <a:cubicBezTo>
                    <a:pt x="485" y="36"/>
                    <a:pt x="404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5375050" y="2662275"/>
              <a:ext cx="104575" cy="116525"/>
            </a:xfrm>
            <a:custGeom>
              <a:avLst/>
              <a:gdLst/>
              <a:ahLst/>
              <a:cxnLst/>
              <a:rect l="l" t="t" r="r" b="b"/>
              <a:pathLst>
                <a:path w="4183" h="4661" extrusionOk="0">
                  <a:moveTo>
                    <a:pt x="308" y="0"/>
                  </a:moveTo>
                  <a:cubicBezTo>
                    <a:pt x="285" y="0"/>
                    <a:pt x="262" y="3"/>
                    <a:pt x="239" y="9"/>
                  </a:cubicBezTo>
                  <a:cubicBezTo>
                    <a:pt x="92" y="46"/>
                    <a:pt x="0" y="191"/>
                    <a:pt x="29" y="340"/>
                  </a:cubicBezTo>
                  <a:cubicBezTo>
                    <a:pt x="57" y="453"/>
                    <a:pt x="753" y="3131"/>
                    <a:pt x="3751" y="4631"/>
                  </a:cubicBezTo>
                  <a:cubicBezTo>
                    <a:pt x="3791" y="4650"/>
                    <a:pt x="3834" y="4660"/>
                    <a:pt x="3877" y="4661"/>
                  </a:cubicBezTo>
                  <a:cubicBezTo>
                    <a:pt x="4008" y="4660"/>
                    <a:pt x="4122" y="4569"/>
                    <a:pt x="4152" y="4441"/>
                  </a:cubicBezTo>
                  <a:cubicBezTo>
                    <a:pt x="4182" y="4315"/>
                    <a:pt x="4121" y="4183"/>
                    <a:pt x="4005" y="4123"/>
                  </a:cubicBezTo>
                  <a:cubicBezTo>
                    <a:pt x="1250" y="2746"/>
                    <a:pt x="585" y="227"/>
                    <a:pt x="580" y="203"/>
                  </a:cubicBezTo>
                  <a:cubicBezTo>
                    <a:pt x="543" y="80"/>
                    <a:pt x="430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3624925" y="1542075"/>
              <a:ext cx="1000550" cy="848475"/>
            </a:xfrm>
            <a:custGeom>
              <a:avLst/>
              <a:gdLst/>
              <a:ahLst/>
              <a:cxnLst/>
              <a:rect l="l" t="t" r="r" b="b"/>
              <a:pathLst>
                <a:path w="40022" h="33939" extrusionOk="0">
                  <a:moveTo>
                    <a:pt x="3242" y="1"/>
                  </a:moveTo>
                  <a:lnTo>
                    <a:pt x="1" y="2702"/>
                  </a:lnTo>
                  <a:lnTo>
                    <a:pt x="14963" y="31490"/>
                  </a:lnTo>
                  <a:cubicBezTo>
                    <a:pt x="15757" y="33017"/>
                    <a:pt x="17327" y="33938"/>
                    <a:pt x="18995" y="33938"/>
                  </a:cubicBezTo>
                  <a:cubicBezTo>
                    <a:pt x="19319" y="33938"/>
                    <a:pt x="19646" y="33904"/>
                    <a:pt x="19972" y="33832"/>
                  </a:cubicBezTo>
                  <a:lnTo>
                    <a:pt x="37823" y="29898"/>
                  </a:lnTo>
                  <a:cubicBezTo>
                    <a:pt x="37823" y="29898"/>
                    <a:pt x="40022" y="23868"/>
                    <a:pt x="36761" y="15536"/>
                  </a:cubicBezTo>
                  <a:lnTo>
                    <a:pt x="19940" y="20794"/>
                  </a:lnTo>
                  <a:lnTo>
                    <a:pt x="324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3617100" y="1535000"/>
              <a:ext cx="1015025" cy="862625"/>
            </a:xfrm>
            <a:custGeom>
              <a:avLst/>
              <a:gdLst/>
              <a:ahLst/>
              <a:cxnLst/>
              <a:rect l="l" t="t" r="r" b="b"/>
              <a:pathLst>
                <a:path w="40601" h="34505" extrusionOk="0">
                  <a:moveTo>
                    <a:pt x="3515" y="685"/>
                  </a:moveTo>
                  <a:lnTo>
                    <a:pt x="20032" y="21254"/>
                  </a:lnTo>
                  <a:cubicBezTo>
                    <a:pt x="20086" y="21322"/>
                    <a:pt x="20168" y="21360"/>
                    <a:pt x="20252" y="21360"/>
                  </a:cubicBezTo>
                  <a:cubicBezTo>
                    <a:pt x="20281" y="21360"/>
                    <a:pt x="20309" y="21356"/>
                    <a:pt x="20337" y="21347"/>
                  </a:cubicBezTo>
                  <a:lnTo>
                    <a:pt x="36904" y="16168"/>
                  </a:lnTo>
                  <a:cubicBezTo>
                    <a:pt x="39682" y="23470"/>
                    <a:pt x="38210" y="28988"/>
                    <a:pt x="37916" y="29939"/>
                  </a:cubicBezTo>
                  <a:lnTo>
                    <a:pt x="20225" y="33838"/>
                  </a:lnTo>
                  <a:cubicBezTo>
                    <a:pt x="19920" y="33905"/>
                    <a:pt x="19613" y="33938"/>
                    <a:pt x="19310" y="33938"/>
                  </a:cubicBezTo>
                  <a:cubicBezTo>
                    <a:pt x="17746" y="33938"/>
                    <a:pt x="16271" y="33072"/>
                    <a:pt x="15529" y="31643"/>
                  </a:cubicBezTo>
                  <a:lnTo>
                    <a:pt x="671" y="3056"/>
                  </a:lnTo>
                  <a:lnTo>
                    <a:pt x="3515" y="685"/>
                  </a:lnTo>
                  <a:close/>
                  <a:moveTo>
                    <a:pt x="3559" y="0"/>
                  </a:moveTo>
                  <a:cubicBezTo>
                    <a:pt x="3491" y="0"/>
                    <a:pt x="3426" y="23"/>
                    <a:pt x="3374" y="65"/>
                  </a:cubicBezTo>
                  <a:lnTo>
                    <a:pt x="132" y="2768"/>
                  </a:lnTo>
                  <a:cubicBezTo>
                    <a:pt x="30" y="2853"/>
                    <a:pt x="1" y="2998"/>
                    <a:pt x="62" y="3116"/>
                  </a:cubicBezTo>
                  <a:lnTo>
                    <a:pt x="15025" y="31904"/>
                  </a:lnTo>
                  <a:cubicBezTo>
                    <a:pt x="15867" y="33524"/>
                    <a:pt x="17540" y="34504"/>
                    <a:pt x="19311" y="34504"/>
                  </a:cubicBezTo>
                  <a:cubicBezTo>
                    <a:pt x="19659" y="34504"/>
                    <a:pt x="20006" y="34467"/>
                    <a:pt x="20346" y="34392"/>
                  </a:cubicBezTo>
                  <a:lnTo>
                    <a:pt x="38196" y="30458"/>
                  </a:lnTo>
                  <a:cubicBezTo>
                    <a:pt x="38291" y="30438"/>
                    <a:pt x="38368" y="30370"/>
                    <a:pt x="38402" y="30279"/>
                  </a:cubicBezTo>
                  <a:cubicBezTo>
                    <a:pt x="38494" y="30028"/>
                    <a:pt x="40600" y="24052"/>
                    <a:pt x="37338" y="15716"/>
                  </a:cubicBezTo>
                  <a:cubicBezTo>
                    <a:pt x="37294" y="15605"/>
                    <a:pt x="37187" y="15536"/>
                    <a:pt x="37073" y="15536"/>
                  </a:cubicBezTo>
                  <a:cubicBezTo>
                    <a:pt x="37045" y="15536"/>
                    <a:pt x="37017" y="15540"/>
                    <a:pt x="36989" y="15548"/>
                  </a:cubicBezTo>
                  <a:lnTo>
                    <a:pt x="20354" y="20748"/>
                  </a:lnTo>
                  <a:lnTo>
                    <a:pt x="3777" y="106"/>
                  </a:lnTo>
                  <a:cubicBezTo>
                    <a:pt x="3729" y="47"/>
                    <a:pt x="3659" y="9"/>
                    <a:pt x="3584" y="1"/>
                  </a:cubicBezTo>
                  <a:cubicBezTo>
                    <a:pt x="3575" y="1"/>
                    <a:pt x="3567" y="0"/>
                    <a:pt x="3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4061850" y="2072550"/>
              <a:ext cx="56025" cy="127775"/>
            </a:xfrm>
            <a:custGeom>
              <a:avLst/>
              <a:gdLst/>
              <a:ahLst/>
              <a:cxnLst/>
              <a:rect l="l" t="t" r="r" b="b"/>
              <a:pathLst>
                <a:path w="2241" h="5111" extrusionOk="0">
                  <a:moveTo>
                    <a:pt x="1920" y="0"/>
                  </a:moveTo>
                  <a:cubicBezTo>
                    <a:pt x="1839" y="0"/>
                    <a:pt x="1758" y="36"/>
                    <a:pt x="1702" y="103"/>
                  </a:cubicBezTo>
                  <a:cubicBezTo>
                    <a:pt x="1633" y="195"/>
                    <a:pt x="1" y="2403"/>
                    <a:pt x="189" y="4849"/>
                  </a:cubicBezTo>
                  <a:cubicBezTo>
                    <a:pt x="200" y="4996"/>
                    <a:pt x="323" y="5110"/>
                    <a:pt x="470" y="5110"/>
                  </a:cubicBezTo>
                  <a:lnTo>
                    <a:pt x="493" y="5110"/>
                  </a:lnTo>
                  <a:cubicBezTo>
                    <a:pt x="649" y="5097"/>
                    <a:pt x="765" y="4961"/>
                    <a:pt x="754" y="4805"/>
                  </a:cubicBezTo>
                  <a:cubicBezTo>
                    <a:pt x="583" y="2576"/>
                    <a:pt x="2139" y="464"/>
                    <a:pt x="2156" y="442"/>
                  </a:cubicBezTo>
                  <a:cubicBezTo>
                    <a:pt x="2240" y="317"/>
                    <a:pt x="2211" y="148"/>
                    <a:pt x="2090" y="57"/>
                  </a:cubicBezTo>
                  <a:cubicBezTo>
                    <a:pt x="2039" y="19"/>
                    <a:pt x="198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4016325" y="2118125"/>
              <a:ext cx="48075" cy="145975"/>
            </a:xfrm>
            <a:custGeom>
              <a:avLst/>
              <a:gdLst/>
              <a:ahLst/>
              <a:cxnLst/>
              <a:rect l="l" t="t" r="r" b="b"/>
              <a:pathLst>
                <a:path w="1923" h="5839" extrusionOk="0">
                  <a:moveTo>
                    <a:pt x="1014" y="1"/>
                  </a:moveTo>
                  <a:cubicBezTo>
                    <a:pt x="889" y="1"/>
                    <a:pt x="774" y="84"/>
                    <a:pt x="740" y="210"/>
                  </a:cubicBezTo>
                  <a:cubicBezTo>
                    <a:pt x="710" y="348"/>
                    <a:pt x="1" y="3627"/>
                    <a:pt x="1324" y="5707"/>
                  </a:cubicBezTo>
                  <a:cubicBezTo>
                    <a:pt x="1376" y="5789"/>
                    <a:pt x="1467" y="5838"/>
                    <a:pt x="1563" y="5838"/>
                  </a:cubicBezTo>
                  <a:cubicBezTo>
                    <a:pt x="1787" y="5837"/>
                    <a:pt x="1922" y="5591"/>
                    <a:pt x="1802" y="5402"/>
                  </a:cubicBezTo>
                  <a:cubicBezTo>
                    <a:pt x="607" y="3522"/>
                    <a:pt x="1286" y="364"/>
                    <a:pt x="1294" y="332"/>
                  </a:cubicBezTo>
                  <a:cubicBezTo>
                    <a:pt x="1319" y="184"/>
                    <a:pt x="1223" y="41"/>
                    <a:pt x="1075" y="7"/>
                  </a:cubicBezTo>
                  <a:cubicBezTo>
                    <a:pt x="1055" y="3"/>
                    <a:pt x="1034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4562225" y="2282075"/>
              <a:ext cx="202250" cy="177900"/>
            </a:xfrm>
            <a:custGeom>
              <a:avLst/>
              <a:gdLst/>
              <a:ahLst/>
              <a:cxnLst/>
              <a:rect l="l" t="t" r="r" b="b"/>
              <a:pathLst>
                <a:path w="8090" h="7116" extrusionOk="0">
                  <a:moveTo>
                    <a:pt x="318" y="0"/>
                  </a:moveTo>
                  <a:cubicBezTo>
                    <a:pt x="253" y="0"/>
                    <a:pt x="188" y="22"/>
                    <a:pt x="134" y="68"/>
                  </a:cubicBezTo>
                  <a:cubicBezTo>
                    <a:pt x="8" y="175"/>
                    <a:pt x="1" y="365"/>
                    <a:pt x="115" y="483"/>
                  </a:cubicBezTo>
                  <a:cubicBezTo>
                    <a:pt x="287" y="685"/>
                    <a:pt x="4366" y="5438"/>
                    <a:pt x="7659" y="7085"/>
                  </a:cubicBezTo>
                  <a:cubicBezTo>
                    <a:pt x="7698" y="7104"/>
                    <a:pt x="7741" y="7115"/>
                    <a:pt x="7786" y="7115"/>
                  </a:cubicBezTo>
                  <a:cubicBezTo>
                    <a:pt x="7916" y="7114"/>
                    <a:pt x="8030" y="7024"/>
                    <a:pt x="8060" y="6897"/>
                  </a:cubicBezTo>
                  <a:cubicBezTo>
                    <a:pt x="8090" y="6769"/>
                    <a:pt x="8029" y="6637"/>
                    <a:pt x="7912" y="6577"/>
                  </a:cubicBezTo>
                  <a:cubicBezTo>
                    <a:pt x="4723" y="4983"/>
                    <a:pt x="588" y="163"/>
                    <a:pt x="546" y="114"/>
                  </a:cubicBezTo>
                  <a:cubicBezTo>
                    <a:pt x="490" y="39"/>
                    <a:pt x="404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4589600" y="2345875"/>
              <a:ext cx="193125" cy="214300"/>
            </a:xfrm>
            <a:custGeom>
              <a:avLst/>
              <a:gdLst/>
              <a:ahLst/>
              <a:cxnLst/>
              <a:rect l="l" t="t" r="r" b="b"/>
              <a:pathLst>
                <a:path w="7725" h="8572" extrusionOk="0">
                  <a:moveTo>
                    <a:pt x="319" y="0"/>
                  </a:moveTo>
                  <a:cubicBezTo>
                    <a:pt x="281" y="0"/>
                    <a:pt x="243" y="8"/>
                    <a:pt x="206" y="24"/>
                  </a:cubicBezTo>
                  <a:cubicBezTo>
                    <a:pt x="68" y="84"/>
                    <a:pt x="0" y="241"/>
                    <a:pt x="52" y="383"/>
                  </a:cubicBezTo>
                  <a:cubicBezTo>
                    <a:pt x="151" y="610"/>
                    <a:pt x="2516" y="5969"/>
                    <a:pt x="7284" y="8538"/>
                  </a:cubicBezTo>
                  <a:cubicBezTo>
                    <a:pt x="7326" y="8559"/>
                    <a:pt x="7372" y="8571"/>
                    <a:pt x="7420" y="8571"/>
                  </a:cubicBezTo>
                  <a:lnTo>
                    <a:pt x="7419" y="8570"/>
                  </a:lnTo>
                  <a:cubicBezTo>
                    <a:pt x="7548" y="8570"/>
                    <a:pt x="7661" y="8481"/>
                    <a:pt x="7692" y="8356"/>
                  </a:cubicBezTo>
                  <a:cubicBezTo>
                    <a:pt x="7725" y="8230"/>
                    <a:pt x="7667" y="8100"/>
                    <a:pt x="7554" y="8038"/>
                  </a:cubicBezTo>
                  <a:cubicBezTo>
                    <a:pt x="2960" y="5565"/>
                    <a:pt x="597" y="212"/>
                    <a:pt x="573" y="158"/>
                  </a:cubicBezTo>
                  <a:cubicBezTo>
                    <a:pt x="523" y="58"/>
                    <a:pt x="423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1"/>
            <p:cNvSpPr/>
            <p:nvPr/>
          </p:nvSpPr>
          <p:spPr>
            <a:xfrm>
              <a:off x="3653275" y="1616225"/>
              <a:ext cx="105450" cy="72550"/>
            </a:xfrm>
            <a:custGeom>
              <a:avLst/>
              <a:gdLst/>
              <a:ahLst/>
              <a:cxnLst/>
              <a:rect l="l" t="t" r="r" b="b"/>
              <a:pathLst>
                <a:path w="4218" h="2902" extrusionOk="0">
                  <a:moveTo>
                    <a:pt x="3896" y="1"/>
                  </a:moveTo>
                  <a:cubicBezTo>
                    <a:pt x="3848" y="1"/>
                    <a:pt x="3799" y="13"/>
                    <a:pt x="3754" y="39"/>
                  </a:cubicBezTo>
                  <a:lnTo>
                    <a:pt x="153" y="2380"/>
                  </a:lnTo>
                  <a:cubicBezTo>
                    <a:pt x="48" y="2449"/>
                    <a:pt x="0" y="2578"/>
                    <a:pt x="36" y="2698"/>
                  </a:cubicBezTo>
                  <a:cubicBezTo>
                    <a:pt x="72" y="2818"/>
                    <a:pt x="182" y="2900"/>
                    <a:pt x="308" y="2902"/>
                  </a:cubicBezTo>
                  <a:cubicBezTo>
                    <a:pt x="362" y="2902"/>
                    <a:pt x="416" y="2885"/>
                    <a:pt x="461" y="2856"/>
                  </a:cubicBezTo>
                  <a:lnTo>
                    <a:pt x="4064" y="514"/>
                  </a:lnTo>
                  <a:cubicBezTo>
                    <a:pt x="4186" y="425"/>
                    <a:pt x="4217" y="256"/>
                    <a:pt x="4135" y="130"/>
                  </a:cubicBezTo>
                  <a:cubicBezTo>
                    <a:pt x="4080" y="47"/>
                    <a:pt x="3989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1"/>
            <p:cNvSpPr/>
            <p:nvPr/>
          </p:nvSpPr>
          <p:spPr>
            <a:xfrm>
              <a:off x="3491600" y="1214750"/>
              <a:ext cx="282475" cy="394900"/>
            </a:xfrm>
            <a:custGeom>
              <a:avLst/>
              <a:gdLst/>
              <a:ahLst/>
              <a:cxnLst/>
              <a:rect l="l" t="t" r="r" b="b"/>
              <a:pathLst>
                <a:path w="11299" h="15796" extrusionOk="0">
                  <a:moveTo>
                    <a:pt x="2077" y="0"/>
                  </a:moveTo>
                  <a:cubicBezTo>
                    <a:pt x="1428" y="0"/>
                    <a:pt x="779" y="390"/>
                    <a:pt x="1169" y="1039"/>
                  </a:cubicBezTo>
                  <a:cubicBezTo>
                    <a:pt x="1558" y="1689"/>
                    <a:pt x="3506" y="4806"/>
                    <a:pt x="3506" y="4806"/>
                  </a:cubicBezTo>
                  <a:lnTo>
                    <a:pt x="3896" y="6104"/>
                  </a:lnTo>
                  <a:cubicBezTo>
                    <a:pt x="3896" y="6104"/>
                    <a:pt x="1688" y="6234"/>
                    <a:pt x="1428" y="6623"/>
                  </a:cubicBezTo>
                  <a:cubicBezTo>
                    <a:pt x="1169" y="7013"/>
                    <a:pt x="1298" y="8182"/>
                    <a:pt x="649" y="8961"/>
                  </a:cubicBezTo>
                  <a:cubicBezTo>
                    <a:pt x="0" y="9740"/>
                    <a:pt x="130" y="10519"/>
                    <a:pt x="390" y="11299"/>
                  </a:cubicBezTo>
                  <a:cubicBezTo>
                    <a:pt x="649" y="12078"/>
                    <a:pt x="1428" y="13377"/>
                    <a:pt x="1947" y="13377"/>
                  </a:cubicBezTo>
                  <a:cubicBezTo>
                    <a:pt x="2467" y="13377"/>
                    <a:pt x="2857" y="13117"/>
                    <a:pt x="2857" y="13117"/>
                  </a:cubicBezTo>
                  <a:lnTo>
                    <a:pt x="5334" y="15795"/>
                  </a:lnTo>
                  <a:lnTo>
                    <a:pt x="8575" y="13094"/>
                  </a:lnTo>
                  <a:cubicBezTo>
                    <a:pt x="8575" y="13094"/>
                    <a:pt x="9741" y="11688"/>
                    <a:pt x="9741" y="10390"/>
                  </a:cubicBezTo>
                  <a:cubicBezTo>
                    <a:pt x="9741" y="9091"/>
                    <a:pt x="8831" y="7533"/>
                    <a:pt x="9221" y="6493"/>
                  </a:cubicBezTo>
                  <a:cubicBezTo>
                    <a:pt x="9611" y="5455"/>
                    <a:pt x="11299" y="4157"/>
                    <a:pt x="9870" y="3766"/>
                  </a:cubicBezTo>
                  <a:cubicBezTo>
                    <a:pt x="9614" y="3696"/>
                    <a:pt x="9367" y="3664"/>
                    <a:pt x="9132" y="3664"/>
                  </a:cubicBezTo>
                  <a:cubicBezTo>
                    <a:pt x="8056" y="3664"/>
                    <a:pt x="7249" y="4343"/>
                    <a:pt x="7142" y="5195"/>
                  </a:cubicBezTo>
                  <a:cubicBezTo>
                    <a:pt x="7045" y="5977"/>
                    <a:pt x="7094" y="6244"/>
                    <a:pt x="7124" y="6328"/>
                  </a:cubicBezTo>
                  <a:lnTo>
                    <a:pt x="7124" y="6328"/>
                  </a:lnTo>
                  <a:cubicBezTo>
                    <a:pt x="6949" y="5980"/>
                    <a:pt x="5519" y="3182"/>
                    <a:pt x="4545" y="2208"/>
                  </a:cubicBezTo>
                  <a:cubicBezTo>
                    <a:pt x="3506" y="1169"/>
                    <a:pt x="2727" y="0"/>
                    <a:pt x="2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3483825" y="1207625"/>
              <a:ext cx="278975" cy="409100"/>
            </a:xfrm>
            <a:custGeom>
              <a:avLst/>
              <a:gdLst/>
              <a:ahLst/>
              <a:cxnLst/>
              <a:rect l="l" t="t" r="r" b="b"/>
              <a:pathLst>
                <a:path w="11159" h="16364" extrusionOk="0">
                  <a:moveTo>
                    <a:pt x="2389" y="569"/>
                  </a:moveTo>
                  <a:cubicBezTo>
                    <a:pt x="2723" y="569"/>
                    <a:pt x="3271" y="1182"/>
                    <a:pt x="3801" y="1775"/>
                  </a:cubicBezTo>
                  <a:cubicBezTo>
                    <a:pt x="4066" y="2070"/>
                    <a:pt x="4350" y="2387"/>
                    <a:pt x="4656" y="2694"/>
                  </a:cubicBezTo>
                  <a:cubicBezTo>
                    <a:pt x="5582" y="3619"/>
                    <a:pt x="6975" y="6332"/>
                    <a:pt x="7176" y="6728"/>
                  </a:cubicBezTo>
                  <a:cubicBezTo>
                    <a:pt x="7193" y="6773"/>
                    <a:pt x="7220" y="6815"/>
                    <a:pt x="7253" y="6850"/>
                  </a:cubicBezTo>
                  <a:cubicBezTo>
                    <a:pt x="7308" y="6903"/>
                    <a:pt x="7380" y="6931"/>
                    <a:pt x="7452" y="6931"/>
                  </a:cubicBezTo>
                  <a:cubicBezTo>
                    <a:pt x="7510" y="6931"/>
                    <a:pt x="7568" y="6913"/>
                    <a:pt x="7618" y="6877"/>
                  </a:cubicBezTo>
                  <a:cubicBezTo>
                    <a:pt x="7730" y="6797"/>
                    <a:pt x="7768" y="6646"/>
                    <a:pt x="7708" y="6522"/>
                  </a:cubicBezTo>
                  <a:cubicBezTo>
                    <a:pt x="7705" y="6519"/>
                    <a:pt x="7703" y="6513"/>
                    <a:pt x="7699" y="6507"/>
                  </a:cubicBezTo>
                  <a:cubicBezTo>
                    <a:pt x="7687" y="6457"/>
                    <a:pt x="7647" y="6223"/>
                    <a:pt x="7735" y="5516"/>
                  </a:cubicBezTo>
                  <a:cubicBezTo>
                    <a:pt x="7783" y="5128"/>
                    <a:pt x="8007" y="4781"/>
                    <a:pt x="8363" y="4542"/>
                  </a:cubicBezTo>
                  <a:cubicBezTo>
                    <a:pt x="8668" y="4339"/>
                    <a:pt x="9045" y="4234"/>
                    <a:pt x="9446" y="4234"/>
                  </a:cubicBezTo>
                  <a:cubicBezTo>
                    <a:pt x="9662" y="4234"/>
                    <a:pt x="9884" y="4264"/>
                    <a:pt x="10107" y="4325"/>
                  </a:cubicBezTo>
                  <a:cubicBezTo>
                    <a:pt x="10303" y="4379"/>
                    <a:pt x="10426" y="4450"/>
                    <a:pt x="10453" y="4528"/>
                  </a:cubicBezTo>
                  <a:cubicBezTo>
                    <a:pt x="10527" y="4733"/>
                    <a:pt x="10183" y="5217"/>
                    <a:pt x="9907" y="5607"/>
                  </a:cubicBezTo>
                  <a:cubicBezTo>
                    <a:pt x="9659" y="5958"/>
                    <a:pt x="9401" y="6323"/>
                    <a:pt x="9267" y="6680"/>
                  </a:cubicBezTo>
                  <a:cubicBezTo>
                    <a:pt x="9008" y="7368"/>
                    <a:pt x="9238" y="8215"/>
                    <a:pt x="9460" y="9034"/>
                  </a:cubicBezTo>
                  <a:cubicBezTo>
                    <a:pt x="9612" y="9591"/>
                    <a:pt x="9767" y="10168"/>
                    <a:pt x="9767" y="10675"/>
                  </a:cubicBezTo>
                  <a:cubicBezTo>
                    <a:pt x="9767" y="11778"/>
                    <a:pt x="8817" y="13012"/>
                    <a:pt x="8683" y="13179"/>
                  </a:cubicBezTo>
                  <a:lnTo>
                    <a:pt x="5671" y="15691"/>
                  </a:lnTo>
                  <a:lnTo>
                    <a:pt x="3377" y="13210"/>
                  </a:lnTo>
                  <a:cubicBezTo>
                    <a:pt x="3323" y="13152"/>
                    <a:pt x="3247" y="13119"/>
                    <a:pt x="3168" y="13119"/>
                  </a:cubicBezTo>
                  <a:cubicBezTo>
                    <a:pt x="3112" y="13119"/>
                    <a:pt x="3057" y="13135"/>
                    <a:pt x="3010" y="13167"/>
                  </a:cubicBezTo>
                  <a:cubicBezTo>
                    <a:pt x="3007" y="13169"/>
                    <a:pt x="2680" y="13379"/>
                    <a:pt x="2258" y="13379"/>
                  </a:cubicBezTo>
                  <a:cubicBezTo>
                    <a:pt x="1991" y="13379"/>
                    <a:pt x="1266" y="12387"/>
                    <a:pt x="969" y="11494"/>
                  </a:cubicBezTo>
                  <a:cubicBezTo>
                    <a:pt x="702" y="10694"/>
                    <a:pt x="644" y="10068"/>
                    <a:pt x="1178" y="9428"/>
                  </a:cubicBezTo>
                  <a:cubicBezTo>
                    <a:pt x="1630" y="8886"/>
                    <a:pt x="1743" y="8184"/>
                    <a:pt x="1827" y="7672"/>
                  </a:cubicBezTo>
                  <a:cubicBezTo>
                    <a:pt x="1868" y="7422"/>
                    <a:pt x="1910" y="7162"/>
                    <a:pt x="1969" y="7075"/>
                  </a:cubicBezTo>
                  <a:cubicBezTo>
                    <a:pt x="2122" y="6919"/>
                    <a:pt x="3155" y="6735"/>
                    <a:pt x="4223" y="6672"/>
                  </a:cubicBezTo>
                  <a:cubicBezTo>
                    <a:pt x="4406" y="6662"/>
                    <a:pt x="4530" y="6483"/>
                    <a:pt x="4478" y="6308"/>
                  </a:cubicBezTo>
                  <a:lnTo>
                    <a:pt x="4089" y="5010"/>
                  </a:lnTo>
                  <a:cubicBezTo>
                    <a:pt x="4081" y="4986"/>
                    <a:pt x="4072" y="4962"/>
                    <a:pt x="4058" y="4940"/>
                  </a:cubicBezTo>
                  <a:cubicBezTo>
                    <a:pt x="4038" y="4910"/>
                    <a:pt x="2107" y="1818"/>
                    <a:pt x="1723" y="1179"/>
                  </a:cubicBezTo>
                  <a:cubicBezTo>
                    <a:pt x="1601" y="975"/>
                    <a:pt x="1655" y="879"/>
                    <a:pt x="1673" y="848"/>
                  </a:cubicBezTo>
                  <a:cubicBezTo>
                    <a:pt x="1765" y="687"/>
                    <a:pt x="2066" y="569"/>
                    <a:pt x="2389" y="569"/>
                  </a:cubicBezTo>
                  <a:close/>
                  <a:moveTo>
                    <a:pt x="2388" y="1"/>
                  </a:moveTo>
                  <a:cubicBezTo>
                    <a:pt x="1848" y="1"/>
                    <a:pt x="1375" y="222"/>
                    <a:pt x="1180" y="566"/>
                  </a:cubicBezTo>
                  <a:cubicBezTo>
                    <a:pt x="1091" y="722"/>
                    <a:pt x="982" y="1046"/>
                    <a:pt x="1236" y="1470"/>
                  </a:cubicBezTo>
                  <a:cubicBezTo>
                    <a:pt x="1602" y="2078"/>
                    <a:pt x="3348" y="4874"/>
                    <a:pt x="3557" y="5208"/>
                  </a:cubicBezTo>
                  <a:lnTo>
                    <a:pt x="3834" y="6130"/>
                  </a:lnTo>
                  <a:cubicBezTo>
                    <a:pt x="2952" y="6200"/>
                    <a:pt x="1760" y="6365"/>
                    <a:pt x="1503" y="6750"/>
                  </a:cubicBezTo>
                  <a:cubicBezTo>
                    <a:pt x="1370" y="6950"/>
                    <a:pt x="1323" y="7243"/>
                    <a:pt x="1267" y="7580"/>
                  </a:cubicBezTo>
                  <a:cubicBezTo>
                    <a:pt x="1191" y="8053"/>
                    <a:pt x="1095" y="8640"/>
                    <a:pt x="742" y="9064"/>
                  </a:cubicBezTo>
                  <a:cubicBezTo>
                    <a:pt x="1" y="9954"/>
                    <a:pt x="154" y="10844"/>
                    <a:pt x="431" y="11674"/>
                  </a:cubicBezTo>
                  <a:cubicBezTo>
                    <a:pt x="625" y="12256"/>
                    <a:pt x="1452" y="13946"/>
                    <a:pt x="2258" y="13946"/>
                  </a:cubicBezTo>
                  <a:cubicBezTo>
                    <a:pt x="2614" y="13946"/>
                    <a:pt x="2916" y="13842"/>
                    <a:pt x="3108" y="13755"/>
                  </a:cubicBezTo>
                  <a:lnTo>
                    <a:pt x="5436" y="16273"/>
                  </a:lnTo>
                  <a:cubicBezTo>
                    <a:pt x="5490" y="16331"/>
                    <a:pt x="5566" y="16363"/>
                    <a:pt x="5645" y="16363"/>
                  </a:cubicBezTo>
                  <a:cubicBezTo>
                    <a:pt x="5711" y="16363"/>
                    <a:pt x="5774" y="16340"/>
                    <a:pt x="5825" y="16297"/>
                  </a:cubicBezTo>
                  <a:lnTo>
                    <a:pt x="9068" y="13596"/>
                  </a:lnTo>
                  <a:cubicBezTo>
                    <a:pt x="9081" y="13584"/>
                    <a:pt x="9092" y="13572"/>
                    <a:pt x="9103" y="13559"/>
                  </a:cubicBezTo>
                  <a:cubicBezTo>
                    <a:pt x="9154" y="13499"/>
                    <a:pt x="10334" y="12060"/>
                    <a:pt x="10334" y="10674"/>
                  </a:cubicBezTo>
                  <a:cubicBezTo>
                    <a:pt x="10334" y="10091"/>
                    <a:pt x="10168" y="9478"/>
                    <a:pt x="10007" y="8884"/>
                  </a:cubicBezTo>
                  <a:cubicBezTo>
                    <a:pt x="9799" y="8118"/>
                    <a:pt x="9603" y="7395"/>
                    <a:pt x="9797" y="6878"/>
                  </a:cubicBezTo>
                  <a:cubicBezTo>
                    <a:pt x="9905" y="6589"/>
                    <a:pt x="10141" y="6256"/>
                    <a:pt x="10370" y="5933"/>
                  </a:cubicBezTo>
                  <a:cubicBezTo>
                    <a:pt x="10776" y="5360"/>
                    <a:pt x="11159" y="4818"/>
                    <a:pt x="10987" y="4336"/>
                  </a:cubicBezTo>
                  <a:cubicBezTo>
                    <a:pt x="10891" y="4072"/>
                    <a:pt x="10646" y="3884"/>
                    <a:pt x="10255" y="3777"/>
                  </a:cubicBezTo>
                  <a:cubicBezTo>
                    <a:pt x="9983" y="3703"/>
                    <a:pt x="9710" y="3666"/>
                    <a:pt x="9445" y="3666"/>
                  </a:cubicBezTo>
                  <a:cubicBezTo>
                    <a:pt x="8931" y="3666"/>
                    <a:pt x="8445" y="3804"/>
                    <a:pt x="8047" y="4071"/>
                  </a:cubicBezTo>
                  <a:cubicBezTo>
                    <a:pt x="7559" y="4397"/>
                    <a:pt x="7239" y="4898"/>
                    <a:pt x="7172" y="5444"/>
                  </a:cubicBezTo>
                  <a:cubicBezTo>
                    <a:pt x="7170" y="5461"/>
                    <a:pt x="7168" y="5476"/>
                    <a:pt x="7166" y="5492"/>
                  </a:cubicBezTo>
                  <a:cubicBezTo>
                    <a:pt x="6612" y="4473"/>
                    <a:pt x="5738" y="2972"/>
                    <a:pt x="5056" y="2292"/>
                  </a:cubicBezTo>
                  <a:cubicBezTo>
                    <a:pt x="4759" y="1993"/>
                    <a:pt x="4482" y="1684"/>
                    <a:pt x="4223" y="1395"/>
                  </a:cubicBezTo>
                  <a:cubicBezTo>
                    <a:pt x="3526" y="616"/>
                    <a:pt x="2976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3522725" y="1487225"/>
              <a:ext cx="49300" cy="62550"/>
            </a:xfrm>
            <a:custGeom>
              <a:avLst/>
              <a:gdLst/>
              <a:ahLst/>
              <a:cxnLst/>
              <a:rect l="l" t="t" r="r" b="b"/>
              <a:pathLst>
                <a:path w="1972" h="2502" extrusionOk="0">
                  <a:moveTo>
                    <a:pt x="322" y="0"/>
                  </a:moveTo>
                  <a:cubicBezTo>
                    <a:pt x="268" y="0"/>
                    <a:pt x="213" y="16"/>
                    <a:pt x="165" y="48"/>
                  </a:cubicBezTo>
                  <a:cubicBezTo>
                    <a:pt x="39" y="132"/>
                    <a:pt x="0" y="298"/>
                    <a:pt x="77" y="428"/>
                  </a:cubicBezTo>
                  <a:lnTo>
                    <a:pt x="1376" y="2375"/>
                  </a:lnTo>
                  <a:cubicBezTo>
                    <a:pt x="1428" y="2454"/>
                    <a:pt x="1517" y="2502"/>
                    <a:pt x="1611" y="2502"/>
                  </a:cubicBezTo>
                  <a:lnTo>
                    <a:pt x="1611" y="2502"/>
                  </a:lnTo>
                  <a:cubicBezTo>
                    <a:pt x="1837" y="2501"/>
                    <a:pt x="1971" y="2249"/>
                    <a:pt x="1847" y="2061"/>
                  </a:cubicBezTo>
                  <a:lnTo>
                    <a:pt x="549" y="113"/>
                  </a:lnTo>
                  <a:cubicBezTo>
                    <a:pt x="493" y="40"/>
                    <a:pt x="408" y="0"/>
                    <a:pt x="322" y="0"/>
                  </a:cubicBezTo>
                  <a:close/>
                  <a:moveTo>
                    <a:pt x="1611" y="2502"/>
                  </a:moveTo>
                  <a:lnTo>
                    <a:pt x="1611" y="2502"/>
                  </a:lnTo>
                  <a:cubicBezTo>
                    <a:pt x="1611" y="2502"/>
                    <a:pt x="1611" y="2502"/>
                    <a:pt x="1611" y="2502"/>
                  </a:cubicBezTo>
                  <a:lnTo>
                    <a:pt x="1612" y="2502"/>
                  </a:lnTo>
                  <a:cubicBezTo>
                    <a:pt x="1612" y="2502"/>
                    <a:pt x="1612" y="2502"/>
                    <a:pt x="1611" y="25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FLOWCHART</a:t>
            </a:r>
            <a:endParaRPr dirty="0"/>
          </a:p>
        </p:txBody>
      </p:sp>
      <p:sp>
        <p:nvSpPr>
          <p:cNvPr id="13" name="Google Shape;1485;p43"/>
          <p:cNvSpPr/>
          <p:nvPr/>
        </p:nvSpPr>
        <p:spPr>
          <a:xfrm>
            <a:off x="5241368" y="1296595"/>
            <a:ext cx="3804471" cy="3398043"/>
          </a:xfrm>
          <a:custGeom>
            <a:avLst/>
            <a:gdLst/>
            <a:ahLst/>
            <a:cxnLst/>
            <a:rect l="l" t="t" r="r" b="b"/>
            <a:pathLst>
              <a:path w="215185" h="192197" extrusionOk="0">
                <a:moveTo>
                  <a:pt x="130247" y="1"/>
                </a:moveTo>
                <a:cubicBezTo>
                  <a:pt x="124539" y="1"/>
                  <a:pt x="118687" y="698"/>
                  <a:pt x="112746" y="2157"/>
                </a:cubicBezTo>
                <a:cubicBezTo>
                  <a:pt x="82237" y="9644"/>
                  <a:pt x="74490" y="42681"/>
                  <a:pt x="49070" y="57317"/>
                </a:cubicBezTo>
                <a:cubicBezTo>
                  <a:pt x="29561" y="68549"/>
                  <a:pt x="0" y="86876"/>
                  <a:pt x="4730" y="119394"/>
                </a:cubicBezTo>
                <a:cubicBezTo>
                  <a:pt x="6273" y="129991"/>
                  <a:pt x="13289" y="137733"/>
                  <a:pt x="22914" y="142078"/>
                </a:cubicBezTo>
                <a:cubicBezTo>
                  <a:pt x="36077" y="148019"/>
                  <a:pt x="54482" y="145601"/>
                  <a:pt x="66214" y="154273"/>
                </a:cubicBezTo>
                <a:cubicBezTo>
                  <a:pt x="79812" y="164323"/>
                  <a:pt x="91045" y="178511"/>
                  <a:pt x="120605" y="189154"/>
                </a:cubicBezTo>
                <a:cubicBezTo>
                  <a:pt x="126420" y="191247"/>
                  <a:pt x="132420" y="192196"/>
                  <a:pt x="138425" y="192196"/>
                </a:cubicBezTo>
                <a:cubicBezTo>
                  <a:pt x="156564" y="192196"/>
                  <a:pt x="174751" y="183534"/>
                  <a:pt x="188024" y="171564"/>
                </a:cubicBezTo>
                <a:cubicBezTo>
                  <a:pt x="209771" y="151955"/>
                  <a:pt x="215185" y="120333"/>
                  <a:pt x="212731" y="92256"/>
                </a:cubicBezTo>
                <a:cubicBezTo>
                  <a:pt x="210981" y="72254"/>
                  <a:pt x="204424" y="52744"/>
                  <a:pt x="192850" y="35630"/>
                </a:cubicBezTo>
                <a:cubicBezTo>
                  <a:pt x="178024" y="13706"/>
                  <a:pt x="155547" y="1"/>
                  <a:pt x="13024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86;p43"/>
          <p:cNvGrpSpPr/>
          <p:nvPr/>
        </p:nvGrpSpPr>
        <p:grpSpPr>
          <a:xfrm>
            <a:off x="5763388" y="1694943"/>
            <a:ext cx="3526417" cy="3305683"/>
            <a:chOff x="5906263" y="1914018"/>
            <a:chExt cx="3526417" cy="3305683"/>
          </a:xfrm>
        </p:grpSpPr>
        <p:sp>
          <p:nvSpPr>
            <p:cNvPr id="15" name="Google Shape;1487;p43"/>
            <p:cNvSpPr/>
            <p:nvPr/>
          </p:nvSpPr>
          <p:spPr>
            <a:xfrm>
              <a:off x="7913703" y="4201404"/>
              <a:ext cx="1452695" cy="1018297"/>
            </a:xfrm>
            <a:custGeom>
              <a:avLst/>
              <a:gdLst/>
              <a:ahLst/>
              <a:cxnLst/>
              <a:rect l="l" t="t" r="r" b="b"/>
              <a:pathLst>
                <a:path w="82166" h="57596" extrusionOk="0">
                  <a:moveTo>
                    <a:pt x="30743" y="0"/>
                  </a:moveTo>
                  <a:lnTo>
                    <a:pt x="26015" y="1773"/>
                  </a:lnTo>
                  <a:cubicBezTo>
                    <a:pt x="26015" y="1773"/>
                    <a:pt x="38809" y="17350"/>
                    <a:pt x="50793" y="31679"/>
                  </a:cubicBezTo>
                  <a:cubicBezTo>
                    <a:pt x="48987" y="31838"/>
                    <a:pt x="47177" y="31941"/>
                    <a:pt x="45406" y="31941"/>
                  </a:cubicBezTo>
                  <a:cubicBezTo>
                    <a:pt x="42293" y="31941"/>
                    <a:pt x="39300" y="31624"/>
                    <a:pt x="36656" y="30742"/>
                  </a:cubicBezTo>
                  <a:cubicBezTo>
                    <a:pt x="24241" y="26603"/>
                    <a:pt x="14190" y="17736"/>
                    <a:pt x="14190" y="17736"/>
                  </a:cubicBezTo>
                  <a:lnTo>
                    <a:pt x="14190" y="17736"/>
                  </a:lnTo>
                  <a:cubicBezTo>
                    <a:pt x="1" y="18918"/>
                    <a:pt x="21284" y="41975"/>
                    <a:pt x="29561" y="48479"/>
                  </a:cubicBezTo>
                  <a:cubicBezTo>
                    <a:pt x="37757" y="54918"/>
                    <a:pt x="44046" y="57596"/>
                    <a:pt x="49730" y="57596"/>
                  </a:cubicBezTo>
                  <a:cubicBezTo>
                    <a:pt x="55542" y="57596"/>
                    <a:pt x="60722" y="54797"/>
                    <a:pt x="66662" y="50359"/>
                  </a:cubicBezTo>
                  <a:cubicBezTo>
                    <a:pt x="68778" y="52771"/>
                    <a:pt x="70303" y="54432"/>
                    <a:pt x="70945" y="54982"/>
                  </a:cubicBezTo>
                  <a:cubicBezTo>
                    <a:pt x="70987" y="55017"/>
                    <a:pt x="71028" y="55052"/>
                    <a:pt x="71070" y="55087"/>
                  </a:cubicBezTo>
                  <a:cubicBezTo>
                    <a:pt x="72181" y="56010"/>
                    <a:pt x="73360" y="56403"/>
                    <a:pt x="74484" y="56403"/>
                  </a:cubicBezTo>
                  <a:cubicBezTo>
                    <a:pt x="78714" y="56403"/>
                    <a:pt x="82165" y="50837"/>
                    <a:pt x="78299" y="47015"/>
                  </a:cubicBezTo>
                  <a:lnTo>
                    <a:pt x="74280" y="43041"/>
                  </a:lnTo>
                  <a:cubicBezTo>
                    <a:pt x="77629" y="38193"/>
                    <a:pt x="76186" y="34620"/>
                    <a:pt x="73311" y="31334"/>
                  </a:cubicBezTo>
                  <a:cubicBezTo>
                    <a:pt x="72333" y="30216"/>
                    <a:pt x="70462" y="29825"/>
                    <a:pt x="68013" y="29825"/>
                  </a:cubicBezTo>
                  <a:cubicBezTo>
                    <a:pt x="66125" y="29825"/>
                    <a:pt x="63893" y="30057"/>
                    <a:pt x="61461" y="30368"/>
                  </a:cubicBezTo>
                  <a:lnTo>
                    <a:pt x="30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88;p43"/>
            <p:cNvSpPr/>
            <p:nvPr/>
          </p:nvSpPr>
          <p:spPr>
            <a:xfrm>
              <a:off x="5906263" y="1956875"/>
              <a:ext cx="2881239" cy="2667664"/>
            </a:xfrm>
            <a:custGeom>
              <a:avLst/>
              <a:gdLst/>
              <a:ahLst/>
              <a:cxnLst/>
              <a:rect l="l" t="t" r="r" b="b"/>
              <a:pathLst>
                <a:path w="162966" h="150886" extrusionOk="0">
                  <a:moveTo>
                    <a:pt x="91496" y="1"/>
                  </a:moveTo>
                  <a:cubicBezTo>
                    <a:pt x="91131" y="1"/>
                    <a:pt x="90769" y="47"/>
                    <a:pt x="90421" y="145"/>
                  </a:cubicBezTo>
                  <a:lnTo>
                    <a:pt x="2597" y="24864"/>
                  </a:lnTo>
                  <a:cubicBezTo>
                    <a:pt x="750" y="25384"/>
                    <a:pt x="1" y="27153"/>
                    <a:pt x="925" y="28815"/>
                  </a:cubicBezTo>
                  <a:lnTo>
                    <a:pt x="67528" y="148674"/>
                  </a:lnTo>
                  <a:cubicBezTo>
                    <a:pt x="68278" y="150022"/>
                    <a:pt x="69897" y="150886"/>
                    <a:pt x="71469" y="150886"/>
                  </a:cubicBezTo>
                  <a:cubicBezTo>
                    <a:pt x="71834" y="150886"/>
                    <a:pt x="72197" y="150839"/>
                    <a:pt x="72545" y="150741"/>
                  </a:cubicBezTo>
                  <a:lnTo>
                    <a:pt x="160369" y="126022"/>
                  </a:lnTo>
                  <a:cubicBezTo>
                    <a:pt x="162216" y="125502"/>
                    <a:pt x="162965" y="123734"/>
                    <a:pt x="162041" y="122072"/>
                  </a:cubicBezTo>
                  <a:lnTo>
                    <a:pt x="95438" y="2212"/>
                  </a:lnTo>
                  <a:cubicBezTo>
                    <a:pt x="94688" y="863"/>
                    <a:pt x="93068" y="1"/>
                    <a:pt x="91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89;p43"/>
            <p:cNvSpPr/>
            <p:nvPr/>
          </p:nvSpPr>
          <p:spPr>
            <a:xfrm>
              <a:off x="5907995" y="1951677"/>
              <a:ext cx="2877756" cy="2678078"/>
            </a:xfrm>
            <a:custGeom>
              <a:avLst/>
              <a:gdLst/>
              <a:ahLst/>
              <a:cxnLst/>
              <a:rect l="l" t="t" r="r" b="b"/>
              <a:pathLst>
                <a:path w="162769" h="151475" extrusionOk="0">
                  <a:moveTo>
                    <a:pt x="91392" y="589"/>
                  </a:moveTo>
                  <a:cubicBezTo>
                    <a:pt x="91396" y="589"/>
                    <a:pt x="91401" y="589"/>
                    <a:pt x="91405" y="589"/>
                  </a:cubicBezTo>
                  <a:cubicBezTo>
                    <a:pt x="92871" y="589"/>
                    <a:pt x="94384" y="1394"/>
                    <a:pt x="95080" y="2650"/>
                  </a:cubicBezTo>
                  <a:lnTo>
                    <a:pt x="161685" y="122510"/>
                  </a:lnTo>
                  <a:cubicBezTo>
                    <a:pt x="162083" y="123227"/>
                    <a:pt x="162152" y="123984"/>
                    <a:pt x="161879" y="124642"/>
                  </a:cubicBezTo>
                  <a:cubicBezTo>
                    <a:pt x="161601" y="125310"/>
                    <a:pt x="161000" y="125803"/>
                    <a:pt x="160190" y="126031"/>
                  </a:cubicBezTo>
                  <a:lnTo>
                    <a:pt x="72367" y="150751"/>
                  </a:lnTo>
                  <a:cubicBezTo>
                    <a:pt x="72043" y="150842"/>
                    <a:pt x="71705" y="150885"/>
                    <a:pt x="71365" y="150885"/>
                  </a:cubicBezTo>
                  <a:cubicBezTo>
                    <a:pt x="69900" y="150885"/>
                    <a:pt x="68386" y="150081"/>
                    <a:pt x="67688" y="148826"/>
                  </a:cubicBezTo>
                  <a:lnTo>
                    <a:pt x="1085" y="28964"/>
                  </a:lnTo>
                  <a:cubicBezTo>
                    <a:pt x="687" y="28247"/>
                    <a:pt x="616" y="27490"/>
                    <a:pt x="891" y="26833"/>
                  </a:cubicBezTo>
                  <a:cubicBezTo>
                    <a:pt x="1169" y="26164"/>
                    <a:pt x="1768" y="25671"/>
                    <a:pt x="2579" y="25443"/>
                  </a:cubicBezTo>
                  <a:lnTo>
                    <a:pt x="90403" y="723"/>
                  </a:lnTo>
                  <a:cubicBezTo>
                    <a:pt x="90725" y="634"/>
                    <a:pt x="91058" y="589"/>
                    <a:pt x="91392" y="589"/>
                  </a:cubicBezTo>
                  <a:close/>
                  <a:moveTo>
                    <a:pt x="91389" y="0"/>
                  </a:moveTo>
                  <a:cubicBezTo>
                    <a:pt x="91000" y="0"/>
                    <a:pt x="90614" y="50"/>
                    <a:pt x="90243" y="154"/>
                  </a:cubicBezTo>
                  <a:lnTo>
                    <a:pt x="2419" y="24874"/>
                  </a:lnTo>
                  <a:cubicBezTo>
                    <a:pt x="1431" y="25152"/>
                    <a:pt x="694" y="25767"/>
                    <a:pt x="344" y="26605"/>
                  </a:cubicBezTo>
                  <a:cubicBezTo>
                    <a:pt x="1" y="27433"/>
                    <a:pt x="80" y="28373"/>
                    <a:pt x="567" y="29251"/>
                  </a:cubicBezTo>
                  <a:lnTo>
                    <a:pt x="67172" y="149114"/>
                  </a:lnTo>
                  <a:cubicBezTo>
                    <a:pt x="67971" y="150551"/>
                    <a:pt x="69705" y="151475"/>
                    <a:pt x="71382" y="151475"/>
                  </a:cubicBezTo>
                  <a:cubicBezTo>
                    <a:pt x="71768" y="151475"/>
                    <a:pt x="72154" y="151423"/>
                    <a:pt x="72526" y="151320"/>
                  </a:cubicBezTo>
                  <a:lnTo>
                    <a:pt x="160350" y="126600"/>
                  </a:lnTo>
                  <a:cubicBezTo>
                    <a:pt x="161339" y="126323"/>
                    <a:pt x="162075" y="125708"/>
                    <a:pt x="162424" y="124869"/>
                  </a:cubicBezTo>
                  <a:cubicBezTo>
                    <a:pt x="162769" y="124042"/>
                    <a:pt x="162690" y="123101"/>
                    <a:pt x="162202" y="122223"/>
                  </a:cubicBezTo>
                  <a:lnTo>
                    <a:pt x="95598" y="2363"/>
                  </a:lnTo>
                  <a:cubicBezTo>
                    <a:pt x="94799" y="925"/>
                    <a:pt x="93066" y="0"/>
                    <a:pt x="91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0;p43"/>
            <p:cNvSpPr/>
            <p:nvPr/>
          </p:nvSpPr>
          <p:spPr>
            <a:xfrm>
              <a:off x="6005854" y="2016916"/>
              <a:ext cx="2662360" cy="2512134"/>
            </a:xfrm>
            <a:custGeom>
              <a:avLst/>
              <a:gdLst/>
              <a:ahLst/>
              <a:cxnLst/>
              <a:rect l="l" t="t" r="r" b="b"/>
              <a:pathLst>
                <a:path w="150586" h="142089" extrusionOk="0">
                  <a:moveTo>
                    <a:pt x="84908" y="1"/>
                  </a:moveTo>
                  <a:lnTo>
                    <a:pt x="0" y="23900"/>
                  </a:lnTo>
                  <a:lnTo>
                    <a:pt x="65677" y="142089"/>
                  </a:lnTo>
                  <a:lnTo>
                    <a:pt x="150585" y="118190"/>
                  </a:lnTo>
                  <a:lnTo>
                    <a:pt x="84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1;p43"/>
            <p:cNvSpPr/>
            <p:nvPr/>
          </p:nvSpPr>
          <p:spPr>
            <a:xfrm>
              <a:off x="5998093" y="2010781"/>
              <a:ext cx="2677884" cy="2524439"/>
            </a:xfrm>
            <a:custGeom>
              <a:avLst/>
              <a:gdLst/>
              <a:ahLst/>
              <a:cxnLst/>
              <a:rect l="l" t="t" r="r" b="b"/>
              <a:pathLst>
                <a:path w="151464" h="142785" extrusionOk="0">
                  <a:moveTo>
                    <a:pt x="85203" y="695"/>
                  </a:moveTo>
                  <a:lnTo>
                    <a:pt x="150583" y="118353"/>
                  </a:lnTo>
                  <a:lnTo>
                    <a:pt x="66261" y="142088"/>
                  </a:lnTo>
                  <a:lnTo>
                    <a:pt x="880" y="24430"/>
                  </a:lnTo>
                  <a:lnTo>
                    <a:pt x="85203" y="695"/>
                  </a:lnTo>
                  <a:close/>
                  <a:moveTo>
                    <a:pt x="85492" y="0"/>
                  </a:moveTo>
                  <a:lnTo>
                    <a:pt x="0" y="24064"/>
                  </a:lnTo>
                  <a:lnTo>
                    <a:pt x="65858" y="142579"/>
                  </a:lnTo>
                  <a:lnTo>
                    <a:pt x="65971" y="142785"/>
                  </a:lnTo>
                  <a:lnTo>
                    <a:pt x="151103" y="118823"/>
                  </a:lnTo>
                  <a:lnTo>
                    <a:pt x="151463" y="118721"/>
                  </a:lnTo>
                  <a:lnTo>
                    <a:pt x="85607" y="206"/>
                  </a:lnTo>
                  <a:lnTo>
                    <a:pt x="85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2;p43"/>
            <p:cNvSpPr/>
            <p:nvPr/>
          </p:nvSpPr>
          <p:spPr>
            <a:xfrm>
              <a:off x="7062393" y="2426650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3;p43"/>
            <p:cNvSpPr/>
            <p:nvPr/>
          </p:nvSpPr>
          <p:spPr>
            <a:xfrm>
              <a:off x="7060944" y="2421717"/>
              <a:ext cx="119446" cy="42821"/>
            </a:xfrm>
            <a:custGeom>
              <a:avLst/>
              <a:gdLst/>
              <a:ahLst/>
              <a:cxnLst/>
              <a:rect l="l" t="t" r="r" b="b"/>
              <a:pathLst>
                <a:path w="6756" h="2422" extrusionOk="0">
                  <a:moveTo>
                    <a:pt x="6596" y="0"/>
                  </a:moveTo>
                  <a:lnTo>
                    <a:pt x="1" y="1852"/>
                  </a:lnTo>
                  <a:lnTo>
                    <a:pt x="161" y="2421"/>
                  </a:lnTo>
                  <a:lnTo>
                    <a:pt x="6755" y="569"/>
                  </a:lnTo>
                  <a:lnTo>
                    <a:pt x="6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4;p43"/>
            <p:cNvSpPr/>
            <p:nvPr/>
          </p:nvSpPr>
          <p:spPr>
            <a:xfrm>
              <a:off x="6253958" y="2484853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95;p43"/>
            <p:cNvSpPr/>
            <p:nvPr/>
          </p:nvSpPr>
          <p:spPr>
            <a:xfrm>
              <a:off x="6252473" y="2480061"/>
              <a:ext cx="721132" cy="211859"/>
            </a:xfrm>
            <a:custGeom>
              <a:avLst/>
              <a:gdLst/>
              <a:ahLst/>
              <a:cxnLst/>
              <a:rect l="l" t="t" r="r" b="b"/>
              <a:pathLst>
                <a:path w="40788" h="11983" extrusionOk="0">
                  <a:moveTo>
                    <a:pt x="40627" y="0"/>
                  </a:moveTo>
                  <a:lnTo>
                    <a:pt x="0" y="11413"/>
                  </a:lnTo>
                  <a:lnTo>
                    <a:pt x="160" y="11982"/>
                  </a:lnTo>
                  <a:lnTo>
                    <a:pt x="40787" y="570"/>
                  </a:lnTo>
                  <a:lnTo>
                    <a:pt x="406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6;p43"/>
            <p:cNvSpPr/>
            <p:nvPr/>
          </p:nvSpPr>
          <p:spPr>
            <a:xfrm>
              <a:off x="6934532" y="2507819"/>
              <a:ext cx="289545" cy="81522"/>
            </a:xfrm>
            <a:custGeom>
              <a:avLst/>
              <a:gdLst/>
              <a:ahLst/>
              <a:cxnLst/>
              <a:rect l="l" t="t" r="r" b="b"/>
              <a:pathLst>
                <a:path w="16377" h="4611" extrusionOk="0">
                  <a:moveTo>
                    <a:pt x="1" y="4611"/>
                  </a:moveTo>
                  <a:lnTo>
                    <a:pt x="1637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97;p43"/>
            <p:cNvSpPr/>
            <p:nvPr/>
          </p:nvSpPr>
          <p:spPr>
            <a:xfrm>
              <a:off x="6933064" y="2502922"/>
              <a:ext cx="292445" cy="91423"/>
            </a:xfrm>
            <a:custGeom>
              <a:avLst/>
              <a:gdLst/>
              <a:ahLst/>
              <a:cxnLst/>
              <a:rect l="l" t="t" r="r" b="b"/>
              <a:pathLst>
                <a:path w="16541" h="5171" extrusionOk="0">
                  <a:moveTo>
                    <a:pt x="16381" y="0"/>
                  </a:moveTo>
                  <a:lnTo>
                    <a:pt x="1" y="4602"/>
                  </a:lnTo>
                  <a:lnTo>
                    <a:pt x="161" y="5171"/>
                  </a:lnTo>
                  <a:lnTo>
                    <a:pt x="16540" y="570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98;p43"/>
            <p:cNvSpPr/>
            <p:nvPr/>
          </p:nvSpPr>
          <p:spPr>
            <a:xfrm>
              <a:off x="6490817" y="2611548"/>
              <a:ext cx="364756" cy="102668"/>
            </a:xfrm>
            <a:custGeom>
              <a:avLst/>
              <a:gdLst/>
              <a:ahLst/>
              <a:cxnLst/>
              <a:rect l="l" t="t" r="r" b="b"/>
              <a:pathLst>
                <a:path w="20631" h="5807" extrusionOk="0">
                  <a:moveTo>
                    <a:pt x="1" y="5807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99;p43"/>
            <p:cNvSpPr/>
            <p:nvPr/>
          </p:nvSpPr>
          <p:spPr>
            <a:xfrm>
              <a:off x="6489367" y="2606650"/>
              <a:ext cx="367638" cy="112551"/>
            </a:xfrm>
            <a:custGeom>
              <a:avLst/>
              <a:gdLst/>
              <a:ahLst/>
              <a:cxnLst/>
              <a:rect l="l" t="t" r="r" b="b"/>
              <a:pathLst>
                <a:path w="20794" h="6366" extrusionOk="0">
                  <a:moveTo>
                    <a:pt x="20634" y="0"/>
                  </a:moveTo>
                  <a:lnTo>
                    <a:pt x="1" y="5797"/>
                  </a:lnTo>
                  <a:lnTo>
                    <a:pt x="161" y="6366"/>
                  </a:lnTo>
                  <a:lnTo>
                    <a:pt x="20793" y="570"/>
                  </a:lnTo>
                  <a:lnTo>
                    <a:pt x="20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0;p43"/>
            <p:cNvSpPr/>
            <p:nvPr/>
          </p:nvSpPr>
          <p:spPr>
            <a:xfrm>
              <a:off x="6299059" y="2733257"/>
              <a:ext cx="124114" cy="34936"/>
            </a:xfrm>
            <a:custGeom>
              <a:avLst/>
              <a:gdLst/>
              <a:ahLst/>
              <a:cxnLst/>
              <a:rect l="l" t="t" r="r" b="b"/>
              <a:pathLst>
                <a:path w="7020" h="1976" extrusionOk="0">
                  <a:moveTo>
                    <a:pt x="0" y="1976"/>
                  </a:moveTo>
                  <a:lnTo>
                    <a:pt x="701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1;p43"/>
            <p:cNvSpPr/>
            <p:nvPr/>
          </p:nvSpPr>
          <p:spPr>
            <a:xfrm>
              <a:off x="6297610" y="2728289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1"/>
                  </a:moveTo>
                  <a:lnTo>
                    <a:pt x="0" y="1972"/>
                  </a:lnTo>
                  <a:lnTo>
                    <a:pt x="160" y="2543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2;p43"/>
            <p:cNvSpPr/>
            <p:nvPr/>
          </p:nvSpPr>
          <p:spPr>
            <a:xfrm>
              <a:off x="6705151" y="2588988"/>
              <a:ext cx="564027" cy="158784"/>
            </a:xfrm>
            <a:custGeom>
              <a:avLst/>
              <a:gdLst/>
              <a:ahLst/>
              <a:cxnLst/>
              <a:rect l="l" t="t" r="r" b="b"/>
              <a:pathLst>
                <a:path w="31902" h="8981" extrusionOk="0">
                  <a:moveTo>
                    <a:pt x="1" y="8980"/>
                  </a:moveTo>
                  <a:lnTo>
                    <a:pt x="319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3;p43"/>
            <p:cNvSpPr/>
            <p:nvPr/>
          </p:nvSpPr>
          <p:spPr>
            <a:xfrm>
              <a:off x="6703666" y="2584161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0" y="8963"/>
                  </a:lnTo>
                  <a:lnTo>
                    <a:pt x="160" y="9533"/>
                  </a:lnTo>
                  <a:lnTo>
                    <a:pt x="32067" y="570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4;p43"/>
            <p:cNvSpPr/>
            <p:nvPr/>
          </p:nvSpPr>
          <p:spPr>
            <a:xfrm>
              <a:off x="6344143" y="2782672"/>
              <a:ext cx="236930" cy="66707"/>
            </a:xfrm>
            <a:custGeom>
              <a:avLst/>
              <a:gdLst/>
              <a:ahLst/>
              <a:cxnLst/>
              <a:rect l="l" t="t" r="r" b="b"/>
              <a:pathLst>
                <a:path w="13401" h="3773" extrusionOk="0">
                  <a:moveTo>
                    <a:pt x="1" y="3772"/>
                  </a:moveTo>
                  <a:lnTo>
                    <a:pt x="1340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5;p43"/>
            <p:cNvSpPr/>
            <p:nvPr/>
          </p:nvSpPr>
          <p:spPr>
            <a:xfrm>
              <a:off x="6342711" y="2777757"/>
              <a:ext cx="239741" cy="76625"/>
            </a:xfrm>
            <a:custGeom>
              <a:avLst/>
              <a:gdLst/>
              <a:ahLst/>
              <a:cxnLst/>
              <a:rect l="l" t="t" r="r" b="b"/>
              <a:pathLst>
                <a:path w="13560" h="4334" extrusionOk="0">
                  <a:moveTo>
                    <a:pt x="13400" y="0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0" y="569"/>
                  </a:lnTo>
                  <a:lnTo>
                    <a:pt x="13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06;p43"/>
            <p:cNvSpPr/>
            <p:nvPr/>
          </p:nvSpPr>
          <p:spPr>
            <a:xfrm>
              <a:off x="7362511" y="2333742"/>
              <a:ext cx="249536" cy="184349"/>
            </a:xfrm>
            <a:custGeom>
              <a:avLst/>
              <a:gdLst/>
              <a:ahLst/>
              <a:cxnLst/>
              <a:rect l="l" t="t" r="r" b="b"/>
              <a:pathLst>
                <a:path w="14114" h="10427" extrusionOk="0">
                  <a:moveTo>
                    <a:pt x="6072" y="0"/>
                  </a:moveTo>
                  <a:cubicBezTo>
                    <a:pt x="5468" y="0"/>
                    <a:pt x="4869" y="78"/>
                    <a:pt x="4293" y="240"/>
                  </a:cubicBezTo>
                  <a:cubicBezTo>
                    <a:pt x="1240" y="1100"/>
                    <a:pt x="1" y="4023"/>
                    <a:pt x="1528" y="6770"/>
                  </a:cubicBezTo>
                  <a:cubicBezTo>
                    <a:pt x="2766" y="8999"/>
                    <a:pt x="5444" y="10427"/>
                    <a:pt x="8041" y="10427"/>
                  </a:cubicBezTo>
                  <a:cubicBezTo>
                    <a:pt x="8645" y="10427"/>
                    <a:pt x="9245" y="10349"/>
                    <a:pt x="9821" y="10187"/>
                  </a:cubicBezTo>
                  <a:cubicBezTo>
                    <a:pt x="12876" y="9329"/>
                    <a:pt x="14113" y="6404"/>
                    <a:pt x="12587" y="3657"/>
                  </a:cubicBezTo>
                  <a:cubicBezTo>
                    <a:pt x="11348" y="1429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07;p43"/>
            <p:cNvSpPr/>
            <p:nvPr/>
          </p:nvSpPr>
          <p:spPr>
            <a:xfrm>
              <a:off x="7368947" y="2328544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98" y="589"/>
                  </a:moveTo>
                  <a:cubicBezTo>
                    <a:pt x="5702" y="589"/>
                    <a:pt x="5707" y="589"/>
                    <a:pt x="5712" y="589"/>
                  </a:cubicBezTo>
                  <a:cubicBezTo>
                    <a:pt x="8205" y="589"/>
                    <a:pt x="10779" y="1960"/>
                    <a:pt x="11965" y="4095"/>
                  </a:cubicBezTo>
                  <a:cubicBezTo>
                    <a:pt x="12654" y="5333"/>
                    <a:pt x="12771" y="6646"/>
                    <a:pt x="12294" y="7788"/>
                  </a:cubicBezTo>
                  <a:cubicBezTo>
                    <a:pt x="11812" y="8948"/>
                    <a:pt x="10775" y="9803"/>
                    <a:pt x="9377" y="10197"/>
                  </a:cubicBezTo>
                  <a:cubicBezTo>
                    <a:pt x="8827" y="10351"/>
                    <a:pt x="8254" y="10425"/>
                    <a:pt x="7676" y="10425"/>
                  </a:cubicBezTo>
                  <a:cubicBezTo>
                    <a:pt x="5185" y="10425"/>
                    <a:pt x="2609" y="9056"/>
                    <a:pt x="1422" y="6921"/>
                  </a:cubicBezTo>
                  <a:cubicBezTo>
                    <a:pt x="734" y="5682"/>
                    <a:pt x="616" y="4369"/>
                    <a:pt x="1092" y="3227"/>
                  </a:cubicBezTo>
                  <a:cubicBezTo>
                    <a:pt x="1576" y="2067"/>
                    <a:pt x="2612" y="1212"/>
                    <a:pt x="4010" y="818"/>
                  </a:cubicBezTo>
                  <a:cubicBezTo>
                    <a:pt x="4560" y="666"/>
                    <a:pt x="5127" y="589"/>
                    <a:pt x="5698" y="589"/>
                  </a:cubicBezTo>
                  <a:close/>
                  <a:moveTo>
                    <a:pt x="5696" y="1"/>
                  </a:moveTo>
                  <a:cubicBezTo>
                    <a:pt x="5069" y="1"/>
                    <a:pt x="4447" y="81"/>
                    <a:pt x="3850" y="249"/>
                  </a:cubicBezTo>
                  <a:cubicBezTo>
                    <a:pt x="2275" y="692"/>
                    <a:pt x="1101" y="1669"/>
                    <a:pt x="547" y="3000"/>
                  </a:cubicBezTo>
                  <a:cubicBezTo>
                    <a:pt x="1" y="4313"/>
                    <a:pt x="128" y="5806"/>
                    <a:pt x="906" y="7208"/>
                  </a:cubicBezTo>
                  <a:cubicBezTo>
                    <a:pt x="2194" y="9526"/>
                    <a:pt x="4988" y="11014"/>
                    <a:pt x="7692" y="11014"/>
                  </a:cubicBezTo>
                  <a:cubicBezTo>
                    <a:pt x="7701" y="11014"/>
                    <a:pt x="7710" y="11014"/>
                    <a:pt x="7720" y="11014"/>
                  </a:cubicBezTo>
                  <a:cubicBezTo>
                    <a:pt x="8334" y="11014"/>
                    <a:pt x="8945" y="10931"/>
                    <a:pt x="9538" y="10766"/>
                  </a:cubicBezTo>
                  <a:cubicBezTo>
                    <a:pt x="11113" y="10323"/>
                    <a:pt x="12286" y="9346"/>
                    <a:pt x="12840" y="8016"/>
                  </a:cubicBezTo>
                  <a:cubicBezTo>
                    <a:pt x="13388" y="6703"/>
                    <a:pt x="13260" y="5208"/>
                    <a:pt x="12483" y="3808"/>
                  </a:cubicBezTo>
                  <a:cubicBezTo>
                    <a:pt x="11193" y="1489"/>
                    <a:pt x="8399" y="1"/>
                    <a:pt x="5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08;p43"/>
            <p:cNvSpPr/>
            <p:nvPr/>
          </p:nvSpPr>
          <p:spPr>
            <a:xfrm>
              <a:off x="6455050" y="3016101"/>
              <a:ext cx="116582" cy="32832"/>
            </a:xfrm>
            <a:custGeom>
              <a:avLst/>
              <a:gdLst/>
              <a:ahLst/>
              <a:cxnLst/>
              <a:rect l="l" t="t" r="r" b="b"/>
              <a:pathLst>
                <a:path w="6594" h="1857" extrusionOk="0">
                  <a:moveTo>
                    <a:pt x="6594" y="1"/>
                  </a:moveTo>
                  <a:lnTo>
                    <a:pt x="0" y="18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09;p43"/>
            <p:cNvSpPr/>
            <p:nvPr/>
          </p:nvSpPr>
          <p:spPr>
            <a:xfrm>
              <a:off x="6453600" y="3011133"/>
              <a:ext cx="119411" cy="42839"/>
            </a:xfrm>
            <a:custGeom>
              <a:avLst/>
              <a:gdLst/>
              <a:ahLst/>
              <a:cxnLst/>
              <a:rect l="l" t="t" r="r" b="b"/>
              <a:pathLst>
                <a:path w="6754" h="2423" extrusionOk="0">
                  <a:moveTo>
                    <a:pt x="6594" y="1"/>
                  </a:moveTo>
                  <a:lnTo>
                    <a:pt x="1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10;p43"/>
            <p:cNvSpPr/>
            <p:nvPr/>
          </p:nvSpPr>
          <p:spPr>
            <a:xfrm>
              <a:off x="6661853" y="2788542"/>
              <a:ext cx="718232" cy="202188"/>
            </a:xfrm>
            <a:custGeom>
              <a:avLst/>
              <a:gdLst/>
              <a:ahLst/>
              <a:cxnLst/>
              <a:rect l="l" t="t" r="r" b="b"/>
              <a:pathLst>
                <a:path w="40624" h="11436" extrusionOk="0">
                  <a:moveTo>
                    <a:pt x="40623" y="1"/>
                  </a:moveTo>
                  <a:lnTo>
                    <a:pt x="1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11;p43"/>
            <p:cNvSpPr/>
            <p:nvPr/>
          </p:nvSpPr>
          <p:spPr>
            <a:xfrm>
              <a:off x="6656407" y="2780869"/>
              <a:ext cx="719099" cy="211506"/>
            </a:xfrm>
            <a:custGeom>
              <a:avLst/>
              <a:gdLst/>
              <a:ahLst/>
              <a:cxnLst/>
              <a:rect l="l" t="t" r="r" b="b"/>
              <a:pathLst>
                <a:path w="40673" h="11963" extrusionOk="0">
                  <a:moveTo>
                    <a:pt x="40513" y="0"/>
                  </a:moveTo>
                  <a:lnTo>
                    <a:pt x="0" y="11395"/>
                  </a:lnTo>
                  <a:lnTo>
                    <a:pt x="160" y="11962"/>
                  </a:lnTo>
                  <a:lnTo>
                    <a:pt x="40673" y="568"/>
                  </a:lnTo>
                  <a:lnTo>
                    <a:pt x="40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12;p43"/>
            <p:cNvSpPr/>
            <p:nvPr/>
          </p:nvSpPr>
          <p:spPr>
            <a:xfrm>
              <a:off x="6500169" y="3048579"/>
              <a:ext cx="289545" cy="81505"/>
            </a:xfrm>
            <a:custGeom>
              <a:avLst/>
              <a:gdLst/>
              <a:ahLst/>
              <a:cxnLst/>
              <a:rect l="l" t="t" r="r" b="b"/>
              <a:pathLst>
                <a:path w="16377" h="4610" extrusionOk="0">
                  <a:moveTo>
                    <a:pt x="16376" y="1"/>
                  </a:moveTo>
                  <a:lnTo>
                    <a:pt x="0" y="46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13;p43"/>
            <p:cNvSpPr/>
            <p:nvPr/>
          </p:nvSpPr>
          <p:spPr>
            <a:xfrm>
              <a:off x="6498684" y="3043682"/>
              <a:ext cx="292427" cy="91423"/>
            </a:xfrm>
            <a:custGeom>
              <a:avLst/>
              <a:gdLst/>
              <a:ahLst/>
              <a:cxnLst/>
              <a:rect l="l" t="t" r="r" b="b"/>
              <a:pathLst>
                <a:path w="16540" h="5171" extrusionOk="0">
                  <a:moveTo>
                    <a:pt x="16380" y="1"/>
                  </a:moveTo>
                  <a:lnTo>
                    <a:pt x="0" y="4601"/>
                  </a:lnTo>
                  <a:lnTo>
                    <a:pt x="160" y="5170"/>
                  </a:lnTo>
                  <a:lnTo>
                    <a:pt x="16540" y="570"/>
                  </a:lnTo>
                  <a:lnTo>
                    <a:pt x="16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14;p43"/>
            <p:cNvSpPr/>
            <p:nvPr/>
          </p:nvSpPr>
          <p:spPr>
            <a:xfrm>
              <a:off x="6868656" y="2923688"/>
              <a:ext cx="364756" cy="102703"/>
            </a:xfrm>
            <a:custGeom>
              <a:avLst/>
              <a:gdLst/>
              <a:ahLst/>
              <a:cxnLst/>
              <a:rect l="l" t="t" r="r" b="b"/>
              <a:pathLst>
                <a:path w="20631" h="5809" extrusionOk="0">
                  <a:moveTo>
                    <a:pt x="20630" y="0"/>
                  </a:moveTo>
                  <a:lnTo>
                    <a:pt x="0" y="58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15;p43"/>
            <p:cNvSpPr/>
            <p:nvPr/>
          </p:nvSpPr>
          <p:spPr>
            <a:xfrm>
              <a:off x="6867188" y="2918826"/>
              <a:ext cx="367620" cy="112551"/>
            </a:xfrm>
            <a:custGeom>
              <a:avLst/>
              <a:gdLst/>
              <a:ahLst/>
              <a:cxnLst/>
              <a:rect l="l" t="t" r="r" b="b"/>
              <a:pathLst>
                <a:path w="20793" h="6366" extrusionOk="0">
                  <a:moveTo>
                    <a:pt x="20633" y="1"/>
                  </a:moveTo>
                  <a:lnTo>
                    <a:pt x="0" y="5796"/>
                  </a:lnTo>
                  <a:lnTo>
                    <a:pt x="160" y="6365"/>
                  </a:lnTo>
                  <a:lnTo>
                    <a:pt x="20793" y="570"/>
                  </a:lnTo>
                  <a:lnTo>
                    <a:pt x="20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16;p43"/>
            <p:cNvSpPr/>
            <p:nvPr/>
          </p:nvSpPr>
          <p:spPr>
            <a:xfrm>
              <a:off x="7301091" y="2869729"/>
              <a:ext cx="124078" cy="34936"/>
            </a:xfrm>
            <a:custGeom>
              <a:avLst/>
              <a:gdLst/>
              <a:ahLst/>
              <a:cxnLst/>
              <a:rect l="l" t="t" r="r" b="b"/>
              <a:pathLst>
                <a:path w="7018" h="1976" extrusionOk="0">
                  <a:moveTo>
                    <a:pt x="7018" y="0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17;p43"/>
            <p:cNvSpPr/>
            <p:nvPr/>
          </p:nvSpPr>
          <p:spPr>
            <a:xfrm>
              <a:off x="7299659" y="2864672"/>
              <a:ext cx="126942" cy="45031"/>
            </a:xfrm>
            <a:custGeom>
              <a:avLst/>
              <a:gdLst/>
              <a:ahLst/>
              <a:cxnLst/>
              <a:rect l="l" t="t" r="r" b="b"/>
              <a:pathLst>
                <a:path w="7180" h="2547" extrusionOk="0">
                  <a:moveTo>
                    <a:pt x="7020" y="1"/>
                  </a:moveTo>
                  <a:lnTo>
                    <a:pt x="0" y="1977"/>
                  </a:lnTo>
                  <a:lnTo>
                    <a:pt x="160" y="2546"/>
                  </a:lnTo>
                  <a:lnTo>
                    <a:pt x="7179" y="571"/>
                  </a:lnTo>
                  <a:lnTo>
                    <a:pt x="70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18;p43"/>
            <p:cNvSpPr/>
            <p:nvPr/>
          </p:nvSpPr>
          <p:spPr>
            <a:xfrm>
              <a:off x="6545271" y="3052504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2" y="0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19;p43"/>
            <p:cNvSpPr/>
            <p:nvPr/>
          </p:nvSpPr>
          <p:spPr>
            <a:xfrm>
              <a:off x="6543768" y="3047678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1" y="8963"/>
                  </a:lnTo>
                  <a:lnTo>
                    <a:pt x="161" y="9532"/>
                  </a:lnTo>
                  <a:lnTo>
                    <a:pt x="32068" y="569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20;p43"/>
            <p:cNvSpPr/>
            <p:nvPr/>
          </p:nvSpPr>
          <p:spPr>
            <a:xfrm>
              <a:off x="7233394" y="2950880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13399" y="1"/>
                  </a:moveTo>
                  <a:lnTo>
                    <a:pt x="0" y="37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21;p43"/>
            <p:cNvSpPr/>
            <p:nvPr/>
          </p:nvSpPr>
          <p:spPr>
            <a:xfrm>
              <a:off x="7231962" y="2945859"/>
              <a:ext cx="239758" cy="76767"/>
            </a:xfrm>
            <a:custGeom>
              <a:avLst/>
              <a:gdLst/>
              <a:ahLst/>
              <a:cxnLst/>
              <a:rect l="l" t="t" r="r" b="b"/>
              <a:pathLst>
                <a:path w="13561" h="4342" extrusionOk="0">
                  <a:moveTo>
                    <a:pt x="13399" y="0"/>
                  </a:moveTo>
                  <a:lnTo>
                    <a:pt x="1" y="3772"/>
                  </a:lnTo>
                  <a:lnTo>
                    <a:pt x="161" y="4341"/>
                  </a:lnTo>
                  <a:lnTo>
                    <a:pt x="13560" y="569"/>
                  </a:lnTo>
                  <a:lnTo>
                    <a:pt x="13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22;p43"/>
            <p:cNvSpPr/>
            <p:nvPr/>
          </p:nvSpPr>
          <p:spPr>
            <a:xfrm>
              <a:off x="7563639" y="2695634"/>
              <a:ext cx="249518" cy="184367"/>
            </a:xfrm>
            <a:custGeom>
              <a:avLst/>
              <a:gdLst/>
              <a:ahLst/>
              <a:cxnLst/>
              <a:rect l="l" t="t" r="r" b="b"/>
              <a:pathLst>
                <a:path w="14113" h="10428" extrusionOk="0">
                  <a:moveTo>
                    <a:pt x="6071" y="1"/>
                  </a:moveTo>
                  <a:cubicBezTo>
                    <a:pt x="5467" y="1"/>
                    <a:pt x="4868" y="78"/>
                    <a:pt x="4292" y="240"/>
                  </a:cubicBezTo>
                  <a:cubicBezTo>
                    <a:pt x="1238" y="1100"/>
                    <a:pt x="0" y="4023"/>
                    <a:pt x="1526" y="6770"/>
                  </a:cubicBezTo>
                  <a:cubicBezTo>
                    <a:pt x="2765" y="9000"/>
                    <a:pt x="5444" y="10427"/>
                    <a:pt x="8042" y="10427"/>
                  </a:cubicBezTo>
                  <a:cubicBezTo>
                    <a:pt x="8646" y="10427"/>
                    <a:pt x="9245" y="10350"/>
                    <a:pt x="9820" y="10189"/>
                  </a:cubicBezTo>
                  <a:cubicBezTo>
                    <a:pt x="12875" y="9329"/>
                    <a:pt x="14112" y="6405"/>
                    <a:pt x="12585" y="3658"/>
                  </a:cubicBezTo>
                  <a:cubicBezTo>
                    <a:pt x="11347" y="1429"/>
                    <a:pt x="8669" y="1"/>
                    <a:pt x="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23;p43"/>
            <p:cNvSpPr/>
            <p:nvPr/>
          </p:nvSpPr>
          <p:spPr>
            <a:xfrm>
              <a:off x="7570039" y="2690471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6" y="588"/>
                  </a:moveTo>
                  <a:cubicBezTo>
                    <a:pt x="5695" y="588"/>
                    <a:pt x="5704" y="588"/>
                    <a:pt x="5713" y="589"/>
                  </a:cubicBezTo>
                  <a:cubicBezTo>
                    <a:pt x="8205" y="589"/>
                    <a:pt x="10779" y="1958"/>
                    <a:pt x="11964" y="4094"/>
                  </a:cubicBezTo>
                  <a:cubicBezTo>
                    <a:pt x="12654" y="5331"/>
                    <a:pt x="12771" y="6644"/>
                    <a:pt x="12295" y="7786"/>
                  </a:cubicBezTo>
                  <a:cubicBezTo>
                    <a:pt x="11812" y="8946"/>
                    <a:pt x="10777" y="9801"/>
                    <a:pt x="9378" y="10195"/>
                  </a:cubicBezTo>
                  <a:cubicBezTo>
                    <a:pt x="8827" y="10350"/>
                    <a:pt x="8253" y="10424"/>
                    <a:pt x="7675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6" y="2065"/>
                    <a:pt x="2612" y="1210"/>
                    <a:pt x="4011" y="816"/>
                  </a:cubicBezTo>
                  <a:cubicBezTo>
                    <a:pt x="4556" y="665"/>
                    <a:pt x="5119" y="588"/>
                    <a:pt x="5686" y="588"/>
                  </a:cubicBezTo>
                  <a:close/>
                  <a:moveTo>
                    <a:pt x="5695" y="0"/>
                  </a:moveTo>
                  <a:cubicBezTo>
                    <a:pt x="5068" y="0"/>
                    <a:pt x="4447" y="80"/>
                    <a:pt x="3850" y="249"/>
                  </a:cubicBezTo>
                  <a:cubicBezTo>
                    <a:pt x="2275" y="692"/>
                    <a:pt x="1101" y="1669"/>
                    <a:pt x="547" y="2998"/>
                  </a:cubicBezTo>
                  <a:cubicBezTo>
                    <a:pt x="1" y="4313"/>
                    <a:pt x="128" y="5806"/>
                    <a:pt x="906" y="7207"/>
                  </a:cubicBezTo>
                  <a:cubicBezTo>
                    <a:pt x="2194" y="9525"/>
                    <a:pt x="4989" y="11013"/>
                    <a:pt x="7692" y="11013"/>
                  </a:cubicBezTo>
                  <a:cubicBezTo>
                    <a:pt x="7701" y="11013"/>
                    <a:pt x="7710" y="11013"/>
                    <a:pt x="7719" y="11013"/>
                  </a:cubicBezTo>
                  <a:cubicBezTo>
                    <a:pt x="8335" y="11013"/>
                    <a:pt x="8946" y="10929"/>
                    <a:pt x="9538" y="10765"/>
                  </a:cubicBezTo>
                  <a:cubicBezTo>
                    <a:pt x="11114" y="10322"/>
                    <a:pt x="12286" y="9345"/>
                    <a:pt x="12840" y="8015"/>
                  </a:cubicBezTo>
                  <a:cubicBezTo>
                    <a:pt x="13388" y="6702"/>
                    <a:pt x="13259" y="5208"/>
                    <a:pt x="12483" y="3807"/>
                  </a:cubicBezTo>
                  <a:cubicBezTo>
                    <a:pt x="11194" y="1489"/>
                    <a:pt x="8398" y="0"/>
                    <a:pt x="5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24;p43"/>
            <p:cNvSpPr/>
            <p:nvPr/>
          </p:nvSpPr>
          <p:spPr>
            <a:xfrm>
              <a:off x="7464596" y="3150434"/>
              <a:ext cx="116564" cy="32832"/>
            </a:xfrm>
            <a:custGeom>
              <a:avLst/>
              <a:gdLst/>
              <a:ahLst/>
              <a:cxnLst/>
              <a:rect l="l" t="t" r="r" b="b"/>
              <a:pathLst>
                <a:path w="6593" h="1857" extrusionOk="0">
                  <a:moveTo>
                    <a:pt x="1" y="1857"/>
                  </a:moveTo>
                  <a:lnTo>
                    <a:pt x="659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25;p43"/>
            <p:cNvSpPr/>
            <p:nvPr/>
          </p:nvSpPr>
          <p:spPr>
            <a:xfrm>
              <a:off x="7463270" y="3145183"/>
              <a:ext cx="119393" cy="42962"/>
            </a:xfrm>
            <a:custGeom>
              <a:avLst/>
              <a:gdLst/>
              <a:ahLst/>
              <a:cxnLst/>
              <a:rect l="l" t="t" r="r" b="b"/>
              <a:pathLst>
                <a:path w="6753" h="2430" extrusionOk="0">
                  <a:moveTo>
                    <a:pt x="6592" y="1"/>
                  </a:moveTo>
                  <a:lnTo>
                    <a:pt x="0" y="1860"/>
                  </a:lnTo>
                  <a:lnTo>
                    <a:pt x="160" y="2429"/>
                  </a:lnTo>
                  <a:lnTo>
                    <a:pt x="6752" y="570"/>
                  </a:ln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26;p43"/>
            <p:cNvSpPr/>
            <p:nvPr/>
          </p:nvSpPr>
          <p:spPr>
            <a:xfrm>
              <a:off x="6656160" y="3208654"/>
              <a:ext cx="718197" cy="202171"/>
            </a:xfrm>
            <a:custGeom>
              <a:avLst/>
              <a:gdLst/>
              <a:ahLst/>
              <a:cxnLst/>
              <a:rect l="l" t="t" r="r" b="b"/>
              <a:pathLst>
                <a:path w="40622" h="11435" extrusionOk="0">
                  <a:moveTo>
                    <a:pt x="1" y="11435"/>
                  </a:moveTo>
                  <a:lnTo>
                    <a:pt x="4062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27;p43"/>
            <p:cNvSpPr/>
            <p:nvPr/>
          </p:nvSpPr>
          <p:spPr>
            <a:xfrm>
              <a:off x="6654639" y="3203881"/>
              <a:ext cx="721150" cy="211842"/>
            </a:xfrm>
            <a:custGeom>
              <a:avLst/>
              <a:gdLst/>
              <a:ahLst/>
              <a:cxnLst/>
              <a:rect l="l" t="t" r="r" b="b"/>
              <a:pathLst>
                <a:path w="40789" h="11982" extrusionOk="0">
                  <a:moveTo>
                    <a:pt x="40628" y="1"/>
                  </a:moveTo>
                  <a:lnTo>
                    <a:pt x="1" y="11413"/>
                  </a:lnTo>
                  <a:lnTo>
                    <a:pt x="161" y="11982"/>
                  </a:lnTo>
                  <a:lnTo>
                    <a:pt x="40788" y="570"/>
                  </a:lnTo>
                  <a:lnTo>
                    <a:pt x="40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28;p43"/>
            <p:cNvSpPr/>
            <p:nvPr/>
          </p:nvSpPr>
          <p:spPr>
            <a:xfrm>
              <a:off x="7336716" y="3231620"/>
              <a:ext cx="289581" cy="81505"/>
            </a:xfrm>
            <a:custGeom>
              <a:avLst/>
              <a:gdLst/>
              <a:ahLst/>
              <a:cxnLst/>
              <a:rect l="l" t="t" r="r" b="b"/>
              <a:pathLst>
                <a:path w="16379" h="4610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29;p43"/>
            <p:cNvSpPr/>
            <p:nvPr/>
          </p:nvSpPr>
          <p:spPr>
            <a:xfrm>
              <a:off x="7335319" y="3226599"/>
              <a:ext cx="292392" cy="91565"/>
            </a:xfrm>
            <a:custGeom>
              <a:avLst/>
              <a:gdLst/>
              <a:ahLst/>
              <a:cxnLst/>
              <a:rect l="l" t="t" r="r" b="b"/>
              <a:pathLst>
                <a:path w="16538" h="5179" extrusionOk="0">
                  <a:moveTo>
                    <a:pt x="16376" y="0"/>
                  </a:moveTo>
                  <a:lnTo>
                    <a:pt x="0" y="4609"/>
                  </a:lnTo>
                  <a:lnTo>
                    <a:pt x="160" y="5178"/>
                  </a:lnTo>
                  <a:lnTo>
                    <a:pt x="16538" y="569"/>
                  </a:lnTo>
                  <a:lnTo>
                    <a:pt x="16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30;p43"/>
            <p:cNvSpPr/>
            <p:nvPr/>
          </p:nvSpPr>
          <p:spPr>
            <a:xfrm>
              <a:off x="6893019" y="3335331"/>
              <a:ext cx="364774" cy="102703"/>
            </a:xfrm>
            <a:custGeom>
              <a:avLst/>
              <a:gdLst/>
              <a:ahLst/>
              <a:cxnLst/>
              <a:rect l="l" t="t" r="r" b="b"/>
              <a:pathLst>
                <a:path w="20632" h="5809" extrusionOk="0">
                  <a:moveTo>
                    <a:pt x="1" y="5808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31;p43"/>
            <p:cNvSpPr/>
            <p:nvPr/>
          </p:nvSpPr>
          <p:spPr>
            <a:xfrm>
              <a:off x="6891534" y="3330452"/>
              <a:ext cx="367656" cy="112569"/>
            </a:xfrm>
            <a:custGeom>
              <a:avLst/>
              <a:gdLst/>
              <a:ahLst/>
              <a:cxnLst/>
              <a:rect l="l" t="t" r="r" b="b"/>
              <a:pathLst>
                <a:path w="20795" h="6367" extrusionOk="0">
                  <a:moveTo>
                    <a:pt x="20634" y="1"/>
                  </a:moveTo>
                  <a:lnTo>
                    <a:pt x="0" y="5797"/>
                  </a:lnTo>
                  <a:lnTo>
                    <a:pt x="160" y="6366"/>
                  </a:lnTo>
                  <a:lnTo>
                    <a:pt x="20794" y="571"/>
                  </a:lnTo>
                  <a:lnTo>
                    <a:pt x="20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32;p43"/>
            <p:cNvSpPr/>
            <p:nvPr/>
          </p:nvSpPr>
          <p:spPr>
            <a:xfrm>
              <a:off x="6701262" y="3457040"/>
              <a:ext cx="124114" cy="34953"/>
            </a:xfrm>
            <a:custGeom>
              <a:avLst/>
              <a:gdLst/>
              <a:ahLst/>
              <a:cxnLst/>
              <a:rect l="l" t="t" r="r" b="b"/>
              <a:pathLst>
                <a:path w="7020" h="1977" extrusionOk="0">
                  <a:moveTo>
                    <a:pt x="0" y="1976"/>
                  </a:moveTo>
                  <a:lnTo>
                    <a:pt x="701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33;p43"/>
            <p:cNvSpPr/>
            <p:nvPr/>
          </p:nvSpPr>
          <p:spPr>
            <a:xfrm>
              <a:off x="6699794" y="3452108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0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1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34;p43"/>
            <p:cNvSpPr/>
            <p:nvPr/>
          </p:nvSpPr>
          <p:spPr>
            <a:xfrm>
              <a:off x="7107336" y="3312772"/>
              <a:ext cx="564045" cy="158802"/>
            </a:xfrm>
            <a:custGeom>
              <a:avLst/>
              <a:gdLst/>
              <a:ahLst/>
              <a:cxnLst/>
              <a:rect l="l" t="t" r="r" b="b"/>
              <a:pathLst>
                <a:path w="31903" h="8982" extrusionOk="0">
                  <a:moveTo>
                    <a:pt x="1" y="8982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35;p43"/>
            <p:cNvSpPr/>
            <p:nvPr/>
          </p:nvSpPr>
          <p:spPr>
            <a:xfrm>
              <a:off x="7105939" y="3307768"/>
              <a:ext cx="566874" cy="168844"/>
            </a:xfrm>
            <a:custGeom>
              <a:avLst/>
              <a:gdLst/>
              <a:ahLst/>
              <a:cxnLst/>
              <a:rect l="l" t="t" r="r" b="b"/>
              <a:pathLst>
                <a:path w="32063" h="9550" extrusionOk="0">
                  <a:moveTo>
                    <a:pt x="31901" y="1"/>
                  </a:moveTo>
                  <a:lnTo>
                    <a:pt x="0" y="8980"/>
                  </a:lnTo>
                  <a:lnTo>
                    <a:pt x="160" y="9549"/>
                  </a:lnTo>
                  <a:lnTo>
                    <a:pt x="32062" y="570"/>
                  </a:lnTo>
                  <a:lnTo>
                    <a:pt x="31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36;p43"/>
            <p:cNvSpPr/>
            <p:nvPr/>
          </p:nvSpPr>
          <p:spPr>
            <a:xfrm>
              <a:off x="6746363" y="3506474"/>
              <a:ext cx="236894" cy="66689"/>
            </a:xfrm>
            <a:custGeom>
              <a:avLst/>
              <a:gdLst/>
              <a:ahLst/>
              <a:cxnLst/>
              <a:rect l="l" t="t" r="r" b="b"/>
              <a:pathLst>
                <a:path w="13399" h="3772" extrusionOk="0">
                  <a:moveTo>
                    <a:pt x="0" y="3772"/>
                  </a:moveTo>
                  <a:lnTo>
                    <a:pt x="1339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37;p43"/>
            <p:cNvSpPr/>
            <p:nvPr/>
          </p:nvSpPr>
          <p:spPr>
            <a:xfrm>
              <a:off x="6744896" y="3501559"/>
              <a:ext cx="239758" cy="76643"/>
            </a:xfrm>
            <a:custGeom>
              <a:avLst/>
              <a:gdLst/>
              <a:ahLst/>
              <a:cxnLst/>
              <a:rect l="l" t="t" r="r" b="b"/>
              <a:pathLst>
                <a:path w="13561" h="4335" extrusionOk="0">
                  <a:moveTo>
                    <a:pt x="13401" y="1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1" y="570"/>
                  </a:lnTo>
                  <a:lnTo>
                    <a:pt x="134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38;p43"/>
            <p:cNvSpPr/>
            <p:nvPr/>
          </p:nvSpPr>
          <p:spPr>
            <a:xfrm>
              <a:off x="7776453" y="3057490"/>
              <a:ext cx="225968" cy="184296"/>
            </a:xfrm>
            <a:custGeom>
              <a:avLst/>
              <a:gdLst/>
              <a:ahLst/>
              <a:cxnLst/>
              <a:rect l="l" t="t" r="r" b="b"/>
              <a:pathLst>
                <a:path w="12781" h="10424" extrusionOk="0">
                  <a:moveTo>
                    <a:pt x="5404" y="0"/>
                  </a:moveTo>
                  <a:cubicBezTo>
                    <a:pt x="4749" y="0"/>
                    <a:pt x="4111" y="90"/>
                    <a:pt x="3513" y="271"/>
                  </a:cubicBezTo>
                  <a:cubicBezTo>
                    <a:pt x="2062" y="712"/>
                    <a:pt x="973" y="1653"/>
                    <a:pt x="487" y="2891"/>
                  </a:cubicBezTo>
                  <a:cubicBezTo>
                    <a:pt x="1" y="4129"/>
                    <a:pt x="155" y="5560"/>
                    <a:pt x="918" y="6871"/>
                  </a:cubicBezTo>
                  <a:cubicBezTo>
                    <a:pt x="1681" y="8181"/>
                    <a:pt x="2990" y="9263"/>
                    <a:pt x="4556" y="9879"/>
                  </a:cubicBezTo>
                  <a:cubicBezTo>
                    <a:pt x="5477" y="10241"/>
                    <a:pt x="6443" y="10424"/>
                    <a:pt x="7377" y="10424"/>
                  </a:cubicBezTo>
                  <a:cubicBezTo>
                    <a:pt x="8031" y="10424"/>
                    <a:pt x="8670" y="10334"/>
                    <a:pt x="9268" y="10153"/>
                  </a:cubicBezTo>
                  <a:cubicBezTo>
                    <a:pt x="10719" y="9712"/>
                    <a:pt x="11808" y="8771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3"/>
                    <a:pt x="9791" y="1161"/>
                    <a:pt x="8225" y="545"/>
                  </a:cubicBezTo>
                  <a:cubicBezTo>
                    <a:pt x="7303" y="183"/>
                    <a:pt x="6338" y="0"/>
                    <a:pt x="5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39;p43"/>
            <p:cNvSpPr/>
            <p:nvPr/>
          </p:nvSpPr>
          <p:spPr>
            <a:xfrm>
              <a:off x="7771131" y="3052363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4" y="589"/>
                    <a:pt x="10780" y="1958"/>
                    <a:pt x="11966" y="4093"/>
                  </a:cubicBezTo>
                  <a:cubicBezTo>
                    <a:pt x="12655" y="5331"/>
                    <a:pt x="12772" y="6643"/>
                    <a:pt x="12295" y="7786"/>
                  </a:cubicBezTo>
                  <a:cubicBezTo>
                    <a:pt x="11813" y="8946"/>
                    <a:pt x="10777" y="9802"/>
                    <a:pt x="9378" y="10195"/>
                  </a:cubicBezTo>
                  <a:cubicBezTo>
                    <a:pt x="8827" y="10350"/>
                    <a:pt x="8254" y="10424"/>
                    <a:pt x="7676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7" y="2067"/>
                    <a:pt x="2613" y="1211"/>
                    <a:pt x="4011" y="818"/>
                  </a:cubicBezTo>
                  <a:cubicBezTo>
                    <a:pt x="4557" y="665"/>
                    <a:pt x="5119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0"/>
                    <a:pt x="3851" y="249"/>
                  </a:cubicBezTo>
                  <a:cubicBezTo>
                    <a:pt x="2275" y="692"/>
                    <a:pt x="1102" y="1669"/>
                    <a:pt x="548" y="2998"/>
                  </a:cubicBezTo>
                  <a:cubicBezTo>
                    <a:pt x="1" y="4312"/>
                    <a:pt x="128" y="5806"/>
                    <a:pt x="906" y="7206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3"/>
                    <a:pt x="7707" y="11013"/>
                  </a:cubicBezTo>
                  <a:cubicBezTo>
                    <a:pt x="8326" y="11013"/>
                    <a:pt x="8942" y="10930"/>
                    <a:pt x="9539" y="10765"/>
                  </a:cubicBezTo>
                  <a:cubicBezTo>
                    <a:pt x="11114" y="10321"/>
                    <a:pt x="12287" y="9344"/>
                    <a:pt x="12841" y="8014"/>
                  </a:cubicBezTo>
                  <a:cubicBezTo>
                    <a:pt x="13388" y="6701"/>
                    <a:pt x="13261" y="5207"/>
                    <a:pt x="12483" y="3807"/>
                  </a:cubicBezTo>
                  <a:cubicBezTo>
                    <a:pt x="11194" y="1489"/>
                    <a:pt x="8400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40;p43"/>
            <p:cNvSpPr/>
            <p:nvPr/>
          </p:nvSpPr>
          <p:spPr>
            <a:xfrm>
              <a:off x="6857252" y="3739903"/>
              <a:ext cx="116582" cy="32814"/>
            </a:xfrm>
            <a:custGeom>
              <a:avLst/>
              <a:gdLst/>
              <a:ahLst/>
              <a:cxnLst/>
              <a:rect l="l" t="t" r="r" b="b"/>
              <a:pathLst>
                <a:path w="6594" h="1856" extrusionOk="0">
                  <a:moveTo>
                    <a:pt x="6594" y="0"/>
                  </a:moveTo>
                  <a:lnTo>
                    <a:pt x="1" y="18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41;p43"/>
            <p:cNvSpPr/>
            <p:nvPr/>
          </p:nvSpPr>
          <p:spPr>
            <a:xfrm>
              <a:off x="6855785" y="3734952"/>
              <a:ext cx="119411" cy="42821"/>
            </a:xfrm>
            <a:custGeom>
              <a:avLst/>
              <a:gdLst/>
              <a:ahLst/>
              <a:cxnLst/>
              <a:rect l="l" t="t" r="r" b="b"/>
              <a:pathLst>
                <a:path w="6754" h="2422" extrusionOk="0">
                  <a:moveTo>
                    <a:pt x="6594" y="1"/>
                  </a:moveTo>
                  <a:lnTo>
                    <a:pt x="0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42;p43"/>
            <p:cNvSpPr/>
            <p:nvPr/>
          </p:nvSpPr>
          <p:spPr>
            <a:xfrm>
              <a:off x="7064073" y="3512344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40622" y="0"/>
                  </a:moveTo>
                  <a:lnTo>
                    <a:pt x="0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43;p43"/>
            <p:cNvSpPr/>
            <p:nvPr/>
          </p:nvSpPr>
          <p:spPr>
            <a:xfrm>
              <a:off x="7062659" y="3507305"/>
              <a:ext cx="721043" cy="212248"/>
            </a:xfrm>
            <a:custGeom>
              <a:avLst/>
              <a:gdLst/>
              <a:ahLst/>
              <a:cxnLst/>
              <a:rect l="l" t="t" r="r" b="b"/>
              <a:pathLst>
                <a:path w="40783" h="12005" extrusionOk="0">
                  <a:moveTo>
                    <a:pt x="40622" y="1"/>
                  </a:moveTo>
                  <a:lnTo>
                    <a:pt x="1" y="11435"/>
                  </a:lnTo>
                  <a:lnTo>
                    <a:pt x="161" y="12004"/>
                  </a:lnTo>
                  <a:lnTo>
                    <a:pt x="40783" y="570"/>
                  </a:lnTo>
                  <a:lnTo>
                    <a:pt x="406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44;p43"/>
            <p:cNvSpPr/>
            <p:nvPr/>
          </p:nvSpPr>
          <p:spPr>
            <a:xfrm>
              <a:off x="6902354" y="3772399"/>
              <a:ext cx="289563" cy="81505"/>
            </a:xfrm>
            <a:custGeom>
              <a:avLst/>
              <a:gdLst/>
              <a:ahLst/>
              <a:cxnLst/>
              <a:rect l="l" t="t" r="r" b="b"/>
              <a:pathLst>
                <a:path w="16378" h="4610" extrusionOk="0">
                  <a:moveTo>
                    <a:pt x="16378" y="0"/>
                  </a:moveTo>
                  <a:lnTo>
                    <a:pt x="0" y="46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45;p43"/>
            <p:cNvSpPr/>
            <p:nvPr/>
          </p:nvSpPr>
          <p:spPr>
            <a:xfrm>
              <a:off x="6900851" y="3767501"/>
              <a:ext cx="292445" cy="91441"/>
            </a:xfrm>
            <a:custGeom>
              <a:avLst/>
              <a:gdLst/>
              <a:ahLst/>
              <a:cxnLst/>
              <a:rect l="l" t="t" r="r" b="b"/>
              <a:pathLst>
                <a:path w="16541" h="5172" extrusionOk="0">
                  <a:moveTo>
                    <a:pt x="16381" y="0"/>
                  </a:moveTo>
                  <a:lnTo>
                    <a:pt x="1" y="4601"/>
                  </a:lnTo>
                  <a:lnTo>
                    <a:pt x="161" y="5171"/>
                  </a:lnTo>
                  <a:lnTo>
                    <a:pt x="16541" y="569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46;p43"/>
            <p:cNvSpPr/>
            <p:nvPr/>
          </p:nvSpPr>
          <p:spPr>
            <a:xfrm>
              <a:off x="7270858" y="3647489"/>
              <a:ext cx="364756" cy="102685"/>
            </a:xfrm>
            <a:custGeom>
              <a:avLst/>
              <a:gdLst/>
              <a:ahLst/>
              <a:cxnLst/>
              <a:rect l="l" t="t" r="r" b="b"/>
              <a:pathLst>
                <a:path w="20631" h="5808" extrusionOk="0">
                  <a:moveTo>
                    <a:pt x="20631" y="1"/>
                  </a:moveTo>
                  <a:lnTo>
                    <a:pt x="0" y="58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47;p43"/>
            <p:cNvSpPr/>
            <p:nvPr/>
          </p:nvSpPr>
          <p:spPr>
            <a:xfrm>
              <a:off x="7269461" y="3642468"/>
              <a:ext cx="367585" cy="112728"/>
            </a:xfrm>
            <a:custGeom>
              <a:avLst/>
              <a:gdLst/>
              <a:ahLst/>
              <a:cxnLst/>
              <a:rect l="l" t="t" r="r" b="b"/>
              <a:pathLst>
                <a:path w="20791" h="6376" extrusionOk="0">
                  <a:moveTo>
                    <a:pt x="20629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0" y="569"/>
                  </a:lnTo>
                  <a:lnTo>
                    <a:pt x="20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48;p43"/>
            <p:cNvSpPr/>
            <p:nvPr/>
          </p:nvSpPr>
          <p:spPr>
            <a:xfrm>
              <a:off x="7703293" y="3593512"/>
              <a:ext cx="124078" cy="34953"/>
            </a:xfrm>
            <a:custGeom>
              <a:avLst/>
              <a:gdLst/>
              <a:ahLst/>
              <a:cxnLst/>
              <a:rect l="l" t="t" r="r" b="b"/>
              <a:pathLst>
                <a:path w="7018" h="1977" extrusionOk="0">
                  <a:moveTo>
                    <a:pt x="7018" y="1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49;p43"/>
            <p:cNvSpPr/>
            <p:nvPr/>
          </p:nvSpPr>
          <p:spPr>
            <a:xfrm>
              <a:off x="7701967" y="3588244"/>
              <a:ext cx="126925" cy="45066"/>
            </a:xfrm>
            <a:custGeom>
              <a:avLst/>
              <a:gdLst/>
              <a:ahLst/>
              <a:cxnLst/>
              <a:rect l="l" t="t" r="r" b="b"/>
              <a:pathLst>
                <a:path w="7179" h="2549" extrusionOk="0">
                  <a:moveTo>
                    <a:pt x="7019" y="0"/>
                  </a:moveTo>
                  <a:lnTo>
                    <a:pt x="1" y="1980"/>
                  </a:lnTo>
                  <a:lnTo>
                    <a:pt x="162" y="2549"/>
                  </a:lnTo>
                  <a:lnTo>
                    <a:pt x="7179" y="569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50;p43"/>
            <p:cNvSpPr/>
            <p:nvPr/>
          </p:nvSpPr>
          <p:spPr>
            <a:xfrm>
              <a:off x="6947473" y="3776288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3" y="1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51;p43"/>
            <p:cNvSpPr/>
            <p:nvPr/>
          </p:nvSpPr>
          <p:spPr>
            <a:xfrm>
              <a:off x="6946041" y="3771267"/>
              <a:ext cx="566874" cy="168826"/>
            </a:xfrm>
            <a:custGeom>
              <a:avLst/>
              <a:gdLst/>
              <a:ahLst/>
              <a:cxnLst/>
              <a:rect l="l" t="t" r="r" b="b"/>
              <a:pathLst>
                <a:path w="32063" h="9549" extrusionOk="0">
                  <a:moveTo>
                    <a:pt x="31903" y="0"/>
                  </a:moveTo>
                  <a:lnTo>
                    <a:pt x="1" y="8979"/>
                  </a:lnTo>
                  <a:lnTo>
                    <a:pt x="161" y="9548"/>
                  </a:lnTo>
                  <a:lnTo>
                    <a:pt x="32063" y="569"/>
                  </a:lnTo>
                  <a:lnTo>
                    <a:pt x="31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52;p43"/>
            <p:cNvSpPr/>
            <p:nvPr/>
          </p:nvSpPr>
          <p:spPr>
            <a:xfrm>
              <a:off x="7635579" y="3674699"/>
              <a:ext cx="236930" cy="66689"/>
            </a:xfrm>
            <a:custGeom>
              <a:avLst/>
              <a:gdLst/>
              <a:ahLst/>
              <a:cxnLst/>
              <a:rect l="l" t="t" r="r" b="b"/>
              <a:pathLst>
                <a:path w="13401" h="3772" extrusionOk="0">
                  <a:moveTo>
                    <a:pt x="13400" y="0"/>
                  </a:moveTo>
                  <a:lnTo>
                    <a:pt x="0" y="377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53;p43"/>
            <p:cNvSpPr/>
            <p:nvPr/>
          </p:nvSpPr>
          <p:spPr>
            <a:xfrm>
              <a:off x="7634288" y="3669377"/>
              <a:ext cx="239723" cy="76873"/>
            </a:xfrm>
            <a:custGeom>
              <a:avLst/>
              <a:gdLst/>
              <a:ahLst/>
              <a:cxnLst/>
              <a:rect l="l" t="t" r="r" b="b"/>
              <a:pathLst>
                <a:path w="13559" h="4348" extrusionOk="0">
                  <a:moveTo>
                    <a:pt x="13397" y="0"/>
                  </a:moveTo>
                  <a:lnTo>
                    <a:pt x="0" y="3779"/>
                  </a:lnTo>
                  <a:lnTo>
                    <a:pt x="161" y="4348"/>
                  </a:lnTo>
                  <a:lnTo>
                    <a:pt x="13559" y="570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54;p43"/>
            <p:cNvSpPr/>
            <p:nvPr/>
          </p:nvSpPr>
          <p:spPr>
            <a:xfrm>
              <a:off x="7965841" y="3419453"/>
              <a:ext cx="249518" cy="184349"/>
            </a:xfrm>
            <a:custGeom>
              <a:avLst/>
              <a:gdLst/>
              <a:ahLst/>
              <a:cxnLst/>
              <a:rect l="l" t="t" r="r" b="b"/>
              <a:pathLst>
                <a:path w="14113" h="10427" extrusionOk="0">
                  <a:moveTo>
                    <a:pt x="6072" y="0"/>
                  </a:moveTo>
                  <a:cubicBezTo>
                    <a:pt x="5468" y="0"/>
                    <a:pt x="4869" y="77"/>
                    <a:pt x="4292" y="239"/>
                  </a:cubicBezTo>
                  <a:cubicBezTo>
                    <a:pt x="1238" y="1098"/>
                    <a:pt x="0" y="4023"/>
                    <a:pt x="1526" y="6770"/>
                  </a:cubicBezTo>
                  <a:cubicBezTo>
                    <a:pt x="2764" y="8998"/>
                    <a:pt x="5443" y="10426"/>
                    <a:pt x="8041" y="10426"/>
                  </a:cubicBezTo>
                  <a:cubicBezTo>
                    <a:pt x="8644" y="10426"/>
                    <a:pt x="9244" y="10349"/>
                    <a:pt x="9819" y="10187"/>
                  </a:cubicBezTo>
                  <a:cubicBezTo>
                    <a:pt x="12874" y="9327"/>
                    <a:pt x="14113" y="6404"/>
                    <a:pt x="12585" y="3656"/>
                  </a:cubicBezTo>
                  <a:cubicBezTo>
                    <a:pt x="11347" y="1427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55;p43"/>
            <p:cNvSpPr/>
            <p:nvPr/>
          </p:nvSpPr>
          <p:spPr>
            <a:xfrm>
              <a:off x="7972224" y="3414255"/>
              <a:ext cx="236735" cy="194728"/>
            </a:xfrm>
            <a:custGeom>
              <a:avLst/>
              <a:gdLst/>
              <a:ahLst/>
              <a:cxnLst/>
              <a:rect l="l" t="t" r="r" b="b"/>
              <a:pathLst>
                <a:path w="13390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6" y="589"/>
                    <a:pt x="10780" y="1959"/>
                    <a:pt x="11966" y="4094"/>
                  </a:cubicBezTo>
                  <a:cubicBezTo>
                    <a:pt x="12656" y="5333"/>
                    <a:pt x="12773" y="6645"/>
                    <a:pt x="12297" y="7787"/>
                  </a:cubicBezTo>
                  <a:cubicBezTo>
                    <a:pt x="11814" y="8947"/>
                    <a:pt x="10778" y="9802"/>
                    <a:pt x="9380" y="10196"/>
                  </a:cubicBezTo>
                  <a:cubicBezTo>
                    <a:pt x="8829" y="10352"/>
                    <a:pt x="8255" y="10426"/>
                    <a:pt x="7677" y="10426"/>
                  </a:cubicBezTo>
                  <a:cubicBezTo>
                    <a:pt x="5185" y="10426"/>
                    <a:pt x="2610" y="9054"/>
                    <a:pt x="1425" y="6919"/>
                  </a:cubicBezTo>
                  <a:cubicBezTo>
                    <a:pt x="736" y="5680"/>
                    <a:pt x="619" y="4368"/>
                    <a:pt x="1095" y="3226"/>
                  </a:cubicBezTo>
                  <a:cubicBezTo>
                    <a:pt x="1577" y="2067"/>
                    <a:pt x="2613" y="1211"/>
                    <a:pt x="4012" y="818"/>
                  </a:cubicBezTo>
                  <a:cubicBezTo>
                    <a:pt x="4557" y="666"/>
                    <a:pt x="5121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1"/>
                    <a:pt x="3851" y="249"/>
                  </a:cubicBezTo>
                  <a:cubicBezTo>
                    <a:pt x="2276" y="692"/>
                    <a:pt x="1102" y="1669"/>
                    <a:pt x="548" y="2999"/>
                  </a:cubicBezTo>
                  <a:cubicBezTo>
                    <a:pt x="1" y="4312"/>
                    <a:pt x="129" y="5806"/>
                    <a:pt x="906" y="7207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4"/>
                    <a:pt x="7707" y="11014"/>
                  </a:cubicBezTo>
                  <a:cubicBezTo>
                    <a:pt x="8326" y="11014"/>
                    <a:pt x="8943" y="10930"/>
                    <a:pt x="9539" y="10765"/>
                  </a:cubicBezTo>
                  <a:cubicBezTo>
                    <a:pt x="11114" y="10322"/>
                    <a:pt x="12287" y="9345"/>
                    <a:pt x="12841" y="8015"/>
                  </a:cubicBezTo>
                  <a:cubicBezTo>
                    <a:pt x="13389" y="6701"/>
                    <a:pt x="13261" y="5207"/>
                    <a:pt x="12483" y="3807"/>
                  </a:cubicBezTo>
                  <a:cubicBezTo>
                    <a:pt x="11194" y="1488"/>
                    <a:pt x="8399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56;p43"/>
            <p:cNvSpPr/>
            <p:nvPr/>
          </p:nvSpPr>
          <p:spPr>
            <a:xfrm>
              <a:off x="7866780" y="3874235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57;p43"/>
            <p:cNvSpPr/>
            <p:nvPr/>
          </p:nvSpPr>
          <p:spPr>
            <a:xfrm>
              <a:off x="7865490" y="3868949"/>
              <a:ext cx="119428" cy="42962"/>
            </a:xfrm>
            <a:custGeom>
              <a:avLst/>
              <a:gdLst/>
              <a:ahLst/>
              <a:cxnLst/>
              <a:rect l="l" t="t" r="r" b="b"/>
              <a:pathLst>
                <a:path w="6755" h="2430" extrusionOk="0">
                  <a:moveTo>
                    <a:pt x="6593" y="1"/>
                  </a:moveTo>
                  <a:lnTo>
                    <a:pt x="1" y="1859"/>
                  </a:lnTo>
                  <a:lnTo>
                    <a:pt x="162" y="2429"/>
                  </a:lnTo>
                  <a:lnTo>
                    <a:pt x="6754" y="570"/>
                  </a:lnTo>
                  <a:lnTo>
                    <a:pt x="6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58;p43"/>
            <p:cNvSpPr/>
            <p:nvPr/>
          </p:nvSpPr>
          <p:spPr>
            <a:xfrm>
              <a:off x="7058345" y="3932456"/>
              <a:ext cx="718215" cy="202153"/>
            </a:xfrm>
            <a:custGeom>
              <a:avLst/>
              <a:gdLst/>
              <a:ahLst/>
              <a:cxnLst/>
              <a:rect l="l" t="t" r="r" b="b"/>
              <a:pathLst>
                <a:path w="40623" h="11434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59;p43"/>
            <p:cNvSpPr/>
            <p:nvPr/>
          </p:nvSpPr>
          <p:spPr>
            <a:xfrm>
              <a:off x="7056948" y="3927435"/>
              <a:ext cx="721043" cy="212213"/>
            </a:xfrm>
            <a:custGeom>
              <a:avLst/>
              <a:gdLst/>
              <a:ahLst/>
              <a:cxnLst/>
              <a:rect l="l" t="t" r="r" b="b"/>
              <a:pathLst>
                <a:path w="40783" h="12003" extrusionOk="0">
                  <a:moveTo>
                    <a:pt x="40621" y="0"/>
                  </a:moveTo>
                  <a:lnTo>
                    <a:pt x="0" y="11433"/>
                  </a:lnTo>
                  <a:lnTo>
                    <a:pt x="160" y="12003"/>
                  </a:lnTo>
                  <a:lnTo>
                    <a:pt x="40782" y="569"/>
                  </a:lnTo>
                  <a:lnTo>
                    <a:pt x="40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60;p43"/>
            <p:cNvSpPr/>
            <p:nvPr/>
          </p:nvSpPr>
          <p:spPr>
            <a:xfrm>
              <a:off x="7738919" y="3955404"/>
              <a:ext cx="289581" cy="81522"/>
            </a:xfrm>
            <a:custGeom>
              <a:avLst/>
              <a:gdLst/>
              <a:ahLst/>
              <a:cxnLst/>
              <a:rect l="l" t="t" r="r" b="b"/>
              <a:pathLst>
                <a:path w="16379" h="4611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61;p43"/>
            <p:cNvSpPr/>
            <p:nvPr/>
          </p:nvSpPr>
          <p:spPr>
            <a:xfrm>
              <a:off x="7728417" y="3947784"/>
              <a:ext cx="291579" cy="91246"/>
            </a:xfrm>
            <a:custGeom>
              <a:avLst/>
              <a:gdLst/>
              <a:ahLst/>
              <a:cxnLst/>
              <a:rect l="l" t="t" r="r" b="b"/>
              <a:pathLst>
                <a:path w="16492" h="5161" extrusionOk="0">
                  <a:moveTo>
                    <a:pt x="16333" y="0"/>
                  </a:moveTo>
                  <a:lnTo>
                    <a:pt x="1" y="4593"/>
                  </a:lnTo>
                  <a:lnTo>
                    <a:pt x="159" y="5161"/>
                  </a:lnTo>
                  <a:lnTo>
                    <a:pt x="16491" y="568"/>
                  </a:lnTo>
                  <a:lnTo>
                    <a:pt x="16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62;p43"/>
            <p:cNvSpPr/>
            <p:nvPr/>
          </p:nvSpPr>
          <p:spPr>
            <a:xfrm>
              <a:off x="7295221" y="4059133"/>
              <a:ext cx="364774" cy="102685"/>
            </a:xfrm>
            <a:custGeom>
              <a:avLst/>
              <a:gdLst/>
              <a:ahLst/>
              <a:cxnLst/>
              <a:rect l="l" t="t" r="r" b="b"/>
              <a:pathLst>
                <a:path w="20632" h="5808" extrusionOk="0">
                  <a:moveTo>
                    <a:pt x="1" y="5808"/>
                  </a:moveTo>
                  <a:lnTo>
                    <a:pt x="2063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63;p43"/>
            <p:cNvSpPr/>
            <p:nvPr/>
          </p:nvSpPr>
          <p:spPr>
            <a:xfrm>
              <a:off x="7293807" y="4054112"/>
              <a:ext cx="367603" cy="112745"/>
            </a:xfrm>
            <a:custGeom>
              <a:avLst/>
              <a:gdLst/>
              <a:ahLst/>
              <a:cxnLst/>
              <a:rect l="l" t="t" r="r" b="b"/>
              <a:pathLst>
                <a:path w="20792" h="6377" extrusionOk="0">
                  <a:moveTo>
                    <a:pt x="20631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2" y="569"/>
                  </a:lnTo>
                  <a:lnTo>
                    <a:pt x="20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64;p43"/>
            <p:cNvSpPr/>
            <p:nvPr/>
          </p:nvSpPr>
          <p:spPr>
            <a:xfrm>
              <a:off x="7103464" y="4180860"/>
              <a:ext cx="124096" cy="34936"/>
            </a:xfrm>
            <a:custGeom>
              <a:avLst/>
              <a:gdLst/>
              <a:ahLst/>
              <a:cxnLst/>
              <a:rect l="l" t="t" r="r" b="b"/>
              <a:pathLst>
                <a:path w="7019" h="1976" extrusionOk="0">
                  <a:moveTo>
                    <a:pt x="1" y="1976"/>
                  </a:moveTo>
                  <a:lnTo>
                    <a:pt x="701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65;p43"/>
            <p:cNvSpPr/>
            <p:nvPr/>
          </p:nvSpPr>
          <p:spPr>
            <a:xfrm>
              <a:off x="7101979" y="4175927"/>
              <a:ext cx="126942" cy="44943"/>
            </a:xfrm>
            <a:custGeom>
              <a:avLst/>
              <a:gdLst/>
              <a:ahLst/>
              <a:cxnLst/>
              <a:rect l="l" t="t" r="r" b="b"/>
              <a:pathLst>
                <a:path w="7180" h="2542" extrusionOk="0">
                  <a:moveTo>
                    <a:pt x="7019" y="1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66;p43"/>
            <p:cNvSpPr/>
            <p:nvPr/>
          </p:nvSpPr>
          <p:spPr>
            <a:xfrm>
              <a:off x="7509538" y="4036591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1" y="8980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67;p43"/>
            <p:cNvSpPr/>
            <p:nvPr/>
          </p:nvSpPr>
          <p:spPr>
            <a:xfrm>
              <a:off x="7499461" y="4028670"/>
              <a:ext cx="565336" cy="168243"/>
            </a:xfrm>
            <a:custGeom>
              <a:avLst/>
              <a:gdLst/>
              <a:ahLst/>
              <a:cxnLst/>
              <a:rect l="l" t="t" r="r" b="b"/>
              <a:pathLst>
                <a:path w="31976" h="9516" extrusionOk="0">
                  <a:moveTo>
                    <a:pt x="31816" y="0"/>
                  </a:moveTo>
                  <a:lnTo>
                    <a:pt x="0" y="8948"/>
                  </a:lnTo>
                  <a:lnTo>
                    <a:pt x="160" y="9516"/>
                  </a:lnTo>
                  <a:lnTo>
                    <a:pt x="31976" y="568"/>
                  </a:lnTo>
                  <a:lnTo>
                    <a:pt x="31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68;p43"/>
            <p:cNvSpPr/>
            <p:nvPr/>
          </p:nvSpPr>
          <p:spPr>
            <a:xfrm>
              <a:off x="7148566" y="4230275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0" y="3772"/>
                  </a:moveTo>
                  <a:lnTo>
                    <a:pt x="1339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69;p43"/>
            <p:cNvSpPr/>
            <p:nvPr/>
          </p:nvSpPr>
          <p:spPr>
            <a:xfrm>
              <a:off x="7147063" y="4225396"/>
              <a:ext cx="239776" cy="76607"/>
            </a:xfrm>
            <a:custGeom>
              <a:avLst/>
              <a:gdLst/>
              <a:ahLst/>
              <a:cxnLst/>
              <a:rect l="l" t="t" r="r" b="b"/>
              <a:pathLst>
                <a:path w="13562" h="4333" extrusionOk="0">
                  <a:moveTo>
                    <a:pt x="13402" y="1"/>
                  </a:moveTo>
                  <a:lnTo>
                    <a:pt x="1" y="3764"/>
                  </a:lnTo>
                  <a:lnTo>
                    <a:pt x="161" y="4333"/>
                  </a:lnTo>
                  <a:lnTo>
                    <a:pt x="13562" y="570"/>
                  </a:lnTo>
                  <a:lnTo>
                    <a:pt x="13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70;p43"/>
            <p:cNvSpPr/>
            <p:nvPr/>
          </p:nvSpPr>
          <p:spPr>
            <a:xfrm>
              <a:off x="8178638" y="3781239"/>
              <a:ext cx="225968" cy="184314"/>
            </a:xfrm>
            <a:custGeom>
              <a:avLst/>
              <a:gdLst/>
              <a:ahLst/>
              <a:cxnLst/>
              <a:rect l="l" t="t" r="r" b="b"/>
              <a:pathLst>
                <a:path w="12781" h="10425" extrusionOk="0">
                  <a:moveTo>
                    <a:pt x="5404" y="1"/>
                  </a:moveTo>
                  <a:cubicBezTo>
                    <a:pt x="4750" y="1"/>
                    <a:pt x="4111" y="91"/>
                    <a:pt x="3513" y="272"/>
                  </a:cubicBezTo>
                  <a:cubicBezTo>
                    <a:pt x="2062" y="711"/>
                    <a:pt x="974" y="1654"/>
                    <a:pt x="487" y="2892"/>
                  </a:cubicBezTo>
                  <a:cubicBezTo>
                    <a:pt x="1" y="4130"/>
                    <a:pt x="155" y="5561"/>
                    <a:pt x="920" y="6871"/>
                  </a:cubicBezTo>
                  <a:cubicBezTo>
                    <a:pt x="1683" y="8181"/>
                    <a:pt x="2991" y="9263"/>
                    <a:pt x="4556" y="9878"/>
                  </a:cubicBezTo>
                  <a:cubicBezTo>
                    <a:pt x="5477" y="10241"/>
                    <a:pt x="6443" y="10424"/>
                    <a:pt x="7378" y="10424"/>
                  </a:cubicBezTo>
                  <a:cubicBezTo>
                    <a:pt x="8032" y="10424"/>
                    <a:pt x="8671" y="10334"/>
                    <a:pt x="9268" y="10153"/>
                  </a:cubicBezTo>
                  <a:cubicBezTo>
                    <a:pt x="10719" y="9713"/>
                    <a:pt x="11808" y="8770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4"/>
                    <a:pt x="9791" y="1161"/>
                    <a:pt x="8224" y="546"/>
                  </a:cubicBezTo>
                  <a:cubicBezTo>
                    <a:pt x="7304" y="184"/>
                    <a:pt x="6338" y="1"/>
                    <a:pt x="5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71;p43"/>
            <p:cNvSpPr/>
            <p:nvPr/>
          </p:nvSpPr>
          <p:spPr>
            <a:xfrm>
              <a:off x="8173334" y="3776164"/>
              <a:ext cx="236700" cy="194710"/>
            </a:xfrm>
            <a:custGeom>
              <a:avLst/>
              <a:gdLst/>
              <a:ahLst/>
              <a:cxnLst/>
              <a:rect l="l" t="t" r="r" b="b"/>
              <a:pathLst>
                <a:path w="13388" h="11013" extrusionOk="0">
                  <a:moveTo>
                    <a:pt x="5686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5" y="589"/>
                    <a:pt x="10779" y="1959"/>
                    <a:pt x="11965" y="4093"/>
                  </a:cubicBezTo>
                  <a:cubicBezTo>
                    <a:pt x="12654" y="5332"/>
                    <a:pt x="12771" y="6644"/>
                    <a:pt x="12295" y="7787"/>
                  </a:cubicBezTo>
                  <a:cubicBezTo>
                    <a:pt x="11812" y="8947"/>
                    <a:pt x="10777" y="9801"/>
                    <a:pt x="9378" y="10194"/>
                  </a:cubicBezTo>
                  <a:cubicBezTo>
                    <a:pt x="8826" y="10350"/>
                    <a:pt x="8252" y="10424"/>
                    <a:pt x="7673" y="10424"/>
                  </a:cubicBezTo>
                  <a:cubicBezTo>
                    <a:pt x="5182" y="10424"/>
                    <a:pt x="2610" y="9053"/>
                    <a:pt x="1424" y="6918"/>
                  </a:cubicBezTo>
                  <a:cubicBezTo>
                    <a:pt x="735" y="5681"/>
                    <a:pt x="618" y="4368"/>
                    <a:pt x="1094" y="3226"/>
                  </a:cubicBezTo>
                  <a:cubicBezTo>
                    <a:pt x="1577" y="2066"/>
                    <a:pt x="2612" y="1211"/>
                    <a:pt x="4011" y="817"/>
                  </a:cubicBezTo>
                  <a:cubicBezTo>
                    <a:pt x="4556" y="666"/>
                    <a:pt x="5119" y="589"/>
                    <a:pt x="5686" y="589"/>
                  </a:cubicBezTo>
                  <a:close/>
                  <a:moveTo>
                    <a:pt x="5694" y="0"/>
                  </a:moveTo>
                  <a:cubicBezTo>
                    <a:pt x="5068" y="0"/>
                    <a:pt x="4446" y="80"/>
                    <a:pt x="3850" y="248"/>
                  </a:cubicBezTo>
                  <a:cubicBezTo>
                    <a:pt x="2275" y="692"/>
                    <a:pt x="1101" y="1668"/>
                    <a:pt x="547" y="2999"/>
                  </a:cubicBezTo>
                  <a:cubicBezTo>
                    <a:pt x="1" y="4312"/>
                    <a:pt x="128" y="5807"/>
                    <a:pt x="906" y="7207"/>
                  </a:cubicBezTo>
                  <a:cubicBezTo>
                    <a:pt x="2195" y="9524"/>
                    <a:pt x="4989" y="11013"/>
                    <a:pt x="7693" y="11013"/>
                  </a:cubicBezTo>
                  <a:cubicBezTo>
                    <a:pt x="7703" y="11013"/>
                    <a:pt x="7712" y="11013"/>
                    <a:pt x="7721" y="11013"/>
                  </a:cubicBezTo>
                  <a:cubicBezTo>
                    <a:pt x="8335" y="11013"/>
                    <a:pt x="8946" y="10930"/>
                    <a:pt x="9539" y="10765"/>
                  </a:cubicBezTo>
                  <a:cubicBezTo>
                    <a:pt x="11114" y="10321"/>
                    <a:pt x="12286" y="9344"/>
                    <a:pt x="12842" y="8015"/>
                  </a:cubicBezTo>
                  <a:cubicBezTo>
                    <a:pt x="13388" y="6702"/>
                    <a:pt x="13261" y="5207"/>
                    <a:pt x="12483" y="3806"/>
                  </a:cubicBezTo>
                  <a:cubicBezTo>
                    <a:pt x="11194" y="1488"/>
                    <a:pt x="8397" y="0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72;p43"/>
            <p:cNvSpPr/>
            <p:nvPr/>
          </p:nvSpPr>
          <p:spPr>
            <a:xfrm>
              <a:off x="6387795" y="1919216"/>
              <a:ext cx="737256" cy="419387"/>
            </a:xfrm>
            <a:custGeom>
              <a:avLst/>
              <a:gdLst/>
              <a:ahLst/>
              <a:cxnLst/>
              <a:rect l="l" t="t" r="r" b="b"/>
              <a:pathLst>
                <a:path w="41700" h="23721" extrusionOk="0">
                  <a:moveTo>
                    <a:pt x="15263" y="3635"/>
                  </a:moveTo>
                  <a:cubicBezTo>
                    <a:pt x="16116" y="3635"/>
                    <a:pt x="16995" y="4104"/>
                    <a:pt x="17402" y="4836"/>
                  </a:cubicBezTo>
                  <a:cubicBezTo>
                    <a:pt x="17903" y="5737"/>
                    <a:pt x="17496" y="6696"/>
                    <a:pt x="16494" y="6979"/>
                  </a:cubicBezTo>
                  <a:cubicBezTo>
                    <a:pt x="16305" y="7032"/>
                    <a:pt x="16108" y="7057"/>
                    <a:pt x="15910" y="7057"/>
                  </a:cubicBezTo>
                  <a:cubicBezTo>
                    <a:pt x="15058" y="7057"/>
                    <a:pt x="14179" y="6588"/>
                    <a:pt x="13772" y="5857"/>
                  </a:cubicBezTo>
                  <a:cubicBezTo>
                    <a:pt x="13271" y="4957"/>
                    <a:pt x="13678" y="3996"/>
                    <a:pt x="14680" y="3714"/>
                  </a:cubicBezTo>
                  <a:cubicBezTo>
                    <a:pt x="14869" y="3661"/>
                    <a:pt x="15065" y="3635"/>
                    <a:pt x="15263" y="3635"/>
                  </a:cubicBezTo>
                  <a:close/>
                  <a:moveTo>
                    <a:pt x="14577" y="0"/>
                  </a:moveTo>
                  <a:cubicBezTo>
                    <a:pt x="13958" y="0"/>
                    <a:pt x="13343" y="79"/>
                    <a:pt x="12752" y="245"/>
                  </a:cubicBezTo>
                  <a:cubicBezTo>
                    <a:pt x="9620" y="1127"/>
                    <a:pt x="8351" y="4126"/>
                    <a:pt x="9916" y="6943"/>
                  </a:cubicBezTo>
                  <a:cubicBezTo>
                    <a:pt x="10633" y="8235"/>
                    <a:pt x="11826" y="9260"/>
                    <a:pt x="13199" y="9912"/>
                  </a:cubicBezTo>
                  <a:cubicBezTo>
                    <a:pt x="13199" y="9912"/>
                    <a:pt x="15468" y="10926"/>
                    <a:pt x="15921" y="11741"/>
                  </a:cubicBezTo>
                  <a:cubicBezTo>
                    <a:pt x="16160" y="12172"/>
                    <a:pt x="15531" y="12682"/>
                    <a:pt x="14884" y="13068"/>
                  </a:cubicBezTo>
                  <a:lnTo>
                    <a:pt x="2855" y="16454"/>
                  </a:lnTo>
                  <a:cubicBezTo>
                    <a:pt x="824" y="17025"/>
                    <a:pt x="1" y="18971"/>
                    <a:pt x="1016" y="20798"/>
                  </a:cubicBezTo>
                  <a:lnTo>
                    <a:pt x="2641" y="23721"/>
                  </a:lnTo>
                  <a:lnTo>
                    <a:pt x="41700" y="12727"/>
                  </a:lnTo>
                  <a:lnTo>
                    <a:pt x="40075" y="9803"/>
                  </a:lnTo>
                  <a:cubicBezTo>
                    <a:pt x="39251" y="8320"/>
                    <a:pt x="37469" y="7371"/>
                    <a:pt x="35742" y="7371"/>
                  </a:cubicBezTo>
                  <a:cubicBezTo>
                    <a:pt x="35340" y="7371"/>
                    <a:pt x="34941" y="7422"/>
                    <a:pt x="34558" y="7530"/>
                  </a:cubicBezTo>
                  <a:lnTo>
                    <a:pt x="23398" y="10671"/>
                  </a:lnTo>
                  <a:cubicBezTo>
                    <a:pt x="23277" y="10676"/>
                    <a:pt x="23154" y="10679"/>
                    <a:pt x="23031" y="10679"/>
                  </a:cubicBezTo>
                  <a:cubicBezTo>
                    <a:pt x="22296" y="10679"/>
                    <a:pt x="21570" y="10578"/>
                    <a:pt x="21365" y="10208"/>
                  </a:cubicBezTo>
                  <a:cubicBezTo>
                    <a:pt x="20752" y="9101"/>
                    <a:pt x="21529" y="8056"/>
                    <a:pt x="21764" y="7075"/>
                  </a:cubicBezTo>
                  <a:cubicBezTo>
                    <a:pt x="22029" y="5979"/>
                    <a:pt x="21888" y="4884"/>
                    <a:pt x="21258" y="3750"/>
                  </a:cubicBezTo>
                  <a:cubicBezTo>
                    <a:pt x="19987" y="1464"/>
                    <a:pt x="17241" y="0"/>
                    <a:pt x="14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73;p43"/>
            <p:cNvSpPr/>
            <p:nvPr/>
          </p:nvSpPr>
          <p:spPr>
            <a:xfrm>
              <a:off x="6390235" y="1914018"/>
              <a:ext cx="742631" cy="430756"/>
            </a:xfrm>
            <a:custGeom>
              <a:avLst/>
              <a:gdLst/>
              <a:ahLst/>
              <a:cxnLst/>
              <a:rect l="l" t="t" r="r" b="b"/>
              <a:pathLst>
                <a:path w="42004" h="24364" extrusionOk="0">
                  <a:moveTo>
                    <a:pt x="15130" y="4226"/>
                  </a:moveTo>
                  <a:cubicBezTo>
                    <a:pt x="15877" y="4226"/>
                    <a:pt x="16650" y="4635"/>
                    <a:pt x="17006" y="5274"/>
                  </a:cubicBezTo>
                  <a:cubicBezTo>
                    <a:pt x="17201" y="5626"/>
                    <a:pt x="17236" y="5995"/>
                    <a:pt x="17104" y="6313"/>
                  </a:cubicBezTo>
                  <a:cubicBezTo>
                    <a:pt x="16969" y="6637"/>
                    <a:pt x="16675" y="6876"/>
                    <a:pt x="16275" y="6989"/>
                  </a:cubicBezTo>
                  <a:cubicBezTo>
                    <a:pt x="16110" y="7036"/>
                    <a:pt x="15938" y="7058"/>
                    <a:pt x="15765" y="7058"/>
                  </a:cubicBezTo>
                  <a:cubicBezTo>
                    <a:pt x="15018" y="7058"/>
                    <a:pt x="14248" y="6647"/>
                    <a:pt x="13892" y="6008"/>
                  </a:cubicBezTo>
                  <a:cubicBezTo>
                    <a:pt x="13696" y="5656"/>
                    <a:pt x="13662" y="5287"/>
                    <a:pt x="13794" y="4969"/>
                  </a:cubicBezTo>
                  <a:cubicBezTo>
                    <a:pt x="13929" y="4645"/>
                    <a:pt x="14222" y="4406"/>
                    <a:pt x="14621" y="4292"/>
                  </a:cubicBezTo>
                  <a:lnTo>
                    <a:pt x="14621" y="4294"/>
                  </a:lnTo>
                  <a:cubicBezTo>
                    <a:pt x="14786" y="4248"/>
                    <a:pt x="14957" y="4226"/>
                    <a:pt x="15130" y="4226"/>
                  </a:cubicBezTo>
                  <a:close/>
                  <a:moveTo>
                    <a:pt x="15113" y="3636"/>
                  </a:moveTo>
                  <a:cubicBezTo>
                    <a:pt x="14891" y="3636"/>
                    <a:pt x="14672" y="3664"/>
                    <a:pt x="14461" y="3723"/>
                  </a:cubicBezTo>
                  <a:cubicBezTo>
                    <a:pt x="13885" y="3886"/>
                    <a:pt x="13454" y="4247"/>
                    <a:pt x="13249" y="4741"/>
                  </a:cubicBezTo>
                  <a:cubicBezTo>
                    <a:pt x="13045" y="5229"/>
                    <a:pt x="13090" y="5781"/>
                    <a:pt x="13376" y="6296"/>
                  </a:cubicBezTo>
                  <a:cubicBezTo>
                    <a:pt x="13833" y="7118"/>
                    <a:pt x="14824" y="7645"/>
                    <a:pt x="15782" y="7645"/>
                  </a:cubicBezTo>
                  <a:cubicBezTo>
                    <a:pt x="15786" y="7645"/>
                    <a:pt x="15791" y="7645"/>
                    <a:pt x="15795" y="7645"/>
                  </a:cubicBezTo>
                  <a:cubicBezTo>
                    <a:pt x="16012" y="7645"/>
                    <a:pt x="16227" y="7615"/>
                    <a:pt x="16435" y="7557"/>
                  </a:cubicBezTo>
                  <a:cubicBezTo>
                    <a:pt x="17012" y="7395"/>
                    <a:pt x="17444" y="7033"/>
                    <a:pt x="17649" y="6540"/>
                  </a:cubicBezTo>
                  <a:cubicBezTo>
                    <a:pt x="17852" y="6051"/>
                    <a:pt x="17808" y="5500"/>
                    <a:pt x="17522" y="4986"/>
                  </a:cubicBezTo>
                  <a:cubicBezTo>
                    <a:pt x="17065" y="4164"/>
                    <a:pt x="16072" y="3636"/>
                    <a:pt x="15113" y="3636"/>
                  </a:cubicBezTo>
                  <a:close/>
                  <a:moveTo>
                    <a:pt x="14428" y="588"/>
                  </a:moveTo>
                  <a:cubicBezTo>
                    <a:pt x="14433" y="588"/>
                    <a:pt x="14438" y="588"/>
                    <a:pt x="14442" y="588"/>
                  </a:cubicBezTo>
                  <a:cubicBezTo>
                    <a:pt x="17001" y="590"/>
                    <a:pt x="19643" y="1996"/>
                    <a:pt x="20861" y="4188"/>
                  </a:cubicBezTo>
                  <a:cubicBezTo>
                    <a:pt x="21436" y="5225"/>
                    <a:pt x="21592" y="6243"/>
                    <a:pt x="21338" y="7300"/>
                  </a:cubicBezTo>
                  <a:cubicBezTo>
                    <a:pt x="21279" y="7544"/>
                    <a:pt x="21183" y="7799"/>
                    <a:pt x="21080" y="8066"/>
                  </a:cubicBezTo>
                  <a:cubicBezTo>
                    <a:pt x="20785" y="8839"/>
                    <a:pt x="20450" y="9715"/>
                    <a:pt x="20968" y="10645"/>
                  </a:cubicBezTo>
                  <a:cubicBezTo>
                    <a:pt x="21199" y="11063"/>
                    <a:pt x="21827" y="11269"/>
                    <a:pt x="22887" y="11269"/>
                  </a:cubicBezTo>
                  <a:cubicBezTo>
                    <a:pt x="23009" y="11269"/>
                    <a:pt x="23137" y="11267"/>
                    <a:pt x="23271" y="11261"/>
                  </a:cubicBezTo>
                  <a:lnTo>
                    <a:pt x="34498" y="8110"/>
                  </a:lnTo>
                  <a:cubicBezTo>
                    <a:pt x="34857" y="8009"/>
                    <a:pt x="35231" y="7961"/>
                    <a:pt x="35607" y="7961"/>
                  </a:cubicBezTo>
                  <a:cubicBezTo>
                    <a:pt x="37230" y="7961"/>
                    <a:pt x="38905" y="8853"/>
                    <a:pt x="39677" y="10241"/>
                  </a:cubicBezTo>
                  <a:lnTo>
                    <a:pt x="41121" y="12839"/>
                  </a:lnTo>
                  <a:lnTo>
                    <a:pt x="2647" y="23669"/>
                  </a:lnTo>
                  <a:lnTo>
                    <a:pt x="1136" y="20948"/>
                  </a:lnTo>
                  <a:cubicBezTo>
                    <a:pt x="693" y="20151"/>
                    <a:pt x="617" y="19309"/>
                    <a:pt x="922" y="18577"/>
                  </a:cubicBezTo>
                  <a:cubicBezTo>
                    <a:pt x="1230" y="17836"/>
                    <a:pt x="1896" y="17286"/>
                    <a:pt x="2796" y="17032"/>
                  </a:cubicBezTo>
                  <a:lnTo>
                    <a:pt x="14825" y="13647"/>
                  </a:lnTo>
                  <a:lnTo>
                    <a:pt x="14897" y="13615"/>
                  </a:lnTo>
                  <a:cubicBezTo>
                    <a:pt x="15944" y="12990"/>
                    <a:pt x="16330" y="12409"/>
                    <a:pt x="16041" y="11892"/>
                  </a:cubicBezTo>
                  <a:cubicBezTo>
                    <a:pt x="15554" y="11014"/>
                    <a:pt x="13424" y="10044"/>
                    <a:pt x="13187" y="9938"/>
                  </a:cubicBezTo>
                  <a:cubicBezTo>
                    <a:pt x="11812" y="9286"/>
                    <a:pt x="10692" y="8276"/>
                    <a:pt x="10036" y="7094"/>
                  </a:cubicBezTo>
                  <a:cubicBezTo>
                    <a:pt x="9328" y="5821"/>
                    <a:pt x="9207" y="4472"/>
                    <a:pt x="9697" y="3298"/>
                  </a:cubicBezTo>
                  <a:cubicBezTo>
                    <a:pt x="10193" y="2107"/>
                    <a:pt x="11257" y="1228"/>
                    <a:pt x="12694" y="824"/>
                  </a:cubicBezTo>
                  <a:cubicBezTo>
                    <a:pt x="13258" y="666"/>
                    <a:pt x="13841" y="588"/>
                    <a:pt x="14428" y="588"/>
                  </a:cubicBezTo>
                  <a:close/>
                  <a:moveTo>
                    <a:pt x="14426" y="1"/>
                  </a:moveTo>
                  <a:cubicBezTo>
                    <a:pt x="13784" y="1"/>
                    <a:pt x="13147" y="83"/>
                    <a:pt x="12535" y="255"/>
                  </a:cubicBezTo>
                  <a:cubicBezTo>
                    <a:pt x="10921" y="709"/>
                    <a:pt x="9720" y="1709"/>
                    <a:pt x="9152" y="3071"/>
                  </a:cubicBezTo>
                  <a:cubicBezTo>
                    <a:pt x="8592" y="4416"/>
                    <a:pt x="8723" y="5946"/>
                    <a:pt x="9520" y="7381"/>
                  </a:cubicBezTo>
                  <a:cubicBezTo>
                    <a:pt x="10236" y="8670"/>
                    <a:pt x="11448" y="9767"/>
                    <a:pt x="12942" y="10475"/>
                  </a:cubicBezTo>
                  <a:cubicBezTo>
                    <a:pt x="13547" y="10746"/>
                    <a:pt x="15193" y="11581"/>
                    <a:pt x="15525" y="12179"/>
                  </a:cubicBezTo>
                  <a:cubicBezTo>
                    <a:pt x="15599" y="12312"/>
                    <a:pt x="15349" y="12652"/>
                    <a:pt x="14627" y="13088"/>
                  </a:cubicBezTo>
                  <a:lnTo>
                    <a:pt x="2638" y="16462"/>
                  </a:lnTo>
                  <a:cubicBezTo>
                    <a:pt x="1559" y="16766"/>
                    <a:pt x="757" y="17437"/>
                    <a:pt x="377" y="18349"/>
                  </a:cubicBezTo>
                  <a:cubicBezTo>
                    <a:pt x="0" y="19252"/>
                    <a:pt x="87" y="20276"/>
                    <a:pt x="620" y="21235"/>
                  </a:cubicBezTo>
                  <a:lnTo>
                    <a:pt x="2358" y="24364"/>
                  </a:lnTo>
                  <a:lnTo>
                    <a:pt x="42003" y="13204"/>
                  </a:lnTo>
                  <a:lnTo>
                    <a:pt x="40197" y="9953"/>
                  </a:lnTo>
                  <a:cubicBezTo>
                    <a:pt x="39323" y="8381"/>
                    <a:pt x="37428" y="7371"/>
                    <a:pt x="35594" y="7371"/>
                  </a:cubicBezTo>
                  <a:cubicBezTo>
                    <a:pt x="35168" y="7371"/>
                    <a:pt x="34746" y="7425"/>
                    <a:pt x="34341" y="7539"/>
                  </a:cubicBezTo>
                  <a:lnTo>
                    <a:pt x="23215" y="10671"/>
                  </a:lnTo>
                  <a:cubicBezTo>
                    <a:pt x="23102" y="10675"/>
                    <a:pt x="22996" y="10677"/>
                    <a:pt x="22897" y="10677"/>
                  </a:cubicBezTo>
                  <a:cubicBezTo>
                    <a:pt x="21727" y="10677"/>
                    <a:pt x="21518" y="10415"/>
                    <a:pt x="21486" y="10358"/>
                  </a:cubicBezTo>
                  <a:cubicBezTo>
                    <a:pt x="21104" y="9667"/>
                    <a:pt x="21362" y="8992"/>
                    <a:pt x="21634" y="8276"/>
                  </a:cubicBezTo>
                  <a:cubicBezTo>
                    <a:pt x="21740" y="8003"/>
                    <a:pt x="21847" y="7719"/>
                    <a:pt x="21915" y="7437"/>
                  </a:cubicBezTo>
                  <a:cubicBezTo>
                    <a:pt x="22205" y="6229"/>
                    <a:pt x="22030" y="5073"/>
                    <a:pt x="21379" y="3900"/>
                  </a:cubicBezTo>
                  <a:cubicBezTo>
                    <a:pt x="20059" y="1525"/>
                    <a:pt x="17196" y="1"/>
                    <a:pt x="14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74;p43"/>
            <p:cNvSpPr/>
            <p:nvPr/>
          </p:nvSpPr>
          <p:spPr>
            <a:xfrm>
              <a:off x="7388978" y="2235971"/>
              <a:ext cx="244161" cy="259295"/>
            </a:xfrm>
            <a:custGeom>
              <a:avLst/>
              <a:gdLst/>
              <a:ahLst/>
              <a:cxnLst/>
              <a:rect l="l" t="t" r="r" b="b"/>
              <a:pathLst>
                <a:path w="13810" h="14666" extrusionOk="0">
                  <a:moveTo>
                    <a:pt x="11797" y="1"/>
                  </a:moveTo>
                  <a:cubicBezTo>
                    <a:pt x="11123" y="1"/>
                    <a:pt x="10479" y="386"/>
                    <a:pt x="10181" y="1038"/>
                  </a:cubicBezTo>
                  <a:lnTo>
                    <a:pt x="6092" y="10209"/>
                  </a:lnTo>
                  <a:lnTo>
                    <a:pt x="3031" y="8075"/>
                  </a:lnTo>
                  <a:cubicBezTo>
                    <a:pt x="2722" y="7859"/>
                    <a:pt x="2368" y="7755"/>
                    <a:pt x="2018" y="7755"/>
                  </a:cubicBezTo>
                  <a:cubicBezTo>
                    <a:pt x="1458" y="7755"/>
                    <a:pt x="907" y="8020"/>
                    <a:pt x="562" y="8514"/>
                  </a:cubicBezTo>
                  <a:cubicBezTo>
                    <a:pt x="1" y="9318"/>
                    <a:pt x="199" y="10423"/>
                    <a:pt x="1002" y="10983"/>
                  </a:cubicBezTo>
                  <a:lnTo>
                    <a:pt x="5821" y="14346"/>
                  </a:lnTo>
                  <a:cubicBezTo>
                    <a:pt x="6120" y="14554"/>
                    <a:pt x="6474" y="14666"/>
                    <a:pt x="6836" y="14666"/>
                  </a:cubicBezTo>
                  <a:lnTo>
                    <a:pt x="6837" y="14666"/>
                  </a:lnTo>
                  <a:cubicBezTo>
                    <a:pt x="7537" y="14666"/>
                    <a:pt x="8172" y="14254"/>
                    <a:pt x="8456" y="13615"/>
                  </a:cubicBezTo>
                  <a:lnTo>
                    <a:pt x="13421" y="2482"/>
                  </a:lnTo>
                  <a:cubicBezTo>
                    <a:pt x="13810" y="1590"/>
                    <a:pt x="13406" y="551"/>
                    <a:pt x="12517" y="154"/>
                  </a:cubicBezTo>
                  <a:cubicBezTo>
                    <a:pt x="12283" y="50"/>
                    <a:pt x="12038" y="1"/>
                    <a:pt x="1179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75;p43"/>
            <p:cNvSpPr/>
            <p:nvPr/>
          </p:nvSpPr>
          <p:spPr>
            <a:xfrm>
              <a:off x="7586959" y="2592241"/>
              <a:ext cx="244143" cy="259295"/>
            </a:xfrm>
            <a:custGeom>
              <a:avLst/>
              <a:gdLst/>
              <a:ahLst/>
              <a:cxnLst/>
              <a:rect l="l" t="t" r="r" b="b"/>
              <a:pathLst>
                <a:path w="13809" h="14666" extrusionOk="0">
                  <a:moveTo>
                    <a:pt x="11795" y="0"/>
                  </a:moveTo>
                  <a:cubicBezTo>
                    <a:pt x="11121" y="0"/>
                    <a:pt x="10477" y="386"/>
                    <a:pt x="10180" y="1038"/>
                  </a:cubicBezTo>
                  <a:lnTo>
                    <a:pt x="6090" y="10209"/>
                  </a:lnTo>
                  <a:lnTo>
                    <a:pt x="3031" y="8075"/>
                  </a:lnTo>
                  <a:cubicBezTo>
                    <a:pt x="2721" y="7859"/>
                    <a:pt x="2367" y="7755"/>
                    <a:pt x="2017" y="7755"/>
                  </a:cubicBezTo>
                  <a:cubicBezTo>
                    <a:pt x="1457" y="7755"/>
                    <a:pt x="906" y="8020"/>
                    <a:pt x="561" y="8514"/>
                  </a:cubicBezTo>
                  <a:cubicBezTo>
                    <a:pt x="1" y="9317"/>
                    <a:pt x="197" y="10423"/>
                    <a:pt x="1000" y="10983"/>
                  </a:cubicBezTo>
                  <a:lnTo>
                    <a:pt x="5821" y="14346"/>
                  </a:lnTo>
                  <a:cubicBezTo>
                    <a:pt x="6118" y="14553"/>
                    <a:pt x="6472" y="14665"/>
                    <a:pt x="6835" y="14666"/>
                  </a:cubicBezTo>
                  <a:lnTo>
                    <a:pt x="6835" y="14666"/>
                  </a:lnTo>
                  <a:cubicBezTo>
                    <a:pt x="7536" y="14665"/>
                    <a:pt x="8170" y="14254"/>
                    <a:pt x="8455" y="13614"/>
                  </a:cubicBezTo>
                  <a:lnTo>
                    <a:pt x="13419" y="2482"/>
                  </a:lnTo>
                  <a:cubicBezTo>
                    <a:pt x="13808" y="1589"/>
                    <a:pt x="13404" y="551"/>
                    <a:pt x="12515" y="154"/>
                  </a:cubicBezTo>
                  <a:cubicBezTo>
                    <a:pt x="12281" y="50"/>
                    <a:pt x="12036" y="0"/>
                    <a:pt x="11795" y="0"/>
                  </a:cubicBezTo>
                  <a:close/>
                  <a:moveTo>
                    <a:pt x="6835" y="14666"/>
                  </a:moveTo>
                  <a:lnTo>
                    <a:pt x="6835" y="14666"/>
                  </a:lnTo>
                  <a:cubicBezTo>
                    <a:pt x="6835" y="14666"/>
                    <a:pt x="6835" y="14666"/>
                    <a:pt x="6835" y="14666"/>
                  </a:cubicBezTo>
                  <a:lnTo>
                    <a:pt x="6836" y="14666"/>
                  </a:lnTo>
                  <a:cubicBezTo>
                    <a:pt x="6836" y="14666"/>
                    <a:pt x="6835" y="14666"/>
                    <a:pt x="6835" y="14666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76;p43"/>
            <p:cNvSpPr/>
            <p:nvPr/>
          </p:nvSpPr>
          <p:spPr>
            <a:xfrm>
              <a:off x="8692737" y="2530078"/>
              <a:ext cx="349763" cy="225013"/>
            </a:xfrm>
            <a:custGeom>
              <a:avLst/>
              <a:gdLst/>
              <a:ahLst/>
              <a:cxnLst/>
              <a:rect l="l" t="t" r="r" b="b"/>
              <a:pathLst>
                <a:path w="19783" h="12727" extrusionOk="0">
                  <a:moveTo>
                    <a:pt x="3379" y="0"/>
                  </a:moveTo>
                  <a:cubicBezTo>
                    <a:pt x="3379" y="0"/>
                    <a:pt x="1" y="0"/>
                    <a:pt x="162" y="1930"/>
                  </a:cubicBezTo>
                  <a:cubicBezTo>
                    <a:pt x="323" y="3860"/>
                    <a:pt x="12546" y="11258"/>
                    <a:pt x="13511" y="11902"/>
                  </a:cubicBezTo>
                  <a:cubicBezTo>
                    <a:pt x="13984" y="12217"/>
                    <a:pt x="15116" y="12727"/>
                    <a:pt x="16184" y="12727"/>
                  </a:cubicBezTo>
                  <a:cubicBezTo>
                    <a:pt x="17293" y="12727"/>
                    <a:pt x="18333" y="12178"/>
                    <a:pt x="18497" y="10294"/>
                  </a:cubicBezTo>
                  <a:cubicBezTo>
                    <a:pt x="18497" y="10294"/>
                    <a:pt x="19782" y="7559"/>
                    <a:pt x="18979" y="5469"/>
                  </a:cubicBezTo>
                  <a:cubicBezTo>
                    <a:pt x="18175" y="3378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77;p43"/>
            <p:cNvSpPr/>
            <p:nvPr/>
          </p:nvSpPr>
          <p:spPr>
            <a:xfrm>
              <a:off x="8689678" y="2524862"/>
              <a:ext cx="357454" cy="235409"/>
            </a:xfrm>
            <a:custGeom>
              <a:avLst/>
              <a:gdLst/>
              <a:ahLst/>
              <a:cxnLst/>
              <a:rect l="l" t="t" r="r" b="b"/>
              <a:pathLst>
                <a:path w="20218" h="13315" extrusionOk="0">
                  <a:moveTo>
                    <a:pt x="3520" y="592"/>
                  </a:moveTo>
                  <a:cubicBezTo>
                    <a:pt x="9185" y="1886"/>
                    <a:pt x="18333" y="4456"/>
                    <a:pt x="18876" y="5870"/>
                  </a:cubicBezTo>
                  <a:cubicBezTo>
                    <a:pt x="19624" y="7815"/>
                    <a:pt x="18414" y="10436"/>
                    <a:pt x="18402" y="10463"/>
                  </a:cubicBezTo>
                  <a:cubicBezTo>
                    <a:pt x="18387" y="10494"/>
                    <a:pt x="18378" y="10528"/>
                    <a:pt x="18375" y="10562"/>
                  </a:cubicBezTo>
                  <a:cubicBezTo>
                    <a:pt x="18287" y="11572"/>
                    <a:pt x="17927" y="12234"/>
                    <a:pt x="17306" y="12533"/>
                  </a:cubicBezTo>
                  <a:cubicBezTo>
                    <a:pt x="17018" y="12671"/>
                    <a:pt x="16691" y="12727"/>
                    <a:pt x="16352" y="12727"/>
                  </a:cubicBezTo>
                  <a:cubicBezTo>
                    <a:pt x="15372" y="12727"/>
                    <a:pt x="14303" y="12255"/>
                    <a:pt x="13848" y="11951"/>
                  </a:cubicBezTo>
                  <a:cubicBezTo>
                    <a:pt x="13726" y="11869"/>
                    <a:pt x="13422" y="11679"/>
                    <a:pt x="12986" y="11406"/>
                  </a:cubicBezTo>
                  <a:cubicBezTo>
                    <a:pt x="2881" y="5071"/>
                    <a:pt x="687" y="2904"/>
                    <a:pt x="630" y="2201"/>
                  </a:cubicBezTo>
                  <a:cubicBezTo>
                    <a:pt x="603" y="1886"/>
                    <a:pt x="690" y="1625"/>
                    <a:pt x="895" y="1402"/>
                  </a:cubicBezTo>
                  <a:cubicBezTo>
                    <a:pt x="1578" y="659"/>
                    <a:pt x="3268" y="597"/>
                    <a:pt x="3520" y="592"/>
                  </a:cubicBezTo>
                  <a:close/>
                  <a:moveTo>
                    <a:pt x="3552" y="0"/>
                  </a:moveTo>
                  <a:cubicBezTo>
                    <a:pt x="3464" y="0"/>
                    <a:pt x="1371" y="11"/>
                    <a:pt x="461" y="1001"/>
                  </a:cubicBezTo>
                  <a:cubicBezTo>
                    <a:pt x="142" y="1348"/>
                    <a:pt x="0" y="1768"/>
                    <a:pt x="40" y="2250"/>
                  </a:cubicBezTo>
                  <a:cubicBezTo>
                    <a:pt x="146" y="3518"/>
                    <a:pt x="4041" y="6497"/>
                    <a:pt x="12672" y="11907"/>
                  </a:cubicBezTo>
                  <a:cubicBezTo>
                    <a:pt x="13101" y="12175"/>
                    <a:pt x="13400" y="12363"/>
                    <a:pt x="13519" y="12443"/>
                  </a:cubicBezTo>
                  <a:cubicBezTo>
                    <a:pt x="14052" y="12797"/>
                    <a:pt x="15232" y="13315"/>
                    <a:pt x="16361" y="13315"/>
                  </a:cubicBezTo>
                  <a:cubicBezTo>
                    <a:pt x="16780" y="13315"/>
                    <a:pt x="17192" y="13244"/>
                    <a:pt x="17562" y="13065"/>
                  </a:cubicBezTo>
                  <a:cubicBezTo>
                    <a:pt x="18374" y="12675"/>
                    <a:pt x="18844" y="11868"/>
                    <a:pt x="18960" y="10666"/>
                  </a:cubicBezTo>
                  <a:cubicBezTo>
                    <a:pt x="19137" y="10268"/>
                    <a:pt x="20217" y="7709"/>
                    <a:pt x="19428" y="5657"/>
                  </a:cubicBezTo>
                  <a:cubicBezTo>
                    <a:pt x="18592" y="3483"/>
                    <a:pt x="5147" y="357"/>
                    <a:pt x="3617" y="7"/>
                  </a:cubicBezTo>
                  <a:cubicBezTo>
                    <a:pt x="3596" y="2"/>
                    <a:pt x="3573" y="0"/>
                    <a:pt x="3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578;p43"/>
            <p:cNvSpPr/>
            <p:nvPr/>
          </p:nvSpPr>
          <p:spPr>
            <a:xfrm>
              <a:off x="8708808" y="2460401"/>
              <a:ext cx="65310" cy="51307"/>
            </a:xfrm>
            <a:custGeom>
              <a:avLst/>
              <a:gdLst/>
              <a:ahLst/>
              <a:cxnLst/>
              <a:rect l="l" t="t" r="r" b="b"/>
              <a:pathLst>
                <a:path w="3694" h="2902" extrusionOk="0">
                  <a:moveTo>
                    <a:pt x="710" y="0"/>
                  </a:moveTo>
                  <a:cubicBezTo>
                    <a:pt x="0" y="0"/>
                    <a:pt x="1189" y="2402"/>
                    <a:pt x="1649" y="2517"/>
                  </a:cubicBezTo>
                  <a:cubicBezTo>
                    <a:pt x="2160" y="2646"/>
                    <a:pt x="3438" y="2901"/>
                    <a:pt x="3438" y="2901"/>
                  </a:cubicBezTo>
                  <a:lnTo>
                    <a:pt x="3693" y="1239"/>
                  </a:lnTo>
                  <a:cubicBezTo>
                    <a:pt x="3693" y="1239"/>
                    <a:pt x="2288" y="729"/>
                    <a:pt x="1011" y="91"/>
                  </a:cubicBezTo>
                  <a:cubicBezTo>
                    <a:pt x="886" y="29"/>
                    <a:pt x="786" y="0"/>
                    <a:pt x="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79;p43"/>
            <p:cNvSpPr/>
            <p:nvPr/>
          </p:nvSpPr>
          <p:spPr>
            <a:xfrm>
              <a:off x="8711425" y="2455150"/>
              <a:ext cx="68227" cy="61756"/>
            </a:xfrm>
            <a:custGeom>
              <a:avLst/>
              <a:gdLst/>
              <a:ahLst/>
              <a:cxnLst/>
              <a:rect l="l" t="t" r="r" b="b"/>
              <a:pathLst>
                <a:path w="3859" h="3493" extrusionOk="0">
                  <a:moveTo>
                    <a:pt x="630" y="608"/>
                  </a:moveTo>
                  <a:cubicBezTo>
                    <a:pt x="664" y="620"/>
                    <a:pt x="698" y="635"/>
                    <a:pt x="729" y="651"/>
                  </a:cubicBezTo>
                  <a:cubicBezTo>
                    <a:pt x="1704" y="1138"/>
                    <a:pt x="2761" y="1555"/>
                    <a:pt x="3216" y="1729"/>
                  </a:cubicBezTo>
                  <a:lnTo>
                    <a:pt x="3044" y="2846"/>
                  </a:lnTo>
                  <a:cubicBezTo>
                    <a:pt x="2636" y="2762"/>
                    <a:pt x="1924" y="2615"/>
                    <a:pt x="1589" y="2532"/>
                  </a:cubicBezTo>
                  <a:cubicBezTo>
                    <a:pt x="1311" y="2392"/>
                    <a:pt x="613" y="1048"/>
                    <a:pt x="630" y="608"/>
                  </a:cubicBezTo>
                  <a:close/>
                  <a:moveTo>
                    <a:pt x="557" y="0"/>
                  </a:moveTo>
                  <a:cubicBezTo>
                    <a:pt x="440" y="0"/>
                    <a:pt x="338" y="34"/>
                    <a:pt x="251" y="101"/>
                  </a:cubicBezTo>
                  <a:cubicBezTo>
                    <a:pt x="58" y="251"/>
                    <a:pt x="0" y="524"/>
                    <a:pt x="82" y="913"/>
                  </a:cubicBezTo>
                  <a:cubicBezTo>
                    <a:pt x="218" y="1565"/>
                    <a:pt x="897" y="2968"/>
                    <a:pt x="1429" y="3100"/>
                  </a:cubicBezTo>
                  <a:cubicBezTo>
                    <a:pt x="1941" y="3228"/>
                    <a:pt x="3179" y="3476"/>
                    <a:pt x="3232" y="3486"/>
                  </a:cubicBezTo>
                  <a:cubicBezTo>
                    <a:pt x="3251" y="3490"/>
                    <a:pt x="3270" y="3493"/>
                    <a:pt x="3289" y="3493"/>
                  </a:cubicBezTo>
                  <a:cubicBezTo>
                    <a:pt x="3435" y="3491"/>
                    <a:pt x="3559" y="3386"/>
                    <a:pt x="3581" y="3242"/>
                  </a:cubicBezTo>
                  <a:lnTo>
                    <a:pt x="3836" y="1582"/>
                  </a:lnTo>
                  <a:cubicBezTo>
                    <a:pt x="3859" y="1442"/>
                    <a:pt x="3778" y="1307"/>
                    <a:pt x="3646" y="1258"/>
                  </a:cubicBezTo>
                  <a:cubicBezTo>
                    <a:pt x="3632" y="1253"/>
                    <a:pt x="2242" y="746"/>
                    <a:pt x="995" y="122"/>
                  </a:cubicBezTo>
                  <a:cubicBezTo>
                    <a:pt x="832" y="41"/>
                    <a:pt x="685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580;p43"/>
            <p:cNvSpPr/>
            <p:nvPr/>
          </p:nvSpPr>
          <p:spPr>
            <a:xfrm>
              <a:off x="7862466" y="2156570"/>
              <a:ext cx="1570214" cy="1013294"/>
            </a:xfrm>
            <a:custGeom>
              <a:avLst/>
              <a:gdLst/>
              <a:ahLst/>
              <a:cxnLst/>
              <a:rect l="l" t="t" r="r" b="b"/>
              <a:pathLst>
                <a:path w="88813" h="57313" extrusionOk="0">
                  <a:moveTo>
                    <a:pt x="81493" y="1"/>
                  </a:moveTo>
                  <a:cubicBezTo>
                    <a:pt x="80301" y="1"/>
                    <a:pt x="79094" y="335"/>
                    <a:pt x="78019" y="1035"/>
                  </a:cubicBezTo>
                  <a:lnTo>
                    <a:pt x="7398" y="47020"/>
                  </a:lnTo>
                  <a:lnTo>
                    <a:pt x="0" y="56026"/>
                  </a:lnTo>
                  <a:lnTo>
                    <a:pt x="644" y="57313"/>
                  </a:lnTo>
                  <a:lnTo>
                    <a:pt x="11097" y="54739"/>
                  </a:lnTo>
                  <a:lnTo>
                    <a:pt x="84707" y="11887"/>
                  </a:lnTo>
                  <a:cubicBezTo>
                    <a:pt x="87814" y="10078"/>
                    <a:pt x="88813" y="6058"/>
                    <a:pt x="86910" y="3005"/>
                  </a:cubicBezTo>
                  <a:cubicBezTo>
                    <a:pt x="85700" y="1063"/>
                    <a:pt x="83619" y="1"/>
                    <a:pt x="81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81;p43"/>
            <p:cNvSpPr/>
            <p:nvPr/>
          </p:nvSpPr>
          <p:spPr>
            <a:xfrm>
              <a:off x="7856879" y="2151302"/>
              <a:ext cx="1568729" cy="1023796"/>
            </a:xfrm>
            <a:custGeom>
              <a:avLst/>
              <a:gdLst/>
              <a:ahLst/>
              <a:cxnLst/>
              <a:rect l="l" t="t" r="r" b="b"/>
              <a:pathLst>
                <a:path w="88729" h="57907" extrusionOk="0">
                  <a:moveTo>
                    <a:pt x="81801" y="592"/>
                  </a:moveTo>
                  <a:cubicBezTo>
                    <a:pt x="82243" y="592"/>
                    <a:pt x="82688" y="640"/>
                    <a:pt x="83131" y="738"/>
                  </a:cubicBezTo>
                  <a:cubicBezTo>
                    <a:pt x="84739" y="1095"/>
                    <a:pt x="86105" y="2062"/>
                    <a:pt x="86975" y="3459"/>
                  </a:cubicBezTo>
                  <a:cubicBezTo>
                    <a:pt x="87852" y="4867"/>
                    <a:pt x="88115" y="6529"/>
                    <a:pt x="87716" y="8139"/>
                  </a:cubicBezTo>
                  <a:cubicBezTo>
                    <a:pt x="87317" y="9749"/>
                    <a:pt x="86307" y="11095"/>
                    <a:pt x="84875" y="11930"/>
                  </a:cubicBezTo>
                  <a:lnTo>
                    <a:pt x="11301" y="54760"/>
                  </a:lnTo>
                  <a:lnTo>
                    <a:pt x="1118" y="57268"/>
                  </a:lnTo>
                  <a:lnTo>
                    <a:pt x="666" y="56364"/>
                  </a:lnTo>
                  <a:lnTo>
                    <a:pt x="7915" y="47541"/>
                  </a:lnTo>
                  <a:lnTo>
                    <a:pt x="78496" y="1579"/>
                  </a:lnTo>
                  <a:cubicBezTo>
                    <a:pt x="79496" y="928"/>
                    <a:pt x="80637" y="592"/>
                    <a:pt x="81801" y="592"/>
                  </a:cubicBezTo>
                  <a:close/>
                  <a:moveTo>
                    <a:pt x="81799" y="1"/>
                  </a:moveTo>
                  <a:cubicBezTo>
                    <a:pt x="80522" y="1"/>
                    <a:pt x="79271" y="369"/>
                    <a:pt x="78174" y="1085"/>
                  </a:cubicBezTo>
                  <a:lnTo>
                    <a:pt x="7553" y="47070"/>
                  </a:lnTo>
                  <a:cubicBezTo>
                    <a:pt x="7528" y="47087"/>
                    <a:pt x="7505" y="47107"/>
                    <a:pt x="7485" y="47131"/>
                  </a:cubicBezTo>
                  <a:lnTo>
                    <a:pt x="87" y="56136"/>
                  </a:lnTo>
                  <a:cubicBezTo>
                    <a:pt x="14" y="56227"/>
                    <a:pt x="0" y="56352"/>
                    <a:pt x="52" y="56456"/>
                  </a:cubicBezTo>
                  <a:lnTo>
                    <a:pt x="695" y="57743"/>
                  </a:lnTo>
                  <a:cubicBezTo>
                    <a:pt x="745" y="57844"/>
                    <a:pt x="848" y="57907"/>
                    <a:pt x="960" y="57907"/>
                  </a:cubicBezTo>
                  <a:cubicBezTo>
                    <a:pt x="984" y="57907"/>
                    <a:pt x="1008" y="57904"/>
                    <a:pt x="1030" y="57898"/>
                  </a:cubicBezTo>
                  <a:lnTo>
                    <a:pt x="11484" y="55324"/>
                  </a:lnTo>
                  <a:cubicBezTo>
                    <a:pt x="11512" y="55318"/>
                    <a:pt x="11538" y="55307"/>
                    <a:pt x="11562" y="55293"/>
                  </a:cubicBezTo>
                  <a:lnTo>
                    <a:pt x="85172" y="12441"/>
                  </a:lnTo>
                  <a:cubicBezTo>
                    <a:pt x="86744" y="11526"/>
                    <a:pt x="87852" y="10049"/>
                    <a:pt x="88290" y="8281"/>
                  </a:cubicBezTo>
                  <a:cubicBezTo>
                    <a:pt x="88728" y="6515"/>
                    <a:pt x="88439" y="4692"/>
                    <a:pt x="87477" y="3147"/>
                  </a:cubicBezTo>
                  <a:cubicBezTo>
                    <a:pt x="86521" y="1613"/>
                    <a:pt x="85023" y="553"/>
                    <a:pt x="83259" y="162"/>
                  </a:cubicBezTo>
                  <a:cubicBezTo>
                    <a:pt x="82773" y="54"/>
                    <a:pt x="82284" y="1"/>
                    <a:pt x="8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82;p43"/>
            <p:cNvSpPr/>
            <p:nvPr/>
          </p:nvSpPr>
          <p:spPr>
            <a:xfrm>
              <a:off x="8604779" y="2692858"/>
              <a:ext cx="42414" cy="27298"/>
            </a:xfrm>
            <a:custGeom>
              <a:avLst/>
              <a:gdLst/>
              <a:ahLst/>
              <a:cxnLst/>
              <a:rect l="l" t="t" r="r" b="b"/>
              <a:pathLst>
                <a:path w="2399" h="1544" extrusionOk="0">
                  <a:moveTo>
                    <a:pt x="2399" y="0"/>
                  </a:moveTo>
                  <a:lnTo>
                    <a:pt x="0" y="15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83;p43"/>
            <p:cNvSpPr/>
            <p:nvPr/>
          </p:nvSpPr>
          <p:spPr>
            <a:xfrm>
              <a:off x="8599104" y="2687625"/>
              <a:ext cx="54048" cy="37764"/>
            </a:xfrm>
            <a:custGeom>
              <a:avLst/>
              <a:gdLst/>
              <a:ahLst/>
              <a:cxnLst/>
              <a:rect l="l" t="t" r="r" b="b"/>
              <a:pathLst>
                <a:path w="3057" h="2136" extrusionOk="0">
                  <a:moveTo>
                    <a:pt x="2719" y="0"/>
                  </a:moveTo>
                  <a:cubicBezTo>
                    <a:pt x="2664" y="0"/>
                    <a:pt x="2609" y="15"/>
                    <a:pt x="2560" y="47"/>
                  </a:cubicBezTo>
                  <a:lnTo>
                    <a:pt x="160" y="1592"/>
                  </a:lnTo>
                  <a:cubicBezTo>
                    <a:pt x="50" y="1662"/>
                    <a:pt x="0" y="1797"/>
                    <a:pt x="37" y="1923"/>
                  </a:cubicBezTo>
                  <a:cubicBezTo>
                    <a:pt x="73" y="2049"/>
                    <a:pt x="189" y="2136"/>
                    <a:pt x="320" y="2136"/>
                  </a:cubicBezTo>
                  <a:cubicBezTo>
                    <a:pt x="377" y="2136"/>
                    <a:pt x="432" y="2119"/>
                    <a:pt x="480" y="2088"/>
                  </a:cubicBezTo>
                  <a:lnTo>
                    <a:pt x="2879" y="544"/>
                  </a:lnTo>
                  <a:cubicBezTo>
                    <a:pt x="3017" y="456"/>
                    <a:pt x="3057" y="274"/>
                    <a:pt x="2969" y="136"/>
                  </a:cubicBezTo>
                  <a:cubicBezTo>
                    <a:pt x="2912" y="48"/>
                    <a:pt x="2816" y="0"/>
                    <a:pt x="2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84;p43"/>
            <p:cNvSpPr/>
            <p:nvPr/>
          </p:nvSpPr>
          <p:spPr>
            <a:xfrm>
              <a:off x="8698978" y="2457767"/>
              <a:ext cx="313502" cy="201764"/>
            </a:xfrm>
            <a:custGeom>
              <a:avLst/>
              <a:gdLst/>
              <a:ahLst/>
              <a:cxnLst/>
              <a:rect l="l" t="t" r="r" b="b"/>
              <a:pathLst>
                <a:path w="17732" h="11412" extrusionOk="0">
                  <a:moveTo>
                    <a:pt x="17731" y="1"/>
                  </a:moveTo>
                  <a:lnTo>
                    <a:pt x="0" y="1141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85;p43"/>
            <p:cNvSpPr/>
            <p:nvPr/>
          </p:nvSpPr>
          <p:spPr>
            <a:xfrm>
              <a:off x="8693320" y="2452516"/>
              <a:ext cx="325153" cy="212248"/>
            </a:xfrm>
            <a:custGeom>
              <a:avLst/>
              <a:gdLst/>
              <a:ahLst/>
              <a:cxnLst/>
              <a:rect l="l" t="t" r="r" b="b"/>
              <a:pathLst>
                <a:path w="18391" h="12005" extrusionOk="0">
                  <a:moveTo>
                    <a:pt x="18054" y="1"/>
                  </a:moveTo>
                  <a:cubicBezTo>
                    <a:pt x="17998" y="1"/>
                    <a:pt x="17941" y="17"/>
                    <a:pt x="17891" y="50"/>
                  </a:cubicBezTo>
                  <a:lnTo>
                    <a:pt x="160" y="11459"/>
                  </a:lnTo>
                  <a:cubicBezTo>
                    <a:pt x="51" y="11531"/>
                    <a:pt x="1" y="11665"/>
                    <a:pt x="37" y="11791"/>
                  </a:cubicBezTo>
                  <a:cubicBezTo>
                    <a:pt x="74" y="11917"/>
                    <a:pt x="189" y="12004"/>
                    <a:pt x="320" y="12004"/>
                  </a:cubicBezTo>
                  <a:cubicBezTo>
                    <a:pt x="377" y="12004"/>
                    <a:pt x="434" y="11988"/>
                    <a:pt x="480" y="11956"/>
                  </a:cubicBezTo>
                  <a:lnTo>
                    <a:pt x="18211" y="547"/>
                  </a:lnTo>
                  <a:cubicBezTo>
                    <a:pt x="18351" y="459"/>
                    <a:pt x="18391" y="275"/>
                    <a:pt x="18302" y="137"/>
                  </a:cubicBezTo>
                  <a:cubicBezTo>
                    <a:pt x="18246" y="49"/>
                    <a:pt x="18151" y="1"/>
                    <a:pt x="18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86;p43"/>
            <p:cNvSpPr/>
            <p:nvPr/>
          </p:nvSpPr>
          <p:spPr>
            <a:xfrm>
              <a:off x="7842134" y="3143769"/>
              <a:ext cx="56682" cy="30498"/>
            </a:xfrm>
            <a:custGeom>
              <a:avLst/>
              <a:gdLst/>
              <a:ahLst/>
              <a:cxnLst/>
              <a:rect l="l" t="t" r="r" b="b"/>
              <a:pathLst>
                <a:path w="3206" h="1725" extrusionOk="0">
                  <a:moveTo>
                    <a:pt x="1837" y="0"/>
                  </a:moveTo>
                  <a:cubicBezTo>
                    <a:pt x="1837" y="0"/>
                    <a:pt x="1" y="767"/>
                    <a:pt x="282" y="1537"/>
                  </a:cubicBezTo>
                  <a:cubicBezTo>
                    <a:pt x="330" y="1670"/>
                    <a:pt x="447" y="1724"/>
                    <a:pt x="608" y="1724"/>
                  </a:cubicBezTo>
                  <a:cubicBezTo>
                    <a:pt x="1389" y="1724"/>
                    <a:pt x="3205" y="442"/>
                    <a:pt x="3205" y="442"/>
                  </a:cubicBezTo>
                  <a:lnTo>
                    <a:pt x="1837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87;p43"/>
            <p:cNvSpPr/>
            <p:nvPr/>
          </p:nvSpPr>
          <p:spPr>
            <a:xfrm>
              <a:off x="7835858" y="3138518"/>
              <a:ext cx="69500" cy="40929"/>
            </a:xfrm>
            <a:custGeom>
              <a:avLst/>
              <a:gdLst/>
              <a:ahLst/>
              <a:cxnLst/>
              <a:rect l="l" t="t" r="r" b="b"/>
              <a:pathLst>
                <a:path w="3931" h="2315" extrusionOk="0">
                  <a:moveTo>
                    <a:pt x="2207" y="613"/>
                  </a:moveTo>
                  <a:lnTo>
                    <a:pt x="2889" y="834"/>
                  </a:lnTo>
                  <a:cubicBezTo>
                    <a:pt x="2062" y="1362"/>
                    <a:pt x="1268" y="1746"/>
                    <a:pt x="984" y="1746"/>
                  </a:cubicBezTo>
                  <a:cubicBezTo>
                    <a:pt x="955" y="1746"/>
                    <a:pt x="932" y="1742"/>
                    <a:pt x="914" y="1734"/>
                  </a:cubicBezTo>
                  <a:cubicBezTo>
                    <a:pt x="802" y="1427"/>
                    <a:pt x="1577" y="897"/>
                    <a:pt x="2207" y="613"/>
                  </a:cubicBezTo>
                  <a:close/>
                  <a:moveTo>
                    <a:pt x="2191" y="1"/>
                  </a:moveTo>
                  <a:cubicBezTo>
                    <a:pt x="2153" y="1"/>
                    <a:pt x="2114" y="9"/>
                    <a:pt x="2078" y="24"/>
                  </a:cubicBezTo>
                  <a:cubicBezTo>
                    <a:pt x="1728" y="170"/>
                    <a:pt x="1" y="949"/>
                    <a:pt x="359" y="1935"/>
                  </a:cubicBezTo>
                  <a:cubicBezTo>
                    <a:pt x="418" y="2103"/>
                    <a:pt x="555" y="2232"/>
                    <a:pt x="725" y="2283"/>
                  </a:cubicBezTo>
                  <a:cubicBezTo>
                    <a:pt x="793" y="2303"/>
                    <a:pt x="865" y="2314"/>
                    <a:pt x="936" y="2314"/>
                  </a:cubicBezTo>
                  <a:cubicBezTo>
                    <a:pt x="940" y="2314"/>
                    <a:pt x="944" y="2314"/>
                    <a:pt x="948" y="2314"/>
                  </a:cubicBezTo>
                  <a:cubicBezTo>
                    <a:pt x="1772" y="2314"/>
                    <a:pt x="3261" y="1313"/>
                    <a:pt x="3731" y="981"/>
                  </a:cubicBezTo>
                  <a:cubicBezTo>
                    <a:pt x="3930" y="840"/>
                    <a:pt x="3884" y="533"/>
                    <a:pt x="3652" y="458"/>
                  </a:cubicBezTo>
                  <a:lnTo>
                    <a:pt x="2282" y="15"/>
                  </a:lnTo>
                  <a:cubicBezTo>
                    <a:pt x="2253" y="6"/>
                    <a:pt x="2222" y="1"/>
                    <a:pt x="2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88;p43"/>
            <p:cNvSpPr/>
            <p:nvPr/>
          </p:nvSpPr>
          <p:spPr>
            <a:xfrm>
              <a:off x="7862466" y="2987884"/>
              <a:ext cx="196213" cy="181980"/>
            </a:xfrm>
            <a:custGeom>
              <a:avLst/>
              <a:gdLst/>
              <a:ahLst/>
              <a:cxnLst/>
              <a:rect l="l" t="t" r="r" b="b"/>
              <a:pathLst>
                <a:path w="11098" h="10293" extrusionOk="0">
                  <a:moveTo>
                    <a:pt x="7398" y="0"/>
                  </a:moveTo>
                  <a:lnTo>
                    <a:pt x="0" y="9006"/>
                  </a:lnTo>
                  <a:lnTo>
                    <a:pt x="644" y="10293"/>
                  </a:lnTo>
                  <a:lnTo>
                    <a:pt x="11097" y="7719"/>
                  </a:lnTo>
                  <a:cubicBezTo>
                    <a:pt x="5308" y="5468"/>
                    <a:pt x="7398" y="1"/>
                    <a:pt x="7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89;p43"/>
            <p:cNvSpPr/>
            <p:nvPr/>
          </p:nvSpPr>
          <p:spPr>
            <a:xfrm>
              <a:off x="7856879" y="2982651"/>
              <a:ext cx="207157" cy="192447"/>
            </a:xfrm>
            <a:custGeom>
              <a:avLst/>
              <a:gdLst/>
              <a:ahLst/>
              <a:cxnLst/>
              <a:rect l="l" t="t" r="r" b="b"/>
              <a:pathLst>
                <a:path w="11717" h="10885" extrusionOk="0">
                  <a:moveTo>
                    <a:pt x="7140" y="1461"/>
                  </a:moveTo>
                  <a:lnTo>
                    <a:pt x="7140" y="1461"/>
                  </a:lnTo>
                  <a:cubicBezTo>
                    <a:pt x="6896" y="3171"/>
                    <a:pt x="7040" y="6197"/>
                    <a:pt x="10502" y="7936"/>
                  </a:cubicBezTo>
                  <a:lnTo>
                    <a:pt x="1118" y="10246"/>
                  </a:lnTo>
                  <a:lnTo>
                    <a:pt x="666" y="9342"/>
                  </a:lnTo>
                  <a:lnTo>
                    <a:pt x="7140" y="1461"/>
                  </a:lnTo>
                  <a:close/>
                  <a:moveTo>
                    <a:pt x="7714" y="1"/>
                  </a:moveTo>
                  <a:cubicBezTo>
                    <a:pt x="7628" y="1"/>
                    <a:pt x="7543" y="38"/>
                    <a:pt x="7485" y="109"/>
                  </a:cubicBezTo>
                  <a:lnTo>
                    <a:pt x="87" y="9114"/>
                  </a:lnTo>
                  <a:cubicBezTo>
                    <a:pt x="14" y="9205"/>
                    <a:pt x="0" y="9330"/>
                    <a:pt x="52" y="9434"/>
                  </a:cubicBezTo>
                  <a:lnTo>
                    <a:pt x="695" y="10721"/>
                  </a:lnTo>
                  <a:cubicBezTo>
                    <a:pt x="745" y="10822"/>
                    <a:pt x="848" y="10885"/>
                    <a:pt x="960" y="10885"/>
                  </a:cubicBezTo>
                  <a:cubicBezTo>
                    <a:pt x="984" y="10885"/>
                    <a:pt x="1008" y="10882"/>
                    <a:pt x="1030" y="10876"/>
                  </a:cubicBezTo>
                  <a:lnTo>
                    <a:pt x="11484" y="8302"/>
                  </a:lnTo>
                  <a:cubicBezTo>
                    <a:pt x="11610" y="8272"/>
                    <a:pt x="11700" y="8164"/>
                    <a:pt x="11708" y="8036"/>
                  </a:cubicBezTo>
                  <a:cubicBezTo>
                    <a:pt x="11717" y="7906"/>
                    <a:pt x="11641" y="7787"/>
                    <a:pt x="11520" y="7741"/>
                  </a:cubicBezTo>
                  <a:cubicBezTo>
                    <a:pt x="6080" y="5624"/>
                    <a:pt x="7911" y="614"/>
                    <a:pt x="7990" y="401"/>
                  </a:cubicBezTo>
                  <a:cubicBezTo>
                    <a:pt x="8042" y="266"/>
                    <a:pt x="7988" y="112"/>
                    <a:pt x="7863" y="41"/>
                  </a:cubicBezTo>
                  <a:cubicBezTo>
                    <a:pt x="7816" y="14"/>
                    <a:pt x="7765" y="1"/>
                    <a:pt x="7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90;p43"/>
            <p:cNvSpPr/>
            <p:nvPr/>
          </p:nvSpPr>
          <p:spPr>
            <a:xfrm>
              <a:off x="9005531" y="2156570"/>
              <a:ext cx="427149" cy="344442"/>
            </a:xfrm>
            <a:custGeom>
              <a:avLst/>
              <a:gdLst/>
              <a:ahLst/>
              <a:cxnLst/>
              <a:rect l="l" t="t" r="r" b="b"/>
              <a:pathLst>
                <a:path w="24160" h="19482" extrusionOk="0">
                  <a:moveTo>
                    <a:pt x="16840" y="1"/>
                  </a:moveTo>
                  <a:cubicBezTo>
                    <a:pt x="15648" y="1"/>
                    <a:pt x="14441" y="335"/>
                    <a:pt x="13366" y="1035"/>
                  </a:cubicBezTo>
                  <a:lnTo>
                    <a:pt x="524" y="9397"/>
                  </a:lnTo>
                  <a:cubicBezTo>
                    <a:pt x="178" y="10277"/>
                    <a:pt x="0" y="11215"/>
                    <a:pt x="0" y="12162"/>
                  </a:cubicBezTo>
                  <a:cubicBezTo>
                    <a:pt x="0" y="16194"/>
                    <a:pt x="3137" y="19465"/>
                    <a:pt x="7011" y="19482"/>
                  </a:cubicBezTo>
                  <a:lnTo>
                    <a:pt x="20054" y="11887"/>
                  </a:lnTo>
                  <a:cubicBezTo>
                    <a:pt x="23163" y="10078"/>
                    <a:pt x="24160" y="6058"/>
                    <a:pt x="22257" y="3005"/>
                  </a:cubicBezTo>
                  <a:cubicBezTo>
                    <a:pt x="21047" y="1063"/>
                    <a:pt x="18966" y="1"/>
                    <a:pt x="16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91;p43"/>
            <p:cNvSpPr/>
            <p:nvPr/>
          </p:nvSpPr>
          <p:spPr>
            <a:xfrm>
              <a:off x="9000280" y="2151302"/>
              <a:ext cx="425328" cy="354944"/>
            </a:xfrm>
            <a:custGeom>
              <a:avLst/>
              <a:gdLst/>
              <a:ahLst/>
              <a:cxnLst/>
              <a:rect l="l" t="t" r="r" b="b"/>
              <a:pathLst>
                <a:path w="24057" h="20076" extrusionOk="0">
                  <a:moveTo>
                    <a:pt x="17130" y="592"/>
                  </a:moveTo>
                  <a:cubicBezTo>
                    <a:pt x="17572" y="592"/>
                    <a:pt x="18017" y="640"/>
                    <a:pt x="18459" y="738"/>
                  </a:cubicBezTo>
                  <a:cubicBezTo>
                    <a:pt x="20067" y="1096"/>
                    <a:pt x="21433" y="2062"/>
                    <a:pt x="22303" y="3459"/>
                  </a:cubicBezTo>
                  <a:cubicBezTo>
                    <a:pt x="23180" y="4867"/>
                    <a:pt x="23443" y="6529"/>
                    <a:pt x="23044" y="8139"/>
                  </a:cubicBezTo>
                  <a:cubicBezTo>
                    <a:pt x="22645" y="9749"/>
                    <a:pt x="21635" y="11096"/>
                    <a:pt x="20203" y="11931"/>
                  </a:cubicBezTo>
                  <a:lnTo>
                    <a:pt x="7228" y="19483"/>
                  </a:lnTo>
                  <a:cubicBezTo>
                    <a:pt x="3562" y="19422"/>
                    <a:pt x="592" y="16290"/>
                    <a:pt x="592" y="12460"/>
                  </a:cubicBezTo>
                  <a:cubicBezTo>
                    <a:pt x="592" y="11581"/>
                    <a:pt x="751" y="10711"/>
                    <a:pt x="1062" y="9890"/>
                  </a:cubicBezTo>
                  <a:lnTo>
                    <a:pt x="13824" y="1579"/>
                  </a:lnTo>
                  <a:cubicBezTo>
                    <a:pt x="14825" y="929"/>
                    <a:pt x="15966" y="592"/>
                    <a:pt x="17130" y="592"/>
                  </a:cubicBezTo>
                  <a:close/>
                  <a:moveTo>
                    <a:pt x="17127" y="1"/>
                  </a:moveTo>
                  <a:cubicBezTo>
                    <a:pt x="15850" y="1"/>
                    <a:pt x="14599" y="369"/>
                    <a:pt x="13502" y="1085"/>
                  </a:cubicBezTo>
                  <a:lnTo>
                    <a:pt x="660" y="9447"/>
                  </a:lnTo>
                  <a:cubicBezTo>
                    <a:pt x="607" y="9481"/>
                    <a:pt x="568" y="9529"/>
                    <a:pt x="546" y="9587"/>
                  </a:cubicBezTo>
                  <a:cubicBezTo>
                    <a:pt x="185" y="10501"/>
                    <a:pt x="0" y="11477"/>
                    <a:pt x="2" y="12460"/>
                  </a:cubicBezTo>
                  <a:cubicBezTo>
                    <a:pt x="2" y="16642"/>
                    <a:pt x="3278" y="20058"/>
                    <a:pt x="7305" y="20076"/>
                  </a:cubicBezTo>
                  <a:lnTo>
                    <a:pt x="7306" y="20076"/>
                  </a:lnTo>
                  <a:cubicBezTo>
                    <a:pt x="7358" y="20074"/>
                    <a:pt x="7410" y="20062"/>
                    <a:pt x="7455" y="20035"/>
                  </a:cubicBezTo>
                  <a:lnTo>
                    <a:pt x="20500" y="12441"/>
                  </a:lnTo>
                  <a:cubicBezTo>
                    <a:pt x="22072" y="11526"/>
                    <a:pt x="23179" y="10049"/>
                    <a:pt x="23618" y="8281"/>
                  </a:cubicBezTo>
                  <a:cubicBezTo>
                    <a:pt x="24056" y="6515"/>
                    <a:pt x="23767" y="4692"/>
                    <a:pt x="22805" y="3147"/>
                  </a:cubicBezTo>
                  <a:cubicBezTo>
                    <a:pt x="21849" y="1613"/>
                    <a:pt x="20351" y="553"/>
                    <a:pt x="18587" y="162"/>
                  </a:cubicBezTo>
                  <a:cubicBezTo>
                    <a:pt x="18101" y="54"/>
                    <a:pt x="17612" y="1"/>
                    <a:pt x="17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92;p43"/>
            <p:cNvSpPr/>
            <p:nvPr/>
          </p:nvSpPr>
          <p:spPr>
            <a:xfrm>
              <a:off x="9056680" y="2156570"/>
              <a:ext cx="376001" cy="310974"/>
            </a:xfrm>
            <a:custGeom>
              <a:avLst/>
              <a:gdLst/>
              <a:ahLst/>
              <a:cxnLst/>
              <a:rect l="l" t="t" r="r" b="b"/>
              <a:pathLst>
                <a:path w="21267" h="17589" extrusionOk="0">
                  <a:moveTo>
                    <a:pt x="13947" y="1"/>
                  </a:moveTo>
                  <a:cubicBezTo>
                    <a:pt x="12755" y="1"/>
                    <a:pt x="11548" y="335"/>
                    <a:pt x="10473" y="1035"/>
                  </a:cubicBezTo>
                  <a:lnTo>
                    <a:pt x="715" y="7389"/>
                  </a:lnTo>
                  <a:cubicBezTo>
                    <a:pt x="245" y="8362"/>
                    <a:pt x="1" y="9430"/>
                    <a:pt x="2" y="10513"/>
                  </a:cubicBezTo>
                  <a:cubicBezTo>
                    <a:pt x="2" y="14421"/>
                    <a:pt x="3098" y="17588"/>
                    <a:pt x="6918" y="17588"/>
                  </a:cubicBezTo>
                  <a:cubicBezTo>
                    <a:pt x="7080" y="17588"/>
                    <a:pt x="7240" y="17582"/>
                    <a:pt x="7400" y="17571"/>
                  </a:cubicBezTo>
                  <a:lnTo>
                    <a:pt x="17161" y="11887"/>
                  </a:lnTo>
                  <a:cubicBezTo>
                    <a:pt x="20270" y="10078"/>
                    <a:pt x="21267" y="6058"/>
                    <a:pt x="19364" y="3005"/>
                  </a:cubicBezTo>
                  <a:cubicBezTo>
                    <a:pt x="18154" y="1063"/>
                    <a:pt x="16073" y="1"/>
                    <a:pt x="13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93;p43"/>
            <p:cNvSpPr/>
            <p:nvPr/>
          </p:nvSpPr>
          <p:spPr>
            <a:xfrm>
              <a:off x="9051429" y="2151302"/>
              <a:ext cx="374180" cy="321475"/>
            </a:xfrm>
            <a:custGeom>
              <a:avLst/>
              <a:gdLst/>
              <a:ahLst/>
              <a:cxnLst/>
              <a:rect l="l" t="t" r="r" b="b"/>
              <a:pathLst>
                <a:path w="21164" h="18183" extrusionOk="0">
                  <a:moveTo>
                    <a:pt x="14238" y="592"/>
                  </a:moveTo>
                  <a:cubicBezTo>
                    <a:pt x="14680" y="592"/>
                    <a:pt x="15125" y="640"/>
                    <a:pt x="15567" y="738"/>
                  </a:cubicBezTo>
                  <a:cubicBezTo>
                    <a:pt x="17175" y="1096"/>
                    <a:pt x="18540" y="2062"/>
                    <a:pt x="19411" y="3459"/>
                  </a:cubicBezTo>
                  <a:cubicBezTo>
                    <a:pt x="20288" y="4867"/>
                    <a:pt x="20552" y="6529"/>
                    <a:pt x="20152" y="8139"/>
                  </a:cubicBezTo>
                  <a:cubicBezTo>
                    <a:pt x="19753" y="9749"/>
                    <a:pt x="18744" y="11095"/>
                    <a:pt x="17310" y="11931"/>
                  </a:cubicBezTo>
                  <a:lnTo>
                    <a:pt x="7609" y="17578"/>
                  </a:lnTo>
                  <a:cubicBezTo>
                    <a:pt x="7478" y="17587"/>
                    <a:pt x="7347" y="17590"/>
                    <a:pt x="7215" y="17590"/>
                  </a:cubicBezTo>
                  <a:cubicBezTo>
                    <a:pt x="3565" y="17590"/>
                    <a:pt x="595" y="14549"/>
                    <a:pt x="595" y="10811"/>
                  </a:cubicBezTo>
                  <a:cubicBezTo>
                    <a:pt x="592" y="9801"/>
                    <a:pt x="814" y="8802"/>
                    <a:pt x="1243" y="7888"/>
                  </a:cubicBezTo>
                  <a:lnTo>
                    <a:pt x="10933" y="1579"/>
                  </a:lnTo>
                  <a:cubicBezTo>
                    <a:pt x="11933" y="929"/>
                    <a:pt x="13074" y="592"/>
                    <a:pt x="14238" y="592"/>
                  </a:cubicBezTo>
                  <a:close/>
                  <a:moveTo>
                    <a:pt x="14234" y="1"/>
                  </a:moveTo>
                  <a:cubicBezTo>
                    <a:pt x="12957" y="1"/>
                    <a:pt x="11706" y="369"/>
                    <a:pt x="10609" y="1085"/>
                  </a:cubicBezTo>
                  <a:lnTo>
                    <a:pt x="850" y="7439"/>
                  </a:lnTo>
                  <a:cubicBezTo>
                    <a:pt x="805" y="7468"/>
                    <a:pt x="769" y="7509"/>
                    <a:pt x="746" y="7558"/>
                  </a:cubicBezTo>
                  <a:cubicBezTo>
                    <a:pt x="255" y="8572"/>
                    <a:pt x="1" y="9684"/>
                    <a:pt x="4" y="10811"/>
                  </a:cubicBezTo>
                  <a:cubicBezTo>
                    <a:pt x="4" y="14875"/>
                    <a:pt x="3239" y="18182"/>
                    <a:pt x="7215" y="18182"/>
                  </a:cubicBezTo>
                  <a:cubicBezTo>
                    <a:pt x="7383" y="18182"/>
                    <a:pt x="7551" y="18176"/>
                    <a:pt x="7717" y="18163"/>
                  </a:cubicBezTo>
                  <a:cubicBezTo>
                    <a:pt x="7762" y="18161"/>
                    <a:pt x="7805" y="18147"/>
                    <a:pt x="7846" y="18124"/>
                  </a:cubicBezTo>
                  <a:lnTo>
                    <a:pt x="17607" y="12441"/>
                  </a:lnTo>
                  <a:cubicBezTo>
                    <a:pt x="19179" y="11526"/>
                    <a:pt x="20286" y="10049"/>
                    <a:pt x="20725" y="8281"/>
                  </a:cubicBezTo>
                  <a:cubicBezTo>
                    <a:pt x="21163" y="6515"/>
                    <a:pt x="20874" y="4692"/>
                    <a:pt x="19912" y="3147"/>
                  </a:cubicBezTo>
                  <a:cubicBezTo>
                    <a:pt x="18956" y="1612"/>
                    <a:pt x="17458" y="553"/>
                    <a:pt x="15694" y="162"/>
                  </a:cubicBezTo>
                  <a:cubicBezTo>
                    <a:pt x="15208" y="54"/>
                    <a:pt x="14719" y="1"/>
                    <a:pt x="14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94;p43"/>
            <p:cNvSpPr/>
            <p:nvPr/>
          </p:nvSpPr>
          <p:spPr>
            <a:xfrm>
              <a:off x="8597990" y="2534251"/>
              <a:ext cx="31700" cy="62676"/>
            </a:xfrm>
            <a:custGeom>
              <a:avLst/>
              <a:gdLst/>
              <a:ahLst/>
              <a:cxnLst/>
              <a:rect l="l" t="t" r="r" b="b"/>
              <a:pathLst>
                <a:path w="1793" h="3545" extrusionOk="0">
                  <a:moveTo>
                    <a:pt x="1793" y="1"/>
                  </a:moveTo>
                  <a:cubicBezTo>
                    <a:pt x="1793" y="1"/>
                    <a:pt x="364" y="1"/>
                    <a:pt x="364" y="652"/>
                  </a:cubicBezTo>
                  <a:cubicBezTo>
                    <a:pt x="364" y="1291"/>
                    <a:pt x="0" y="3544"/>
                    <a:pt x="778" y="3544"/>
                  </a:cubicBezTo>
                  <a:cubicBezTo>
                    <a:pt x="791" y="3544"/>
                    <a:pt x="803" y="3544"/>
                    <a:pt x="816" y="3542"/>
                  </a:cubicBezTo>
                  <a:cubicBezTo>
                    <a:pt x="1642" y="3471"/>
                    <a:pt x="1568" y="2025"/>
                    <a:pt x="1643" y="1519"/>
                  </a:cubicBezTo>
                  <a:cubicBezTo>
                    <a:pt x="1717" y="1012"/>
                    <a:pt x="1793" y="1"/>
                    <a:pt x="1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95;p43"/>
            <p:cNvSpPr/>
            <p:nvPr/>
          </p:nvSpPr>
          <p:spPr>
            <a:xfrm>
              <a:off x="8596487" y="2529017"/>
              <a:ext cx="38648" cy="73142"/>
            </a:xfrm>
            <a:custGeom>
              <a:avLst/>
              <a:gdLst/>
              <a:ahLst/>
              <a:cxnLst/>
              <a:rect l="l" t="t" r="r" b="b"/>
              <a:pathLst>
                <a:path w="2186" h="4137" extrusionOk="0">
                  <a:moveTo>
                    <a:pt x="1556" y="612"/>
                  </a:moveTo>
                  <a:cubicBezTo>
                    <a:pt x="1527" y="949"/>
                    <a:pt x="1480" y="1462"/>
                    <a:pt x="1436" y="1771"/>
                  </a:cubicBezTo>
                  <a:cubicBezTo>
                    <a:pt x="1421" y="1868"/>
                    <a:pt x="1411" y="1995"/>
                    <a:pt x="1401" y="2141"/>
                  </a:cubicBezTo>
                  <a:cubicBezTo>
                    <a:pt x="1364" y="2652"/>
                    <a:pt x="1304" y="3507"/>
                    <a:pt x="828" y="3530"/>
                  </a:cubicBezTo>
                  <a:cubicBezTo>
                    <a:pt x="579" y="3284"/>
                    <a:pt x="673" y="2044"/>
                    <a:pt x="713" y="1515"/>
                  </a:cubicBezTo>
                  <a:cubicBezTo>
                    <a:pt x="730" y="1281"/>
                    <a:pt x="745" y="1081"/>
                    <a:pt x="745" y="948"/>
                  </a:cubicBezTo>
                  <a:cubicBezTo>
                    <a:pt x="745" y="789"/>
                    <a:pt x="1133" y="658"/>
                    <a:pt x="1556" y="612"/>
                  </a:cubicBezTo>
                  <a:close/>
                  <a:moveTo>
                    <a:pt x="1878" y="1"/>
                  </a:moveTo>
                  <a:cubicBezTo>
                    <a:pt x="1700" y="1"/>
                    <a:pt x="153" y="27"/>
                    <a:pt x="153" y="946"/>
                  </a:cubicBezTo>
                  <a:cubicBezTo>
                    <a:pt x="153" y="1070"/>
                    <a:pt x="138" y="1254"/>
                    <a:pt x="123" y="1470"/>
                  </a:cubicBezTo>
                  <a:cubicBezTo>
                    <a:pt x="39" y="2587"/>
                    <a:pt x="1" y="3545"/>
                    <a:pt x="411" y="3950"/>
                  </a:cubicBezTo>
                  <a:cubicBezTo>
                    <a:pt x="530" y="4070"/>
                    <a:pt x="690" y="4137"/>
                    <a:pt x="858" y="4137"/>
                  </a:cubicBezTo>
                  <a:cubicBezTo>
                    <a:pt x="860" y="4137"/>
                    <a:pt x="862" y="4137"/>
                    <a:pt x="863" y="4137"/>
                  </a:cubicBezTo>
                  <a:cubicBezTo>
                    <a:pt x="883" y="4137"/>
                    <a:pt x="905" y="4136"/>
                    <a:pt x="926" y="4133"/>
                  </a:cubicBezTo>
                  <a:cubicBezTo>
                    <a:pt x="1857" y="4052"/>
                    <a:pt x="1940" y="2883"/>
                    <a:pt x="1990" y="2184"/>
                  </a:cubicBezTo>
                  <a:cubicBezTo>
                    <a:pt x="1999" y="2056"/>
                    <a:pt x="2006" y="1942"/>
                    <a:pt x="2019" y="1858"/>
                  </a:cubicBezTo>
                  <a:cubicBezTo>
                    <a:pt x="2096" y="1347"/>
                    <a:pt x="2169" y="360"/>
                    <a:pt x="2173" y="318"/>
                  </a:cubicBezTo>
                  <a:cubicBezTo>
                    <a:pt x="2185" y="147"/>
                    <a:pt x="2049" y="1"/>
                    <a:pt x="1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596;p43"/>
            <p:cNvSpPr/>
            <p:nvPr/>
          </p:nvSpPr>
          <p:spPr>
            <a:xfrm>
              <a:off x="8619241" y="2490882"/>
              <a:ext cx="38100" cy="86950"/>
            </a:xfrm>
            <a:custGeom>
              <a:avLst/>
              <a:gdLst/>
              <a:ahLst/>
              <a:cxnLst/>
              <a:rect l="l" t="t" r="r" b="b"/>
              <a:pathLst>
                <a:path w="2155" h="4918" extrusionOk="0">
                  <a:moveTo>
                    <a:pt x="1479" y="1"/>
                  </a:moveTo>
                  <a:cubicBezTo>
                    <a:pt x="1123" y="1"/>
                    <a:pt x="731" y="99"/>
                    <a:pt x="583" y="492"/>
                  </a:cubicBezTo>
                  <a:cubicBezTo>
                    <a:pt x="291" y="1269"/>
                    <a:pt x="1" y="4917"/>
                    <a:pt x="844" y="4917"/>
                  </a:cubicBezTo>
                  <a:cubicBezTo>
                    <a:pt x="855" y="4917"/>
                    <a:pt x="867" y="4916"/>
                    <a:pt x="878" y="4915"/>
                  </a:cubicBezTo>
                  <a:cubicBezTo>
                    <a:pt x="1762" y="4817"/>
                    <a:pt x="1958" y="1475"/>
                    <a:pt x="2155" y="99"/>
                  </a:cubicBezTo>
                  <a:cubicBezTo>
                    <a:pt x="2155" y="99"/>
                    <a:pt x="1835" y="1"/>
                    <a:pt x="1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597;p43"/>
            <p:cNvSpPr/>
            <p:nvPr/>
          </p:nvSpPr>
          <p:spPr>
            <a:xfrm>
              <a:off x="8614450" y="2485613"/>
              <a:ext cx="48408" cy="97434"/>
            </a:xfrm>
            <a:custGeom>
              <a:avLst/>
              <a:gdLst/>
              <a:ahLst/>
              <a:cxnLst/>
              <a:rect l="l" t="t" r="r" b="b"/>
              <a:pathLst>
                <a:path w="2738" h="5511" extrusionOk="0">
                  <a:moveTo>
                    <a:pt x="1745" y="594"/>
                  </a:moveTo>
                  <a:cubicBezTo>
                    <a:pt x="1863" y="595"/>
                    <a:pt x="1981" y="606"/>
                    <a:pt x="2097" y="627"/>
                  </a:cubicBezTo>
                  <a:cubicBezTo>
                    <a:pt x="2074" y="812"/>
                    <a:pt x="2050" y="1019"/>
                    <a:pt x="2024" y="1241"/>
                  </a:cubicBezTo>
                  <a:cubicBezTo>
                    <a:pt x="1922" y="2136"/>
                    <a:pt x="1611" y="4863"/>
                    <a:pt x="1124" y="4920"/>
                  </a:cubicBezTo>
                  <a:cubicBezTo>
                    <a:pt x="731" y="4707"/>
                    <a:pt x="799" y="1776"/>
                    <a:pt x="1130" y="893"/>
                  </a:cubicBezTo>
                  <a:cubicBezTo>
                    <a:pt x="1218" y="657"/>
                    <a:pt x="1484" y="594"/>
                    <a:pt x="1743" y="594"/>
                  </a:cubicBezTo>
                  <a:close/>
                  <a:moveTo>
                    <a:pt x="1760" y="0"/>
                  </a:moveTo>
                  <a:cubicBezTo>
                    <a:pt x="1275" y="0"/>
                    <a:pt x="774" y="159"/>
                    <a:pt x="576" y="687"/>
                  </a:cubicBezTo>
                  <a:cubicBezTo>
                    <a:pt x="314" y="1388"/>
                    <a:pt x="1" y="4450"/>
                    <a:pt x="630" y="5257"/>
                  </a:cubicBezTo>
                  <a:cubicBezTo>
                    <a:pt x="759" y="5422"/>
                    <a:pt x="927" y="5510"/>
                    <a:pt x="1114" y="5510"/>
                  </a:cubicBezTo>
                  <a:cubicBezTo>
                    <a:pt x="1135" y="5510"/>
                    <a:pt x="1158" y="5509"/>
                    <a:pt x="1179" y="5506"/>
                  </a:cubicBezTo>
                  <a:cubicBezTo>
                    <a:pt x="2073" y="5407"/>
                    <a:pt x="2346" y="3626"/>
                    <a:pt x="2612" y="1308"/>
                  </a:cubicBezTo>
                  <a:cubicBezTo>
                    <a:pt x="2649" y="977"/>
                    <a:pt x="2684" y="678"/>
                    <a:pt x="2718" y="439"/>
                  </a:cubicBezTo>
                  <a:cubicBezTo>
                    <a:pt x="2738" y="295"/>
                    <a:pt x="2651" y="157"/>
                    <a:pt x="2513" y="114"/>
                  </a:cubicBezTo>
                  <a:cubicBezTo>
                    <a:pt x="2305" y="51"/>
                    <a:pt x="2035" y="0"/>
                    <a:pt x="1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598;p43"/>
            <p:cNvSpPr/>
            <p:nvPr/>
          </p:nvSpPr>
          <p:spPr>
            <a:xfrm>
              <a:off x="8646910" y="2484941"/>
              <a:ext cx="45172" cy="80674"/>
            </a:xfrm>
            <a:custGeom>
              <a:avLst/>
              <a:gdLst/>
              <a:ahLst/>
              <a:cxnLst/>
              <a:rect l="l" t="t" r="r" b="b"/>
              <a:pathLst>
                <a:path w="2555" h="4563" extrusionOk="0">
                  <a:moveTo>
                    <a:pt x="1224" y="1"/>
                  </a:moveTo>
                  <a:cubicBezTo>
                    <a:pt x="969" y="1"/>
                    <a:pt x="736" y="114"/>
                    <a:pt x="590" y="435"/>
                  </a:cubicBezTo>
                  <a:cubicBezTo>
                    <a:pt x="99" y="1516"/>
                    <a:pt x="0" y="4562"/>
                    <a:pt x="590" y="4562"/>
                  </a:cubicBezTo>
                  <a:cubicBezTo>
                    <a:pt x="1180" y="4562"/>
                    <a:pt x="2064" y="3285"/>
                    <a:pt x="2260" y="2597"/>
                  </a:cubicBezTo>
                  <a:cubicBezTo>
                    <a:pt x="2457" y="1908"/>
                    <a:pt x="2555" y="632"/>
                    <a:pt x="2555" y="632"/>
                  </a:cubicBezTo>
                  <a:cubicBezTo>
                    <a:pt x="2555" y="632"/>
                    <a:pt x="1828" y="1"/>
                    <a:pt x="1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99;p43"/>
            <p:cNvSpPr/>
            <p:nvPr/>
          </p:nvSpPr>
          <p:spPr>
            <a:xfrm>
              <a:off x="8641695" y="2479725"/>
              <a:ext cx="55745" cy="91123"/>
            </a:xfrm>
            <a:custGeom>
              <a:avLst/>
              <a:gdLst/>
              <a:ahLst/>
              <a:cxnLst/>
              <a:rect l="l" t="t" r="r" b="b"/>
              <a:pathLst>
                <a:path w="3153" h="5154" extrusionOk="0">
                  <a:moveTo>
                    <a:pt x="1522" y="591"/>
                  </a:moveTo>
                  <a:cubicBezTo>
                    <a:pt x="1829" y="591"/>
                    <a:pt x="2261" y="841"/>
                    <a:pt x="2542" y="1058"/>
                  </a:cubicBezTo>
                  <a:cubicBezTo>
                    <a:pt x="2510" y="1412"/>
                    <a:pt x="2418" y="2297"/>
                    <a:pt x="2271" y="2812"/>
                  </a:cubicBezTo>
                  <a:cubicBezTo>
                    <a:pt x="2078" y="3484"/>
                    <a:pt x="1314" y="4470"/>
                    <a:pt x="935" y="4557"/>
                  </a:cubicBezTo>
                  <a:cubicBezTo>
                    <a:pt x="682" y="4161"/>
                    <a:pt x="702" y="1846"/>
                    <a:pt x="1154" y="854"/>
                  </a:cubicBezTo>
                  <a:cubicBezTo>
                    <a:pt x="1241" y="661"/>
                    <a:pt x="1348" y="617"/>
                    <a:pt x="1421" y="602"/>
                  </a:cubicBezTo>
                  <a:cubicBezTo>
                    <a:pt x="1454" y="594"/>
                    <a:pt x="1488" y="591"/>
                    <a:pt x="1522" y="591"/>
                  </a:cubicBezTo>
                  <a:close/>
                  <a:moveTo>
                    <a:pt x="1519" y="0"/>
                  </a:moveTo>
                  <a:cubicBezTo>
                    <a:pt x="1444" y="0"/>
                    <a:pt x="1369" y="8"/>
                    <a:pt x="1296" y="24"/>
                  </a:cubicBezTo>
                  <a:cubicBezTo>
                    <a:pt x="1086" y="69"/>
                    <a:pt x="798" y="208"/>
                    <a:pt x="617" y="607"/>
                  </a:cubicBezTo>
                  <a:cubicBezTo>
                    <a:pt x="167" y="1595"/>
                    <a:pt x="1" y="4191"/>
                    <a:pt x="453" y="4893"/>
                  </a:cubicBezTo>
                  <a:cubicBezTo>
                    <a:pt x="599" y="5119"/>
                    <a:pt x="786" y="5153"/>
                    <a:pt x="885" y="5153"/>
                  </a:cubicBezTo>
                  <a:cubicBezTo>
                    <a:pt x="1714" y="5153"/>
                    <a:pt x="2650" y="3639"/>
                    <a:pt x="2840" y="2974"/>
                  </a:cubicBezTo>
                  <a:cubicBezTo>
                    <a:pt x="3043" y="2265"/>
                    <a:pt x="3141" y="1002"/>
                    <a:pt x="3145" y="949"/>
                  </a:cubicBezTo>
                  <a:cubicBezTo>
                    <a:pt x="3152" y="855"/>
                    <a:pt x="3114" y="764"/>
                    <a:pt x="3044" y="703"/>
                  </a:cubicBezTo>
                  <a:cubicBezTo>
                    <a:pt x="2954" y="624"/>
                    <a:pt x="2210" y="0"/>
                    <a:pt x="1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00;p43"/>
            <p:cNvSpPr/>
            <p:nvPr/>
          </p:nvSpPr>
          <p:spPr>
            <a:xfrm>
              <a:off x="8664254" y="2483297"/>
              <a:ext cx="64338" cy="71728"/>
            </a:xfrm>
            <a:custGeom>
              <a:avLst/>
              <a:gdLst/>
              <a:ahLst/>
              <a:cxnLst/>
              <a:rect l="l" t="t" r="r" b="b"/>
              <a:pathLst>
                <a:path w="3639" h="4057" extrusionOk="0">
                  <a:moveTo>
                    <a:pt x="1585" y="0"/>
                  </a:moveTo>
                  <a:cubicBezTo>
                    <a:pt x="1538" y="0"/>
                    <a:pt x="1501" y="12"/>
                    <a:pt x="1476" y="37"/>
                  </a:cubicBezTo>
                  <a:cubicBezTo>
                    <a:pt x="1181" y="332"/>
                    <a:pt x="0" y="3359"/>
                    <a:pt x="887" y="3968"/>
                  </a:cubicBezTo>
                  <a:cubicBezTo>
                    <a:pt x="976" y="4029"/>
                    <a:pt x="1067" y="4057"/>
                    <a:pt x="1160" y="4057"/>
                  </a:cubicBezTo>
                  <a:cubicBezTo>
                    <a:pt x="1987" y="4057"/>
                    <a:pt x="2892" y="1860"/>
                    <a:pt x="2892" y="1860"/>
                  </a:cubicBezTo>
                  <a:lnTo>
                    <a:pt x="3639" y="1314"/>
                  </a:lnTo>
                  <a:cubicBezTo>
                    <a:pt x="3639" y="1314"/>
                    <a:pt x="2079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01;p43"/>
            <p:cNvSpPr/>
            <p:nvPr/>
          </p:nvSpPr>
          <p:spPr>
            <a:xfrm>
              <a:off x="8667278" y="2477993"/>
              <a:ext cx="67255" cy="82265"/>
            </a:xfrm>
            <a:custGeom>
              <a:avLst/>
              <a:gdLst/>
              <a:ahLst/>
              <a:cxnLst/>
              <a:rect l="l" t="t" r="r" b="b"/>
              <a:pathLst>
                <a:path w="3804" h="4653" extrusionOk="0">
                  <a:moveTo>
                    <a:pt x="1472" y="606"/>
                  </a:moveTo>
                  <a:cubicBezTo>
                    <a:pt x="1718" y="676"/>
                    <a:pt x="2342" y="1088"/>
                    <a:pt x="2984" y="1601"/>
                  </a:cubicBezTo>
                  <a:lnTo>
                    <a:pt x="2546" y="1922"/>
                  </a:lnTo>
                  <a:cubicBezTo>
                    <a:pt x="2502" y="1954"/>
                    <a:pt x="2468" y="1998"/>
                    <a:pt x="2448" y="2048"/>
                  </a:cubicBezTo>
                  <a:cubicBezTo>
                    <a:pt x="2138" y="2799"/>
                    <a:pt x="1501" y="3918"/>
                    <a:pt x="1054" y="4050"/>
                  </a:cubicBezTo>
                  <a:cubicBezTo>
                    <a:pt x="1031" y="4057"/>
                    <a:pt x="1010" y="4061"/>
                    <a:pt x="989" y="4061"/>
                  </a:cubicBezTo>
                  <a:cubicBezTo>
                    <a:pt x="952" y="4061"/>
                    <a:pt x="919" y="4049"/>
                    <a:pt x="883" y="4024"/>
                  </a:cubicBezTo>
                  <a:cubicBezTo>
                    <a:pt x="763" y="3942"/>
                    <a:pt x="718" y="3751"/>
                    <a:pt x="699" y="3605"/>
                  </a:cubicBezTo>
                  <a:cubicBezTo>
                    <a:pt x="587" y="2678"/>
                    <a:pt x="1233" y="993"/>
                    <a:pt x="1472" y="606"/>
                  </a:cubicBezTo>
                  <a:close/>
                  <a:moveTo>
                    <a:pt x="1390" y="0"/>
                  </a:moveTo>
                  <a:cubicBezTo>
                    <a:pt x="1223" y="0"/>
                    <a:pt x="1148" y="76"/>
                    <a:pt x="1097" y="127"/>
                  </a:cubicBezTo>
                  <a:cubicBezTo>
                    <a:pt x="780" y="444"/>
                    <a:pt x="0" y="2463"/>
                    <a:pt x="106" y="3611"/>
                  </a:cubicBezTo>
                  <a:cubicBezTo>
                    <a:pt x="145" y="4033"/>
                    <a:pt x="294" y="4336"/>
                    <a:pt x="548" y="4511"/>
                  </a:cubicBezTo>
                  <a:cubicBezTo>
                    <a:pt x="678" y="4602"/>
                    <a:pt x="831" y="4651"/>
                    <a:pt x="989" y="4652"/>
                  </a:cubicBezTo>
                  <a:cubicBezTo>
                    <a:pt x="1068" y="4652"/>
                    <a:pt x="1147" y="4639"/>
                    <a:pt x="1223" y="4617"/>
                  </a:cubicBezTo>
                  <a:cubicBezTo>
                    <a:pt x="2045" y="4373"/>
                    <a:pt x="2760" y="2823"/>
                    <a:pt x="2962" y="2351"/>
                  </a:cubicBezTo>
                  <a:lnTo>
                    <a:pt x="3643" y="1852"/>
                  </a:lnTo>
                  <a:cubicBezTo>
                    <a:pt x="3796" y="1739"/>
                    <a:pt x="3804" y="1511"/>
                    <a:pt x="3658" y="1387"/>
                  </a:cubicBezTo>
                  <a:cubicBezTo>
                    <a:pt x="2313" y="255"/>
                    <a:pt x="1697" y="0"/>
                    <a:pt x="1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02;p43"/>
            <p:cNvSpPr/>
            <p:nvPr/>
          </p:nvSpPr>
          <p:spPr>
            <a:xfrm>
              <a:off x="8247890" y="2513494"/>
              <a:ext cx="358727" cy="423772"/>
            </a:xfrm>
            <a:custGeom>
              <a:avLst/>
              <a:gdLst/>
              <a:ahLst/>
              <a:cxnLst/>
              <a:rect l="l" t="t" r="r" b="b"/>
              <a:pathLst>
                <a:path w="20290" h="23969" extrusionOk="0">
                  <a:moveTo>
                    <a:pt x="7449" y="0"/>
                  </a:moveTo>
                  <a:cubicBezTo>
                    <a:pt x="6618" y="0"/>
                    <a:pt x="5715" y="135"/>
                    <a:pt x="4730" y="419"/>
                  </a:cubicBezTo>
                  <a:cubicBezTo>
                    <a:pt x="0" y="1785"/>
                    <a:pt x="209" y="8934"/>
                    <a:pt x="209" y="8934"/>
                  </a:cubicBezTo>
                  <a:cubicBezTo>
                    <a:pt x="209" y="8934"/>
                    <a:pt x="420" y="12088"/>
                    <a:pt x="1261" y="12824"/>
                  </a:cubicBezTo>
                  <a:cubicBezTo>
                    <a:pt x="2102" y="13560"/>
                    <a:pt x="2628" y="14296"/>
                    <a:pt x="2628" y="14296"/>
                  </a:cubicBezTo>
                  <a:cubicBezTo>
                    <a:pt x="2628" y="14296"/>
                    <a:pt x="2838" y="15768"/>
                    <a:pt x="2838" y="16714"/>
                  </a:cubicBezTo>
                  <a:cubicBezTo>
                    <a:pt x="2838" y="17487"/>
                    <a:pt x="3260" y="17558"/>
                    <a:pt x="3700" y="17558"/>
                  </a:cubicBezTo>
                  <a:cubicBezTo>
                    <a:pt x="3799" y="17558"/>
                    <a:pt x="3898" y="17555"/>
                    <a:pt x="3994" y="17555"/>
                  </a:cubicBezTo>
                  <a:cubicBezTo>
                    <a:pt x="4520" y="17555"/>
                    <a:pt x="5466" y="19342"/>
                    <a:pt x="5992" y="20183"/>
                  </a:cubicBezTo>
                  <a:cubicBezTo>
                    <a:pt x="6517" y="21024"/>
                    <a:pt x="8620" y="22811"/>
                    <a:pt x="9566" y="23337"/>
                  </a:cubicBezTo>
                  <a:cubicBezTo>
                    <a:pt x="9676" y="23398"/>
                    <a:pt x="9795" y="23425"/>
                    <a:pt x="9918" y="23425"/>
                  </a:cubicBezTo>
                  <a:cubicBezTo>
                    <a:pt x="10857" y="23425"/>
                    <a:pt x="12089" y="21865"/>
                    <a:pt x="12089" y="21865"/>
                  </a:cubicBezTo>
                  <a:lnTo>
                    <a:pt x="12825" y="23968"/>
                  </a:lnTo>
                  <a:lnTo>
                    <a:pt x="20289" y="19132"/>
                  </a:lnTo>
                  <a:lnTo>
                    <a:pt x="16609" y="11983"/>
                  </a:lnTo>
                  <a:cubicBezTo>
                    <a:pt x="16609" y="11983"/>
                    <a:pt x="16505" y="8724"/>
                    <a:pt x="14402" y="4939"/>
                  </a:cubicBezTo>
                  <a:cubicBezTo>
                    <a:pt x="12737" y="1943"/>
                    <a:pt x="10611" y="0"/>
                    <a:pt x="7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03;p43"/>
            <p:cNvSpPr/>
            <p:nvPr/>
          </p:nvSpPr>
          <p:spPr>
            <a:xfrm>
              <a:off x="8243541" y="2508243"/>
              <a:ext cx="368982" cy="434221"/>
            </a:xfrm>
            <a:custGeom>
              <a:avLst/>
              <a:gdLst/>
              <a:ahLst/>
              <a:cxnLst/>
              <a:rect l="l" t="t" r="r" b="b"/>
              <a:pathLst>
                <a:path w="20870" h="24560" extrusionOk="0">
                  <a:moveTo>
                    <a:pt x="7714" y="587"/>
                  </a:moveTo>
                  <a:cubicBezTo>
                    <a:pt x="10467" y="587"/>
                    <a:pt x="12587" y="2135"/>
                    <a:pt x="14390" y="5380"/>
                  </a:cubicBezTo>
                  <a:cubicBezTo>
                    <a:pt x="16430" y="9051"/>
                    <a:pt x="16561" y="12258"/>
                    <a:pt x="16561" y="12289"/>
                  </a:cubicBezTo>
                  <a:cubicBezTo>
                    <a:pt x="16563" y="12333"/>
                    <a:pt x="16575" y="12376"/>
                    <a:pt x="16595" y="12415"/>
                  </a:cubicBezTo>
                  <a:lnTo>
                    <a:pt x="20151" y="19326"/>
                  </a:lnTo>
                  <a:lnTo>
                    <a:pt x="13227" y="23812"/>
                  </a:lnTo>
                  <a:lnTo>
                    <a:pt x="12615" y="22064"/>
                  </a:lnTo>
                  <a:cubicBezTo>
                    <a:pt x="12578" y="21962"/>
                    <a:pt x="12490" y="21888"/>
                    <a:pt x="12385" y="21870"/>
                  </a:cubicBezTo>
                  <a:cubicBezTo>
                    <a:pt x="12368" y="21868"/>
                    <a:pt x="12352" y="21867"/>
                    <a:pt x="12335" y="21867"/>
                  </a:cubicBezTo>
                  <a:cubicBezTo>
                    <a:pt x="12245" y="21867"/>
                    <a:pt x="12160" y="21908"/>
                    <a:pt x="12104" y="21979"/>
                  </a:cubicBezTo>
                  <a:cubicBezTo>
                    <a:pt x="11695" y="22497"/>
                    <a:pt x="10762" y="23427"/>
                    <a:pt x="10172" y="23427"/>
                  </a:cubicBezTo>
                  <a:cubicBezTo>
                    <a:pt x="10094" y="23427"/>
                    <a:pt x="10021" y="23411"/>
                    <a:pt x="9957" y="23375"/>
                  </a:cubicBezTo>
                  <a:cubicBezTo>
                    <a:pt x="9036" y="22862"/>
                    <a:pt x="6978" y="21106"/>
                    <a:pt x="6490" y="20323"/>
                  </a:cubicBezTo>
                  <a:cubicBezTo>
                    <a:pt x="6395" y="20172"/>
                    <a:pt x="6287" y="19991"/>
                    <a:pt x="6170" y="19794"/>
                  </a:cubicBezTo>
                  <a:cubicBezTo>
                    <a:pt x="5367" y="18442"/>
                    <a:pt x="4798" y="17556"/>
                    <a:pt x="4241" y="17556"/>
                  </a:cubicBezTo>
                  <a:lnTo>
                    <a:pt x="4091" y="17557"/>
                  </a:lnTo>
                  <a:cubicBezTo>
                    <a:pt x="4045" y="17558"/>
                    <a:pt x="3998" y="17559"/>
                    <a:pt x="3951" y="17559"/>
                  </a:cubicBezTo>
                  <a:cubicBezTo>
                    <a:pt x="3761" y="17559"/>
                    <a:pt x="3583" y="17545"/>
                    <a:pt x="3496" y="17460"/>
                  </a:cubicBezTo>
                  <a:cubicBezTo>
                    <a:pt x="3400" y="17366"/>
                    <a:pt x="3380" y="17164"/>
                    <a:pt x="3380" y="17011"/>
                  </a:cubicBezTo>
                  <a:cubicBezTo>
                    <a:pt x="3380" y="16054"/>
                    <a:pt x="3176" y="14612"/>
                    <a:pt x="3167" y="14550"/>
                  </a:cubicBezTo>
                  <a:cubicBezTo>
                    <a:pt x="3161" y="14504"/>
                    <a:pt x="3142" y="14460"/>
                    <a:pt x="3116" y="14421"/>
                  </a:cubicBezTo>
                  <a:cubicBezTo>
                    <a:pt x="3093" y="14389"/>
                    <a:pt x="2559" y="13648"/>
                    <a:pt x="1703" y="12899"/>
                  </a:cubicBezTo>
                  <a:cubicBezTo>
                    <a:pt x="1159" y="12421"/>
                    <a:pt x="831" y="10391"/>
                    <a:pt x="752" y="9217"/>
                  </a:cubicBezTo>
                  <a:cubicBezTo>
                    <a:pt x="747" y="8999"/>
                    <a:pt x="656" y="2271"/>
                    <a:pt x="5060" y="1000"/>
                  </a:cubicBezTo>
                  <a:cubicBezTo>
                    <a:pt x="6007" y="726"/>
                    <a:pt x="6889" y="587"/>
                    <a:pt x="7714" y="587"/>
                  </a:cubicBezTo>
                  <a:close/>
                  <a:moveTo>
                    <a:pt x="7699" y="0"/>
                  </a:moveTo>
                  <a:cubicBezTo>
                    <a:pt x="6822" y="0"/>
                    <a:pt x="5890" y="145"/>
                    <a:pt x="4896" y="432"/>
                  </a:cubicBezTo>
                  <a:cubicBezTo>
                    <a:pt x="1" y="1847"/>
                    <a:pt x="153" y="8939"/>
                    <a:pt x="161" y="9240"/>
                  </a:cubicBezTo>
                  <a:lnTo>
                    <a:pt x="161" y="9251"/>
                  </a:lnTo>
                  <a:cubicBezTo>
                    <a:pt x="183" y="9586"/>
                    <a:pt x="406" y="12550"/>
                    <a:pt x="1313" y="13343"/>
                  </a:cubicBezTo>
                  <a:cubicBezTo>
                    <a:pt x="1782" y="13756"/>
                    <a:pt x="2210" y="14213"/>
                    <a:pt x="2592" y="14708"/>
                  </a:cubicBezTo>
                  <a:cubicBezTo>
                    <a:pt x="2633" y="15015"/>
                    <a:pt x="2788" y="16215"/>
                    <a:pt x="2788" y="17011"/>
                  </a:cubicBezTo>
                  <a:cubicBezTo>
                    <a:pt x="2788" y="17403"/>
                    <a:pt x="2884" y="17688"/>
                    <a:pt x="3080" y="17882"/>
                  </a:cubicBezTo>
                  <a:cubicBezTo>
                    <a:pt x="3326" y="18122"/>
                    <a:pt x="3662" y="18150"/>
                    <a:pt x="3959" y="18150"/>
                  </a:cubicBezTo>
                  <a:cubicBezTo>
                    <a:pt x="4008" y="18150"/>
                    <a:pt x="4055" y="18149"/>
                    <a:pt x="4101" y="18149"/>
                  </a:cubicBezTo>
                  <a:lnTo>
                    <a:pt x="4234" y="18146"/>
                  </a:lnTo>
                  <a:cubicBezTo>
                    <a:pt x="4537" y="18207"/>
                    <a:pt x="5325" y="19531"/>
                    <a:pt x="5661" y="20096"/>
                  </a:cubicBezTo>
                  <a:cubicBezTo>
                    <a:pt x="5781" y="20297"/>
                    <a:pt x="5892" y="20483"/>
                    <a:pt x="5987" y="20637"/>
                  </a:cubicBezTo>
                  <a:cubicBezTo>
                    <a:pt x="6535" y="21514"/>
                    <a:pt x="8650" y="23326"/>
                    <a:pt x="9669" y="23892"/>
                  </a:cubicBezTo>
                  <a:cubicBezTo>
                    <a:pt x="9825" y="23979"/>
                    <a:pt x="9990" y="24017"/>
                    <a:pt x="10159" y="24017"/>
                  </a:cubicBezTo>
                  <a:cubicBezTo>
                    <a:pt x="10923" y="24017"/>
                    <a:pt x="11762" y="23243"/>
                    <a:pt x="12226" y="22742"/>
                  </a:cubicBezTo>
                  <a:lnTo>
                    <a:pt x="12792" y="24362"/>
                  </a:lnTo>
                  <a:cubicBezTo>
                    <a:pt x="12834" y="24479"/>
                    <a:pt x="12944" y="24560"/>
                    <a:pt x="13069" y="24560"/>
                  </a:cubicBezTo>
                  <a:cubicBezTo>
                    <a:pt x="13070" y="24560"/>
                    <a:pt x="13071" y="24560"/>
                    <a:pt x="13072" y="24560"/>
                  </a:cubicBezTo>
                  <a:cubicBezTo>
                    <a:pt x="13129" y="24560"/>
                    <a:pt x="13184" y="24543"/>
                    <a:pt x="13233" y="24513"/>
                  </a:cubicBezTo>
                  <a:lnTo>
                    <a:pt x="20697" y="19677"/>
                  </a:lnTo>
                  <a:cubicBezTo>
                    <a:pt x="20825" y="19595"/>
                    <a:pt x="20869" y="19429"/>
                    <a:pt x="20799" y="19294"/>
                  </a:cubicBezTo>
                  <a:lnTo>
                    <a:pt x="17149" y="12202"/>
                  </a:lnTo>
                  <a:cubicBezTo>
                    <a:pt x="17122" y="11699"/>
                    <a:pt x="16879" y="8642"/>
                    <a:pt x="14908" y="5094"/>
                  </a:cubicBezTo>
                  <a:cubicBezTo>
                    <a:pt x="13002" y="1664"/>
                    <a:pt x="10671" y="0"/>
                    <a:pt x="7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04;p43"/>
            <p:cNvSpPr/>
            <p:nvPr/>
          </p:nvSpPr>
          <p:spPr>
            <a:xfrm>
              <a:off x="8121478" y="2423786"/>
              <a:ext cx="450204" cy="397217"/>
            </a:xfrm>
            <a:custGeom>
              <a:avLst/>
              <a:gdLst/>
              <a:ahLst/>
              <a:cxnLst/>
              <a:rect l="l" t="t" r="r" b="b"/>
              <a:pathLst>
                <a:path w="25464" h="22467" extrusionOk="0">
                  <a:moveTo>
                    <a:pt x="16101" y="0"/>
                  </a:moveTo>
                  <a:cubicBezTo>
                    <a:pt x="16036" y="0"/>
                    <a:pt x="16001" y="1"/>
                    <a:pt x="16001" y="1"/>
                  </a:cubicBezTo>
                  <a:cubicBezTo>
                    <a:pt x="16001" y="1"/>
                    <a:pt x="13765" y="1"/>
                    <a:pt x="10839" y="1034"/>
                  </a:cubicBezTo>
                  <a:cubicBezTo>
                    <a:pt x="8077" y="2010"/>
                    <a:pt x="7398" y="5851"/>
                    <a:pt x="4990" y="7227"/>
                  </a:cubicBezTo>
                  <a:cubicBezTo>
                    <a:pt x="4467" y="7526"/>
                    <a:pt x="4107" y="7638"/>
                    <a:pt x="3850" y="7638"/>
                  </a:cubicBezTo>
                  <a:cubicBezTo>
                    <a:pt x="3068" y="7638"/>
                    <a:pt x="3252" y="6592"/>
                    <a:pt x="2759" y="6592"/>
                  </a:cubicBezTo>
                  <a:cubicBezTo>
                    <a:pt x="2669" y="6592"/>
                    <a:pt x="2555" y="6627"/>
                    <a:pt x="2409" y="6711"/>
                  </a:cubicBezTo>
                  <a:cubicBezTo>
                    <a:pt x="1204" y="7399"/>
                    <a:pt x="0" y="13421"/>
                    <a:pt x="2580" y="15141"/>
                  </a:cubicBezTo>
                  <a:cubicBezTo>
                    <a:pt x="3297" y="15619"/>
                    <a:pt x="4107" y="15792"/>
                    <a:pt x="4903" y="15792"/>
                  </a:cubicBezTo>
                  <a:cubicBezTo>
                    <a:pt x="6972" y="15792"/>
                    <a:pt x="8947" y="14625"/>
                    <a:pt x="8947" y="14625"/>
                  </a:cubicBezTo>
                  <a:lnTo>
                    <a:pt x="8947" y="14625"/>
                  </a:lnTo>
                  <a:cubicBezTo>
                    <a:pt x="8947" y="14625"/>
                    <a:pt x="8602" y="15830"/>
                    <a:pt x="9634" y="16174"/>
                  </a:cubicBezTo>
                  <a:cubicBezTo>
                    <a:pt x="10255" y="16381"/>
                    <a:pt x="10887" y="16554"/>
                    <a:pt x="11528" y="16690"/>
                  </a:cubicBezTo>
                  <a:cubicBezTo>
                    <a:pt x="11528" y="16690"/>
                    <a:pt x="11369" y="18592"/>
                    <a:pt x="12726" y="18592"/>
                  </a:cubicBezTo>
                  <a:cubicBezTo>
                    <a:pt x="12783" y="18592"/>
                    <a:pt x="12842" y="18589"/>
                    <a:pt x="12904" y="18582"/>
                  </a:cubicBezTo>
                  <a:cubicBezTo>
                    <a:pt x="14189" y="18440"/>
                    <a:pt x="13459" y="16756"/>
                    <a:pt x="13174" y="16187"/>
                  </a:cubicBezTo>
                  <a:lnTo>
                    <a:pt x="13174" y="16187"/>
                  </a:lnTo>
                  <a:cubicBezTo>
                    <a:pt x="13701" y="17172"/>
                    <a:pt x="16243" y="21754"/>
                    <a:pt x="18237" y="22368"/>
                  </a:cubicBezTo>
                  <a:cubicBezTo>
                    <a:pt x="18456" y="22435"/>
                    <a:pt x="18685" y="22466"/>
                    <a:pt x="18920" y="22466"/>
                  </a:cubicBezTo>
                  <a:cubicBezTo>
                    <a:pt x="21091" y="22466"/>
                    <a:pt x="23827" y="19824"/>
                    <a:pt x="24604" y="18582"/>
                  </a:cubicBezTo>
                  <a:cubicBezTo>
                    <a:pt x="25464" y="17206"/>
                    <a:pt x="24775" y="7399"/>
                    <a:pt x="22883" y="3614"/>
                  </a:cubicBezTo>
                  <a:cubicBezTo>
                    <a:pt x="21149" y="145"/>
                    <a:pt x="16813" y="0"/>
                    <a:pt x="16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05;p43"/>
            <p:cNvSpPr/>
            <p:nvPr/>
          </p:nvSpPr>
          <p:spPr>
            <a:xfrm>
              <a:off x="8134173" y="2418553"/>
              <a:ext cx="443167" cy="407701"/>
            </a:xfrm>
            <a:custGeom>
              <a:avLst/>
              <a:gdLst/>
              <a:ahLst/>
              <a:cxnLst/>
              <a:rect l="l" t="t" r="r" b="b"/>
              <a:pathLst>
                <a:path w="25066" h="23060" extrusionOk="0">
                  <a:moveTo>
                    <a:pt x="15368" y="591"/>
                  </a:moveTo>
                  <a:cubicBezTo>
                    <a:pt x="15984" y="591"/>
                    <a:pt x="20239" y="720"/>
                    <a:pt x="21901" y="4043"/>
                  </a:cubicBezTo>
                  <a:cubicBezTo>
                    <a:pt x="23803" y="7848"/>
                    <a:pt x="24361" y="17560"/>
                    <a:pt x="23634" y="18722"/>
                  </a:cubicBezTo>
                  <a:cubicBezTo>
                    <a:pt x="22875" y="19938"/>
                    <a:pt x="20213" y="22468"/>
                    <a:pt x="18208" y="22468"/>
                  </a:cubicBezTo>
                  <a:cubicBezTo>
                    <a:pt x="18000" y="22468"/>
                    <a:pt x="17799" y="22441"/>
                    <a:pt x="17607" y="22382"/>
                  </a:cubicBezTo>
                  <a:cubicBezTo>
                    <a:pt x="15753" y="21810"/>
                    <a:pt x="13291" y="17409"/>
                    <a:pt x="12736" y="16378"/>
                  </a:cubicBezTo>
                  <a:cubicBezTo>
                    <a:pt x="12678" y="16263"/>
                    <a:pt x="12633" y="16183"/>
                    <a:pt x="12614" y="16150"/>
                  </a:cubicBezTo>
                  <a:cubicBezTo>
                    <a:pt x="12560" y="16054"/>
                    <a:pt x="12461" y="16001"/>
                    <a:pt x="12358" y="16001"/>
                  </a:cubicBezTo>
                  <a:cubicBezTo>
                    <a:pt x="12310" y="16001"/>
                    <a:pt x="12261" y="16012"/>
                    <a:pt x="12216" y="16037"/>
                  </a:cubicBezTo>
                  <a:cubicBezTo>
                    <a:pt x="12075" y="16113"/>
                    <a:pt x="12021" y="16288"/>
                    <a:pt x="12095" y="16432"/>
                  </a:cubicBezTo>
                  <a:cubicBezTo>
                    <a:pt x="12108" y="16457"/>
                    <a:pt x="12155" y="16548"/>
                    <a:pt x="12230" y="16687"/>
                  </a:cubicBezTo>
                  <a:cubicBezTo>
                    <a:pt x="12492" y="17222"/>
                    <a:pt x="12750" y="17992"/>
                    <a:pt x="12565" y="18356"/>
                  </a:cubicBezTo>
                  <a:cubicBezTo>
                    <a:pt x="12522" y="18439"/>
                    <a:pt x="12434" y="18551"/>
                    <a:pt x="12153" y="18582"/>
                  </a:cubicBezTo>
                  <a:cubicBezTo>
                    <a:pt x="12101" y="18588"/>
                    <a:pt x="12052" y="18591"/>
                    <a:pt x="12004" y="18591"/>
                  </a:cubicBezTo>
                  <a:cubicBezTo>
                    <a:pt x="11782" y="18591"/>
                    <a:pt x="11607" y="18526"/>
                    <a:pt x="11471" y="18393"/>
                  </a:cubicBezTo>
                  <a:cubicBezTo>
                    <a:pt x="11107" y="18042"/>
                    <a:pt x="11082" y="17275"/>
                    <a:pt x="11103" y="17008"/>
                  </a:cubicBezTo>
                  <a:cubicBezTo>
                    <a:pt x="11116" y="16860"/>
                    <a:pt x="11015" y="16725"/>
                    <a:pt x="10868" y="16695"/>
                  </a:cubicBezTo>
                  <a:cubicBezTo>
                    <a:pt x="10240" y="16560"/>
                    <a:pt x="9620" y="16392"/>
                    <a:pt x="9011" y="16189"/>
                  </a:cubicBezTo>
                  <a:cubicBezTo>
                    <a:pt x="8276" y="15943"/>
                    <a:pt x="8487" y="15096"/>
                    <a:pt x="8513" y="15002"/>
                  </a:cubicBezTo>
                  <a:cubicBezTo>
                    <a:pt x="8571" y="14799"/>
                    <a:pt x="8411" y="14624"/>
                    <a:pt x="8228" y="14624"/>
                  </a:cubicBezTo>
                  <a:cubicBezTo>
                    <a:pt x="8179" y="14624"/>
                    <a:pt x="8128" y="14637"/>
                    <a:pt x="8079" y="14665"/>
                  </a:cubicBezTo>
                  <a:cubicBezTo>
                    <a:pt x="8052" y="14681"/>
                    <a:pt x="6140" y="15788"/>
                    <a:pt x="4179" y="15788"/>
                  </a:cubicBezTo>
                  <a:cubicBezTo>
                    <a:pt x="3436" y="15788"/>
                    <a:pt x="2685" y="15629"/>
                    <a:pt x="2027" y="15190"/>
                  </a:cubicBezTo>
                  <a:cubicBezTo>
                    <a:pt x="1075" y="14557"/>
                    <a:pt x="568" y="13108"/>
                    <a:pt x="633" y="11213"/>
                  </a:cubicBezTo>
                  <a:cubicBezTo>
                    <a:pt x="704" y="9152"/>
                    <a:pt x="1382" y="7524"/>
                    <a:pt x="1837" y="7264"/>
                  </a:cubicBezTo>
                  <a:cubicBezTo>
                    <a:pt x="1978" y="7183"/>
                    <a:pt x="2036" y="7183"/>
                    <a:pt x="2036" y="7181"/>
                  </a:cubicBezTo>
                  <a:cubicBezTo>
                    <a:pt x="2072" y="7208"/>
                    <a:pt x="2132" y="7349"/>
                    <a:pt x="2167" y="7435"/>
                  </a:cubicBezTo>
                  <a:cubicBezTo>
                    <a:pt x="2274" y="7692"/>
                    <a:pt x="2421" y="8047"/>
                    <a:pt x="2815" y="8180"/>
                  </a:cubicBezTo>
                  <a:cubicBezTo>
                    <a:pt x="2912" y="8213"/>
                    <a:pt x="3016" y="8229"/>
                    <a:pt x="3129" y="8229"/>
                  </a:cubicBezTo>
                  <a:cubicBezTo>
                    <a:pt x="3468" y="8229"/>
                    <a:pt x="3888" y="8083"/>
                    <a:pt x="4418" y="7780"/>
                  </a:cubicBezTo>
                  <a:cubicBezTo>
                    <a:pt x="5582" y="7114"/>
                    <a:pt x="6357" y="5914"/>
                    <a:pt x="7106" y="4754"/>
                  </a:cubicBezTo>
                  <a:cubicBezTo>
                    <a:pt x="7985" y="3391"/>
                    <a:pt x="8817" y="2103"/>
                    <a:pt x="10219" y="1608"/>
                  </a:cubicBezTo>
                  <a:cubicBezTo>
                    <a:pt x="13057" y="606"/>
                    <a:pt x="15261" y="592"/>
                    <a:pt x="15283" y="592"/>
                  </a:cubicBezTo>
                  <a:lnTo>
                    <a:pt x="15293" y="592"/>
                  </a:lnTo>
                  <a:cubicBezTo>
                    <a:pt x="15297" y="592"/>
                    <a:pt x="15322" y="591"/>
                    <a:pt x="15368" y="591"/>
                  </a:cubicBezTo>
                  <a:close/>
                  <a:moveTo>
                    <a:pt x="15405" y="0"/>
                  </a:moveTo>
                  <a:cubicBezTo>
                    <a:pt x="15342" y="0"/>
                    <a:pt x="15299" y="1"/>
                    <a:pt x="15279" y="2"/>
                  </a:cubicBezTo>
                  <a:cubicBezTo>
                    <a:pt x="15130" y="3"/>
                    <a:pt x="12923" y="28"/>
                    <a:pt x="10024" y="1052"/>
                  </a:cubicBezTo>
                  <a:cubicBezTo>
                    <a:pt x="8430" y="1613"/>
                    <a:pt x="7505" y="3047"/>
                    <a:pt x="6610" y="4435"/>
                  </a:cubicBezTo>
                  <a:cubicBezTo>
                    <a:pt x="5867" y="5587"/>
                    <a:pt x="5166" y="6673"/>
                    <a:pt x="4126" y="7267"/>
                  </a:cubicBezTo>
                  <a:cubicBezTo>
                    <a:pt x="3600" y="7568"/>
                    <a:pt x="3299" y="7639"/>
                    <a:pt x="3132" y="7639"/>
                  </a:cubicBezTo>
                  <a:cubicBezTo>
                    <a:pt x="3076" y="7639"/>
                    <a:pt x="3036" y="7631"/>
                    <a:pt x="3007" y="7621"/>
                  </a:cubicBezTo>
                  <a:cubicBezTo>
                    <a:pt x="2876" y="7577"/>
                    <a:pt x="2810" y="7437"/>
                    <a:pt x="2714" y="7208"/>
                  </a:cubicBezTo>
                  <a:cubicBezTo>
                    <a:pt x="2618" y="6979"/>
                    <a:pt x="2509" y="6718"/>
                    <a:pt x="2234" y="6624"/>
                  </a:cubicBezTo>
                  <a:cubicBezTo>
                    <a:pt x="2172" y="6604"/>
                    <a:pt x="2109" y="6593"/>
                    <a:pt x="2043" y="6593"/>
                  </a:cubicBezTo>
                  <a:cubicBezTo>
                    <a:pt x="1894" y="6593"/>
                    <a:pt x="1730" y="6646"/>
                    <a:pt x="1545" y="6751"/>
                  </a:cubicBezTo>
                  <a:cubicBezTo>
                    <a:pt x="787" y="7186"/>
                    <a:pt x="113" y="9179"/>
                    <a:pt x="44" y="11196"/>
                  </a:cubicBezTo>
                  <a:cubicBezTo>
                    <a:pt x="0" y="12431"/>
                    <a:pt x="160" y="14658"/>
                    <a:pt x="1700" y="15684"/>
                  </a:cubicBezTo>
                  <a:cubicBezTo>
                    <a:pt x="2477" y="16202"/>
                    <a:pt x="3346" y="16389"/>
                    <a:pt x="4194" y="16389"/>
                  </a:cubicBezTo>
                  <a:cubicBezTo>
                    <a:pt x="5702" y="16389"/>
                    <a:pt x="7142" y="15800"/>
                    <a:pt x="7878" y="15442"/>
                  </a:cubicBezTo>
                  <a:cubicBezTo>
                    <a:pt x="7899" y="15943"/>
                    <a:pt x="8118" y="16515"/>
                    <a:pt x="8824" y="16752"/>
                  </a:cubicBezTo>
                  <a:cubicBezTo>
                    <a:pt x="9547" y="16991"/>
                    <a:pt x="10179" y="17147"/>
                    <a:pt x="10510" y="17224"/>
                  </a:cubicBezTo>
                  <a:cubicBezTo>
                    <a:pt x="10518" y="17619"/>
                    <a:pt x="10596" y="18368"/>
                    <a:pt x="11059" y="18819"/>
                  </a:cubicBezTo>
                  <a:cubicBezTo>
                    <a:pt x="11310" y="19062"/>
                    <a:pt x="11628" y="19184"/>
                    <a:pt x="12009" y="19184"/>
                  </a:cubicBezTo>
                  <a:cubicBezTo>
                    <a:pt x="12077" y="19184"/>
                    <a:pt x="12148" y="19181"/>
                    <a:pt x="12220" y="19173"/>
                  </a:cubicBezTo>
                  <a:cubicBezTo>
                    <a:pt x="12741" y="19115"/>
                    <a:pt x="12983" y="18844"/>
                    <a:pt x="13093" y="18626"/>
                  </a:cubicBezTo>
                  <a:cubicBezTo>
                    <a:pt x="13137" y="18538"/>
                    <a:pt x="13168" y="18445"/>
                    <a:pt x="13187" y="18349"/>
                  </a:cubicBezTo>
                  <a:cubicBezTo>
                    <a:pt x="14266" y="20104"/>
                    <a:pt x="15961" y="22494"/>
                    <a:pt x="17434" y="22947"/>
                  </a:cubicBezTo>
                  <a:cubicBezTo>
                    <a:pt x="17681" y="23022"/>
                    <a:pt x="17939" y="23059"/>
                    <a:pt x="18198" y="23059"/>
                  </a:cubicBezTo>
                  <a:cubicBezTo>
                    <a:pt x="18202" y="23059"/>
                    <a:pt x="18206" y="23059"/>
                    <a:pt x="18210" y="23059"/>
                  </a:cubicBezTo>
                  <a:cubicBezTo>
                    <a:pt x="20565" y="23059"/>
                    <a:pt x="23362" y="20276"/>
                    <a:pt x="24138" y="19037"/>
                  </a:cubicBezTo>
                  <a:cubicBezTo>
                    <a:pt x="25066" y="17550"/>
                    <a:pt x="24362" y="7643"/>
                    <a:pt x="22431" y="3779"/>
                  </a:cubicBezTo>
                  <a:cubicBezTo>
                    <a:pt x="20626" y="170"/>
                    <a:pt x="16237" y="0"/>
                    <a:pt x="154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06;p43"/>
            <p:cNvSpPr/>
            <p:nvPr/>
          </p:nvSpPr>
          <p:spPr>
            <a:xfrm>
              <a:off x="8337457" y="2709636"/>
              <a:ext cx="73991" cy="90557"/>
            </a:xfrm>
            <a:custGeom>
              <a:avLst/>
              <a:gdLst/>
              <a:ahLst/>
              <a:cxnLst/>
              <a:rect l="l" t="t" r="r" b="b"/>
              <a:pathLst>
                <a:path w="4185" h="5122" extrusionOk="0">
                  <a:moveTo>
                    <a:pt x="1275" y="1"/>
                  </a:moveTo>
                  <a:cubicBezTo>
                    <a:pt x="1" y="1"/>
                    <a:pt x="926" y="3517"/>
                    <a:pt x="926" y="3517"/>
                  </a:cubicBezTo>
                  <a:lnTo>
                    <a:pt x="2713" y="5095"/>
                  </a:lnTo>
                  <a:cubicBezTo>
                    <a:pt x="2784" y="5112"/>
                    <a:pt x="2868" y="5121"/>
                    <a:pt x="2959" y="5121"/>
                  </a:cubicBezTo>
                  <a:cubicBezTo>
                    <a:pt x="3399" y="5121"/>
                    <a:pt x="3992" y="4917"/>
                    <a:pt x="4080" y="4568"/>
                  </a:cubicBezTo>
                  <a:cubicBezTo>
                    <a:pt x="4184" y="4148"/>
                    <a:pt x="3239" y="573"/>
                    <a:pt x="1557" y="48"/>
                  </a:cubicBezTo>
                  <a:cubicBezTo>
                    <a:pt x="1453" y="16"/>
                    <a:pt x="1359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07;p43"/>
            <p:cNvSpPr/>
            <p:nvPr/>
          </p:nvSpPr>
          <p:spPr>
            <a:xfrm>
              <a:off x="8336043" y="2704403"/>
              <a:ext cx="80886" cy="100988"/>
            </a:xfrm>
            <a:custGeom>
              <a:avLst/>
              <a:gdLst/>
              <a:ahLst/>
              <a:cxnLst/>
              <a:rect l="l" t="t" r="r" b="b"/>
              <a:pathLst>
                <a:path w="4575" h="5712" extrusionOk="0">
                  <a:moveTo>
                    <a:pt x="1353" y="0"/>
                  </a:moveTo>
                  <a:cubicBezTo>
                    <a:pt x="1081" y="0"/>
                    <a:pt x="895" y="113"/>
                    <a:pt x="777" y="226"/>
                  </a:cubicBezTo>
                  <a:cubicBezTo>
                    <a:pt x="0" y="969"/>
                    <a:pt x="593" y="3406"/>
                    <a:pt x="720" y="3889"/>
                  </a:cubicBezTo>
                  <a:cubicBezTo>
                    <a:pt x="757" y="4019"/>
                    <a:pt x="876" y="4103"/>
                    <a:pt x="1005" y="4103"/>
                  </a:cubicBezTo>
                  <a:cubicBezTo>
                    <a:pt x="1029" y="4103"/>
                    <a:pt x="1054" y="4100"/>
                    <a:pt x="1079" y="4094"/>
                  </a:cubicBezTo>
                  <a:cubicBezTo>
                    <a:pt x="1235" y="4052"/>
                    <a:pt x="1330" y="3894"/>
                    <a:pt x="1291" y="3737"/>
                  </a:cubicBezTo>
                  <a:cubicBezTo>
                    <a:pt x="1014" y="2681"/>
                    <a:pt x="797" y="1026"/>
                    <a:pt x="1186" y="653"/>
                  </a:cubicBezTo>
                  <a:cubicBezTo>
                    <a:pt x="1207" y="633"/>
                    <a:pt x="1250" y="592"/>
                    <a:pt x="1354" y="592"/>
                  </a:cubicBezTo>
                  <a:cubicBezTo>
                    <a:pt x="1404" y="592"/>
                    <a:pt x="1467" y="601"/>
                    <a:pt x="1549" y="626"/>
                  </a:cubicBezTo>
                  <a:cubicBezTo>
                    <a:pt x="2985" y="1075"/>
                    <a:pt x="3932" y="4333"/>
                    <a:pt x="3873" y="4793"/>
                  </a:cubicBezTo>
                  <a:cubicBezTo>
                    <a:pt x="3830" y="4959"/>
                    <a:pt x="3377" y="5122"/>
                    <a:pt x="3040" y="5122"/>
                  </a:cubicBezTo>
                  <a:cubicBezTo>
                    <a:pt x="2976" y="5122"/>
                    <a:pt x="2916" y="5116"/>
                    <a:pt x="2864" y="5104"/>
                  </a:cubicBezTo>
                  <a:cubicBezTo>
                    <a:pt x="2839" y="5097"/>
                    <a:pt x="2814" y="5094"/>
                    <a:pt x="2790" y="5094"/>
                  </a:cubicBezTo>
                  <a:cubicBezTo>
                    <a:pt x="2658" y="5094"/>
                    <a:pt x="2537" y="5184"/>
                    <a:pt x="2503" y="5318"/>
                  </a:cubicBezTo>
                  <a:cubicBezTo>
                    <a:pt x="2464" y="5477"/>
                    <a:pt x="2561" y="5639"/>
                    <a:pt x="2721" y="5678"/>
                  </a:cubicBezTo>
                  <a:cubicBezTo>
                    <a:pt x="2820" y="5700"/>
                    <a:pt x="2922" y="5712"/>
                    <a:pt x="3023" y="5712"/>
                  </a:cubicBezTo>
                  <a:cubicBezTo>
                    <a:pt x="3029" y="5712"/>
                    <a:pt x="3034" y="5712"/>
                    <a:pt x="3039" y="5712"/>
                  </a:cubicBezTo>
                  <a:cubicBezTo>
                    <a:pt x="3579" y="5712"/>
                    <a:pt x="4313" y="5467"/>
                    <a:pt x="4446" y="4936"/>
                  </a:cubicBezTo>
                  <a:cubicBezTo>
                    <a:pt x="4574" y="4422"/>
                    <a:pt x="3578" y="642"/>
                    <a:pt x="1724" y="62"/>
                  </a:cubicBezTo>
                  <a:cubicBezTo>
                    <a:pt x="1585" y="19"/>
                    <a:pt x="1462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08;p43"/>
            <p:cNvSpPr/>
            <p:nvPr/>
          </p:nvSpPr>
          <p:spPr>
            <a:xfrm>
              <a:off x="8410087" y="2793563"/>
              <a:ext cx="265819" cy="181485"/>
            </a:xfrm>
            <a:custGeom>
              <a:avLst/>
              <a:gdLst/>
              <a:ahLst/>
              <a:cxnLst/>
              <a:rect l="l" t="t" r="r" b="b"/>
              <a:pathLst>
                <a:path w="15035" h="10265" extrusionOk="0">
                  <a:moveTo>
                    <a:pt x="11296" y="1"/>
                  </a:moveTo>
                  <a:cubicBezTo>
                    <a:pt x="10457" y="1"/>
                    <a:pt x="9624" y="57"/>
                    <a:pt x="8970" y="220"/>
                  </a:cubicBezTo>
                  <a:cubicBezTo>
                    <a:pt x="8970" y="220"/>
                    <a:pt x="5153" y="2380"/>
                    <a:pt x="3365" y="3957"/>
                  </a:cubicBezTo>
                  <a:cubicBezTo>
                    <a:pt x="1578" y="5533"/>
                    <a:pt x="1" y="10265"/>
                    <a:pt x="1" y="10265"/>
                  </a:cubicBezTo>
                  <a:cubicBezTo>
                    <a:pt x="1" y="10265"/>
                    <a:pt x="10828" y="2906"/>
                    <a:pt x="12722" y="1855"/>
                  </a:cubicBezTo>
                  <a:cubicBezTo>
                    <a:pt x="14614" y="803"/>
                    <a:pt x="15035" y="277"/>
                    <a:pt x="15035" y="277"/>
                  </a:cubicBezTo>
                  <a:cubicBezTo>
                    <a:pt x="15035" y="277"/>
                    <a:pt x="13154" y="1"/>
                    <a:pt x="11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09;p43"/>
            <p:cNvSpPr/>
            <p:nvPr/>
          </p:nvSpPr>
          <p:spPr>
            <a:xfrm>
              <a:off x="8404022" y="2788330"/>
              <a:ext cx="278478" cy="191934"/>
            </a:xfrm>
            <a:custGeom>
              <a:avLst/>
              <a:gdLst/>
              <a:ahLst/>
              <a:cxnLst/>
              <a:rect l="l" t="t" r="r" b="b"/>
              <a:pathLst>
                <a:path w="15751" h="10856" extrusionOk="0">
                  <a:moveTo>
                    <a:pt x="11631" y="592"/>
                  </a:moveTo>
                  <a:cubicBezTo>
                    <a:pt x="12794" y="592"/>
                    <a:pt x="13976" y="703"/>
                    <a:pt x="14683" y="783"/>
                  </a:cubicBezTo>
                  <a:cubicBezTo>
                    <a:pt x="14348" y="1035"/>
                    <a:pt x="13795" y="1407"/>
                    <a:pt x="12920" y="1893"/>
                  </a:cubicBezTo>
                  <a:cubicBezTo>
                    <a:pt x="11310" y="2788"/>
                    <a:pt x="3440" y="8105"/>
                    <a:pt x="932" y="9804"/>
                  </a:cubicBezTo>
                  <a:cubicBezTo>
                    <a:pt x="1471" y="8387"/>
                    <a:pt x="2647" y="5584"/>
                    <a:pt x="3904" y="4475"/>
                  </a:cubicBezTo>
                  <a:cubicBezTo>
                    <a:pt x="5556" y="3016"/>
                    <a:pt x="9035" y="1015"/>
                    <a:pt x="9423" y="793"/>
                  </a:cubicBezTo>
                  <a:cubicBezTo>
                    <a:pt x="10044" y="644"/>
                    <a:pt x="10833" y="592"/>
                    <a:pt x="11631" y="592"/>
                  </a:cubicBezTo>
                  <a:close/>
                  <a:moveTo>
                    <a:pt x="11648" y="0"/>
                  </a:moveTo>
                  <a:cubicBezTo>
                    <a:pt x="10786" y="0"/>
                    <a:pt x="9925" y="59"/>
                    <a:pt x="9241" y="229"/>
                  </a:cubicBezTo>
                  <a:cubicBezTo>
                    <a:pt x="9216" y="236"/>
                    <a:pt x="9191" y="246"/>
                    <a:pt x="9168" y="260"/>
                  </a:cubicBezTo>
                  <a:cubicBezTo>
                    <a:pt x="9011" y="348"/>
                    <a:pt x="5303" y="2452"/>
                    <a:pt x="3513" y="4032"/>
                  </a:cubicBezTo>
                  <a:cubicBezTo>
                    <a:pt x="1687" y="5642"/>
                    <a:pt x="130" y="10271"/>
                    <a:pt x="64" y="10468"/>
                  </a:cubicBezTo>
                  <a:cubicBezTo>
                    <a:pt x="0" y="10658"/>
                    <a:pt x="142" y="10855"/>
                    <a:pt x="344" y="10855"/>
                  </a:cubicBezTo>
                  <a:cubicBezTo>
                    <a:pt x="403" y="10855"/>
                    <a:pt x="461" y="10838"/>
                    <a:pt x="511" y="10805"/>
                  </a:cubicBezTo>
                  <a:cubicBezTo>
                    <a:pt x="618" y="10732"/>
                    <a:pt x="11349" y="3441"/>
                    <a:pt x="13208" y="2409"/>
                  </a:cubicBezTo>
                  <a:cubicBezTo>
                    <a:pt x="15097" y="1360"/>
                    <a:pt x="15562" y="816"/>
                    <a:pt x="15608" y="758"/>
                  </a:cubicBezTo>
                  <a:cubicBezTo>
                    <a:pt x="15750" y="579"/>
                    <a:pt x="15646" y="314"/>
                    <a:pt x="15421" y="281"/>
                  </a:cubicBezTo>
                  <a:cubicBezTo>
                    <a:pt x="15309" y="265"/>
                    <a:pt x="13479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10;p43"/>
            <p:cNvSpPr/>
            <p:nvPr/>
          </p:nvSpPr>
          <p:spPr>
            <a:xfrm>
              <a:off x="8826415" y="2624719"/>
              <a:ext cx="218931" cy="175509"/>
            </a:xfrm>
            <a:custGeom>
              <a:avLst/>
              <a:gdLst/>
              <a:ahLst/>
              <a:cxnLst/>
              <a:rect l="l" t="t" r="r" b="b"/>
              <a:pathLst>
                <a:path w="12383" h="9927" extrusionOk="0">
                  <a:moveTo>
                    <a:pt x="5491" y="0"/>
                  </a:moveTo>
                  <a:cubicBezTo>
                    <a:pt x="5100" y="0"/>
                    <a:pt x="4714" y="38"/>
                    <a:pt x="4343" y="116"/>
                  </a:cubicBezTo>
                  <a:cubicBezTo>
                    <a:pt x="1286" y="760"/>
                    <a:pt x="0" y="3332"/>
                    <a:pt x="0" y="3332"/>
                  </a:cubicBezTo>
                  <a:cubicBezTo>
                    <a:pt x="0" y="5744"/>
                    <a:pt x="5146" y="7674"/>
                    <a:pt x="5146" y="7674"/>
                  </a:cubicBezTo>
                  <a:cubicBezTo>
                    <a:pt x="5146" y="7674"/>
                    <a:pt x="6595" y="9927"/>
                    <a:pt x="8203" y="9927"/>
                  </a:cubicBezTo>
                  <a:cubicBezTo>
                    <a:pt x="9810" y="9927"/>
                    <a:pt x="12383" y="8317"/>
                    <a:pt x="11900" y="4941"/>
                  </a:cubicBezTo>
                  <a:cubicBezTo>
                    <a:pt x="11477" y="1975"/>
                    <a:pt x="8323" y="0"/>
                    <a:pt x="5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11;p43"/>
            <p:cNvSpPr/>
            <p:nvPr/>
          </p:nvSpPr>
          <p:spPr>
            <a:xfrm>
              <a:off x="8821164" y="2619504"/>
              <a:ext cx="225650" cy="185941"/>
            </a:xfrm>
            <a:custGeom>
              <a:avLst/>
              <a:gdLst/>
              <a:ahLst/>
              <a:cxnLst/>
              <a:rect l="l" t="t" r="r" b="b"/>
              <a:pathLst>
                <a:path w="12763" h="10517" extrusionOk="0">
                  <a:moveTo>
                    <a:pt x="5788" y="591"/>
                  </a:moveTo>
                  <a:cubicBezTo>
                    <a:pt x="7095" y="591"/>
                    <a:pt x="8493" y="1032"/>
                    <a:pt x="9639" y="1834"/>
                  </a:cubicBezTo>
                  <a:cubicBezTo>
                    <a:pt x="10909" y="2723"/>
                    <a:pt x="11714" y="3945"/>
                    <a:pt x="11904" y="5277"/>
                  </a:cubicBezTo>
                  <a:cubicBezTo>
                    <a:pt x="12146" y="6967"/>
                    <a:pt x="11563" y="8052"/>
                    <a:pt x="11032" y="8664"/>
                  </a:cubicBezTo>
                  <a:cubicBezTo>
                    <a:pt x="10226" y="9595"/>
                    <a:pt x="9163" y="9926"/>
                    <a:pt x="8498" y="9926"/>
                  </a:cubicBezTo>
                  <a:cubicBezTo>
                    <a:pt x="7071" y="9926"/>
                    <a:pt x="5705" y="7831"/>
                    <a:pt x="5691" y="7809"/>
                  </a:cubicBezTo>
                  <a:cubicBezTo>
                    <a:pt x="5657" y="7756"/>
                    <a:pt x="5606" y="7715"/>
                    <a:pt x="5546" y="7692"/>
                  </a:cubicBezTo>
                  <a:cubicBezTo>
                    <a:pt x="4186" y="7182"/>
                    <a:pt x="685" y="5481"/>
                    <a:pt x="593" y="3699"/>
                  </a:cubicBezTo>
                  <a:cubicBezTo>
                    <a:pt x="808" y="3316"/>
                    <a:pt x="2074" y="1252"/>
                    <a:pt x="4697" y="701"/>
                  </a:cubicBezTo>
                  <a:cubicBezTo>
                    <a:pt x="5048" y="627"/>
                    <a:pt x="5414" y="591"/>
                    <a:pt x="5788" y="591"/>
                  </a:cubicBezTo>
                  <a:close/>
                  <a:moveTo>
                    <a:pt x="5780" y="1"/>
                  </a:moveTo>
                  <a:cubicBezTo>
                    <a:pt x="5368" y="1"/>
                    <a:pt x="4964" y="40"/>
                    <a:pt x="4578" y="122"/>
                  </a:cubicBezTo>
                  <a:cubicBezTo>
                    <a:pt x="1419" y="786"/>
                    <a:pt x="88" y="3385"/>
                    <a:pt x="32" y="3495"/>
                  </a:cubicBezTo>
                  <a:cubicBezTo>
                    <a:pt x="11" y="3536"/>
                    <a:pt x="0" y="3581"/>
                    <a:pt x="0" y="3627"/>
                  </a:cubicBezTo>
                  <a:cubicBezTo>
                    <a:pt x="0" y="6059"/>
                    <a:pt x="4525" y="7929"/>
                    <a:pt x="5249" y="8212"/>
                  </a:cubicBezTo>
                  <a:cubicBezTo>
                    <a:pt x="5540" y="8639"/>
                    <a:pt x="6913" y="10516"/>
                    <a:pt x="8498" y="10516"/>
                  </a:cubicBezTo>
                  <a:cubicBezTo>
                    <a:pt x="9537" y="10516"/>
                    <a:pt x="10708" y="9942"/>
                    <a:pt x="11480" y="9052"/>
                  </a:cubicBezTo>
                  <a:cubicBezTo>
                    <a:pt x="12092" y="8347"/>
                    <a:pt x="12763" y="7104"/>
                    <a:pt x="12491" y="5194"/>
                  </a:cubicBezTo>
                  <a:cubicBezTo>
                    <a:pt x="12277" y="3699"/>
                    <a:pt x="11385" y="2333"/>
                    <a:pt x="9979" y="1349"/>
                  </a:cubicBezTo>
                  <a:cubicBezTo>
                    <a:pt x="8736" y="478"/>
                    <a:pt x="7209" y="1"/>
                    <a:pt x="5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12;p43"/>
            <p:cNvSpPr/>
            <p:nvPr/>
          </p:nvSpPr>
          <p:spPr>
            <a:xfrm>
              <a:off x="8041582" y="2970805"/>
              <a:ext cx="199059" cy="388925"/>
            </a:xfrm>
            <a:custGeom>
              <a:avLst/>
              <a:gdLst/>
              <a:ahLst/>
              <a:cxnLst/>
              <a:rect l="l" t="t" r="r" b="b"/>
              <a:pathLst>
                <a:path w="11259" h="21998" extrusionOk="0">
                  <a:moveTo>
                    <a:pt x="8526" y="1"/>
                  </a:moveTo>
                  <a:cubicBezTo>
                    <a:pt x="7078" y="1"/>
                    <a:pt x="6273" y="644"/>
                    <a:pt x="4504" y="1287"/>
                  </a:cubicBezTo>
                  <a:cubicBezTo>
                    <a:pt x="2735" y="1931"/>
                    <a:pt x="1771" y="1770"/>
                    <a:pt x="1287" y="1931"/>
                  </a:cubicBezTo>
                  <a:cubicBezTo>
                    <a:pt x="805" y="2092"/>
                    <a:pt x="1128" y="2735"/>
                    <a:pt x="1771" y="3217"/>
                  </a:cubicBezTo>
                  <a:cubicBezTo>
                    <a:pt x="1985" y="3378"/>
                    <a:pt x="2378" y="3432"/>
                    <a:pt x="2807" y="3432"/>
                  </a:cubicBezTo>
                  <a:cubicBezTo>
                    <a:pt x="3665" y="3432"/>
                    <a:pt x="4665" y="3217"/>
                    <a:pt x="4665" y="3217"/>
                  </a:cubicBezTo>
                  <a:lnTo>
                    <a:pt x="4665" y="3217"/>
                  </a:lnTo>
                  <a:cubicBezTo>
                    <a:pt x="4665" y="3218"/>
                    <a:pt x="1610" y="5309"/>
                    <a:pt x="805" y="5791"/>
                  </a:cubicBezTo>
                  <a:cubicBezTo>
                    <a:pt x="1" y="6273"/>
                    <a:pt x="3056" y="6755"/>
                    <a:pt x="4343" y="6755"/>
                  </a:cubicBezTo>
                  <a:cubicBezTo>
                    <a:pt x="5630" y="6755"/>
                    <a:pt x="6434" y="5952"/>
                    <a:pt x="6434" y="5952"/>
                  </a:cubicBezTo>
                  <a:lnTo>
                    <a:pt x="6434" y="5952"/>
                  </a:lnTo>
                  <a:lnTo>
                    <a:pt x="1289" y="19622"/>
                  </a:lnTo>
                  <a:cubicBezTo>
                    <a:pt x="1156" y="21085"/>
                    <a:pt x="1572" y="21997"/>
                    <a:pt x="4083" y="21997"/>
                  </a:cubicBezTo>
                  <a:cubicBezTo>
                    <a:pt x="4609" y="21997"/>
                    <a:pt x="5227" y="21957"/>
                    <a:pt x="5952" y="21874"/>
                  </a:cubicBezTo>
                  <a:cubicBezTo>
                    <a:pt x="10133" y="21391"/>
                    <a:pt x="10133" y="20748"/>
                    <a:pt x="10133" y="20105"/>
                  </a:cubicBezTo>
                  <a:cubicBezTo>
                    <a:pt x="10133" y="19461"/>
                    <a:pt x="11259" y="4182"/>
                    <a:pt x="11259" y="3379"/>
                  </a:cubicBezTo>
                  <a:cubicBezTo>
                    <a:pt x="11259" y="2574"/>
                    <a:pt x="9972" y="1"/>
                    <a:pt x="8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13;p43"/>
            <p:cNvSpPr/>
            <p:nvPr/>
          </p:nvSpPr>
          <p:spPr>
            <a:xfrm>
              <a:off x="8047576" y="2965607"/>
              <a:ext cx="198299" cy="399338"/>
            </a:xfrm>
            <a:custGeom>
              <a:avLst/>
              <a:gdLst/>
              <a:ahLst/>
              <a:cxnLst/>
              <a:rect l="l" t="t" r="r" b="b"/>
              <a:pathLst>
                <a:path w="11216" h="22587" extrusionOk="0">
                  <a:moveTo>
                    <a:pt x="8187" y="591"/>
                  </a:moveTo>
                  <a:cubicBezTo>
                    <a:pt x="9414" y="591"/>
                    <a:pt x="10625" y="3002"/>
                    <a:pt x="10625" y="3673"/>
                  </a:cubicBezTo>
                  <a:cubicBezTo>
                    <a:pt x="10625" y="4087"/>
                    <a:pt x="10300" y="8685"/>
                    <a:pt x="10016" y="12743"/>
                  </a:cubicBezTo>
                  <a:cubicBezTo>
                    <a:pt x="9739" y="16682"/>
                    <a:pt x="9498" y="20084"/>
                    <a:pt x="9498" y="20399"/>
                  </a:cubicBezTo>
                  <a:cubicBezTo>
                    <a:pt x="9498" y="20878"/>
                    <a:pt x="9498" y="21421"/>
                    <a:pt x="5579" y="21874"/>
                  </a:cubicBezTo>
                  <a:cubicBezTo>
                    <a:pt x="4885" y="21954"/>
                    <a:pt x="4278" y="21995"/>
                    <a:pt x="3757" y="21995"/>
                  </a:cubicBezTo>
                  <a:cubicBezTo>
                    <a:pt x="2665" y="21995"/>
                    <a:pt x="1948" y="21818"/>
                    <a:pt x="1584" y="21464"/>
                  </a:cubicBezTo>
                  <a:cubicBezTo>
                    <a:pt x="1282" y="21168"/>
                    <a:pt x="1178" y="20724"/>
                    <a:pt x="1241" y="19982"/>
                  </a:cubicBezTo>
                  <a:lnTo>
                    <a:pt x="6371" y="6351"/>
                  </a:lnTo>
                  <a:cubicBezTo>
                    <a:pt x="6420" y="6220"/>
                    <a:pt x="6372" y="6074"/>
                    <a:pt x="6255" y="5998"/>
                  </a:cubicBezTo>
                  <a:cubicBezTo>
                    <a:pt x="6206" y="5966"/>
                    <a:pt x="6150" y="5951"/>
                    <a:pt x="6095" y="5951"/>
                  </a:cubicBezTo>
                  <a:cubicBezTo>
                    <a:pt x="6019" y="5951"/>
                    <a:pt x="5943" y="5980"/>
                    <a:pt x="5886" y="6037"/>
                  </a:cubicBezTo>
                  <a:cubicBezTo>
                    <a:pt x="5879" y="6045"/>
                    <a:pt x="5156" y="6755"/>
                    <a:pt x="4004" y="6755"/>
                  </a:cubicBezTo>
                  <a:cubicBezTo>
                    <a:pt x="2987" y="6755"/>
                    <a:pt x="1327" y="6483"/>
                    <a:pt x="767" y="6247"/>
                  </a:cubicBezTo>
                  <a:cubicBezTo>
                    <a:pt x="1730" y="5644"/>
                    <a:pt x="4374" y="3838"/>
                    <a:pt x="4493" y="3756"/>
                  </a:cubicBezTo>
                  <a:cubicBezTo>
                    <a:pt x="4610" y="3676"/>
                    <a:pt x="4654" y="3525"/>
                    <a:pt x="4597" y="3396"/>
                  </a:cubicBezTo>
                  <a:cubicBezTo>
                    <a:pt x="4550" y="3285"/>
                    <a:pt x="4442" y="3217"/>
                    <a:pt x="4326" y="3217"/>
                  </a:cubicBezTo>
                  <a:cubicBezTo>
                    <a:pt x="4306" y="3217"/>
                    <a:pt x="4285" y="3219"/>
                    <a:pt x="4265" y="3223"/>
                  </a:cubicBezTo>
                  <a:cubicBezTo>
                    <a:pt x="3739" y="3336"/>
                    <a:pt x="3027" y="3431"/>
                    <a:pt x="2459" y="3431"/>
                  </a:cubicBezTo>
                  <a:cubicBezTo>
                    <a:pt x="2075" y="3431"/>
                    <a:pt x="1758" y="3388"/>
                    <a:pt x="1608" y="3276"/>
                  </a:cubicBezTo>
                  <a:cubicBezTo>
                    <a:pt x="1141" y="2925"/>
                    <a:pt x="993" y="2587"/>
                    <a:pt x="1042" y="2505"/>
                  </a:cubicBezTo>
                  <a:cubicBezTo>
                    <a:pt x="1168" y="2464"/>
                    <a:pt x="1368" y="2446"/>
                    <a:pt x="1621" y="2425"/>
                  </a:cubicBezTo>
                  <a:cubicBezTo>
                    <a:pt x="2189" y="2377"/>
                    <a:pt x="3045" y="2304"/>
                    <a:pt x="4266" y="1860"/>
                  </a:cubicBezTo>
                  <a:cubicBezTo>
                    <a:pt x="4831" y="1654"/>
                    <a:pt x="5301" y="1449"/>
                    <a:pt x="5714" y="1267"/>
                  </a:cubicBezTo>
                  <a:cubicBezTo>
                    <a:pt x="6609" y="874"/>
                    <a:pt x="7255" y="591"/>
                    <a:pt x="8187" y="591"/>
                  </a:cubicBezTo>
                  <a:close/>
                  <a:moveTo>
                    <a:pt x="8187" y="0"/>
                  </a:moveTo>
                  <a:cubicBezTo>
                    <a:pt x="7132" y="0"/>
                    <a:pt x="6401" y="320"/>
                    <a:pt x="5477" y="725"/>
                  </a:cubicBezTo>
                  <a:cubicBezTo>
                    <a:pt x="5072" y="903"/>
                    <a:pt x="4611" y="1105"/>
                    <a:pt x="4065" y="1304"/>
                  </a:cubicBezTo>
                  <a:cubicBezTo>
                    <a:pt x="2916" y="1721"/>
                    <a:pt x="2107" y="1790"/>
                    <a:pt x="1572" y="1836"/>
                  </a:cubicBezTo>
                  <a:cubicBezTo>
                    <a:pt x="1280" y="1861"/>
                    <a:pt x="1048" y="1880"/>
                    <a:pt x="855" y="1944"/>
                  </a:cubicBezTo>
                  <a:cubicBezTo>
                    <a:pt x="621" y="2023"/>
                    <a:pt x="466" y="2196"/>
                    <a:pt x="430" y="2419"/>
                  </a:cubicBezTo>
                  <a:cubicBezTo>
                    <a:pt x="354" y="2886"/>
                    <a:pt x="806" y="3412"/>
                    <a:pt x="1254" y="3748"/>
                  </a:cubicBezTo>
                  <a:cubicBezTo>
                    <a:pt x="1530" y="3955"/>
                    <a:pt x="2004" y="4023"/>
                    <a:pt x="2502" y="4023"/>
                  </a:cubicBezTo>
                  <a:cubicBezTo>
                    <a:pt x="2697" y="4023"/>
                    <a:pt x="2896" y="4012"/>
                    <a:pt x="3089" y="3996"/>
                  </a:cubicBezTo>
                  <a:lnTo>
                    <a:pt x="3089" y="3996"/>
                  </a:lnTo>
                  <a:cubicBezTo>
                    <a:pt x="2128" y="4647"/>
                    <a:pt x="799" y="5541"/>
                    <a:pt x="315" y="5831"/>
                  </a:cubicBezTo>
                  <a:cubicBezTo>
                    <a:pt x="0" y="6021"/>
                    <a:pt x="27" y="6262"/>
                    <a:pt x="53" y="6357"/>
                  </a:cubicBezTo>
                  <a:cubicBezTo>
                    <a:pt x="285" y="7194"/>
                    <a:pt x="3968" y="7345"/>
                    <a:pt x="4005" y="7345"/>
                  </a:cubicBezTo>
                  <a:cubicBezTo>
                    <a:pt x="4522" y="7344"/>
                    <a:pt x="5031" y="7227"/>
                    <a:pt x="5496" y="7000"/>
                  </a:cubicBezTo>
                  <a:lnTo>
                    <a:pt x="5496" y="7000"/>
                  </a:lnTo>
                  <a:lnTo>
                    <a:pt x="673" y="19812"/>
                  </a:lnTo>
                  <a:cubicBezTo>
                    <a:pt x="663" y="19837"/>
                    <a:pt x="658" y="19862"/>
                    <a:pt x="655" y="19889"/>
                  </a:cubicBezTo>
                  <a:cubicBezTo>
                    <a:pt x="597" y="20528"/>
                    <a:pt x="604" y="21332"/>
                    <a:pt x="1173" y="21887"/>
                  </a:cubicBezTo>
                  <a:cubicBezTo>
                    <a:pt x="1655" y="22359"/>
                    <a:pt x="2476" y="22587"/>
                    <a:pt x="3746" y="22587"/>
                  </a:cubicBezTo>
                  <a:cubicBezTo>
                    <a:pt x="4294" y="22587"/>
                    <a:pt x="4924" y="22544"/>
                    <a:pt x="5647" y="22461"/>
                  </a:cubicBezTo>
                  <a:cubicBezTo>
                    <a:pt x="9780" y="21984"/>
                    <a:pt x="10090" y="21335"/>
                    <a:pt x="10090" y="20399"/>
                  </a:cubicBezTo>
                  <a:cubicBezTo>
                    <a:pt x="10090" y="20105"/>
                    <a:pt x="10352" y="16384"/>
                    <a:pt x="10605" y="12784"/>
                  </a:cubicBezTo>
                  <a:cubicBezTo>
                    <a:pt x="10905" y="8519"/>
                    <a:pt x="11216" y="4107"/>
                    <a:pt x="11216" y="3673"/>
                  </a:cubicBezTo>
                  <a:cubicBezTo>
                    <a:pt x="11216" y="2772"/>
                    <a:pt x="9852" y="0"/>
                    <a:pt x="8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14;p43"/>
            <p:cNvSpPr/>
            <p:nvPr/>
          </p:nvSpPr>
          <p:spPr>
            <a:xfrm>
              <a:off x="8155336" y="3022873"/>
              <a:ext cx="13508" cy="53146"/>
            </a:xfrm>
            <a:custGeom>
              <a:avLst/>
              <a:gdLst/>
              <a:ahLst/>
              <a:cxnLst/>
              <a:rect l="l" t="t" r="r" b="b"/>
              <a:pathLst>
                <a:path w="764" h="3006" extrusionOk="0">
                  <a:moveTo>
                    <a:pt x="0" y="3006"/>
                  </a:moveTo>
                  <a:lnTo>
                    <a:pt x="7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15;p43"/>
            <p:cNvSpPr/>
            <p:nvPr/>
          </p:nvSpPr>
          <p:spPr>
            <a:xfrm>
              <a:off x="8149430" y="3017551"/>
              <a:ext cx="25247" cy="63701"/>
            </a:xfrm>
            <a:custGeom>
              <a:avLst/>
              <a:gdLst/>
              <a:ahLst/>
              <a:cxnLst/>
              <a:rect l="l" t="t" r="r" b="b"/>
              <a:pathLst>
                <a:path w="1428" h="3603" extrusionOk="0">
                  <a:moveTo>
                    <a:pt x="1099" y="0"/>
                  </a:moveTo>
                  <a:cubicBezTo>
                    <a:pt x="964" y="0"/>
                    <a:pt x="842" y="92"/>
                    <a:pt x="810" y="228"/>
                  </a:cubicBezTo>
                  <a:lnTo>
                    <a:pt x="49" y="3235"/>
                  </a:lnTo>
                  <a:cubicBezTo>
                    <a:pt x="1" y="3421"/>
                    <a:pt x="142" y="3603"/>
                    <a:pt x="334" y="3603"/>
                  </a:cubicBezTo>
                  <a:cubicBezTo>
                    <a:pt x="470" y="3603"/>
                    <a:pt x="587" y="3511"/>
                    <a:pt x="621" y="3380"/>
                  </a:cubicBezTo>
                  <a:lnTo>
                    <a:pt x="1383" y="375"/>
                  </a:lnTo>
                  <a:cubicBezTo>
                    <a:pt x="1427" y="215"/>
                    <a:pt x="1331" y="51"/>
                    <a:pt x="1172" y="9"/>
                  </a:cubicBezTo>
                  <a:cubicBezTo>
                    <a:pt x="1147" y="3"/>
                    <a:pt x="1123" y="0"/>
                    <a:pt x="10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16;p43"/>
            <p:cNvSpPr/>
            <p:nvPr/>
          </p:nvSpPr>
          <p:spPr>
            <a:xfrm>
              <a:off x="8027385" y="3257999"/>
              <a:ext cx="193366" cy="234066"/>
            </a:xfrm>
            <a:custGeom>
              <a:avLst/>
              <a:gdLst/>
              <a:ahLst/>
              <a:cxnLst/>
              <a:rect l="l" t="t" r="r" b="b"/>
              <a:pathLst>
                <a:path w="10937" h="13239" extrusionOk="0">
                  <a:moveTo>
                    <a:pt x="7077" y="1"/>
                  </a:moveTo>
                  <a:cubicBezTo>
                    <a:pt x="7077" y="1"/>
                    <a:pt x="1931" y="1448"/>
                    <a:pt x="965" y="3700"/>
                  </a:cubicBezTo>
                  <a:cubicBezTo>
                    <a:pt x="1" y="5949"/>
                    <a:pt x="162" y="9329"/>
                    <a:pt x="2092" y="11257"/>
                  </a:cubicBezTo>
                  <a:cubicBezTo>
                    <a:pt x="3430" y="12596"/>
                    <a:pt x="4227" y="13239"/>
                    <a:pt x="5287" y="13239"/>
                  </a:cubicBezTo>
                  <a:cubicBezTo>
                    <a:pt x="5755" y="13239"/>
                    <a:pt x="6275" y="13113"/>
                    <a:pt x="6916" y="12866"/>
                  </a:cubicBezTo>
                  <a:cubicBezTo>
                    <a:pt x="9006" y="12062"/>
                    <a:pt x="9490" y="10775"/>
                    <a:pt x="9650" y="9488"/>
                  </a:cubicBezTo>
                  <a:cubicBezTo>
                    <a:pt x="9811" y="8202"/>
                    <a:pt x="10936" y="3861"/>
                    <a:pt x="7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17;p43"/>
            <p:cNvSpPr/>
            <p:nvPr/>
          </p:nvSpPr>
          <p:spPr>
            <a:xfrm>
              <a:off x="8022417" y="3252748"/>
              <a:ext cx="197804" cy="244497"/>
            </a:xfrm>
            <a:custGeom>
              <a:avLst/>
              <a:gdLst/>
              <a:ahLst/>
              <a:cxnLst/>
              <a:rect l="l" t="t" r="r" b="b"/>
              <a:pathLst>
                <a:path w="11188" h="13829" extrusionOk="0">
                  <a:moveTo>
                    <a:pt x="7272" y="631"/>
                  </a:moveTo>
                  <a:cubicBezTo>
                    <a:pt x="10543" y="4008"/>
                    <a:pt x="9955" y="7726"/>
                    <a:pt x="9700" y="9325"/>
                  </a:cubicBezTo>
                  <a:cubicBezTo>
                    <a:pt x="9675" y="9490"/>
                    <a:pt x="9652" y="9632"/>
                    <a:pt x="9637" y="9749"/>
                  </a:cubicBezTo>
                  <a:cubicBezTo>
                    <a:pt x="9490" y="10927"/>
                    <a:pt x="9080" y="12122"/>
                    <a:pt x="7090" y="12888"/>
                  </a:cubicBezTo>
                  <a:cubicBezTo>
                    <a:pt x="6489" y="13119"/>
                    <a:pt x="6008" y="13240"/>
                    <a:pt x="5574" y="13240"/>
                  </a:cubicBezTo>
                  <a:cubicBezTo>
                    <a:pt x="4613" y="13240"/>
                    <a:pt x="3881" y="12647"/>
                    <a:pt x="2580" y="11347"/>
                  </a:cubicBezTo>
                  <a:cubicBezTo>
                    <a:pt x="688" y="9453"/>
                    <a:pt x="620" y="6207"/>
                    <a:pt x="1518" y="4114"/>
                  </a:cubicBezTo>
                  <a:cubicBezTo>
                    <a:pt x="2322" y="2236"/>
                    <a:pt x="6394" y="901"/>
                    <a:pt x="7272" y="631"/>
                  </a:cubicBezTo>
                  <a:close/>
                  <a:moveTo>
                    <a:pt x="7357" y="1"/>
                  </a:moveTo>
                  <a:cubicBezTo>
                    <a:pt x="7330" y="1"/>
                    <a:pt x="7303" y="4"/>
                    <a:pt x="7277" y="12"/>
                  </a:cubicBezTo>
                  <a:cubicBezTo>
                    <a:pt x="7061" y="73"/>
                    <a:pt x="1984" y="1525"/>
                    <a:pt x="974" y="3879"/>
                  </a:cubicBezTo>
                  <a:cubicBezTo>
                    <a:pt x="1" y="6152"/>
                    <a:pt x="85" y="9689"/>
                    <a:pt x="2162" y="11765"/>
                  </a:cubicBezTo>
                  <a:cubicBezTo>
                    <a:pt x="3510" y="13111"/>
                    <a:pt x="4373" y="13828"/>
                    <a:pt x="5564" y="13828"/>
                  </a:cubicBezTo>
                  <a:cubicBezTo>
                    <a:pt x="6065" y="13828"/>
                    <a:pt x="6626" y="13700"/>
                    <a:pt x="7303" y="13439"/>
                  </a:cubicBezTo>
                  <a:cubicBezTo>
                    <a:pt x="9588" y="12560"/>
                    <a:pt x="10062" y="11118"/>
                    <a:pt x="10224" y="9822"/>
                  </a:cubicBezTo>
                  <a:cubicBezTo>
                    <a:pt x="10238" y="9710"/>
                    <a:pt x="10259" y="9574"/>
                    <a:pt x="10284" y="9417"/>
                  </a:cubicBezTo>
                  <a:cubicBezTo>
                    <a:pt x="10555" y="7708"/>
                    <a:pt x="11187" y="3709"/>
                    <a:pt x="7566" y="89"/>
                  </a:cubicBezTo>
                  <a:cubicBezTo>
                    <a:pt x="7510" y="31"/>
                    <a:pt x="7434" y="1"/>
                    <a:pt x="7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18;p43"/>
            <p:cNvSpPr/>
            <p:nvPr/>
          </p:nvSpPr>
          <p:spPr>
            <a:xfrm>
              <a:off x="7973355" y="4437609"/>
              <a:ext cx="264457" cy="218949"/>
            </a:xfrm>
            <a:custGeom>
              <a:avLst/>
              <a:gdLst/>
              <a:ahLst/>
              <a:cxnLst/>
              <a:rect l="l" t="t" r="r" b="b"/>
              <a:pathLst>
                <a:path w="14958" h="12384" extrusionOk="0">
                  <a:moveTo>
                    <a:pt x="2809" y="1"/>
                  </a:moveTo>
                  <a:cubicBezTo>
                    <a:pt x="2412" y="1"/>
                    <a:pt x="2055" y="55"/>
                    <a:pt x="1770" y="185"/>
                  </a:cubicBezTo>
                  <a:cubicBezTo>
                    <a:pt x="1" y="989"/>
                    <a:pt x="1" y="1794"/>
                    <a:pt x="2252" y="5332"/>
                  </a:cubicBezTo>
                  <a:cubicBezTo>
                    <a:pt x="4288" y="8529"/>
                    <a:pt x="9607" y="12384"/>
                    <a:pt x="12155" y="12384"/>
                  </a:cubicBezTo>
                  <a:cubicBezTo>
                    <a:pt x="12426" y="12384"/>
                    <a:pt x="12666" y="12340"/>
                    <a:pt x="12867" y="12248"/>
                  </a:cubicBezTo>
                  <a:cubicBezTo>
                    <a:pt x="14958" y="11282"/>
                    <a:pt x="13028" y="4848"/>
                    <a:pt x="13028" y="4848"/>
                  </a:cubicBezTo>
                  <a:lnTo>
                    <a:pt x="8042" y="1472"/>
                  </a:lnTo>
                  <a:cubicBezTo>
                    <a:pt x="8042" y="1472"/>
                    <a:pt x="4875" y="1"/>
                    <a:pt x="2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19;p43"/>
            <p:cNvSpPr/>
            <p:nvPr/>
          </p:nvSpPr>
          <p:spPr>
            <a:xfrm>
              <a:off x="7973744" y="4432464"/>
              <a:ext cx="269249" cy="229221"/>
            </a:xfrm>
            <a:custGeom>
              <a:avLst/>
              <a:gdLst/>
              <a:ahLst/>
              <a:cxnLst/>
              <a:rect l="l" t="t" r="r" b="b"/>
              <a:pathLst>
                <a:path w="15229" h="12965" extrusionOk="0">
                  <a:moveTo>
                    <a:pt x="2779" y="588"/>
                  </a:moveTo>
                  <a:cubicBezTo>
                    <a:pt x="4380" y="588"/>
                    <a:pt x="6861" y="1554"/>
                    <a:pt x="7873" y="2021"/>
                  </a:cubicBezTo>
                  <a:lnTo>
                    <a:pt x="12752" y="5326"/>
                  </a:lnTo>
                  <a:cubicBezTo>
                    <a:pt x="13275" y="7120"/>
                    <a:pt x="14216" y="11580"/>
                    <a:pt x="12720" y="12270"/>
                  </a:cubicBezTo>
                  <a:cubicBezTo>
                    <a:pt x="12554" y="12347"/>
                    <a:pt x="12353" y="12383"/>
                    <a:pt x="12122" y="12383"/>
                  </a:cubicBezTo>
                  <a:cubicBezTo>
                    <a:pt x="9808" y="12383"/>
                    <a:pt x="4553" y="8722"/>
                    <a:pt x="2479" y="5464"/>
                  </a:cubicBezTo>
                  <a:cubicBezTo>
                    <a:pt x="1296" y="3605"/>
                    <a:pt x="603" y="2313"/>
                    <a:pt x="807" y="1627"/>
                  </a:cubicBezTo>
                  <a:cubicBezTo>
                    <a:pt x="904" y="1299"/>
                    <a:pt x="1213" y="1044"/>
                    <a:pt x="1870" y="745"/>
                  </a:cubicBezTo>
                  <a:cubicBezTo>
                    <a:pt x="2113" y="634"/>
                    <a:pt x="2424" y="588"/>
                    <a:pt x="2779" y="588"/>
                  </a:cubicBezTo>
                  <a:close/>
                  <a:moveTo>
                    <a:pt x="2779" y="0"/>
                  </a:moveTo>
                  <a:cubicBezTo>
                    <a:pt x="2342" y="0"/>
                    <a:pt x="1946" y="61"/>
                    <a:pt x="1626" y="206"/>
                  </a:cubicBezTo>
                  <a:cubicBezTo>
                    <a:pt x="1016" y="483"/>
                    <a:pt x="428" y="826"/>
                    <a:pt x="241" y="1458"/>
                  </a:cubicBezTo>
                  <a:cubicBezTo>
                    <a:pt x="0" y="2269"/>
                    <a:pt x="438" y="3359"/>
                    <a:pt x="1981" y="5781"/>
                  </a:cubicBezTo>
                  <a:cubicBezTo>
                    <a:pt x="4044" y="9023"/>
                    <a:pt x="9425" y="12964"/>
                    <a:pt x="12155" y="12964"/>
                  </a:cubicBezTo>
                  <a:cubicBezTo>
                    <a:pt x="12462" y="12964"/>
                    <a:pt x="12736" y="12914"/>
                    <a:pt x="12969" y="12807"/>
                  </a:cubicBezTo>
                  <a:cubicBezTo>
                    <a:pt x="15228" y="11764"/>
                    <a:pt x="13494" y="5739"/>
                    <a:pt x="13289" y="5055"/>
                  </a:cubicBezTo>
                  <a:cubicBezTo>
                    <a:pt x="13270" y="4989"/>
                    <a:pt x="13229" y="4934"/>
                    <a:pt x="13172" y="4895"/>
                  </a:cubicBezTo>
                  <a:lnTo>
                    <a:pt x="8186" y="1518"/>
                  </a:lnTo>
                  <a:cubicBezTo>
                    <a:pt x="8173" y="1509"/>
                    <a:pt x="8159" y="1502"/>
                    <a:pt x="8145" y="1496"/>
                  </a:cubicBezTo>
                  <a:cubicBezTo>
                    <a:pt x="7987" y="1423"/>
                    <a:pt x="4897" y="0"/>
                    <a:pt x="27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20;p43"/>
            <p:cNvSpPr/>
            <p:nvPr/>
          </p:nvSpPr>
          <p:spPr>
            <a:xfrm>
              <a:off x="7975035" y="4449843"/>
              <a:ext cx="241951" cy="206715"/>
            </a:xfrm>
            <a:custGeom>
              <a:avLst/>
              <a:gdLst/>
              <a:ahLst/>
              <a:cxnLst/>
              <a:rect l="l" t="t" r="r" b="b"/>
              <a:pathLst>
                <a:path w="13685" h="1169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0" y="732"/>
                    <a:pt x="359" y="1812"/>
                    <a:pt x="2157" y="4640"/>
                  </a:cubicBezTo>
                  <a:cubicBezTo>
                    <a:pt x="4193" y="7837"/>
                    <a:pt x="9512" y="11692"/>
                    <a:pt x="12060" y="11692"/>
                  </a:cubicBezTo>
                  <a:cubicBezTo>
                    <a:pt x="12331" y="11692"/>
                    <a:pt x="12571" y="11648"/>
                    <a:pt x="12772" y="11556"/>
                  </a:cubicBezTo>
                  <a:cubicBezTo>
                    <a:pt x="13303" y="11310"/>
                    <a:pt x="13575" y="10711"/>
                    <a:pt x="13685" y="9954"/>
                  </a:cubicBezTo>
                  <a:lnTo>
                    <a:pt x="13685" y="9954"/>
                  </a:lnTo>
                  <a:cubicBezTo>
                    <a:pt x="13113" y="10196"/>
                    <a:pt x="12537" y="10308"/>
                    <a:pt x="11957" y="10308"/>
                  </a:cubicBezTo>
                  <a:cubicBezTo>
                    <a:pt x="9551" y="10308"/>
                    <a:pt x="7092" y="8376"/>
                    <a:pt x="4730" y="5765"/>
                  </a:cubicBezTo>
                  <a:cubicBezTo>
                    <a:pt x="2685" y="3504"/>
                    <a:pt x="1436" y="1249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621;p43"/>
            <p:cNvSpPr/>
            <p:nvPr/>
          </p:nvSpPr>
          <p:spPr>
            <a:xfrm>
              <a:off x="7967627" y="4444610"/>
              <a:ext cx="254999" cy="217075"/>
            </a:xfrm>
            <a:custGeom>
              <a:avLst/>
              <a:gdLst/>
              <a:ahLst/>
              <a:cxnLst/>
              <a:rect l="l" t="t" r="r" b="b"/>
              <a:pathLst>
                <a:path w="14423" h="12278" extrusionOk="0">
                  <a:moveTo>
                    <a:pt x="1192" y="843"/>
                  </a:moveTo>
                  <a:lnTo>
                    <a:pt x="1192" y="843"/>
                  </a:lnTo>
                  <a:cubicBezTo>
                    <a:pt x="1841" y="2108"/>
                    <a:pt x="3058" y="4190"/>
                    <a:pt x="4930" y="6260"/>
                  </a:cubicBezTo>
                  <a:cubicBezTo>
                    <a:pt x="7761" y="9388"/>
                    <a:pt x="10168" y="10908"/>
                    <a:pt x="12354" y="10908"/>
                  </a:cubicBezTo>
                  <a:cubicBezTo>
                    <a:pt x="12813" y="10908"/>
                    <a:pt x="13262" y="10841"/>
                    <a:pt x="13703" y="10708"/>
                  </a:cubicBezTo>
                  <a:lnTo>
                    <a:pt x="13703" y="10708"/>
                  </a:lnTo>
                  <a:cubicBezTo>
                    <a:pt x="13570" y="11157"/>
                    <a:pt x="13357" y="11450"/>
                    <a:pt x="13066" y="11583"/>
                  </a:cubicBezTo>
                  <a:cubicBezTo>
                    <a:pt x="12900" y="11660"/>
                    <a:pt x="12699" y="11696"/>
                    <a:pt x="12469" y="11696"/>
                  </a:cubicBezTo>
                  <a:cubicBezTo>
                    <a:pt x="10154" y="11696"/>
                    <a:pt x="4899" y="8035"/>
                    <a:pt x="2825" y="4777"/>
                  </a:cubicBezTo>
                  <a:cubicBezTo>
                    <a:pt x="1270" y="2332"/>
                    <a:pt x="942" y="1389"/>
                    <a:pt x="1192" y="843"/>
                  </a:cubicBezTo>
                  <a:close/>
                  <a:moveTo>
                    <a:pt x="1249" y="1"/>
                  </a:moveTo>
                  <a:cubicBezTo>
                    <a:pt x="1177" y="1"/>
                    <a:pt x="1108" y="26"/>
                    <a:pt x="1054" y="75"/>
                  </a:cubicBezTo>
                  <a:cubicBezTo>
                    <a:pt x="0" y="1003"/>
                    <a:pt x="596" y="2374"/>
                    <a:pt x="2327" y="5094"/>
                  </a:cubicBezTo>
                  <a:cubicBezTo>
                    <a:pt x="4390" y="8336"/>
                    <a:pt x="9770" y="12277"/>
                    <a:pt x="12501" y="12277"/>
                  </a:cubicBezTo>
                  <a:cubicBezTo>
                    <a:pt x="12808" y="12276"/>
                    <a:pt x="13082" y="12227"/>
                    <a:pt x="13314" y="12118"/>
                  </a:cubicBezTo>
                  <a:cubicBezTo>
                    <a:pt x="13895" y="11852"/>
                    <a:pt x="14258" y="11237"/>
                    <a:pt x="14396" y="10290"/>
                  </a:cubicBezTo>
                  <a:cubicBezTo>
                    <a:pt x="14422" y="10104"/>
                    <a:pt x="14274" y="9952"/>
                    <a:pt x="14103" y="9952"/>
                  </a:cubicBezTo>
                  <a:cubicBezTo>
                    <a:pt x="14065" y="9952"/>
                    <a:pt x="14026" y="9959"/>
                    <a:pt x="13988" y="9976"/>
                  </a:cubicBezTo>
                  <a:cubicBezTo>
                    <a:pt x="13462" y="10199"/>
                    <a:pt x="12921" y="10311"/>
                    <a:pt x="12360" y="10311"/>
                  </a:cubicBezTo>
                  <a:cubicBezTo>
                    <a:pt x="10346" y="10311"/>
                    <a:pt x="8079" y="8858"/>
                    <a:pt x="5369" y="5862"/>
                  </a:cubicBezTo>
                  <a:cubicBezTo>
                    <a:pt x="3323" y="3601"/>
                    <a:pt x="2076" y="1324"/>
                    <a:pt x="1516" y="168"/>
                  </a:cubicBezTo>
                  <a:cubicBezTo>
                    <a:pt x="1476" y="85"/>
                    <a:pt x="1399" y="26"/>
                    <a:pt x="1308" y="7"/>
                  </a:cubicBezTo>
                  <a:cubicBezTo>
                    <a:pt x="1288" y="3"/>
                    <a:pt x="1268" y="1"/>
                    <a:pt x="1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622;p43"/>
            <p:cNvSpPr/>
            <p:nvPr/>
          </p:nvSpPr>
          <p:spPr>
            <a:xfrm>
              <a:off x="8089920" y="3466464"/>
              <a:ext cx="1188591" cy="1193365"/>
            </a:xfrm>
            <a:custGeom>
              <a:avLst/>
              <a:gdLst/>
              <a:ahLst/>
              <a:cxnLst/>
              <a:rect l="l" t="t" r="r" b="b"/>
              <a:pathLst>
                <a:path w="67228" h="67498" extrusionOk="0">
                  <a:moveTo>
                    <a:pt x="45468" y="1"/>
                  </a:moveTo>
                  <a:cubicBezTo>
                    <a:pt x="42438" y="1"/>
                    <a:pt x="35390" y="859"/>
                    <a:pt x="24609" y="7187"/>
                  </a:cubicBezTo>
                  <a:lnTo>
                    <a:pt x="24769" y="12013"/>
                  </a:lnTo>
                  <a:cubicBezTo>
                    <a:pt x="24769" y="12013"/>
                    <a:pt x="14958" y="15710"/>
                    <a:pt x="10133" y="19088"/>
                  </a:cubicBezTo>
                  <a:cubicBezTo>
                    <a:pt x="5308" y="22466"/>
                    <a:pt x="2091" y="25040"/>
                    <a:pt x="1609" y="28255"/>
                  </a:cubicBezTo>
                  <a:cubicBezTo>
                    <a:pt x="1127" y="31472"/>
                    <a:pt x="1448" y="56401"/>
                    <a:pt x="1448" y="56401"/>
                  </a:cubicBezTo>
                  <a:cubicBezTo>
                    <a:pt x="1448" y="56401"/>
                    <a:pt x="0" y="56723"/>
                    <a:pt x="484" y="57687"/>
                  </a:cubicBezTo>
                  <a:cubicBezTo>
                    <a:pt x="967" y="58653"/>
                    <a:pt x="1931" y="62191"/>
                    <a:pt x="3218" y="62512"/>
                  </a:cubicBezTo>
                  <a:cubicBezTo>
                    <a:pt x="4048" y="62720"/>
                    <a:pt x="5012" y="63062"/>
                    <a:pt x="5678" y="63062"/>
                  </a:cubicBezTo>
                  <a:cubicBezTo>
                    <a:pt x="6044" y="63062"/>
                    <a:pt x="6320" y="62958"/>
                    <a:pt x="6434" y="62673"/>
                  </a:cubicBezTo>
                  <a:cubicBezTo>
                    <a:pt x="6756" y="61868"/>
                    <a:pt x="7720" y="57044"/>
                    <a:pt x="8364" y="55436"/>
                  </a:cubicBezTo>
                  <a:cubicBezTo>
                    <a:pt x="9007" y="53827"/>
                    <a:pt x="10133" y="46268"/>
                    <a:pt x="11098" y="40961"/>
                  </a:cubicBezTo>
                  <a:cubicBezTo>
                    <a:pt x="12063" y="35653"/>
                    <a:pt x="12063" y="31955"/>
                    <a:pt x="12063" y="31955"/>
                  </a:cubicBezTo>
                  <a:cubicBezTo>
                    <a:pt x="12063" y="31955"/>
                    <a:pt x="16405" y="31472"/>
                    <a:pt x="22034" y="29542"/>
                  </a:cubicBezTo>
                  <a:cubicBezTo>
                    <a:pt x="27663" y="27612"/>
                    <a:pt x="35866" y="24074"/>
                    <a:pt x="35866" y="24074"/>
                  </a:cubicBezTo>
                  <a:cubicBezTo>
                    <a:pt x="35866" y="24074"/>
                    <a:pt x="42459" y="40639"/>
                    <a:pt x="43907" y="43857"/>
                  </a:cubicBezTo>
                  <a:cubicBezTo>
                    <a:pt x="45355" y="47074"/>
                    <a:pt x="50984" y="54311"/>
                    <a:pt x="52110" y="56401"/>
                  </a:cubicBezTo>
                  <a:cubicBezTo>
                    <a:pt x="53235" y="58492"/>
                    <a:pt x="60312" y="67498"/>
                    <a:pt x="60312" y="67498"/>
                  </a:cubicBezTo>
                  <a:cubicBezTo>
                    <a:pt x="60312" y="67498"/>
                    <a:pt x="63047" y="65085"/>
                    <a:pt x="64816" y="65085"/>
                  </a:cubicBezTo>
                  <a:lnTo>
                    <a:pt x="67228" y="65085"/>
                  </a:lnTo>
                  <a:cubicBezTo>
                    <a:pt x="67228" y="65085"/>
                    <a:pt x="64332" y="57043"/>
                    <a:pt x="61921" y="52219"/>
                  </a:cubicBezTo>
                  <a:cubicBezTo>
                    <a:pt x="59509" y="47395"/>
                    <a:pt x="54522" y="39513"/>
                    <a:pt x="54522" y="39513"/>
                  </a:cubicBezTo>
                  <a:cubicBezTo>
                    <a:pt x="54522" y="39513"/>
                    <a:pt x="50021" y="11374"/>
                    <a:pt x="49858" y="9439"/>
                  </a:cubicBezTo>
                  <a:cubicBezTo>
                    <a:pt x="49547" y="5726"/>
                    <a:pt x="47168" y="120"/>
                    <a:pt x="47168" y="120"/>
                  </a:cubicBezTo>
                  <a:cubicBezTo>
                    <a:pt x="47168" y="120"/>
                    <a:pt x="46596" y="1"/>
                    <a:pt x="45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623;p43"/>
            <p:cNvSpPr/>
            <p:nvPr/>
          </p:nvSpPr>
          <p:spPr>
            <a:xfrm>
              <a:off x="8090291" y="3461072"/>
              <a:ext cx="1194372" cy="1203990"/>
            </a:xfrm>
            <a:custGeom>
              <a:avLst/>
              <a:gdLst/>
              <a:ahLst/>
              <a:cxnLst/>
              <a:rect l="l" t="t" r="r" b="b"/>
              <a:pathLst>
                <a:path w="67555" h="68099" extrusionOk="0">
                  <a:moveTo>
                    <a:pt x="45500" y="609"/>
                  </a:moveTo>
                  <a:cubicBezTo>
                    <a:pt x="46230" y="609"/>
                    <a:pt x="46711" y="659"/>
                    <a:pt x="46938" y="691"/>
                  </a:cubicBezTo>
                  <a:cubicBezTo>
                    <a:pt x="47314" y="1606"/>
                    <a:pt x="49268" y="6482"/>
                    <a:pt x="49543" y="9769"/>
                  </a:cubicBezTo>
                  <a:cubicBezTo>
                    <a:pt x="49704" y="11694"/>
                    <a:pt x="54026" y="38717"/>
                    <a:pt x="54210" y="39865"/>
                  </a:cubicBezTo>
                  <a:cubicBezTo>
                    <a:pt x="54216" y="39905"/>
                    <a:pt x="54230" y="39943"/>
                    <a:pt x="54252" y="39977"/>
                  </a:cubicBezTo>
                  <a:cubicBezTo>
                    <a:pt x="54302" y="40055"/>
                    <a:pt x="59257" y="47900"/>
                    <a:pt x="61636" y="52657"/>
                  </a:cubicBezTo>
                  <a:cubicBezTo>
                    <a:pt x="63708" y="56803"/>
                    <a:pt x="66169" y="63417"/>
                    <a:pt x="66785" y="65094"/>
                  </a:cubicBezTo>
                  <a:lnTo>
                    <a:pt x="64795" y="65094"/>
                  </a:lnTo>
                  <a:cubicBezTo>
                    <a:pt x="63230" y="65094"/>
                    <a:pt x="61055" y="66781"/>
                    <a:pt x="60334" y="67378"/>
                  </a:cubicBezTo>
                  <a:cubicBezTo>
                    <a:pt x="59201" y="65930"/>
                    <a:pt x="53348" y="58420"/>
                    <a:pt x="52349" y="56566"/>
                  </a:cubicBezTo>
                  <a:cubicBezTo>
                    <a:pt x="51897" y="55725"/>
                    <a:pt x="50754" y="54102"/>
                    <a:pt x="49429" y="52222"/>
                  </a:cubicBezTo>
                  <a:cubicBezTo>
                    <a:pt x="47465" y="49432"/>
                    <a:pt x="45022" y="45961"/>
                    <a:pt x="44157" y="44040"/>
                  </a:cubicBezTo>
                  <a:cubicBezTo>
                    <a:pt x="42728" y="40866"/>
                    <a:pt x="36186" y="24434"/>
                    <a:pt x="36119" y="24269"/>
                  </a:cubicBezTo>
                  <a:cubicBezTo>
                    <a:pt x="36075" y="24157"/>
                    <a:pt x="35966" y="24083"/>
                    <a:pt x="35845" y="24083"/>
                  </a:cubicBezTo>
                  <a:cubicBezTo>
                    <a:pt x="35804" y="24083"/>
                    <a:pt x="35765" y="24092"/>
                    <a:pt x="35728" y="24107"/>
                  </a:cubicBezTo>
                  <a:cubicBezTo>
                    <a:pt x="35646" y="24142"/>
                    <a:pt x="27472" y="27662"/>
                    <a:pt x="21919" y="29567"/>
                  </a:cubicBezTo>
                  <a:cubicBezTo>
                    <a:pt x="16388" y="31463"/>
                    <a:pt x="12053" y="31961"/>
                    <a:pt x="12010" y="31966"/>
                  </a:cubicBezTo>
                  <a:cubicBezTo>
                    <a:pt x="11860" y="31982"/>
                    <a:pt x="11747" y="32109"/>
                    <a:pt x="11747" y="32259"/>
                  </a:cubicBezTo>
                  <a:cubicBezTo>
                    <a:pt x="11747" y="32297"/>
                    <a:pt x="11736" y="35997"/>
                    <a:pt x="10788" y="41212"/>
                  </a:cubicBezTo>
                  <a:cubicBezTo>
                    <a:pt x="10502" y="42782"/>
                    <a:pt x="10202" y="44547"/>
                    <a:pt x="9906" y="46298"/>
                  </a:cubicBezTo>
                  <a:cubicBezTo>
                    <a:pt x="9220" y="50344"/>
                    <a:pt x="8510" y="54527"/>
                    <a:pt x="8070" y="55630"/>
                  </a:cubicBezTo>
                  <a:cubicBezTo>
                    <a:pt x="7686" y="56594"/>
                    <a:pt x="7188" y="58680"/>
                    <a:pt x="6789" y="60355"/>
                  </a:cubicBezTo>
                  <a:cubicBezTo>
                    <a:pt x="6520" y="61487"/>
                    <a:pt x="6264" y="62555"/>
                    <a:pt x="6139" y="62868"/>
                  </a:cubicBezTo>
                  <a:cubicBezTo>
                    <a:pt x="6081" y="63015"/>
                    <a:pt x="5904" y="63071"/>
                    <a:pt x="5662" y="63071"/>
                  </a:cubicBezTo>
                  <a:cubicBezTo>
                    <a:pt x="5218" y="63071"/>
                    <a:pt x="4552" y="62884"/>
                    <a:pt x="3976" y="62721"/>
                  </a:cubicBezTo>
                  <a:cubicBezTo>
                    <a:pt x="3736" y="62654"/>
                    <a:pt x="3498" y="62588"/>
                    <a:pt x="3269" y="62530"/>
                  </a:cubicBezTo>
                  <a:cubicBezTo>
                    <a:pt x="2444" y="62323"/>
                    <a:pt x="1647" y="60214"/>
                    <a:pt x="1171" y="58955"/>
                  </a:cubicBezTo>
                  <a:cubicBezTo>
                    <a:pt x="1000" y="58500"/>
                    <a:pt x="852" y="58107"/>
                    <a:pt x="728" y="57860"/>
                  </a:cubicBezTo>
                  <a:cubicBezTo>
                    <a:pt x="629" y="57661"/>
                    <a:pt x="659" y="57547"/>
                    <a:pt x="692" y="57479"/>
                  </a:cubicBezTo>
                  <a:cubicBezTo>
                    <a:pt x="823" y="57202"/>
                    <a:pt x="1326" y="57032"/>
                    <a:pt x="1492" y="56994"/>
                  </a:cubicBezTo>
                  <a:cubicBezTo>
                    <a:pt x="1630" y="56964"/>
                    <a:pt x="1725" y="56842"/>
                    <a:pt x="1724" y="56702"/>
                  </a:cubicBezTo>
                  <a:cubicBezTo>
                    <a:pt x="1720" y="56452"/>
                    <a:pt x="1408" y="31761"/>
                    <a:pt x="1881" y="28604"/>
                  </a:cubicBezTo>
                  <a:cubicBezTo>
                    <a:pt x="2361" y="25408"/>
                    <a:pt x="5816" y="22762"/>
                    <a:pt x="10283" y="19636"/>
                  </a:cubicBezTo>
                  <a:cubicBezTo>
                    <a:pt x="15022" y="16319"/>
                    <a:pt x="24754" y="12631"/>
                    <a:pt x="24852" y="12593"/>
                  </a:cubicBezTo>
                  <a:cubicBezTo>
                    <a:pt x="24971" y="12549"/>
                    <a:pt x="25047" y="12433"/>
                    <a:pt x="25044" y="12307"/>
                  </a:cubicBezTo>
                  <a:lnTo>
                    <a:pt x="24889" y="7659"/>
                  </a:lnTo>
                  <a:cubicBezTo>
                    <a:pt x="35552" y="1431"/>
                    <a:pt x="42553" y="609"/>
                    <a:pt x="45500" y="609"/>
                  </a:cubicBezTo>
                  <a:close/>
                  <a:moveTo>
                    <a:pt x="45389" y="0"/>
                  </a:moveTo>
                  <a:cubicBezTo>
                    <a:pt x="42284" y="0"/>
                    <a:pt x="35248" y="893"/>
                    <a:pt x="24438" y="7237"/>
                  </a:cubicBezTo>
                  <a:cubicBezTo>
                    <a:pt x="24345" y="7293"/>
                    <a:pt x="24288" y="7395"/>
                    <a:pt x="24292" y="7503"/>
                  </a:cubicBezTo>
                  <a:lnTo>
                    <a:pt x="24446" y="12117"/>
                  </a:lnTo>
                  <a:cubicBezTo>
                    <a:pt x="23025" y="12663"/>
                    <a:pt x="14363" y="16057"/>
                    <a:pt x="9943" y="19152"/>
                  </a:cubicBezTo>
                  <a:cubicBezTo>
                    <a:pt x="5359" y="22359"/>
                    <a:pt x="1811" y="25087"/>
                    <a:pt x="1297" y="28517"/>
                  </a:cubicBezTo>
                  <a:cubicBezTo>
                    <a:pt x="835" y="31594"/>
                    <a:pt x="1097" y="53832"/>
                    <a:pt x="1130" y="56485"/>
                  </a:cubicBezTo>
                  <a:cubicBezTo>
                    <a:pt x="835" y="56586"/>
                    <a:pt x="357" y="56808"/>
                    <a:pt x="158" y="57224"/>
                  </a:cubicBezTo>
                  <a:cubicBezTo>
                    <a:pt x="67" y="57416"/>
                    <a:pt x="0" y="57727"/>
                    <a:pt x="198" y="58124"/>
                  </a:cubicBezTo>
                  <a:cubicBezTo>
                    <a:pt x="309" y="58344"/>
                    <a:pt x="452" y="58724"/>
                    <a:pt x="619" y="59164"/>
                  </a:cubicBezTo>
                  <a:cubicBezTo>
                    <a:pt x="1202" y="60709"/>
                    <a:pt x="2000" y="62822"/>
                    <a:pt x="3125" y="63104"/>
                  </a:cubicBezTo>
                  <a:cubicBezTo>
                    <a:pt x="3348" y="63159"/>
                    <a:pt x="3582" y="63225"/>
                    <a:pt x="3815" y="63291"/>
                  </a:cubicBezTo>
                  <a:cubicBezTo>
                    <a:pt x="4469" y="63476"/>
                    <a:pt x="5135" y="63663"/>
                    <a:pt x="5670" y="63663"/>
                  </a:cubicBezTo>
                  <a:cubicBezTo>
                    <a:pt x="6145" y="63663"/>
                    <a:pt x="6517" y="63515"/>
                    <a:pt x="6688" y="63088"/>
                  </a:cubicBezTo>
                  <a:cubicBezTo>
                    <a:pt x="6829" y="62735"/>
                    <a:pt x="7065" y="61745"/>
                    <a:pt x="7363" y="60493"/>
                  </a:cubicBezTo>
                  <a:cubicBezTo>
                    <a:pt x="7759" y="58835"/>
                    <a:pt x="8250" y="56772"/>
                    <a:pt x="8618" y="55851"/>
                  </a:cubicBezTo>
                  <a:cubicBezTo>
                    <a:pt x="9083" y="54687"/>
                    <a:pt x="9765" y="50661"/>
                    <a:pt x="10489" y="46397"/>
                  </a:cubicBezTo>
                  <a:cubicBezTo>
                    <a:pt x="10785" y="44649"/>
                    <a:pt x="11084" y="42885"/>
                    <a:pt x="11368" y="41319"/>
                  </a:cubicBezTo>
                  <a:cubicBezTo>
                    <a:pt x="12183" y="36839"/>
                    <a:pt x="12314" y="33459"/>
                    <a:pt x="12335" y="32521"/>
                  </a:cubicBezTo>
                  <a:cubicBezTo>
                    <a:pt x="13357" y="32383"/>
                    <a:pt x="17288" y="31781"/>
                    <a:pt x="22110" y="30126"/>
                  </a:cubicBezTo>
                  <a:cubicBezTo>
                    <a:pt x="27102" y="28415"/>
                    <a:pt x="34195" y="25406"/>
                    <a:pt x="35682" y="24771"/>
                  </a:cubicBezTo>
                  <a:cubicBezTo>
                    <a:pt x="36560" y="26971"/>
                    <a:pt x="42287" y="41328"/>
                    <a:pt x="43618" y="44283"/>
                  </a:cubicBezTo>
                  <a:cubicBezTo>
                    <a:pt x="44505" y="46257"/>
                    <a:pt x="46865" y="49607"/>
                    <a:pt x="48947" y="52563"/>
                  </a:cubicBezTo>
                  <a:cubicBezTo>
                    <a:pt x="50259" y="54427"/>
                    <a:pt x="51394" y="56037"/>
                    <a:pt x="51829" y="56847"/>
                  </a:cubicBezTo>
                  <a:cubicBezTo>
                    <a:pt x="52953" y="58935"/>
                    <a:pt x="59769" y="67617"/>
                    <a:pt x="60058" y="67985"/>
                  </a:cubicBezTo>
                  <a:cubicBezTo>
                    <a:pt x="60108" y="68049"/>
                    <a:pt x="60183" y="68090"/>
                    <a:pt x="60263" y="68097"/>
                  </a:cubicBezTo>
                  <a:cubicBezTo>
                    <a:pt x="60273" y="68098"/>
                    <a:pt x="60282" y="68098"/>
                    <a:pt x="60291" y="68098"/>
                  </a:cubicBezTo>
                  <a:cubicBezTo>
                    <a:pt x="60363" y="68098"/>
                    <a:pt x="60432" y="68073"/>
                    <a:pt x="60486" y="68025"/>
                  </a:cubicBezTo>
                  <a:cubicBezTo>
                    <a:pt x="60514" y="68001"/>
                    <a:pt x="63158" y="65686"/>
                    <a:pt x="64795" y="65686"/>
                  </a:cubicBezTo>
                  <a:lnTo>
                    <a:pt x="67207" y="65686"/>
                  </a:lnTo>
                  <a:cubicBezTo>
                    <a:pt x="67411" y="65686"/>
                    <a:pt x="67554" y="65483"/>
                    <a:pt x="67485" y="65291"/>
                  </a:cubicBezTo>
                  <a:cubicBezTo>
                    <a:pt x="67456" y="65210"/>
                    <a:pt x="64557" y="57176"/>
                    <a:pt x="62164" y="52392"/>
                  </a:cubicBezTo>
                  <a:cubicBezTo>
                    <a:pt x="59874" y="47813"/>
                    <a:pt x="55220" y="40404"/>
                    <a:pt x="54784" y="39713"/>
                  </a:cubicBezTo>
                  <a:cubicBezTo>
                    <a:pt x="54551" y="38256"/>
                    <a:pt x="50288" y="11581"/>
                    <a:pt x="50132" y="9720"/>
                  </a:cubicBezTo>
                  <a:cubicBezTo>
                    <a:pt x="49821" y="6004"/>
                    <a:pt x="47517" y="541"/>
                    <a:pt x="47419" y="310"/>
                  </a:cubicBezTo>
                  <a:cubicBezTo>
                    <a:pt x="47381" y="221"/>
                    <a:pt x="47302" y="155"/>
                    <a:pt x="47207" y="135"/>
                  </a:cubicBezTo>
                  <a:cubicBezTo>
                    <a:pt x="47122" y="118"/>
                    <a:pt x="46513" y="0"/>
                    <a:pt x="45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624;p43"/>
            <p:cNvSpPr/>
            <p:nvPr/>
          </p:nvSpPr>
          <p:spPr>
            <a:xfrm>
              <a:off x="9070930" y="4590488"/>
              <a:ext cx="235727" cy="205972"/>
            </a:xfrm>
            <a:custGeom>
              <a:avLst/>
              <a:gdLst/>
              <a:ahLst/>
              <a:cxnLst/>
              <a:rect l="l" t="t" r="r" b="b"/>
              <a:pathLst>
                <a:path w="13333" h="11650" extrusionOk="0">
                  <a:moveTo>
                    <a:pt x="9191" y="1"/>
                  </a:moveTo>
                  <a:cubicBezTo>
                    <a:pt x="8006" y="1"/>
                    <a:pt x="6490" y="869"/>
                    <a:pt x="4825" y="3922"/>
                  </a:cubicBezTo>
                  <a:cubicBezTo>
                    <a:pt x="4825" y="3922"/>
                    <a:pt x="3861" y="5529"/>
                    <a:pt x="3699" y="6013"/>
                  </a:cubicBezTo>
                  <a:cubicBezTo>
                    <a:pt x="3538" y="6495"/>
                    <a:pt x="0" y="6977"/>
                    <a:pt x="483" y="8586"/>
                  </a:cubicBezTo>
                  <a:cubicBezTo>
                    <a:pt x="965" y="10194"/>
                    <a:pt x="4664" y="11481"/>
                    <a:pt x="6434" y="11642"/>
                  </a:cubicBezTo>
                  <a:cubicBezTo>
                    <a:pt x="6491" y="11647"/>
                    <a:pt x="6549" y="11649"/>
                    <a:pt x="6609" y="11649"/>
                  </a:cubicBezTo>
                  <a:cubicBezTo>
                    <a:pt x="8426" y="11649"/>
                    <a:pt x="11761" y="9369"/>
                    <a:pt x="12384" y="8746"/>
                  </a:cubicBezTo>
                  <a:cubicBezTo>
                    <a:pt x="12764" y="8366"/>
                    <a:pt x="13332" y="5869"/>
                    <a:pt x="13028" y="3920"/>
                  </a:cubicBezTo>
                  <a:cubicBezTo>
                    <a:pt x="12817" y="2576"/>
                    <a:pt x="11741" y="1508"/>
                    <a:pt x="11741" y="1508"/>
                  </a:cubicBezTo>
                  <a:cubicBezTo>
                    <a:pt x="11741" y="1508"/>
                    <a:pt x="10753" y="1"/>
                    <a:pt x="9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625;p43"/>
            <p:cNvSpPr/>
            <p:nvPr/>
          </p:nvSpPr>
          <p:spPr>
            <a:xfrm>
              <a:off x="9067305" y="4585254"/>
              <a:ext cx="244497" cy="216421"/>
            </a:xfrm>
            <a:custGeom>
              <a:avLst/>
              <a:gdLst/>
              <a:ahLst/>
              <a:cxnLst/>
              <a:rect l="l" t="t" r="r" b="b"/>
              <a:pathLst>
                <a:path w="13829" h="12241" extrusionOk="0">
                  <a:moveTo>
                    <a:pt x="9394" y="593"/>
                  </a:moveTo>
                  <a:cubicBezTo>
                    <a:pt x="10775" y="593"/>
                    <a:pt x="11689" y="1954"/>
                    <a:pt x="11699" y="1968"/>
                  </a:cubicBezTo>
                  <a:cubicBezTo>
                    <a:pt x="11710" y="1984"/>
                    <a:pt x="11723" y="2000"/>
                    <a:pt x="11738" y="2014"/>
                  </a:cubicBezTo>
                  <a:cubicBezTo>
                    <a:pt x="11748" y="2024"/>
                    <a:pt x="12748" y="3028"/>
                    <a:pt x="12940" y="4263"/>
                  </a:cubicBezTo>
                  <a:cubicBezTo>
                    <a:pt x="13238" y="6172"/>
                    <a:pt x="12651" y="8564"/>
                    <a:pt x="12380" y="8833"/>
                  </a:cubicBezTo>
                  <a:cubicBezTo>
                    <a:pt x="11788" y="9425"/>
                    <a:pt x="8535" y="11650"/>
                    <a:pt x="6824" y="11650"/>
                  </a:cubicBezTo>
                  <a:cubicBezTo>
                    <a:pt x="6769" y="11650"/>
                    <a:pt x="6717" y="11648"/>
                    <a:pt x="6665" y="11643"/>
                  </a:cubicBezTo>
                  <a:cubicBezTo>
                    <a:pt x="4917" y="11483"/>
                    <a:pt x="1393" y="10203"/>
                    <a:pt x="971" y="8797"/>
                  </a:cubicBezTo>
                  <a:cubicBezTo>
                    <a:pt x="744" y="8040"/>
                    <a:pt x="1814" y="7560"/>
                    <a:pt x="3029" y="7097"/>
                  </a:cubicBezTo>
                  <a:cubicBezTo>
                    <a:pt x="3689" y="6844"/>
                    <a:pt x="4088" y="6693"/>
                    <a:pt x="4185" y="6402"/>
                  </a:cubicBezTo>
                  <a:cubicBezTo>
                    <a:pt x="4307" y="6032"/>
                    <a:pt x="5020" y="4811"/>
                    <a:pt x="5283" y="4370"/>
                  </a:cubicBezTo>
                  <a:cubicBezTo>
                    <a:pt x="5286" y="4366"/>
                    <a:pt x="5287" y="4362"/>
                    <a:pt x="5289" y="4360"/>
                  </a:cubicBezTo>
                  <a:cubicBezTo>
                    <a:pt x="6603" y="1953"/>
                    <a:pt x="7991" y="651"/>
                    <a:pt x="9306" y="595"/>
                  </a:cubicBezTo>
                  <a:cubicBezTo>
                    <a:pt x="9335" y="593"/>
                    <a:pt x="9365" y="593"/>
                    <a:pt x="9394" y="593"/>
                  </a:cubicBezTo>
                  <a:close/>
                  <a:moveTo>
                    <a:pt x="9421" y="0"/>
                  </a:moveTo>
                  <a:cubicBezTo>
                    <a:pt x="9376" y="0"/>
                    <a:pt x="9331" y="1"/>
                    <a:pt x="9285" y="4"/>
                  </a:cubicBezTo>
                  <a:cubicBezTo>
                    <a:pt x="7731" y="67"/>
                    <a:pt x="6212" y="1435"/>
                    <a:pt x="4773" y="4070"/>
                  </a:cubicBezTo>
                  <a:cubicBezTo>
                    <a:pt x="4659" y="4262"/>
                    <a:pt x="3789" y="5721"/>
                    <a:pt x="3646" y="6173"/>
                  </a:cubicBezTo>
                  <a:cubicBezTo>
                    <a:pt x="3567" y="6258"/>
                    <a:pt x="3134" y="6423"/>
                    <a:pt x="2819" y="6544"/>
                  </a:cubicBezTo>
                  <a:cubicBezTo>
                    <a:pt x="1696" y="6972"/>
                    <a:pt x="0" y="7621"/>
                    <a:pt x="404" y="8967"/>
                  </a:cubicBezTo>
                  <a:cubicBezTo>
                    <a:pt x="943" y="10763"/>
                    <a:pt x="4787" y="12066"/>
                    <a:pt x="6611" y="12232"/>
                  </a:cubicBezTo>
                  <a:cubicBezTo>
                    <a:pt x="6673" y="12238"/>
                    <a:pt x="6737" y="12240"/>
                    <a:pt x="6804" y="12240"/>
                  </a:cubicBezTo>
                  <a:cubicBezTo>
                    <a:pt x="8719" y="12240"/>
                    <a:pt x="12126" y="9923"/>
                    <a:pt x="12798" y="9252"/>
                  </a:cubicBezTo>
                  <a:cubicBezTo>
                    <a:pt x="13292" y="8758"/>
                    <a:pt x="13828" y="6114"/>
                    <a:pt x="13525" y="4172"/>
                  </a:cubicBezTo>
                  <a:cubicBezTo>
                    <a:pt x="13316" y="2839"/>
                    <a:pt x="12339" y="1785"/>
                    <a:pt x="12175" y="1618"/>
                  </a:cubicBezTo>
                  <a:cubicBezTo>
                    <a:pt x="12026" y="1401"/>
                    <a:pt x="11011" y="0"/>
                    <a:pt x="9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626;p43"/>
            <p:cNvSpPr/>
            <p:nvPr/>
          </p:nvSpPr>
          <p:spPr>
            <a:xfrm>
              <a:off x="9078355" y="4620950"/>
              <a:ext cx="228302" cy="175509"/>
            </a:xfrm>
            <a:custGeom>
              <a:avLst/>
              <a:gdLst/>
              <a:ahLst/>
              <a:cxnLst/>
              <a:rect l="l" t="t" r="r" b="b"/>
              <a:pathLst>
                <a:path w="12913" h="9927" extrusionOk="0">
                  <a:moveTo>
                    <a:pt x="11513" y="0"/>
                  </a:moveTo>
                  <a:cubicBezTo>
                    <a:pt x="10297" y="76"/>
                    <a:pt x="8877" y="435"/>
                    <a:pt x="7943" y="1555"/>
                  </a:cubicBezTo>
                  <a:cubicBezTo>
                    <a:pt x="6335" y="3485"/>
                    <a:pt x="7140" y="7828"/>
                    <a:pt x="5210" y="8471"/>
                  </a:cubicBezTo>
                  <a:cubicBezTo>
                    <a:pt x="5042" y="8527"/>
                    <a:pt x="4859" y="8552"/>
                    <a:pt x="4666" y="8552"/>
                  </a:cubicBezTo>
                  <a:cubicBezTo>
                    <a:pt x="3202" y="8552"/>
                    <a:pt x="1121" y="7087"/>
                    <a:pt x="74" y="6270"/>
                  </a:cubicBezTo>
                  <a:cubicBezTo>
                    <a:pt x="6" y="6462"/>
                    <a:pt x="1" y="6669"/>
                    <a:pt x="63" y="6863"/>
                  </a:cubicBezTo>
                  <a:cubicBezTo>
                    <a:pt x="545" y="8471"/>
                    <a:pt x="4244" y="9758"/>
                    <a:pt x="6014" y="9919"/>
                  </a:cubicBezTo>
                  <a:cubicBezTo>
                    <a:pt x="6071" y="9924"/>
                    <a:pt x="6129" y="9926"/>
                    <a:pt x="6189" y="9926"/>
                  </a:cubicBezTo>
                  <a:cubicBezTo>
                    <a:pt x="8006" y="9926"/>
                    <a:pt x="11341" y="7646"/>
                    <a:pt x="11964" y="7023"/>
                  </a:cubicBezTo>
                  <a:cubicBezTo>
                    <a:pt x="12344" y="6643"/>
                    <a:pt x="12912" y="4148"/>
                    <a:pt x="12608" y="2199"/>
                  </a:cubicBezTo>
                  <a:cubicBezTo>
                    <a:pt x="12453" y="1210"/>
                    <a:pt x="11833" y="375"/>
                    <a:pt x="1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627;p43"/>
            <p:cNvSpPr/>
            <p:nvPr/>
          </p:nvSpPr>
          <p:spPr>
            <a:xfrm>
              <a:off x="9073069" y="4615717"/>
              <a:ext cx="238733" cy="185958"/>
            </a:xfrm>
            <a:custGeom>
              <a:avLst/>
              <a:gdLst/>
              <a:ahLst/>
              <a:cxnLst/>
              <a:rect l="l" t="t" r="r" b="b"/>
              <a:pathLst>
                <a:path w="13503" h="10518" extrusionOk="0">
                  <a:moveTo>
                    <a:pt x="11683" y="602"/>
                  </a:moveTo>
                  <a:cubicBezTo>
                    <a:pt x="12011" y="1010"/>
                    <a:pt x="12486" y="1722"/>
                    <a:pt x="12614" y="2540"/>
                  </a:cubicBezTo>
                  <a:cubicBezTo>
                    <a:pt x="12912" y="4449"/>
                    <a:pt x="12325" y="6841"/>
                    <a:pt x="12054" y="7110"/>
                  </a:cubicBezTo>
                  <a:cubicBezTo>
                    <a:pt x="11462" y="7702"/>
                    <a:pt x="8209" y="9927"/>
                    <a:pt x="6498" y="9927"/>
                  </a:cubicBezTo>
                  <a:cubicBezTo>
                    <a:pt x="6443" y="9927"/>
                    <a:pt x="6391" y="9925"/>
                    <a:pt x="6339" y="9920"/>
                  </a:cubicBezTo>
                  <a:cubicBezTo>
                    <a:pt x="4631" y="9764"/>
                    <a:pt x="1225" y="8537"/>
                    <a:pt x="678" y="7169"/>
                  </a:cubicBezTo>
                  <a:lnTo>
                    <a:pt x="678" y="7169"/>
                  </a:lnTo>
                  <a:cubicBezTo>
                    <a:pt x="1890" y="8061"/>
                    <a:pt x="3638" y="9142"/>
                    <a:pt x="4977" y="9142"/>
                  </a:cubicBezTo>
                  <a:cubicBezTo>
                    <a:pt x="5198" y="9142"/>
                    <a:pt x="5407" y="9112"/>
                    <a:pt x="5602" y="9048"/>
                  </a:cubicBezTo>
                  <a:cubicBezTo>
                    <a:pt x="6819" y="8641"/>
                    <a:pt x="7077" y="7100"/>
                    <a:pt x="7350" y="5470"/>
                  </a:cubicBezTo>
                  <a:cubicBezTo>
                    <a:pt x="7565" y="4187"/>
                    <a:pt x="7786" y="2860"/>
                    <a:pt x="8470" y="2040"/>
                  </a:cubicBezTo>
                  <a:cubicBezTo>
                    <a:pt x="9170" y="1200"/>
                    <a:pt x="10250" y="717"/>
                    <a:pt x="11683" y="602"/>
                  </a:cubicBezTo>
                  <a:close/>
                  <a:moveTo>
                    <a:pt x="11822" y="0"/>
                  </a:moveTo>
                  <a:cubicBezTo>
                    <a:pt x="11814" y="0"/>
                    <a:pt x="11805" y="1"/>
                    <a:pt x="11796" y="2"/>
                  </a:cubicBezTo>
                  <a:cubicBezTo>
                    <a:pt x="10120" y="105"/>
                    <a:pt x="8849" y="663"/>
                    <a:pt x="8016" y="1662"/>
                  </a:cubicBezTo>
                  <a:cubicBezTo>
                    <a:pt x="7231" y="2604"/>
                    <a:pt x="6995" y="4012"/>
                    <a:pt x="6768" y="5373"/>
                  </a:cubicBezTo>
                  <a:cubicBezTo>
                    <a:pt x="6525" y="6823"/>
                    <a:pt x="6295" y="8193"/>
                    <a:pt x="5415" y="8486"/>
                  </a:cubicBezTo>
                  <a:cubicBezTo>
                    <a:pt x="5281" y="8531"/>
                    <a:pt x="5129" y="8553"/>
                    <a:pt x="4961" y="8553"/>
                  </a:cubicBezTo>
                  <a:cubicBezTo>
                    <a:pt x="3963" y="8553"/>
                    <a:pt x="2399" y="7772"/>
                    <a:pt x="556" y="6333"/>
                  </a:cubicBezTo>
                  <a:cubicBezTo>
                    <a:pt x="501" y="6291"/>
                    <a:pt x="437" y="6271"/>
                    <a:pt x="374" y="6271"/>
                  </a:cubicBezTo>
                  <a:cubicBezTo>
                    <a:pt x="254" y="6271"/>
                    <a:pt x="139" y="6343"/>
                    <a:pt x="95" y="6468"/>
                  </a:cubicBezTo>
                  <a:cubicBezTo>
                    <a:pt x="5" y="6719"/>
                    <a:pt x="0" y="6991"/>
                    <a:pt x="78" y="7244"/>
                  </a:cubicBezTo>
                  <a:cubicBezTo>
                    <a:pt x="617" y="9040"/>
                    <a:pt x="4461" y="10343"/>
                    <a:pt x="6285" y="10509"/>
                  </a:cubicBezTo>
                  <a:cubicBezTo>
                    <a:pt x="6347" y="10515"/>
                    <a:pt x="6411" y="10517"/>
                    <a:pt x="6478" y="10517"/>
                  </a:cubicBezTo>
                  <a:cubicBezTo>
                    <a:pt x="8393" y="10517"/>
                    <a:pt x="11800" y="8200"/>
                    <a:pt x="12472" y="7529"/>
                  </a:cubicBezTo>
                  <a:cubicBezTo>
                    <a:pt x="12967" y="7035"/>
                    <a:pt x="13502" y="4391"/>
                    <a:pt x="13199" y="2449"/>
                  </a:cubicBezTo>
                  <a:cubicBezTo>
                    <a:pt x="13036" y="1404"/>
                    <a:pt x="12402" y="533"/>
                    <a:pt x="12039" y="105"/>
                  </a:cubicBezTo>
                  <a:cubicBezTo>
                    <a:pt x="11984" y="42"/>
                    <a:pt x="11905" y="0"/>
                    <a:pt x="1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628;p43"/>
            <p:cNvSpPr/>
            <p:nvPr/>
          </p:nvSpPr>
          <p:spPr>
            <a:xfrm>
              <a:off x="9184647" y="4638825"/>
              <a:ext cx="121974" cy="157635"/>
            </a:xfrm>
            <a:custGeom>
              <a:avLst/>
              <a:gdLst/>
              <a:ahLst/>
              <a:cxnLst/>
              <a:rect l="l" t="t" r="r" b="b"/>
              <a:pathLst>
                <a:path w="6899" h="8916" extrusionOk="0">
                  <a:moveTo>
                    <a:pt x="5281" y="0"/>
                  </a:moveTo>
                  <a:cubicBezTo>
                    <a:pt x="4386" y="0"/>
                    <a:pt x="2860" y="308"/>
                    <a:pt x="2414" y="2313"/>
                  </a:cubicBezTo>
                  <a:cubicBezTo>
                    <a:pt x="1771" y="5209"/>
                    <a:pt x="2574" y="7139"/>
                    <a:pt x="1" y="8908"/>
                  </a:cubicBezTo>
                  <a:cubicBezTo>
                    <a:pt x="58" y="8913"/>
                    <a:pt x="117" y="8916"/>
                    <a:pt x="177" y="8916"/>
                  </a:cubicBezTo>
                  <a:cubicBezTo>
                    <a:pt x="1996" y="8916"/>
                    <a:pt x="5330" y="6636"/>
                    <a:pt x="5952" y="6012"/>
                  </a:cubicBezTo>
                  <a:cubicBezTo>
                    <a:pt x="6332" y="5632"/>
                    <a:pt x="6899" y="3135"/>
                    <a:pt x="6596" y="1188"/>
                  </a:cubicBezTo>
                  <a:cubicBezTo>
                    <a:pt x="6530" y="766"/>
                    <a:pt x="6376" y="378"/>
                    <a:pt x="6200" y="36"/>
                  </a:cubicBezTo>
                  <a:lnTo>
                    <a:pt x="5952" y="61"/>
                  </a:lnTo>
                  <a:cubicBezTo>
                    <a:pt x="5952" y="61"/>
                    <a:pt x="5679" y="0"/>
                    <a:pt x="5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629;p43"/>
            <p:cNvSpPr/>
            <p:nvPr/>
          </p:nvSpPr>
          <p:spPr>
            <a:xfrm>
              <a:off x="9177664" y="4633609"/>
              <a:ext cx="134138" cy="168066"/>
            </a:xfrm>
            <a:custGeom>
              <a:avLst/>
              <a:gdLst/>
              <a:ahLst/>
              <a:cxnLst/>
              <a:rect l="l" t="t" r="r" b="b"/>
              <a:pathLst>
                <a:path w="7587" h="9506" extrusionOk="0">
                  <a:moveTo>
                    <a:pt x="5664" y="589"/>
                  </a:moveTo>
                  <a:cubicBezTo>
                    <a:pt x="6007" y="589"/>
                    <a:pt x="6251" y="639"/>
                    <a:pt x="6283" y="647"/>
                  </a:cubicBezTo>
                  <a:cubicBezTo>
                    <a:pt x="6303" y="651"/>
                    <a:pt x="6325" y="653"/>
                    <a:pt x="6347" y="653"/>
                  </a:cubicBezTo>
                  <a:cubicBezTo>
                    <a:pt x="6357" y="653"/>
                    <a:pt x="6367" y="653"/>
                    <a:pt x="6377" y="652"/>
                  </a:cubicBezTo>
                  <a:lnTo>
                    <a:pt x="6420" y="648"/>
                  </a:lnTo>
                  <a:cubicBezTo>
                    <a:pt x="6562" y="955"/>
                    <a:pt x="6654" y="1246"/>
                    <a:pt x="6698" y="1529"/>
                  </a:cubicBezTo>
                  <a:cubicBezTo>
                    <a:pt x="6996" y="3437"/>
                    <a:pt x="6409" y="5829"/>
                    <a:pt x="6138" y="6099"/>
                  </a:cubicBezTo>
                  <a:cubicBezTo>
                    <a:pt x="5628" y="6609"/>
                    <a:pt x="3125" y="8328"/>
                    <a:pt x="1363" y="8796"/>
                  </a:cubicBezTo>
                  <a:cubicBezTo>
                    <a:pt x="2556" y="7628"/>
                    <a:pt x="2667" y="6350"/>
                    <a:pt x="2793" y="4906"/>
                  </a:cubicBezTo>
                  <a:cubicBezTo>
                    <a:pt x="2855" y="4207"/>
                    <a:pt x="2918" y="3484"/>
                    <a:pt x="3098" y="2672"/>
                  </a:cubicBezTo>
                  <a:lnTo>
                    <a:pt x="3098" y="2672"/>
                  </a:lnTo>
                  <a:lnTo>
                    <a:pt x="3096" y="2674"/>
                  </a:lnTo>
                  <a:cubicBezTo>
                    <a:pt x="3497" y="871"/>
                    <a:pt x="4855" y="589"/>
                    <a:pt x="5664" y="589"/>
                  </a:cubicBezTo>
                  <a:close/>
                  <a:moveTo>
                    <a:pt x="5671" y="0"/>
                  </a:moveTo>
                  <a:cubicBezTo>
                    <a:pt x="5402" y="0"/>
                    <a:pt x="5082" y="26"/>
                    <a:pt x="4747" y="110"/>
                  </a:cubicBezTo>
                  <a:cubicBezTo>
                    <a:pt x="3932" y="314"/>
                    <a:pt x="2885" y="902"/>
                    <a:pt x="2520" y="2545"/>
                  </a:cubicBezTo>
                  <a:cubicBezTo>
                    <a:pt x="2331" y="3394"/>
                    <a:pt x="2263" y="4169"/>
                    <a:pt x="2204" y="4854"/>
                  </a:cubicBezTo>
                  <a:cubicBezTo>
                    <a:pt x="2055" y="6551"/>
                    <a:pt x="1949" y="7776"/>
                    <a:pt x="228" y="8959"/>
                  </a:cubicBezTo>
                  <a:cubicBezTo>
                    <a:pt x="0" y="9116"/>
                    <a:pt x="94" y="9472"/>
                    <a:pt x="369" y="9497"/>
                  </a:cubicBezTo>
                  <a:cubicBezTo>
                    <a:pt x="431" y="9503"/>
                    <a:pt x="495" y="9505"/>
                    <a:pt x="562" y="9505"/>
                  </a:cubicBezTo>
                  <a:cubicBezTo>
                    <a:pt x="2477" y="9505"/>
                    <a:pt x="5884" y="7188"/>
                    <a:pt x="6556" y="6517"/>
                  </a:cubicBezTo>
                  <a:cubicBezTo>
                    <a:pt x="7051" y="6023"/>
                    <a:pt x="7586" y="3379"/>
                    <a:pt x="7283" y="1437"/>
                  </a:cubicBezTo>
                  <a:cubicBezTo>
                    <a:pt x="7220" y="1036"/>
                    <a:pt x="7081" y="630"/>
                    <a:pt x="6857" y="197"/>
                  </a:cubicBezTo>
                  <a:cubicBezTo>
                    <a:pt x="6807" y="99"/>
                    <a:pt x="6706" y="37"/>
                    <a:pt x="6598" y="37"/>
                  </a:cubicBezTo>
                  <a:cubicBezTo>
                    <a:pt x="6587" y="37"/>
                    <a:pt x="6576" y="37"/>
                    <a:pt x="6565" y="38"/>
                  </a:cubicBezTo>
                  <a:lnTo>
                    <a:pt x="6360" y="59"/>
                  </a:lnTo>
                  <a:cubicBezTo>
                    <a:pt x="6256" y="40"/>
                    <a:pt x="6003" y="0"/>
                    <a:pt x="5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630;p43"/>
            <p:cNvSpPr/>
            <p:nvPr/>
          </p:nvSpPr>
          <p:spPr>
            <a:xfrm>
              <a:off x="8746838" y="3798671"/>
              <a:ext cx="179487" cy="92979"/>
            </a:xfrm>
            <a:custGeom>
              <a:avLst/>
              <a:gdLst/>
              <a:ahLst/>
              <a:cxnLst/>
              <a:rect l="l" t="t" r="r" b="b"/>
              <a:pathLst>
                <a:path w="10152" h="5259" extrusionOk="0">
                  <a:moveTo>
                    <a:pt x="9814" y="0"/>
                  </a:moveTo>
                  <a:cubicBezTo>
                    <a:pt x="9768" y="0"/>
                    <a:pt x="9721" y="11"/>
                    <a:pt x="9677" y="34"/>
                  </a:cubicBezTo>
                  <a:lnTo>
                    <a:pt x="188" y="4697"/>
                  </a:lnTo>
                  <a:cubicBezTo>
                    <a:pt x="64" y="4759"/>
                    <a:pt x="0" y="4896"/>
                    <a:pt x="30" y="5030"/>
                  </a:cubicBezTo>
                  <a:cubicBezTo>
                    <a:pt x="62" y="5163"/>
                    <a:pt x="181" y="5258"/>
                    <a:pt x="319" y="5259"/>
                  </a:cubicBezTo>
                  <a:cubicBezTo>
                    <a:pt x="364" y="5259"/>
                    <a:pt x="408" y="5247"/>
                    <a:pt x="448" y="5227"/>
                  </a:cubicBezTo>
                  <a:lnTo>
                    <a:pt x="9938" y="564"/>
                  </a:lnTo>
                  <a:cubicBezTo>
                    <a:pt x="10087" y="493"/>
                    <a:pt x="10152" y="315"/>
                    <a:pt x="10079" y="165"/>
                  </a:cubicBezTo>
                  <a:cubicBezTo>
                    <a:pt x="10026" y="60"/>
                    <a:pt x="9922" y="0"/>
                    <a:pt x="9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631;p43"/>
            <p:cNvSpPr/>
            <p:nvPr/>
          </p:nvSpPr>
          <p:spPr>
            <a:xfrm>
              <a:off x="8823852" y="3824325"/>
              <a:ext cx="155991" cy="30357"/>
            </a:xfrm>
            <a:custGeom>
              <a:avLst/>
              <a:gdLst/>
              <a:ahLst/>
              <a:cxnLst/>
              <a:rect l="l" t="t" r="r" b="b"/>
              <a:pathLst>
                <a:path w="8823" h="1717" extrusionOk="0">
                  <a:moveTo>
                    <a:pt x="8505" y="0"/>
                  </a:moveTo>
                  <a:cubicBezTo>
                    <a:pt x="8492" y="0"/>
                    <a:pt x="8479" y="1"/>
                    <a:pt x="8466" y="3"/>
                  </a:cubicBezTo>
                  <a:lnTo>
                    <a:pt x="265" y="1127"/>
                  </a:lnTo>
                  <a:cubicBezTo>
                    <a:pt x="111" y="1149"/>
                    <a:pt x="0" y="1286"/>
                    <a:pt x="10" y="1441"/>
                  </a:cubicBezTo>
                  <a:cubicBezTo>
                    <a:pt x="21" y="1596"/>
                    <a:pt x="149" y="1715"/>
                    <a:pt x="304" y="1717"/>
                  </a:cubicBezTo>
                  <a:cubicBezTo>
                    <a:pt x="318" y="1715"/>
                    <a:pt x="332" y="1714"/>
                    <a:pt x="345" y="1713"/>
                  </a:cubicBezTo>
                  <a:lnTo>
                    <a:pt x="8548" y="587"/>
                  </a:lnTo>
                  <a:cubicBezTo>
                    <a:pt x="8709" y="566"/>
                    <a:pt x="8822" y="416"/>
                    <a:pt x="8800" y="255"/>
                  </a:cubicBezTo>
                  <a:cubicBezTo>
                    <a:pt x="8778" y="107"/>
                    <a:pt x="8651" y="0"/>
                    <a:pt x="8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32;p43"/>
            <p:cNvSpPr/>
            <p:nvPr/>
          </p:nvSpPr>
          <p:spPr>
            <a:xfrm>
              <a:off x="8058661" y="2663173"/>
              <a:ext cx="943670" cy="967644"/>
            </a:xfrm>
            <a:custGeom>
              <a:avLst/>
              <a:gdLst/>
              <a:ahLst/>
              <a:cxnLst/>
              <a:rect l="l" t="t" r="r" b="b"/>
              <a:pathLst>
                <a:path w="53375" h="54731" extrusionOk="0">
                  <a:moveTo>
                    <a:pt x="47339" y="1"/>
                  </a:moveTo>
                  <a:cubicBezTo>
                    <a:pt x="47156" y="1"/>
                    <a:pt x="46977" y="11"/>
                    <a:pt x="46802" y="31"/>
                  </a:cubicBezTo>
                  <a:cubicBezTo>
                    <a:pt x="44067" y="354"/>
                    <a:pt x="36992" y="5178"/>
                    <a:pt x="36509" y="5660"/>
                  </a:cubicBezTo>
                  <a:cubicBezTo>
                    <a:pt x="36027" y="6144"/>
                    <a:pt x="34097" y="7269"/>
                    <a:pt x="33293" y="7913"/>
                  </a:cubicBezTo>
                  <a:cubicBezTo>
                    <a:pt x="33293" y="7913"/>
                    <a:pt x="16728" y="18205"/>
                    <a:pt x="15280" y="19170"/>
                  </a:cubicBezTo>
                  <a:cubicBezTo>
                    <a:pt x="13832" y="20135"/>
                    <a:pt x="10938" y="22065"/>
                    <a:pt x="11099" y="22709"/>
                  </a:cubicBezTo>
                  <a:cubicBezTo>
                    <a:pt x="11259" y="23352"/>
                    <a:pt x="2574" y="37505"/>
                    <a:pt x="2574" y="37505"/>
                  </a:cubicBezTo>
                  <a:cubicBezTo>
                    <a:pt x="2574" y="37505"/>
                    <a:pt x="0" y="40881"/>
                    <a:pt x="2414" y="43937"/>
                  </a:cubicBezTo>
                  <a:cubicBezTo>
                    <a:pt x="3376" y="45156"/>
                    <a:pt x="4312" y="45556"/>
                    <a:pt x="5162" y="45556"/>
                  </a:cubicBezTo>
                  <a:cubicBezTo>
                    <a:pt x="6443" y="45556"/>
                    <a:pt x="7526" y="44646"/>
                    <a:pt x="8203" y="44259"/>
                  </a:cubicBezTo>
                  <a:cubicBezTo>
                    <a:pt x="9328" y="43616"/>
                    <a:pt x="18174" y="35252"/>
                    <a:pt x="18174" y="35252"/>
                  </a:cubicBezTo>
                  <a:lnTo>
                    <a:pt x="26337" y="54731"/>
                  </a:lnTo>
                  <a:cubicBezTo>
                    <a:pt x="26337" y="54731"/>
                    <a:pt x="36949" y="47614"/>
                    <a:pt x="48583" y="47614"/>
                  </a:cubicBezTo>
                  <a:cubicBezTo>
                    <a:pt x="48953" y="47614"/>
                    <a:pt x="49324" y="47621"/>
                    <a:pt x="49696" y="47636"/>
                  </a:cubicBezTo>
                  <a:lnTo>
                    <a:pt x="41655" y="16114"/>
                  </a:lnTo>
                  <a:cubicBezTo>
                    <a:pt x="41655" y="16114"/>
                    <a:pt x="52752" y="7750"/>
                    <a:pt x="53073" y="4856"/>
                  </a:cubicBezTo>
                  <a:cubicBezTo>
                    <a:pt x="53375" y="2146"/>
                    <a:pt x="50012" y="1"/>
                    <a:pt x="47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33;p43"/>
            <p:cNvSpPr/>
            <p:nvPr/>
          </p:nvSpPr>
          <p:spPr>
            <a:xfrm>
              <a:off x="8052579" y="2657975"/>
              <a:ext cx="951874" cy="978075"/>
            </a:xfrm>
            <a:custGeom>
              <a:avLst/>
              <a:gdLst/>
              <a:ahLst/>
              <a:cxnLst/>
              <a:rect l="l" t="t" r="r" b="b"/>
              <a:pathLst>
                <a:path w="53839" h="55321" extrusionOk="0">
                  <a:moveTo>
                    <a:pt x="47695" y="590"/>
                  </a:moveTo>
                  <a:cubicBezTo>
                    <a:pt x="49186" y="590"/>
                    <a:pt x="50898" y="1292"/>
                    <a:pt x="52011" y="2399"/>
                  </a:cubicBezTo>
                  <a:cubicBezTo>
                    <a:pt x="52592" y="2977"/>
                    <a:pt x="53257" y="3917"/>
                    <a:pt x="53124" y="5118"/>
                  </a:cubicBezTo>
                  <a:cubicBezTo>
                    <a:pt x="52872" y="7388"/>
                    <a:pt x="44880" y="13868"/>
                    <a:pt x="41821" y="16172"/>
                  </a:cubicBezTo>
                  <a:cubicBezTo>
                    <a:pt x="41726" y="16244"/>
                    <a:pt x="41683" y="16366"/>
                    <a:pt x="41713" y="16482"/>
                  </a:cubicBezTo>
                  <a:lnTo>
                    <a:pt x="49656" y="47623"/>
                  </a:lnTo>
                  <a:cubicBezTo>
                    <a:pt x="49418" y="47617"/>
                    <a:pt x="49179" y="47614"/>
                    <a:pt x="48941" y="47614"/>
                  </a:cubicBezTo>
                  <a:cubicBezTo>
                    <a:pt x="38425" y="47614"/>
                    <a:pt x="28637" y="53441"/>
                    <a:pt x="26817" y="54585"/>
                  </a:cubicBezTo>
                  <a:lnTo>
                    <a:pt x="18790" y="35433"/>
                  </a:lnTo>
                  <a:cubicBezTo>
                    <a:pt x="18753" y="35344"/>
                    <a:pt x="18674" y="35278"/>
                    <a:pt x="18579" y="35258"/>
                  </a:cubicBezTo>
                  <a:cubicBezTo>
                    <a:pt x="18562" y="35254"/>
                    <a:pt x="18545" y="35251"/>
                    <a:pt x="18529" y="35251"/>
                  </a:cubicBezTo>
                  <a:cubicBezTo>
                    <a:pt x="18525" y="35251"/>
                    <a:pt x="18522" y="35251"/>
                    <a:pt x="18518" y="35252"/>
                  </a:cubicBezTo>
                  <a:cubicBezTo>
                    <a:pt x="18443" y="35252"/>
                    <a:pt x="18370" y="35281"/>
                    <a:pt x="18314" y="35332"/>
                  </a:cubicBezTo>
                  <a:cubicBezTo>
                    <a:pt x="15264" y="38217"/>
                    <a:pt x="9266" y="43802"/>
                    <a:pt x="8400" y="44296"/>
                  </a:cubicBezTo>
                  <a:cubicBezTo>
                    <a:pt x="8260" y="44377"/>
                    <a:pt x="8104" y="44478"/>
                    <a:pt x="7933" y="44590"/>
                  </a:cubicBezTo>
                  <a:cubicBezTo>
                    <a:pt x="7249" y="45032"/>
                    <a:pt x="6429" y="45563"/>
                    <a:pt x="5510" y="45563"/>
                  </a:cubicBezTo>
                  <a:cubicBezTo>
                    <a:pt x="4733" y="45563"/>
                    <a:pt x="3885" y="45183"/>
                    <a:pt x="2990" y="44048"/>
                  </a:cubicBezTo>
                  <a:cubicBezTo>
                    <a:pt x="750" y="41213"/>
                    <a:pt x="3054" y="38108"/>
                    <a:pt x="3170" y="37954"/>
                  </a:cubicBezTo>
                  <a:cubicBezTo>
                    <a:pt x="7161" y="31448"/>
                    <a:pt x="11886" y="23562"/>
                    <a:pt x="11731" y="22950"/>
                  </a:cubicBezTo>
                  <a:cubicBezTo>
                    <a:pt x="11762" y="22573"/>
                    <a:pt x="13127" y="21484"/>
                    <a:pt x="15788" y="19710"/>
                  </a:cubicBezTo>
                  <a:cubicBezTo>
                    <a:pt x="17214" y="18759"/>
                    <a:pt x="33625" y="8560"/>
                    <a:pt x="33820" y="8437"/>
                  </a:cubicBezTo>
                  <a:cubicBezTo>
                    <a:pt x="34175" y="8153"/>
                    <a:pt x="34775" y="7761"/>
                    <a:pt x="35354" y="7381"/>
                  </a:cubicBezTo>
                  <a:cubicBezTo>
                    <a:pt x="36085" y="6901"/>
                    <a:pt x="36778" y="6448"/>
                    <a:pt x="37061" y="6165"/>
                  </a:cubicBezTo>
                  <a:cubicBezTo>
                    <a:pt x="37445" y="5781"/>
                    <a:pt x="44533" y="931"/>
                    <a:pt x="47180" y="620"/>
                  </a:cubicBezTo>
                  <a:cubicBezTo>
                    <a:pt x="47348" y="600"/>
                    <a:pt x="47520" y="590"/>
                    <a:pt x="47695" y="590"/>
                  </a:cubicBezTo>
                  <a:close/>
                  <a:moveTo>
                    <a:pt x="47681" y="1"/>
                  </a:moveTo>
                  <a:cubicBezTo>
                    <a:pt x="47488" y="1"/>
                    <a:pt x="47297" y="11"/>
                    <a:pt x="47112" y="33"/>
                  </a:cubicBezTo>
                  <a:cubicBezTo>
                    <a:pt x="44277" y="365"/>
                    <a:pt x="37183" y="5206"/>
                    <a:pt x="36644" y="5745"/>
                  </a:cubicBezTo>
                  <a:cubicBezTo>
                    <a:pt x="36403" y="5987"/>
                    <a:pt x="35705" y="6444"/>
                    <a:pt x="35030" y="6886"/>
                  </a:cubicBezTo>
                  <a:cubicBezTo>
                    <a:pt x="34440" y="7274"/>
                    <a:pt x="33829" y="7674"/>
                    <a:pt x="33480" y="7955"/>
                  </a:cubicBezTo>
                  <a:cubicBezTo>
                    <a:pt x="33316" y="8058"/>
                    <a:pt x="16895" y="18262"/>
                    <a:pt x="15459" y="19219"/>
                  </a:cubicBezTo>
                  <a:cubicBezTo>
                    <a:pt x="12164" y="21416"/>
                    <a:pt x="11050" y="22395"/>
                    <a:pt x="11147" y="23028"/>
                  </a:cubicBezTo>
                  <a:cubicBezTo>
                    <a:pt x="10965" y="23902"/>
                    <a:pt x="5865" y="32430"/>
                    <a:pt x="2682" y="37619"/>
                  </a:cubicBezTo>
                  <a:cubicBezTo>
                    <a:pt x="2656" y="37655"/>
                    <a:pt x="1" y="41216"/>
                    <a:pt x="2525" y="44415"/>
                  </a:cubicBezTo>
                  <a:cubicBezTo>
                    <a:pt x="3556" y="45721"/>
                    <a:pt x="4576" y="46145"/>
                    <a:pt x="5496" y="46145"/>
                  </a:cubicBezTo>
                  <a:cubicBezTo>
                    <a:pt x="6619" y="46145"/>
                    <a:pt x="7593" y="45513"/>
                    <a:pt x="8254" y="45085"/>
                  </a:cubicBezTo>
                  <a:cubicBezTo>
                    <a:pt x="8415" y="44980"/>
                    <a:pt x="8562" y="44884"/>
                    <a:pt x="8693" y="44810"/>
                  </a:cubicBezTo>
                  <a:cubicBezTo>
                    <a:pt x="9728" y="44218"/>
                    <a:pt x="16807" y="37567"/>
                    <a:pt x="18411" y="36055"/>
                  </a:cubicBezTo>
                  <a:lnTo>
                    <a:pt x="26407" y="55139"/>
                  </a:lnTo>
                  <a:cubicBezTo>
                    <a:pt x="26441" y="55220"/>
                    <a:pt x="26511" y="55281"/>
                    <a:pt x="26595" y="55308"/>
                  </a:cubicBezTo>
                  <a:cubicBezTo>
                    <a:pt x="26623" y="55315"/>
                    <a:pt x="26652" y="55320"/>
                    <a:pt x="26681" y="55320"/>
                  </a:cubicBezTo>
                  <a:cubicBezTo>
                    <a:pt x="26738" y="55320"/>
                    <a:pt x="26795" y="55303"/>
                    <a:pt x="26844" y="55271"/>
                  </a:cubicBezTo>
                  <a:cubicBezTo>
                    <a:pt x="26954" y="55198"/>
                    <a:pt x="37514" y="48204"/>
                    <a:pt x="48915" y="48204"/>
                  </a:cubicBezTo>
                  <a:cubicBezTo>
                    <a:pt x="49285" y="48204"/>
                    <a:pt x="49657" y="48212"/>
                    <a:pt x="50029" y="48227"/>
                  </a:cubicBezTo>
                  <a:cubicBezTo>
                    <a:pt x="50030" y="48227"/>
                    <a:pt x="50032" y="48227"/>
                    <a:pt x="50033" y="48227"/>
                  </a:cubicBezTo>
                  <a:cubicBezTo>
                    <a:pt x="50125" y="48227"/>
                    <a:pt x="50211" y="48187"/>
                    <a:pt x="50271" y="48118"/>
                  </a:cubicBezTo>
                  <a:cubicBezTo>
                    <a:pt x="50329" y="48045"/>
                    <a:pt x="50350" y="47949"/>
                    <a:pt x="50327" y="47858"/>
                  </a:cubicBezTo>
                  <a:lnTo>
                    <a:pt x="42334" y="16526"/>
                  </a:lnTo>
                  <a:cubicBezTo>
                    <a:pt x="43748" y="15451"/>
                    <a:pt x="53398" y="8013"/>
                    <a:pt x="53713" y="5184"/>
                  </a:cubicBezTo>
                  <a:cubicBezTo>
                    <a:pt x="53839" y="4048"/>
                    <a:pt x="53394" y="2940"/>
                    <a:pt x="52427" y="1981"/>
                  </a:cubicBezTo>
                  <a:cubicBezTo>
                    <a:pt x="51208" y="768"/>
                    <a:pt x="49328" y="1"/>
                    <a:pt x="47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34;p43"/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5;p43"/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36;p43"/>
            <p:cNvSpPr/>
            <p:nvPr/>
          </p:nvSpPr>
          <p:spPr>
            <a:xfrm>
              <a:off x="8509254" y="3396469"/>
              <a:ext cx="27068" cy="234348"/>
            </a:xfrm>
            <a:custGeom>
              <a:avLst/>
              <a:gdLst/>
              <a:ahLst/>
              <a:cxnLst/>
              <a:rect l="l" t="t" r="r" b="b"/>
              <a:pathLst>
                <a:path w="1531" h="13255" extrusionOk="0">
                  <a:moveTo>
                    <a:pt x="1530" y="1"/>
                  </a:moveTo>
                  <a:lnTo>
                    <a:pt x="1530" y="1"/>
                  </a:lnTo>
                  <a:cubicBezTo>
                    <a:pt x="1" y="7647"/>
                    <a:pt x="851" y="13255"/>
                    <a:pt x="851" y="13255"/>
                  </a:cubicBezTo>
                  <a:lnTo>
                    <a:pt x="1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37;p43"/>
            <p:cNvSpPr/>
            <p:nvPr/>
          </p:nvSpPr>
          <p:spPr>
            <a:xfrm>
              <a:off x="8504250" y="3391236"/>
              <a:ext cx="37747" cy="244815"/>
            </a:xfrm>
            <a:custGeom>
              <a:avLst/>
              <a:gdLst/>
              <a:ahLst/>
              <a:cxnLst/>
              <a:rect l="l" t="t" r="r" b="b"/>
              <a:pathLst>
                <a:path w="2135" h="13847" extrusionOk="0">
                  <a:moveTo>
                    <a:pt x="1814" y="1"/>
                  </a:moveTo>
                  <a:cubicBezTo>
                    <a:pt x="1676" y="1"/>
                    <a:pt x="1551" y="98"/>
                    <a:pt x="1523" y="238"/>
                  </a:cubicBezTo>
                  <a:cubicBezTo>
                    <a:pt x="0" y="7847"/>
                    <a:pt x="833" y="13538"/>
                    <a:pt x="840" y="13595"/>
                  </a:cubicBezTo>
                  <a:cubicBezTo>
                    <a:pt x="863" y="13738"/>
                    <a:pt x="986" y="13845"/>
                    <a:pt x="1132" y="13846"/>
                  </a:cubicBezTo>
                  <a:cubicBezTo>
                    <a:pt x="1147" y="13845"/>
                    <a:pt x="1162" y="13844"/>
                    <a:pt x="1178" y="13841"/>
                  </a:cubicBezTo>
                  <a:cubicBezTo>
                    <a:pt x="1339" y="13817"/>
                    <a:pt x="1450" y="13666"/>
                    <a:pt x="1426" y="13505"/>
                  </a:cubicBezTo>
                  <a:cubicBezTo>
                    <a:pt x="1417" y="13450"/>
                    <a:pt x="602" y="7855"/>
                    <a:pt x="2102" y="354"/>
                  </a:cubicBezTo>
                  <a:cubicBezTo>
                    <a:pt x="2134" y="194"/>
                    <a:pt x="2030" y="38"/>
                    <a:pt x="1870" y="6"/>
                  </a:cubicBezTo>
                  <a:cubicBezTo>
                    <a:pt x="1851" y="3"/>
                    <a:pt x="1833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38;p43"/>
            <p:cNvSpPr/>
            <p:nvPr/>
          </p:nvSpPr>
          <p:spPr>
            <a:xfrm>
              <a:off x="8497231" y="3258264"/>
              <a:ext cx="54083" cy="198299"/>
            </a:xfrm>
            <a:custGeom>
              <a:avLst/>
              <a:gdLst/>
              <a:ahLst/>
              <a:cxnLst/>
              <a:rect l="l" t="t" r="r" b="b"/>
              <a:pathLst>
                <a:path w="3059" h="11216" extrusionOk="0">
                  <a:moveTo>
                    <a:pt x="3059" y="1"/>
                  </a:moveTo>
                  <a:lnTo>
                    <a:pt x="3059" y="1"/>
                  </a:lnTo>
                  <a:cubicBezTo>
                    <a:pt x="1" y="8496"/>
                    <a:pt x="1" y="11216"/>
                    <a:pt x="1" y="11216"/>
                  </a:cubicBezTo>
                  <a:lnTo>
                    <a:pt x="3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39;p43"/>
            <p:cNvSpPr/>
            <p:nvPr/>
          </p:nvSpPr>
          <p:spPr>
            <a:xfrm>
              <a:off x="8492033" y="3253137"/>
              <a:ext cx="65151" cy="208642"/>
            </a:xfrm>
            <a:custGeom>
              <a:avLst/>
              <a:gdLst/>
              <a:ahLst/>
              <a:cxnLst/>
              <a:rect l="l" t="t" r="r" b="b"/>
              <a:pathLst>
                <a:path w="3685" h="11801" extrusionOk="0">
                  <a:moveTo>
                    <a:pt x="3352" y="1"/>
                  </a:moveTo>
                  <a:cubicBezTo>
                    <a:pt x="3233" y="1"/>
                    <a:pt x="3121" y="73"/>
                    <a:pt x="3076" y="191"/>
                  </a:cubicBezTo>
                  <a:cubicBezTo>
                    <a:pt x="35" y="8638"/>
                    <a:pt x="0" y="11393"/>
                    <a:pt x="0" y="11506"/>
                  </a:cubicBezTo>
                  <a:cubicBezTo>
                    <a:pt x="0" y="11668"/>
                    <a:pt x="132" y="11801"/>
                    <a:pt x="295" y="11801"/>
                  </a:cubicBezTo>
                  <a:cubicBezTo>
                    <a:pt x="457" y="11801"/>
                    <a:pt x="589" y="11670"/>
                    <a:pt x="591" y="11507"/>
                  </a:cubicBezTo>
                  <a:cubicBezTo>
                    <a:pt x="591" y="11480"/>
                    <a:pt x="641" y="8701"/>
                    <a:pt x="3632" y="391"/>
                  </a:cubicBezTo>
                  <a:cubicBezTo>
                    <a:pt x="3684" y="238"/>
                    <a:pt x="3604" y="73"/>
                    <a:pt x="3452" y="19"/>
                  </a:cubicBezTo>
                  <a:cubicBezTo>
                    <a:pt x="3419" y="6"/>
                    <a:pt x="3385" y="1"/>
                    <a:pt x="3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40;p43"/>
            <p:cNvSpPr/>
            <p:nvPr/>
          </p:nvSpPr>
          <p:spPr>
            <a:xfrm>
              <a:off x="8266225" y="3161325"/>
              <a:ext cx="113771" cy="125121"/>
            </a:xfrm>
            <a:custGeom>
              <a:avLst/>
              <a:gdLst/>
              <a:ahLst/>
              <a:cxnLst/>
              <a:rect l="l" t="t" r="r" b="b"/>
              <a:pathLst>
                <a:path w="6435" h="7077" extrusionOk="0">
                  <a:moveTo>
                    <a:pt x="162" y="1"/>
                  </a:moveTo>
                  <a:lnTo>
                    <a:pt x="1" y="2413"/>
                  </a:lnTo>
                  <a:lnTo>
                    <a:pt x="6434" y="707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41;p43"/>
            <p:cNvSpPr/>
            <p:nvPr/>
          </p:nvSpPr>
          <p:spPr>
            <a:xfrm>
              <a:off x="8260302" y="3155950"/>
              <a:ext cx="126571" cy="135729"/>
            </a:xfrm>
            <a:custGeom>
              <a:avLst/>
              <a:gdLst/>
              <a:ahLst/>
              <a:cxnLst/>
              <a:rect l="l" t="t" r="r" b="b"/>
              <a:pathLst>
                <a:path w="7159" h="7677" extrusionOk="0">
                  <a:moveTo>
                    <a:pt x="489" y="0"/>
                  </a:moveTo>
                  <a:cubicBezTo>
                    <a:pt x="419" y="0"/>
                    <a:pt x="349" y="25"/>
                    <a:pt x="293" y="75"/>
                  </a:cubicBezTo>
                  <a:cubicBezTo>
                    <a:pt x="167" y="188"/>
                    <a:pt x="160" y="380"/>
                    <a:pt x="277" y="501"/>
                  </a:cubicBezTo>
                  <a:lnTo>
                    <a:pt x="4759" y="5558"/>
                  </a:lnTo>
                  <a:lnTo>
                    <a:pt x="510" y="2478"/>
                  </a:lnTo>
                  <a:cubicBezTo>
                    <a:pt x="457" y="2440"/>
                    <a:pt x="396" y="2421"/>
                    <a:pt x="336" y="2421"/>
                  </a:cubicBezTo>
                  <a:cubicBezTo>
                    <a:pt x="244" y="2421"/>
                    <a:pt x="154" y="2463"/>
                    <a:pt x="97" y="2543"/>
                  </a:cubicBezTo>
                  <a:cubicBezTo>
                    <a:pt x="1" y="2675"/>
                    <a:pt x="30" y="2860"/>
                    <a:pt x="162" y="2957"/>
                  </a:cubicBezTo>
                  <a:lnTo>
                    <a:pt x="6596" y="7620"/>
                  </a:lnTo>
                  <a:cubicBezTo>
                    <a:pt x="6646" y="7656"/>
                    <a:pt x="6706" y="7676"/>
                    <a:pt x="6769" y="7676"/>
                  </a:cubicBezTo>
                  <a:cubicBezTo>
                    <a:pt x="7024" y="7676"/>
                    <a:pt x="7158" y="7375"/>
                    <a:pt x="6990" y="7185"/>
                  </a:cubicBezTo>
                  <a:lnTo>
                    <a:pt x="717" y="108"/>
                  </a:lnTo>
                  <a:cubicBezTo>
                    <a:pt x="658" y="37"/>
                    <a:pt x="574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642;p43"/>
            <p:cNvSpPr/>
            <p:nvPr/>
          </p:nvSpPr>
          <p:spPr>
            <a:xfrm>
              <a:off x="8795104" y="2743334"/>
              <a:ext cx="37004" cy="204734"/>
            </a:xfrm>
            <a:custGeom>
              <a:avLst/>
              <a:gdLst/>
              <a:ahLst/>
              <a:cxnLst/>
              <a:rect l="l" t="t" r="r" b="b"/>
              <a:pathLst>
                <a:path w="2093" h="11580" extrusionOk="0">
                  <a:moveTo>
                    <a:pt x="2092" y="1"/>
                  </a:moveTo>
                  <a:lnTo>
                    <a:pt x="1" y="2574"/>
                  </a:lnTo>
                  <a:lnTo>
                    <a:pt x="1" y="11580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643;p43"/>
            <p:cNvSpPr/>
            <p:nvPr/>
          </p:nvSpPr>
          <p:spPr>
            <a:xfrm>
              <a:off x="8789888" y="2738119"/>
              <a:ext cx="47860" cy="215183"/>
            </a:xfrm>
            <a:custGeom>
              <a:avLst/>
              <a:gdLst/>
              <a:ahLst/>
              <a:cxnLst/>
              <a:rect l="l" t="t" r="r" b="b"/>
              <a:pathLst>
                <a:path w="2707" h="12171" extrusionOk="0">
                  <a:moveTo>
                    <a:pt x="2386" y="0"/>
                  </a:moveTo>
                  <a:cubicBezTo>
                    <a:pt x="2246" y="0"/>
                    <a:pt x="2122" y="100"/>
                    <a:pt x="2095" y="243"/>
                  </a:cubicBezTo>
                  <a:lnTo>
                    <a:pt x="592" y="8574"/>
                  </a:lnTo>
                  <a:lnTo>
                    <a:pt x="592" y="2869"/>
                  </a:lnTo>
                  <a:cubicBezTo>
                    <a:pt x="592" y="2705"/>
                    <a:pt x="460" y="2573"/>
                    <a:pt x="296" y="2573"/>
                  </a:cubicBezTo>
                  <a:cubicBezTo>
                    <a:pt x="132" y="2573"/>
                    <a:pt x="0" y="2705"/>
                    <a:pt x="0" y="2869"/>
                  </a:cubicBezTo>
                  <a:lnTo>
                    <a:pt x="0" y="11875"/>
                  </a:lnTo>
                  <a:cubicBezTo>
                    <a:pt x="0" y="12029"/>
                    <a:pt x="117" y="12156"/>
                    <a:pt x="270" y="12170"/>
                  </a:cubicBezTo>
                  <a:cubicBezTo>
                    <a:pt x="278" y="12171"/>
                    <a:pt x="287" y="12171"/>
                    <a:pt x="296" y="12171"/>
                  </a:cubicBezTo>
                  <a:cubicBezTo>
                    <a:pt x="440" y="12171"/>
                    <a:pt x="562" y="12069"/>
                    <a:pt x="587" y="11928"/>
                  </a:cubicBezTo>
                  <a:lnTo>
                    <a:pt x="2678" y="349"/>
                  </a:lnTo>
                  <a:cubicBezTo>
                    <a:pt x="2707" y="187"/>
                    <a:pt x="2600" y="34"/>
                    <a:pt x="2439" y="5"/>
                  </a:cubicBezTo>
                  <a:cubicBezTo>
                    <a:pt x="2421" y="2"/>
                    <a:pt x="2403" y="0"/>
                    <a:pt x="2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Text Placeholder 2"/>
          <p:cNvSpPr txBox="1">
            <a:spLocks/>
          </p:cNvSpPr>
          <p:nvPr/>
        </p:nvSpPr>
        <p:spPr>
          <a:xfrm>
            <a:off x="336031" y="1448759"/>
            <a:ext cx="3483558" cy="49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14300" indent="0">
              <a:buFont typeface="DM Sans"/>
              <a:buNone/>
            </a:pPr>
            <a:r>
              <a:rPr lang="en-US" b="1" dirty="0" smtClean="0"/>
              <a:t>Flowchart </a:t>
            </a:r>
            <a:r>
              <a:rPr lang="en-US" b="1" dirty="0" smtClean="0"/>
              <a:t>Flow Backend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6" name="Text Placeholder 2"/>
          <p:cNvSpPr txBox="1">
            <a:spLocks/>
          </p:cNvSpPr>
          <p:nvPr/>
        </p:nvSpPr>
        <p:spPr>
          <a:xfrm>
            <a:off x="336031" y="2957934"/>
            <a:ext cx="3483558" cy="49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14300" indent="0">
              <a:buFont typeface="DM Sans"/>
              <a:buNone/>
            </a:pPr>
            <a:r>
              <a:rPr lang="en-US" b="1" dirty="0" smtClean="0"/>
              <a:t>Flowchart </a:t>
            </a:r>
            <a:r>
              <a:rPr lang="en-US" b="1" dirty="0" smtClean="0"/>
              <a:t>Flow Application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6538" y="2016896"/>
            <a:ext cx="2827283" cy="524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 Placeholder 2"/>
          <p:cNvSpPr txBox="1">
            <a:spLocks/>
          </p:cNvSpPr>
          <p:nvPr/>
        </p:nvSpPr>
        <p:spPr>
          <a:xfrm>
            <a:off x="544999" y="2043454"/>
            <a:ext cx="2828821" cy="49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14300" indent="0" algn="ctr">
              <a:buFont typeface="DM Sans"/>
              <a:buNone/>
            </a:pPr>
            <a:r>
              <a:rPr lang="en-US" sz="1600" b="1" dirty="0" smtClean="0">
                <a:hlinkClick r:id="rId3"/>
              </a:rPr>
              <a:t>Open Flowchart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563890" y="3432057"/>
            <a:ext cx="2827283" cy="524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 Placeholder 2"/>
          <p:cNvSpPr txBox="1">
            <a:spLocks/>
          </p:cNvSpPr>
          <p:nvPr/>
        </p:nvSpPr>
        <p:spPr>
          <a:xfrm>
            <a:off x="562351" y="3458615"/>
            <a:ext cx="2828821" cy="49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14300" indent="0" algn="ctr">
              <a:buFont typeface="DM Sans"/>
              <a:buNone/>
            </a:pPr>
            <a:r>
              <a:rPr lang="en-US" sz="1600" b="1" dirty="0" smtClean="0">
                <a:hlinkClick r:id="rId4"/>
              </a:rPr>
              <a:t>Open Flowchart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0" y="995427"/>
            <a:ext cx="8654433" cy="328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6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Live Coding</a:t>
            </a:r>
            <a:endParaRPr dirty="0"/>
          </a:p>
        </p:txBody>
      </p:sp>
      <p:sp>
        <p:nvSpPr>
          <p:cNvPr id="2685" name="Google Shape;2685;p56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Time to reveal the code</a:t>
            </a:r>
            <a:endParaRPr dirty="0"/>
          </a:p>
        </p:txBody>
      </p:sp>
      <p:sp>
        <p:nvSpPr>
          <p:cNvPr id="2686" name="Google Shape;2686;p56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109" name="Google Shape;332;p32"/>
          <p:cNvGrpSpPr/>
          <p:nvPr/>
        </p:nvGrpSpPr>
        <p:grpSpPr>
          <a:xfrm>
            <a:off x="713416" y="526221"/>
            <a:ext cx="3694120" cy="4125705"/>
            <a:chOff x="4749388" y="610304"/>
            <a:chExt cx="3694120" cy="4125705"/>
          </a:xfrm>
        </p:grpSpPr>
        <p:grpSp>
          <p:nvGrpSpPr>
            <p:cNvPr id="110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205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11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175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162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150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117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145</Words>
  <Application>Microsoft Office PowerPoint</Application>
  <PresentationFormat>On-screen Show (16:9)</PresentationFormat>
  <Paragraphs>39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DM Sans</vt:lpstr>
      <vt:lpstr>Viga</vt:lpstr>
      <vt:lpstr>Proxima Nova</vt:lpstr>
      <vt:lpstr>Arial</vt:lpstr>
      <vt:lpstr>Cyber Security Business Plan</vt:lpstr>
      <vt:lpstr>FOOD RECIPE API</vt:lpstr>
      <vt:lpstr>Tools &amp; Technology</vt:lpstr>
      <vt:lpstr>TOOLS &amp; TECHNOLOGY</vt:lpstr>
      <vt:lpstr>Route Structure</vt:lpstr>
      <vt:lpstr>ROUTE STRUCTURE</vt:lpstr>
      <vt:lpstr>Flowchart</vt:lpstr>
      <vt:lpstr>FLOWCHART</vt:lpstr>
      <vt:lpstr>Flowchart</vt:lpstr>
      <vt:lpstr>Live Coding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cp:lastModifiedBy>Code Breaker</cp:lastModifiedBy>
  <cp:revision>20</cp:revision>
  <dcterms:modified xsi:type="dcterms:W3CDTF">2022-03-28T13:41:57Z</dcterms:modified>
</cp:coreProperties>
</file>