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61" r:id="rId3"/>
    <p:sldId id="267" r:id="rId4"/>
    <p:sldId id="266" r:id="rId5"/>
    <p:sldId id="280" r:id="rId6"/>
    <p:sldId id="278" r:id="rId7"/>
    <p:sldId id="260" r:id="rId8"/>
    <p:sldId id="283" r:id="rId9"/>
    <p:sldId id="311" r:id="rId10"/>
  </p:sldIdLst>
  <p:sldSz cx="9144000" cy="5143500" type="screen16x9"/>
  <p:notesSz cx="6858000" cy="9144000"/>
  <p:embeddedFontLs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Vig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2806C-8B9E-459E-9B22-05F67492C5E9}">
  <a:tblStyle styleId="{C0A2806C-8B9E-459E-9B22-05F67492C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6bdca54fc3_0_26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6bdca54fc3_0_26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5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FOOD RECIPE</a:t>
            </a:r>
            <a:br>
              <a:rPr lang="en" dirty="0" smtClean="0">
                <a:solidFill>
                  <a:schemeClr val="lt2"/>
                </a:solidFill>
              </a:rPr>
            </a:br>
            <a:r>
              <a:rPr lang="en" dirty="0" smtClean="0">
                <a:solidFill>
                  <a:schemeClr val="lt2"/>
                </a:solidFill>
              </a:rPr>
              <a:t>API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By</a:t>
            </a:r>
            <a:r>
              <a:rPr lang="en" dirty="0" smtClean="0">
                <a:solidFill>
                  <a:schemeClr val="lt2"/>
                </a:solidFill>
              </a:rPr>
              <a:t> Nur Muhammad Alif Putra Setiawan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208;p29"/>
          <p:cNvSpPr/>
          <p:nvPr/>
        </p:nvSpPr>
        <p:spPr>
          <a:xfrm>
            <a:off x="1308306" y="1191601"/>
            <a:ext cx="2692316" cy="1552921"/>
          </a:xfrm>
          <a:custGeom>
            <a:avLst/>
            <a:gdLst/>
            <a:ahLst/>
            <a:cxnLst/>
            <a:rect l="l" t="t" r="r" b="b"/>
            <a:pathLst>
              <a:path w="110420" h="63690" extrusionOk="0">
                <a:moveTo>
                  <a:pt x="1" y="1"/>
                </a:moveTo>
                <a:lnTo>
                  <a:pt x="1" y="63689"/>
                </a:lnTo>
                <a:lnTo>
                  <a:pt x="110419" y="63689"/>
                </a:lnTo>
                <a:lnTo>
                  <a:pt x="1104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Food recipe application tools &amp; technology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1028699" y="2069150"/>
            <a:ext cx="335954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Node.js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runtime environment </a:t>
            </a:r>
            <a:r>
              <a:rPr lang="en-US" sz="1200" dirty="0" err="1">
                <a:latin typeface="Proxima Nova" panose="020B0604020202020204" charset="0"/>
              </a:rPr>
              <a:t>untuk</a:t>
            </a:r>
            <a:r>
              <a:rPr lang="en-US" sz="1200" dirty="0">
                <a:latin typeface="Proxima Nova" panose="020B0604020202020204" charset="0"/>
              </a:rPr>
              <a:t> JavaScript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open-source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cross-platform.</a:t>
            </a:r>
            <a:endParaRPr sz="1200" dirty="0">
              <a:latin typeface="Proxima Nova" panose="020B0604020202020204" charset="0"/>
            </a:endParaRPr>
          </a:p>
        </p:txBody>
      </p:sp>
      <p:sp>
        <p:nvSpPr>
          <p:cNvPr id="1356" name="Google Shape;1356;p40"/>
          <p:cNvSpPr txBox="1">
            <a:spLocks noGrp="1"/>
          </p:cNvSpPr>
          <p:nvPr>
            <p:ph type="title"/>
          </p:nvPr>
        </p:nvSpPr>
        <p:spPr>
          <a:xfrm>
            <a:off x="4755759" y="1813275"/>
            <a:ext cx="3359616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Express.js</a:t>
            </a:r>
            <a:endParaRPr sz="14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4755760" y="2069150"/>
            <a:ext cx="335961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Express merupakan framework node js untuk aplikasi web yang minimalis dan fleksibel.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56" y="1117514"/>
            <a:ext cx="1164025" cy="711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46" y="1133190"/>
            <a:ext cx="2440042" cy="680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83" y="3046548"/>
            <a:ext cx="1997169" cy="746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09" y="2971659"/>
            <a:ext cx="1902375" cy="825030"/>
          </a:xfrm>
          <a:prstGeom prst="rect">
            <a:avLst/>
          </a:prstGeom>
        </p:spPr>
      </p:pic>
      <p:sp>
        <p:nvSpPr>
          <p:cNvPr id="85" name="Google Shape;1356;p40"/>
          <p:cNvSpPr txBox="1">
            <a:spLocks/>
          </p:cNvSpPr>
          <p:nvPr/>
        </p:nvSpPr>
        <p:spPr>
          <a:xfrm>
            <a:off x="1028699" y="1809103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86" name="Google Shape;1356;p40"/>
          <p:cNvSpPr txBox="1">
            <a:spLocks/>
          </p:cNvSpPr>
          <p:nvPr/>
        </p:nvSpPr>
        <p:spPr>
          <a:xfrm>
            <a:off x="1028698" y="3668422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PostgreSQL</a:t>
            </a:r>
            <a:endParaRPr lang="en-US" sz="1400" dirty="0"/>
          </a:p>
        </p:txBody>
      </p:sp>
      <p:sp>
        <p:nvSpPr>
          <p:cNvPr id="87" name="Google Shape;1328;p40"/>
          <p:cNvSpPr txBox="1">
            <a:spLocks/>
          </p:cNvSpPr>
          <p:nvPr/>
        </p:nvSpPr>
        <p:spPr>
          <a:xfrm>
            <a:off x="1028698" y="3956079"/>
            <a:ext cx="335954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PostgreSQL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manajemen</a:t>
            </a:r>
            <a:r>
              <a:rPr lang="en-US" sz="1200" dirty="0">
                <a:latin typeface="Proxima Nova" panose="020B0604020202020204" charset="0"/>
              </a:rPr>
              <a:t> database </a:t>
            </a:r>
            <a:r>
              <a:rPr lang="en-US" sz="1200" dirty="0" err="1">
                <a:latin typeface="Proxima Nova" panose="020B0604020202020204" charset="0"/>
              </a:rPr>
              <a:t>relasional</a:t>
            </a:r>
            <a:r>
              <a:rPr lang="en-US" sz="1200" dirty="0">
                <a:latin typeface="Proxima Nova" panose="020B0604020202020204" charset="0"/>
              </a:rPr>
              <a:t> (RDBMS)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 source.</a:t>
            </a:r>
          </a:p>
        </p:txBody>
      </p:sp>
      <p:sp>
        <p:nvSpPr>
          <p:cNvPr id="89" name="Google Shape;1356;p40"/>
          <p:cNvSpPr txBox="1">
            <a:spLocks/>
          </p:cNvSpPr>
          <p:nvPr/>
        </p:nvSpPr>
        <p:spPr>
          <a:xfrm>
            <a:off x="4755796" y="3668422"/>
            <a:ext cx="3359503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Rest API</a:t>
            </a:r>
            <a:endParaRPr lang="en-US" sz="1400" dirty="0"/>
          </a:p>
        </p:txBody>
      </p:sp>
      <p:sp>
        <p:nvSpPr>
          <p:cNvPr id="90" name="Google Shape;1328;p40"/>
          <p:cNvSpPr txBox="1">
            <a:spLocks/>
          </p:cNvSpPr>
          <p:nvPr/>
        </p:nvSpPr>
        <p:spPr>
          <a:xfrm>
            <a:off x="4700798" y="3952280"/>
            <a:ext cx="351829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RESTful API / REST API </a:t>
            </a:r>
            <a:r>
              <a:rPr lang="en-US" sz="1200" dirty="0" err="1">
                <a:latin typeface="Proxima Nova" panose="020B0604020202020204" charset="0"/>
              </a:rPr>
              <a:t>merupakan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penerapan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dari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smtClean="0">
                <a:latin typeface="Proxima Nova" panose="020B0604020202020204" charset="0"/>
              </a:rPr>
              <a:t>API </a:t>
            </a:r>
            <a:r>
              <a:rPr lang="en-US" sz="1200" dirty="0">
                <a:latin typeface="Proxima Nova" panose="020B0604020202020204" charset="0"/>
              </a:rPr>
              <a:t>yang </a:t>
            </a:r>
            <a:r>
              <a:rPr lang="en-US" sz="1200" dirty="0" err="1">
                <a:latin typeface="Proxima Nova" panose="020B0604020202020204" charset="0"/>
              </a:rPr>
              <a:t>digunakan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menjembatani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antara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yang </a:t>
            </a:r>
            <a:r>
              <a:rPr lang="en-US" sz="1200" dirty="0" err="1">
                <a:latin typeface="Proxima Nova" panose="020B0604020202020204" charset="0"/>
              </a:rPr>
              <a:t>berbeda</a:t>
            </a:r>
            <a:r>
              <a:rPr lang="en-US" sz="1200" dirty="0">
                <a:latin typeface="Proxima Nova" panose="020B0604020202020204" charset="0"/>
              </a:rPr>
              <a:t> (client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server).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</a:t>
            </a:r>
            <a:r>
              <a:rPr lang="en-US" dirty="0" smtClean="0"/>
              <a:t>application </a:t>
            </a:r>
            <a:r>
              <a:rPr lang="en-US" dirty="0"/>
              <a:t>route structure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74" name="Google Shape;3862;p64"/>
          <p:cNvGrpSpPr/>
          <p:nvPr/>
        </p:nvGrpSpPr>
        <p:grpSpPr>
          <a:xfrm>
            <a:off x="786681" y="771405"/>
            <a:ext cx="3985015" cy="3558858"/>
            <a:chOff x="962450" y="238100"/>
            <a:chExt cx="5751300" cy="5238100"/>
          </a:xfrm>
        </p:grpSpPr>
        <p:sp>
          <p:nvSpPr>
            <p:cNvPr id="375" name="Google Shape;3863;p64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64;p6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65;p6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66;p6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67;p6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68;p6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69;p6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70;p6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71;p6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72;p6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73;p6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74;p6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5;p6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76;p6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77;p6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878;p6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885;p6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886;p6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887;p6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888;p6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889;p6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890;p6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891;p6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892;p6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893;p6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894;p6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895;p6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896;p6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897;p6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898;p6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899;p6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00;p6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01;p6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02;p6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03;p6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04;p6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05;p6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06;p6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07;p6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08;p6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09;p6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10;p6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11;p6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12;p6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13;p6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14;p6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15;p6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16;p6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17;p6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18;p6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19;p6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20;p6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21;p6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22;p6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23;p6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24;p6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25;p6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26;p6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2310" name="Google Shape;2310;p53"/>
          <p:cNvSpPr/>
          <p:nvPr/>
        </p:nvSpPr>
        <p:spPr>
          <a:xfrm>
            <a:off x="626625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Index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Google Shape;2310;p53"/>
          <p:cNvSpPr/>
          <p:nvPr/>
        </p:nvSpPr>
        <p:spPr>
          <a:xfrm>
            <a:off x="2742754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Route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Google Shape;2310;p53"/>
          <p:cNvSpPr/>
          <p:nvPr/>
        </p:nvSpPr>
        <p:spPr>
          <a:xfrm>
            <a:off x="2742754" y="2601094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Controller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Google Shape;2310;p53"/>
          <p:cNvSpPr/>
          <p:nvPr/>
        </p:nvSpPr>
        <p:spPr>
          <a:xfrm>
            <a:off x="2742754" y="387020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Response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2310;p53"/>
          <p:cNvSpPr/>
          <p:nvPr/>
        </p:nvSpPr>
        <p:spPr>
          <a:xfrm>
            <a:off x="4984257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2310;p53"/>
          <p:cNvSpPr/>
          <p:nvPr/>
        </p:nvSpPr>
        <p:spPr>
          <a:xfrm>
            <a:off x="7167610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Database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" name="Straight Arrow Connector 9"/>
          <p:cNvCxnSpPr>
            <a:stCxn id="23" idx="2"/>
            <a:endCxn id="28" idx="0"/>
          </p:cNvCxnSpPr>
          <p:nvPr/>
        </p:nvCxnSpPr>
        <p:spPr>
          <a:xfrm>
            <a:off x="3429171" y="1982156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10" idx="3"/>
            <a:endCxn id="23" idx="1"/>
          </p:cNvCxnSpPr>
          <p:nvPr/>
        </p:nvCxnSpPr>
        <p:spPr>
          <a:xfrm>
            <a:off x="1999459" y="1657068"/>
            <a:ext cx="743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2"/>
            <a:endCxn id="29" idx="0"/>
          </p:cNvCxnSpPr>
          <p:nvPr/>
        </p:nvCxnSpPr>
        <p:spPr>
          <a:xfrm>
            <a:off x="3429171" y="3251271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3"/>
            <a:endCxn id="31" idx="1"/>
          </p:cNvCxnSpPr>
          <p:nvPr/>
        </p:nvCxnSpPr>
        <p:spPr>
          <a:xfrm>
            <a:off x="6357091" y="2926182"/>
            <a:ext cx="810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8" idx="3"/>
            <a:endCxn id="30" idx="1"/>
          </p:cNvCxnSpPr>
          <p:nvPr/>
        </p:nvCxnSpPr>
        <p:spPr>
          <a:xfrm flipV="1">
            <a:off x="4115588" y="2926182"/>
            <a:ext cx="86866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application programming flow</a:t>
            </a: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Live Coding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to reveal the code</a:t>
            </a: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09" name="Google Shape;332;p32"/>
          <p:cNvGrpSpPr/>
          <p:nvPr/>
        </p:nvGrpSpPr>
        <p:grpSpPr>
          <a:xfrm>
            <a:off x="713416" y="526221"/>
            <a:ext cx="3694120" cy="4125705"/>
            <a:chOff x="4749388" y="610304"/>
            <a:chExt cx="3694120" cy="4125705"/>
          </a:xfrm>
        </p:grpSpPr>
        <p:grpSp>
          <p:nvGrpSpPr>
            <p:cNvPr id="110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05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1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75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62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50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17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2;p63"/>
          <p:cNvSpPr txBox="1">
            <a:spLocks/>
          </p:cNvSpPr>
          <p:nvPr/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5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7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Thank you for your attention.</a:t>
            </a:r>
            <a:endParaRPr sz="16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406387361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134</Words>
  <Application>Microsoft Office PowerPoint</Application>
  <PresentationFormat>On-screen Show (16:9)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</vt:lpstr>
      <vt:lpstr>Proxima Nova</vt:lpstr>
      <vt:lpstr>Arial</vt:lpstr>
      <vt:lpstr>Viga</vt:lpstr>
      <vt:lpstr>Cyber Security Business Plan</vt:lpstr>
      <vt:lpstr>FOOD RECIPE API</vt:lpstr>
      <vt:lpstr>Tools &amp; Technology</vt:lpstr>
      <vt:lpstr>TOOLS &amp; TECHNOLOGY</vt:lpstr>
      <vt:lpstr>Route Structure</vt:lpstr>
      <vt:lpstr>ROUTE STRUCTURE</vt:lpstr>
      <vt:lpstr>Flowchart</vt:lpstr>
      <vt:lpstr>FLOWCHART</vt:lpstr>
      <vt:lpstr>Live 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Code Breaker</cp:lastModifiedBy>
  <cp:revision>16</cp:revision>
  <dcterms:modified xsi:type="dcterms:W3CDTF">2022-03-28T09:11:24Z</dcterms:modified>
</cp:coreProperties>
</file>