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9" r:id="rId3"/>
    <p:sldId id="262" r:id="rId4"/>
    <p:sldId id="280" r:id="rId5"/>
    <p:sldId id="260" r:id="rId6"/>
    <p:sldId id="278" r:id="rId7"/>
    <p:sldId id="265" r:id="rId8"/>
  </p:sldIdLst>
  <p:sldSz cx="9144000" cy="5143500" type="screen16x9"/>
  <p:notesSz cx="6858000" cy="9144000"/>
  <p:embeddedFontLst>
    <p:embeddedFont>
      <p:font typeface="Archivo Black" panose="020B0604020202020204" charset="0"/>
      <p:regular r:id="rId10"/>
    </p:embeddedFont>
    <p:embeddedFont>
      <p:font typeface="Source Sans Pr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5B8031-2991-417B-864E-658B5222C628}">
  <a:tblStyle styleId="{285B8031-2991-417B-864E-658B5222C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23fd3c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23fd3c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914e35b3e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914e35b3e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8fc1f8f685_0_2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8fc1f8f685_0_2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2902650" y="3593475"/>
            <a:ext cx="333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1884900" y="1660175"/>
            <a:ext cx="5374200" cy="18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587948" y="1650882"/>
            <a:ext cx="1178434" cy="2421967"/>
            <a:chOff x="587948" y="1650882"/>
            <a:chExt cx="1178434" cy="2421967"/>
          </a:xfrm>
        </p:grpSpPr>
        <p:sp>
          <p:nvSpPr>
            <p:cNvPr id="185" name="Google Shape;185;p16"/>
            <p:cNvSpPr/>
            <p:nvPr/>
          </p:nvSpPr>
          <p:spPr>
            <a:xfrm>
              <a:off x="5879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457432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114309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695557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7377621" y="1650882"/>
            <a:ext cx="1178434" cy="2421967"/>
            <a:chOff x="7377621" y="1650882"/>
            <a:chExt cx="1178434" cy="2421967"/>
          </a:xfrm>
        </p:grpSpPr>
        <p:sp>
          <p:nvSpPr>
            <p:cNvPr id="191" name="Google Shape;191;p16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flipH="1">
              <a:off x="7615746" y="2537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7377621" y="400435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1">
  <p:cSld name="CUSTOM_5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720000" y="2174365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 flipH="1">
            <a:off x="-1125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8441100" y="-3096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-7773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flipH="1">
            <a:off x="-1162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20000" y="1485900"/>
            <a:ext cx="4383000" cy="311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-1334800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1088375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1125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8437425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1" r:id="rId6"/>
    <p:sldLayoutId id="2147483662" r:id="rId7"/>
    <p:sldLayoutId id="2147483670" r:id="rId8"/>
    <p:sldLayoutId id="2147483671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 smtClean="0"/>
              <a:t>Responsive Web</a:t>
            </a:r>
            <a:endParaRPr sz="4400"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Nur Muhammad Alif Putra Setiawan</a:t>
            </a:r>
            <a:endParaRPr dirty="0"/>
          </a:p>
        </p:txBody>
      </p:sp>
      <p:cxnSp>
        <p:nvCxnSpPr>
          <p:cNvPr id="339" name="Google Shape;339;p34"/>
          <p:cNvCxnSpPr/>
          <p:nvPr/>
        </p:nvCxnSpPr>
        <p:spPr>
          <a:xfrm>
            <a:off x="796200" y="29916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7" name="Google Shape;54;p13"/>
          <p:cNvGrpSpPr/>
          <p:nvPr/>
        </p:nvGrpSpPr>
        <p:grpSpPr>
          <a:xfrm>
            <a:off x="3546225" y="847603"/>
            <a:ext cx="5484547" cy="3866517"/>
            <a:chOff x="2523825" y="1354400"/>
            <a:chExt cx="4476450" cy="3155825"/>
          </a:xfrm>
        </p:grpSpPr>
        <p:sp>
          <p:nvSpPr>
            <p:cNvPr id="288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Tools &amp; Technology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Hyper Text Markup Language</a:t>
            </a:r>
            <a:endParaRPr b="0"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subTitle" idx="2"/>
          </p:nvPr>
        </p:nvSpPr>
        <p:spPr>
          <a:xfrm>
            <a:off x="1009651" y="3393962"/>
            <a:ext cx="7115174" cy="963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500" dirty="0"/>
              <a:t>Bahasa markup </a:t>
            </a:r>
            <a:r>
              <a:rPr lang="en-US" sz="1500" dirty="0" err="1"/>
              <a:t>standar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dokumen</a:t>
            </a:r>
            <a:r>
              <a:rPr lang="en-US" sz="1500" dirty="0"/>
              <a:t> yang </a:t>
            </a:r>
            <a:r>
              <a:rPr lang="en-US" sz="1500" dirty="0" err="1"/>
              <a:t>dirancang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ditampilkan</a:t>
            </a:r>
            <a:r>
              <a:rPr lang="en-US" sz="1500" dirty="0"/>
              <a:t> di browser web</a:t>
            </a:r>
            <a:r>
              <a:rPr lang="en-US" sz="1500" dirty="0" smtClean="0"/>
              <a:t>. </a:t>
            </a:r>
            <a:r>
              <a:rPr lang="en-US" sz="1500" dirty="0"/>
              <a:t>HTML </a:t>
            </a:r>
            <a:r>
              <a:rPr lang="en-US" sz="1500" dirty="0" err="1"/>
              <a:t>bukanlah</a:t>
            </a:r>
            <a:r>
              <a:rPr lang="en-US" sz="1500" dirty="0"/>
              <a:t> </a:t>
            </a:r>
            <a:r>
              <a:rPr lang="en-US" sz="1500" dirty="0" err="1"/>
              <a:t>bahasa</a:t>
            </a:r>
            <a:r>
              <a:rPr lang="en-US" sz="1500" dirty="0"/>
              <a:t> </a:t>
            </a:r>
            <a:r>
              <a:rPr lang="en-US" sz="1500" dirty="0" err="1"/>
              <a:t>pemrograman</a:t>
            </a:r>
            <a:r>
              <a:rPr lang="en-US" sz="1500" dirty="0"/>
              <a:t>,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membuat</a:t>
            </a:r>
            <a:r>
              <a:rPr lang="en-US" sz="1500" dirty="0"/>
              <a:t> </a:t>
            </a:r>
            <a:r>
              <a:rPr lang="en-US" sz="1500" dirty="0" err="1"/>
              <a:t>fungsionalitas</a:t>
            </a:r>
            <a:r>
              <a:rPr lang="en-US" sz="1500" dirty="0"/>
              <a:t> yang </a:t>
            </a:r>
            <a:r>
              <a:rPr lang="en-US" sz="1500" dirty="0" err="1"/>
              <a:t>dinamis</a:t>
            </a:r>
            <a:r>
              <a:rPr lang="en-US" sz="1500" dirty="0"/>
              <a:t>.</a:t>
            </a:r>
            <a:endParaRPr sz="1500"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30075" y="104850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0"/>
          <p:cNvCxnSpPr/>
          <p:nvPr/>
        </p:nvCxnSpPr>
        <p:spPr>
          <a:xfrm>
            <a:off x="4179000" y="3489824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34" y="1527190"/>
            <a:ext cx="1517031" cy="1517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Cascading Style Sheet</a:t>
            </a:r>
            <a:endParaRPr b="0" dirty="0"/>
          </a:p>
        </p:txBody>
      </p:sp>
      <p:sp>
        <p:nvSpPr>
          <p:cNvPr id="2932" name="Google Shape;2932;p58"/>
          <p:cNvSpPr txBox="1">
            <a:spLocks noGrp="1"/>
          </p:cNvSpPr>
          <p:nvPr>
            <p:ph type="body" idx="1"/>
          </p:nvPr>
        </p:nvSpPr>
        <p:spPr>
          <a:xfrm>
            <a:off x="719999" y="1514475"/>
            <a:ext cx="4852125" cy="301942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b="1" dirty="0" err="1"/>
              <a:t>Mempercepat</a:t>
            </a:r>
            <a:r>
              <a:rPr lang="en-US" b="1" dirty="0"/>
              <a:t> Proses </a:t>
            </a:r>
            <a:r>
              <a:rPr lang="en-US" b="1" dirty="0" err="1" smtClean="0"/>
              <a:t>Desain</a:t>
            </a:r>
            <a:endParaRPr dirty="0"/>
          </a:p>
          <a:p>
            <a:pPr>
              <a:buClr>
                <a:schemeClr val="accent1"/>
              </a:buClr>
            </a:pP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Cepat</a:t>
            </a:r>
            <a:r>
              <a:rPr lang="en-US" b="1" dirty="0"/>
              <a:t> </a:t>
            </a:r>
            <a:r>
              <a:rPr lang="en-US" b="1" dirty="0" err="1" smtClean="0"/>
              <a:t>Dimua</a:t>
            </a:r>
            <a:endParaRPr dirty="0"/>
          </a:p>
          <a:p>
            <a:pPr>
              <a:buClr>
                <a:schemeClr val="accent1"/>
              </a:buClr>
            </a:pPr>
            <a:r>
              <a:rPr lang="en-US" b="1" dirty="0" smtClean="0"/>
              <a:t>Proses </a:t>
            </a:r>
            <a:r>
              <a:rPr lang="en-US" b="1" dirty="0" err="1"/>
              <a:t>Pemeliharaan</a:t>
            </a:r>
            <a:r>
              <a:rPr lang="en-US" b="1" dirty="0"/>
              <a:t> </a:t>
            </a:r>
            <a:r>
              <a:rPr lang="en-US" b="1" dirty="0" err="1" smtClean="0"/>
              <a:t>Mudah</a:t>
            </a:r>
            <a:endParaRPr lang="en" dirty="0" smtClean="0"/>
          </a:p>
          <a:p>
            <a:pPr>
              <a:buClr>
                <a:schemeClr val="accent1"/>
              </a:buClr>
            </a:pPr>
            <a:r>
              <a:rPr lang="en-US" b="1" dirty="0" smtClean="0"/>
              <a:t>Style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Beragam</a:t>
            </a:r>
            <a:r>
              <a:rPr lang="en-US" b="1" dirty="0"/>
              <a:t> </a:t>
            </a:r>
            <a:r>
              <a:rPr lang="en-US" b="1" dirty="0" err="1"/>
              <a:t>Dibanding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dirty="0"/>
          </a:p>
          <a:p>
            <a:pPr>
              <a:buClr>
                <a:schemeClr val="accent1"/>
              </a:buClr>
            </a:pPr>
            <a:r>
              <a:rPr lang="en-US" b="1" dirty="0" err="1"/>
              <a:t>Kompatibel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 smtClean="0"/>
              <a:t>Macam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endParaRPr lang="en-US" b="1" dirty="0"/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4" y="1804986"/>
            <a:ext cx="2443163" cy="2443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"/>
          <p:cNvSpPr txBox="1">
            <a:spLocks noGrp="1"/>
          </p:cNvSpPr>
          <p:nvPr>
            <p:ph type="subTitle" idx="1"/>
          </p:nvPr>
        </p:nvSpPr>
        <p:spPr>
          <a:xfrm>
            <a:off x="719999" y="2409737"/>
            <a:ext cx="3632925" cy="1676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/>
              <a:t>Bootstrap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sebuah</a:t>
            </a:r>
            <a:r>
              <a:rPr lang="en-US" sz="1500" dirty="0"/>
              <a:t> framework CSS yang </a:t>
            </a:r>
            <a:r>
              <a:rPr lang="en-US" sz="1500" dirty="0" err="1"/>
              <a:t>telah</a:t>
            </a:r>
            <a:r>
              <a:rPr lang="en-US" sz="1500" dirty="0"/>
              <a:t> </a:t>
            </a:r>
            <a:r>
              <a:rPr lang="en-US" sz="1500" dirty="0" err="1"/>
              <a:t>dibuat</a:t>
            </a:r>
            <a:r>
              <a:rPr lang="en-US" sz="1500" dirty="0"/>
              <a:t> </a:t>
            </a:r>
            <a:r>
              <a:rPr lang="en-US" sz="1500" dirty="0" err="1"/>
              <a:t>khusus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mengembangkan</a:t>
            </a:r>
            <a:r>
              <a:rPr lang="en-US" sz="1500" dirty="0"/>
              <a:t> front end </a:t>
            </a:r>
            <a:r>
              <a:rPr lang="en-US" sz="1500" dirty="0" err="1"/>
              <a:t>sebuah</a:t>
            </a:r>
            <a:r>
              <a:rPr lang="en-US" sz="1500" dirty="0"/>
              <a:t> website. </a:t>
            </a:r>
            <a:r>
              <a:rPr lang="en-US" sz="1500" dirty="0" err="1"/>
              <a:t>Fungsi</a:t>
            </a:r>
            <a:r>
              <a:rPr lang="en-US" sz="1500" dirty="0"/>
              <a:t> Bootstrap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mengembangkan</a:t>
            </a:r>
            <a:r>
              <a:rPr lang="en-US" sz="1500" dirty="0"/>
              <a:t> website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desain</a:t>
            </a:r>
            <a:r>
              <a:rPr lang="en-US" sz="1500" dirty="0"/>
              <a:t> yang responsive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smtClean="0"/>
              <a:t>mobile-first.</a:t>
            </a:r>
            <a:endParaRPr sz="1500" dirty="0"/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Bootstrap</a:t>
            </a:r>
            <a:endParaRPr b="0" dirty="0"/>
          </a:p>
        </p:txBody>
      </p:sp>
      <p:cxnSp>
        <p:nvCxnSpPr>
          <p:cNvPr id="681" name="Google Shape;681;p38"/>
          <p:cNvCxnSpPr/>
          <p:nvPr/>
        </p:nvCxnSpPr>
        <p:spPr>
          <a:xfrm>
            <a:off x="796200" y="2286175"/>
            <a:ext cx="184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1" y="1046263"/>
            <a:ext cx="38100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56"/>
          <p:cNvSpPr/>
          <p:nvPr/>
        </p:nvSpPr>
        <p:spPr>
          <a:xfrm flipH="1">
            <a:off x="2054709" y="3543126"/>
            <a:ext cx="4924306" cy="1255999"/>
          </a:xfrm>
          <a:custGeom>
            <a:avLst/>
            <a:gdLst/>
            <a:ahLst/>
            <a:cxnLst/>
            <a:rect l="l" t="t" r="r" b="b"/>
            <a:pathLst>
              <a:path w="179196" h="16880" extrusionOk="0">
                <a:moveTo>
                  <a:pt x="89598" y="0"/>
                </a:moveTo>
                <a:cubicBezTo>
                  <a:pt x="40129" y="0"/>
                  <a:pt x="1" y="3770"/>
                  <a:pt x="1" y="8440"/>
                </a:cubicBezTo>
                <a:cubicBezTo>
                  <a:pt x="1" y="13076"/>
                  <a:pt x="40129" y="16879"/>
                  <a:pt x="89598" y="16879"/>
                </a:cubicBezTo>
                <a:cubicBezTo>
                  <a:pt x="139067" y="16879"/>
                  <a:pt x="179195" y="13076"/>
                  <a:pt x="179195" y="8440"/>
                </a:cubicBezTo>
                <a:cubicBezTo>
                  <a:pt x="179195" y="3770"/>
                  <a:pt x="139067" y="0"/>
                  <a:pt x="89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0" name="Google Shape;2860;p56"/>
          <p:cNvGrpSpPr/>
          <p:nvPr/>
        </p:nvGrpSpPr>
        <p:grpSpPr>
          <a:xfrm>
            <a:off x="3304396" y="1516550"/>
            <a:ext cx="2782067" cy="2235976"/>
            <a:chOff x="1917372" y="1288466"/>
            <a:chExt cx="2993079" cy="2405568"/>
          </a:xfrm>
        </p:grpSpPr>
        <p:sp>
          <p:nvSpPr>
            <p:cNvPr id="2861" name="Google Shape;2861;p56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6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6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6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6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6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6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3" name="Google Shape;287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Demonstration</a:t>
            </a:r>
            <a:endParaRPr dirty="0"/>
          </a:p>
        </p:txBody>
      </p:sp>
      <p:sp>
        <p:nvSpPr>
          <p:cNvPr id="2875" name="Google Shape;2875;p56"/>
          <p:cNvSpPr/>
          <p:nvPr/>
        </p:nvSpPr>
        <p:spPr>
          <a:xfrm>
            <a:off x="3304257" y="3185669"/>
            <a:ext cx="185482" cy="185482"/>
          </a:xfrm>
          <a:custGeom>
            <a:avLst/>
            <a:gdLst/>
            <a:ahLst/>
            <a:cxnLst/>
            <a:rect l="l" t="t" r="r" b="b"/>
            <a:pathLst>
              <a:path w="12237" h="12237" extrusionOk="0">
                <a:moveTo>
                  <a:pt x="0" y="0"/>
                </a:moveTo>
                <a:lnTo>
                  <a:pt x="0" y="6118"/>
                </a:lnTo>
                <a:cubicBezTo>
                  <a:pt x="0" y="9496"/>
                  <a:pt x="2739" y="12237"/>
                  <a:pt x="6118" y="12237"/>
                </a:cubicBezTo>
                <a:lnTo>
                  <a:pt x="12237" y="12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6"/>
          <p:cNvSpPr/>
          <p:nvPr/>
        </p:nvSpPr>
        <p:spPr>
          <a:xfrm>
            <a:off x="4117786" y="3195566"/>
            <a:ext cx="221951" cy="221951"/>
          </a:xfrm>
          <a:custGeom>
            <a:avLst/>
            <a:gdLst/>
            <a:ahLst/>
            <a:cxnLst/>
            <a:rect l="l" t="t" r="r" b="b"/>
            <a:pathLst>
              <a:path w="14643" h="14643" extrusionOk="0">
                <a:moveTo>
                  <a:pt x="1" y="1"/>
                </a:moveTo>
                <a:lnTo>
                  <a:pt x="14643" y="14643"/>
                </a:lnTo>
                <a:lnTo>
                  <a:pt x="14643" y="7322"/>
                </a:lnTo>
                <a:cubicBezTo>
                  <a:pt x="14643" y="3271"/>
                  <a:pt x="11365" y="1"/>
                  <a:pt x="7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7" name="Google Shape;2877;p56"/>
          <p:cNvGrpSpPr/>
          <p:nvPr/>
        </p:nvGrpSpPr>
        <p:grpSpPr>
          <a:xfrm>
            <a:off x="2342451" y="3195688"/>
            <a:ext cx="2219348" cy="1331615"/>
            <a:chOff x="882465" y="3094962"/>
            <a:chExt cx="2387679" cy="1432614"/>
          </a:xfrm>
        </p:grpSpPr>
        <p:sp>
          <p:nvSpPr>
            <p:cNvPr id="2878" name="Google Shape;2878;p56"/>
            <p:cNvSpPr/>
            <p:nvPr/>
          </p:nvSpPr>
          <p:spPr>
            <a:xfrm>
              <a:off x="1121240" y="3094962"/>
              <a:ext cx="1910130" cy="1313243"/>
            </a:xfrm>
            <a:custGeom>
              <a:avLst/>
              <a:gdLst/>
              <a:ahLst/>
              <a:cxnLst/>
              <a:rect l="l" t="t" r="r" b="b"/>
              <a:pathLst>
                <a:path w="117132" h="80530" extrusionOk="0">
                  <a:moveTo>
                    <a:pt x="7321" y="1"/>
                  </a:moveTo>
                  <a:lnTo>
                    <a:pt x="0" y="7322"/>
                  </a:lnTo>
                  <a:lnTo>
                    <a:pt x="0" y="80530"/>
                  </a:lnTo>
                  <a:lnTo>
                    <a:pt x="117132" y="80530"/>
                  </a:lnTo>
                  <a:lnTo>
                    <a:pt x="117132" y="7322"/>
                  </a:lnTo>
                  <a:lnTo>
                    <a:pt x="1098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6"/>
            <p:cNvSpPr/>
            <p:nvPr/>
          </p:nvSpPr>
          <p:spPr>
            <a:xfrm>
              <a:off x="1240594" y="3214300"/>
              <a:ext cx="1671372" cy="1074452"/>
            </a:xfrm>
            <a:custGeom>
              <a:avLst/>
              <a:gdLst/>
              <a:ahLst/>
              <a:cxnLst/>
              <a:rect l="l" t="t" r="r" b="b"/>
              <a:pathLst>
                <a:path w="102491" h="65887" extrusionOk="0">
                  <a:moveTo>
                    <a:pt x="1" y="1"/>
                  </a:moveTo>
                  <a:lnTo>
                    <a:pt x="1" y="65886"/>
                  </a:lnTo>
                  <a:lnTo>
                    <a:pt x="102490" y="65886"/>
                  </a:lnTo>
                  <a:lnTo>
                    <a:pt x="10249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6"/>
            <p:cNvSpPr/>
            <p:nvPr/>
          </p:nvSpPr>
          <p:spPr>
            <a:xfrm>
              <a:off x="882465" y="4408188"/>
              <a:ext cx="2387679" cy="119387"/>
            </a:xfrm>
            <a:custGeom>
              <a:avLst/>
              <a:gdLst/>
              <a:ahLst/>
              <a:cxnLst/>
              <a:rect l="l" t="t" r="r" b="b"/>
              <a:pathLst>
                <a:path w="146416" h="7321" extrusionOk="0">
                  <a:moveTo>
                    <a:pt x="0" y="1"/>
                  </a:moveTo>
                  <a:cubicBezTo>
                    <a:pt x="0" y="4042"/>
                    <a:pt x="3270" y="7320"/>
                    <a:pt x="7321" y="7320"/>
                  </a:cubicBezTo>
                  <a:lnTo>
                    <a:pt x="139095" y="7320"/>
                  </a:lnTo>
                  <a:cubicBezTo>
                    <a:pt x="140909" y="7313"/>
                    <a:pt x="142577" y="6653"/>
                    <a:pt x="143854" y="5556"/>
                  </a:cubicBezTo>
                  <a:cubicBezTo>
                    <a:pt x="144000" y="5434"/>
                    <a:pt x="144138" y="5303"/>
                    <a:pt x="144268" y="5174"/>
                  </a:cubicBezTo>
                  <a:cubicBezTo>
                    <a:pt x="145472" y="3970"/>
                    <a:pt x="146261" y="2359"/>
                    <a:pt x="146392" y="562"/>
                  </a:cubicBezTo>
                  <a:cubicBezTo>
                    <a:pt x="146407" y="375"/>
                    <a:pt x="146416" y="187"/>
                    <a:pt x="14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6"/>
            <p:cNvSpPr/>
            <p:nvPr/>
          </p:nvSpPr>
          <p:spPr>
            <a:xfrm>
              <a:off x="1872118" y="4408123"/>
              <a:ext cx="408340" cy="51842"/>
            </a:xfrm>
            <a:custGeom>
              <a:avLst/>
              <a:gdLst/>
              <a:ahLst/>
              <a:cxnLst/>
              <a:rect l="l" t="t" r="r" b="b"/>
              <a:pathLst>
                <a:path w="25040" h="3179" extrusionOk="0">
                  <a:moveTo>
                    <a:pt x="1" y="0"/>
                  </a:moveTo>
                  <a:cubicBezTo>
                    <a:pt x="1" y="1755"/>
                    <a:pt x="1424" y="3179"/>
                    <a:pt x="3181" y="3179"/>
                  </a:cubicBezTo>
                  <a:lnTo>
                    <a:pt x="21858" y="3179"/>
                  </a:lnTo>
                  <a:cubicBezTo>
                    <a:pt x="21859" y="3179"/>
                    <a:pt x="21860" y="3179"/>
                    <a:pt x="21861" y="3179"/>
                  </a:cubicBezTo>
                  <a:cubicBezTo>
                    <a:pt x="23616" y="3179"/>
                    <a:pt x="25039" y="1756"/>
                    <a:pt x="25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56"/>
          <p:cNvSpPr/>
          <p:nvPr/>
        </p:nvSpPr>
        <p:spPr>
          <a:xfrm>
            <a:off x="2564315" y="3195521"/>
            <a:ext cx="221936" cy="221936"/>
          </a:xfrm>
          <a:custGeom>
            <a:avLst/>
            <a:gdLst/>
            <a:ahLst/>
            <a:cxnLst/>
            <a:rect l="l" t="t" r="r" b="b"/>
            <a:pathLst>
              <a:path w="14642" h="14642" extrusionOk="0">
                <a:moveTo>
                  <a:pt x="7322" y="1"/>
                </a:moveTo>
                <a:cubicBezTo>
                  <a:pt x="3275" y="1"/>
                  <a:pt x="1" y="3274"/>
                  <a:pt x="1" y="7322"/>
                </a:cubicBezTo>
                <a:lnTo>
                  <a:pt x="1" y="14641"/>
                </a:lnTo>
                <a:lnTo>
                  <a:pt x="146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4" name="Google Shape;2884;p56"/>
          <p:cNvGrpSpPr/>
          <p:nvPr/>
        </p:nvGrpSpPr>
        <p:grpSpPr>
          <a:xfrm>
            <a:off x="5275429" y="3494434"/>
            <a:ext cx="415036" cy="861965"/>
            <a:chOff x="4089139" y="3416366"/>
            <a:chExt cx="446516" cy="927342"/>
          </a:xfrm>
        </p:grpSpPr>
        <p:sp>
          <p:nvSpPr>
            <p:cNvPr id="2885" name="Google Shape;2885;p56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6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6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6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9" name="Google Shape;2889;p56"/>
          <p:cNvSpPr/>
          <p:nvPr/>
        </p:nvSpPr>
        <p:spPr>
          <a:xfrm>
            <a:off x="5289915" y="3601750"/>
            <a:ext cx="386100" cy="6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1" name="Google Shape;2891;p56"/>
          <p:cNvCxnSpPr/>
          <p:nvPr/>
        </p:nvCxnSpPr>
        <p:spPr>
          <a:xfrm>
            <a:off x="3375450" y="1048500"/>
            <a:ext cx="2393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879;p56"/>
          <p:cNvSpPr/>
          <p:nvPr/>
        </p:nvSpPr>
        <p:spPr>
          <a:xfrm>
            <a:off x="3375450" y="1593318"/>
            <a:ext cx="2660003" cy="1426995"/>
          </a:xfrm>
          <a:custGeom>
            <a:avLst/>
            <a:gdLst/>
            <a:ahLst/>
            <a:cxnLst/>
            <a:rect l="l" t="t" r="r" b="b"/>
            <a:pathLst>
              <a:path w="102491" h="65887" extrusionOk="0">
                <a:moveTo>
                  <a:pt x="1" y="1"/>
                </a:moveTo>
                <a:lnTo>
                  <a:pt x="1" y="65886"/>
                </a:lnTo>
                <a:lnTo>
                  <a:pt x="102490" y="65886"/>
                </a:lnTo>
                <a:lnTo>
                  <a:pt x="10249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9" name="Google Shape;2869;p56"/>
          <p:cNvGrpSpPr/>
          <p:nvPr/>
        </p:nvGrpSpPr>
        <p:grpSpPr>
          <a:xfrm>
            <a:off x="5554635" y="2691084"/>
            <a:ext cx="1118132" cy="1447011"/>
            <a:chOff x="4338285" y="2552085"/>
            <a:chExt cx="1202939" cy="1556763"/>
          </a:xfrm>
        </p:grpSpPr>
        <p:sp>
          <p:nvSpPr>
            <p:cNvPr id="2870" name="Google Shape;2870;p56"/>
            <p:cNvSpPr/>
            <p:nvPr/>
          </p:nvSpPr>
          <p:spPr>
            <a:xfrm>
              <a:off x="4338285" y="2552085"/>
              <a:ext cx="1202939" cy="1556763"/>
            </a:xfrm>
            <a:custGeom>
              <a:avLst/>
              <a:gdLst/>
              <a:ahLst/>
              <a:cxnLst/>
              <a:rect l="l" t="t" r="r" b="b"/>
              <a:pathLst>
                <a:path w="73766" h="95463" extrusionOk="0">
                  <a:moveTo>
                    <a:pt x="4340" y="1"/>
                  </a:moveTo>
                  <a:cubicBezTo>
                    <a:pt x="1935" y="1"/>
                    <a:pt x="0" y="1936"/>
                    <a:pt x="0" y="4340"/>
                  </a:cubicBezTo>
                  <a:lnTo>
                    <a:pt x="0" y="91123"/>
                  </a:lnTo>
                  <a:cubicBezTo>
                    <a:pt x="0" y="93527"/>
                    <a:pt x="1935" y="95462"/>
                    <a:pt x="4340" y="95462"/>
                  </a:cubicBezTo>
                  <a:lnTo>
                    <a:pt x="69426" y="95462"/>
                  </a:lnTo>
                  <a:cubicBezTo>
                    <a:pt x="71830" y="95462"/>
                    <a:pt x="73766" y="93527"/>
                    <a:pt x="73766" y="91123"/>
                  </a:cubicBezTo>
                  <a:lnTo>
                    <a:pt x="73766" y="4340"/>
                  </a:lnTo>
                  <a:cubicBezTo>
                    <a:pt x="73766" y="1936"/>
                    <a:pt x="71830" y="1"/>
                    <a:pt x="69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6"/>
            <p:cNvSpPr/>
            <p:nvPr/>
          </p:nvSpPr>
          <p:spPr>
            <a:xfrm>
              <a:off x="4409044" y="2622860"/>
              <a:ext cx="1061423" cy="1415230"/>
            </a:xfrm>
            <a:custGeom>
              <a:avLst/>
              <a:gdLst/>
              <a:ahLst/>
              <a:cxnLst/>
              <a:rect l="l" t="t" r="r" b="b"/>
              <a:pathLst>
                <a:path w="65088" h="86784" extrusionOk="0">
                  <a:moveTo>
                    <a:pt x="1" y="0"/>
                  </a:moveTo>
                  <a:lnTo>
                    <a:pt x="1" y="34371"/>
                  </a:lnTo>
                  <a:lnTo>
                    <a:pt x="1" y="86783"/>
                  </a:lnTo>
                  <a:lnTo>
                    <a:pt x="65087" y="86783"/>
                  </a:lnTo>
                  <a:lnTo>
                    <a:pt x="65087" y="34371"/>
                  </a:lnTo>
                  <a:lnTo>
                    <a:pt x="650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3"/>
          <p:cNvSpPr txBox="1">
            <a:spLocks noGrp="1"/>
          </p:cNvSpPr>
          <p:nvPr>
            <p:ph type="title"/>
          </p:nvPr>
        </p:nvSpPr>
        <p:spPr>
          <a:xfrm>
            <a:off x="1884900" y="3593475"/>
            <a:ext cx="537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0" dirty="0" smtClean="0"/>
              <a:t>Thank </a:t>
            </a:r>
            <a:r>
              <a:rPr lang="en-US" sz="2000" b="0" dirty="0"/>
              <a:t>you for your attention</a:t>
            </a:r>
            <a:endParaRPr sz="2000" dirty="0"/>
          </a:p>
        </p:txBody>
      </p:sp>
      <p:sp>
        <p:nvSpPr>
          <p:cNvPr id="1352" name="Google Shape;1352;p43"/>
          <p:cNvSpPr txBox="1">
            <a:spLocks noGrp="1"/>
          </p:cNvSpPr>
          <p:nvPr>
            <p:ph type="subTitle" idx="1"/>
          </p:nvPr>
        </p:nvSpPr>
        <p:spPr>
          <a:xfrm>
            <a:off x="1884900" y="1660175"/>
            <a:ext cx="5374200" cy="18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have any question?</a:t>
            </a:r>
            <a:endParaRPr dirty="0"/>
          </a:p>
        </p:txBody>
      </p:sp>
      <p:cxnSp>
        <p:nvCxnSpPr>
          <p:cNvPr id="1353" name="Google Shape;1353;p43"/>
          <p:cNvCxnSpPr/>
          <p:nvPr/>
        </p:nvCxnSpPr>
        <p:spPr>
          <a:xfrm>
            <a:off x="3187050" y="4089975"/>
            <a:ext cx="2769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4" name="Google Shape;1354;p43"/>
          <p:cNvSpPr txBox="1"/>
          <p:nvPr/>
        </p:nvSpPr>
        <p:spPr>
          <a:xfrm>
            <a:off x="1884900" y="352625"/>
            <a:ext cx="53742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  <a:endParaRPr sz="6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Archivo Black</vt:lpstr>
      <vt:lpstr>Source Sans Pro</vt:lpstr>
      <vt:lpstr>Arial</vt:lpstr>
      <vt:lpstr>Social Inclusion Project Proposal by Slidesgo</vt:lpstr>
      <vt:lpstr>Responsive Web</vt:lpstr>
      <vt:lpstr>Tools &amp; Technology</vt:lpstr>
      <vt:lpstr>Hyper Text Markup Language</vt:lpstr>
      <vt:lpstr>Cascading Style Sheet</vt:lpstr>
      <vt:lpstr>Bootstrap</vt:lpstr>
      <vt:lpstr>Demonstration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cp:lastModifiedBy>Code Breaker</cp:lastModifiedBy>
  <cp:revision>5</cp:revision>
  <dcterms:modified xsi:type="dcterms:W3CDTF">2022-04-10T09:48:29Z</dcterms:modified>
</cp:coreProperties>
</file>