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Goal is to create a simple Tic </a:t>
            </a:r>
            <a:r>
              <a:rPr lang="en-US" dirty="0" err="1" smtClean="0"/>
              <a:t>Tac</a:t>
            </a:r>
            <a:r>
              <a:rPr lang="en-US" dirty="0" smtClean="0"/>
              <a:t> Toe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0" y="3159594"/>
            <a:ext cx="5237018" cy="25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that represents all the possible boxes.</a:t>
            </a:r>
          </a:p>
          <a:p>
            <a:r>
              <a:rPr lang="en-US" dirty="0" smtClean="0"/>
              <a:t>Create an array that has all possible winning combinations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JavaFX</a:t>
            </a:r>
            <a:r>
              <a:rPr lang="en-US" dirty="0" smtClean="0"/>
              <a:t> layout that allows displaying of boxes that take in the image of X and O. </a:t>
            </a:r>
            <a:endParaRPr lang="en-US" dirty="0"/>
          </a:p>
        </p:txBody>
      </p:sp>
      <p:pic>
        <p:nvPicPr>
          <p:cNvPr id="1028" name="Picture 4" descr="https://cdn3.iconfinder.com/data/icons/brain-games/1042/Tic-Tac-Toe-Game-gr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48" y="725342"/>
            <a:ext cx="1560657" cy="156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TicTacToe</a:t>
            </a:r>
            <a:endParaRPr lang="en-US" dirty="0" smtClean="0"/>
          </a:p>
          <a:p>
            <a:pPr lvl="1"/>
            <a:r>
              <a:rPr lang="en-US" dirty="0" smtClean="0"/>
              <a:t>Controller</a:t>
            </a:r>
          </a:p>
          <a:p>
            <a:pPr marL="914400" lvl="2" indent="0">
              <a:buNone/>
            </a:pPr>
            <a:r>
              <a:rPr lang="en-US" dirty="0" smtClean="0"/>
              <a:t>Extends Mechanics and adds image functionality and click events.</a:t>
            </a:r>
          </a:p>
          <a:p>
            <a:pPr lvl="1"/>
            <a:r>
              <a:rPr lang="en-US" dirty="0" smtClean="0"/>
              <a:t>Mechanics</a:t>
            </a:r>
          </a:p>
          <a:p>
            <a:pPr marL="914400" lvl="2" indent="0">
              <a:buNone/>
            </a:pPr>
            <a:r>
              <a:rPr lang="en-US" dirty="0" smtClean="0"/>
              <a:t>Represents the logic of the game, Handles positions and winning.</a:t>
            </a:r>
          </a:p>
          <a:p>
            <a:pPr lvl="1"/>
            <a:r>
              <a:rPr lang="en-US" dirty="0" smtClean="0"/>
              <a:t>Main</a:t>
            </a:r>
          </a:p>
          <a:p>
            <a:pPr marL="914400" lvl="2" indent="0">
              <a:buNone/>
            </a:pPr>
            <a:r>
              <a:rPr lang="en-US" dirty="0" smtClean="0"/>
              <a:t>The main file that runs the entire project.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162577"/>
            <a:ext cx="952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list of data fields.</a:t>
            </a:r>
          </a:p>
          <a:p>
            <a:r>
              <a:rPr lang="en-US" dirty="0" smtClean="0"/>
              <a:t>The game creates an array that holds the letter entered whether X or O.</a:t>
            </a:r>
          </a:p>
          <a:p>
            <a:r>
              <a:rPr lang="en-US" dirty="0" smtClean="0"/>
              <a:t>Checks the game state to see if a winning combination has been entered it is done using a bunch of if statements.</a:t>
            </a:r>
          </a:p>
          <a:p>
            <a:r>
              <a:rPr lang="en-US" dirty="0" smtClean="0"/>
              <a:t>The mechanics class is a Parent class for the Controller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982132"/>
            <a:ext cx="1233487" cy="12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image view to display the image of the X or the O</a:t>
            </a:r>
          </a:p>
          <a:p>
            <a:r>
              <a:rPr lang="en-US" dirty="0" smtClean="0"/>
              <a:t>Has boxes to determine which box a user has clicked</a:t>
            </a:r>
          </a:p>
          <a:p>
            <a:r>
              <a:rPr lang="en-US" dirty="0" smtClean="0"/>
              <a:t>Extends the Mechanics class making this a child or sub class.</a:t>
            </a:r>
          </a:p>
          <a:p>
            <a:r>
              <a:rPr lang="en-US" dirty="0" smtClean="0"/>
              <a:t>The controller class also manages and displays the score by incrementing it every time X or O wins.</a:t>
            </a:r>
          </a:p>
          <a:p>
            <a:r>
              <a:rPr lang="en-US" dirty="0" smtClean="0"/>
              <a:t>Also responsible for asking user for the players name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12559"/>
            <a:ext cx="1439016" cy="12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221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Tic Tac Toe</vt:lpstr>
      <vt:lpstr>The Goal</vt:lpstr>
      <vt:lpstr>The Design</vt:lpstr>
      <vt:lpstr>The Classes</vt:lpstr>
      <vt:lpstr>The Mechanics Class</vt:lpstr>
      <vt:lpstr>The Controller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Langsto.Duncanson001</dc:creator>
  <cp:lastModifiedBy>Langsto.Duncanson001</cp:lastModifiedBy>
  <cp:revision>7</cp:revision>
  <dcterms:created xsi:type="dcterms:W3CDTF">2015-04-21T13:46:13Z</dcterms:created>
  <dcterms:modified xsi:type="dcterms:W3CDTF">2015-04-21T14:51:32Z</dcterms:modified>
</cp:coreProperties>
</file>