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62E93-3100-41AC-9B12-48D42D411CEF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128E3-A887-4550-A38E-A547A9B8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0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AC59-6EAF-49A7-BBD0-D4E78CD5301D}" type="datetime1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Α.Τ.Ε.Ι. ΘΕΣΣΑΛΟΝΙΚΗΣ - ΤΜΗΜΑ ΠΛΗΡΟΦΟΡΙΚΗΣ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D9CB-9EC0-4B3A-B5B9-C10F7822CF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481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ACDC-B064-41DC-ACD1-0EE9BD056016}" type="datetime1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Α.Τ.Ε.Ι. ΘΕΣΣΑΛΟΝΙΚΗΣ - ΤΜΗΜΑ ΠΛΗΡΟΦΟΡΙΚΗΣ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D9CB-9EC0-4B3A-B5B9-C10F7822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3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44C7-F683-4813-844F-4194793A9AC9}" type="datetime1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Α.Τ.Ε.Ι. ΘΕΣΣΑΛΟΝΙΚΗΣ - ΤΜΗΜΑ ΠΛΗΡΟΦΟΡΙΚΗΣ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D9CB-9EC0-4B3A-B5B9-C10F7822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6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A1BC-E0E5-4DC0-A5C9-501B561DDE19}" type="datetime1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Α.Τ.Ε.Ι. ΘΕΣΣΑΛΟΝΙΚΗΣ - ΤΜΗΜΑ ΠΛΗΡΟΦΟΡΙΚΗΣ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D9CB-9EC0-4B3A-B5B9-C10F7822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8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9B8D-1C0C-4E30-AAA3-04782F1524DD}" type="datetime1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Α.Τ.Ε.Ι. ΘΕΣΣΑΛΟΝΙΚΗΣ - ΤΜΗΜΑ ΠΛΗΡΟΦΟΡΙΚΗΣ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D9CB-9EC0-4B3A-B5B9-C10F7822CF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630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B19C-BF02-49CF-AA8A-A941E61C40B0}" type="datetime1">
              <a:rPr lang="en-US" smtClean="0"/>
              <a:t>08-Jan-19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Α.Τ.Ε.Ι. ΘΕΣΣΑΛΟΝΙΚΗΣ - ΤΜΗΜΑ ΠΛΗΡΟΦΟΡΙΚΗΣ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D9CB-9EC0-4B3A-B5B9-C10F7822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9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0175-07E9-4ACB-9B19-2DCE83F8EFB1}" type="datetime1">
              <a:rPr lang="en-US" smtClean="0"/>
              <a:t>08-Jan-19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Α.Τ.Ε.Ι. ΘΕΣΣΑΛΟΝΙΚΗΣ - ΤΜΗΜΑ ΠΛΗΡΟΦΟΡΙΚΗΣ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D9CB-9EC0-4B3A-B5B9-C10F7822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1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61E3-10F6-4085-95E7-02E171E6BDAA}" type="datetime1">
              <a:rPr lang="en-US" smtClean="0"/>
              <a:t>08-Jan-19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Α.Τ.Ε.Ι. ΘΕΣΣΑΛΟΝΙΚΗΣ - ΤΜΗΜΑ ΠΛΗΡΟΦΟΡΙΚΗΣ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D9CB-9EC0-4B3A-B5B9-C10F7822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3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638E-CC51-4362-8736-F00C9240B7D2}" type="datetime1">
              <a:rPr lang="en-US" smtClean="0"/>
              <a:t>08-Jan-19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l-GR" smtClean="0"/>
              <a:t>Α.Τ.Ε.Ι. ΘΕΣΣΑΛΟΝΙΚΗΣ - ΤΜΗΜΑ ΠΛΗΡΟΦΟΡΙΚΗΣ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D9CB-9EC0-4B3A-B5B9-C10F7822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9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8FEE13C-467B-40EC-BA97-7E17085CE559}" type="datetime1">
              <a:rPr lang="en-US" smtClean="0"/>
              <a:t>08-Jan-19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l-GR" smtClean="0"/>
              <a:t>Α.Τ.Ε.Ι. ΘΕΣΣΑΛΟΝΙΚΗΣ - ΤΜΗΜΑ ΠΛΗΡΟΦΟΡΙΚΗΣ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02D9CB-9EC0-4B3A-B5B9-C10F7822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0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35BC-A53C-4249-A1F6-EE6BE0D3BBCF}" type="datetime1">
              <a:rPr lang="en-US" smtClean="0"/>
              <a:t>08-Jan-19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Α.Τ.Ε.Ι. ΘΕΣΣΑΛΟΝΙΚΗΣ - ΤΜΗΜΑ ΠΛΗΡΟΦΟΡΙΚΗΣ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D9CB-9EC0-4B3A-B5B9-C10F7822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3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486CC6-7065-4C7D-8347-A4284619E917}" type="datetime1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l-GR" smtClean="0"/>
              <a:t>Α.Τ.Ε.Ι. ΘΕΣΣΑΛΟΝΙΚΗΣ - ΤΜΗΜΑ ΠΛΗΡΟΦΟΡΙΚΗΣ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02D9CB-9EC0-4B3A-B5B9-C10F7822CF0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6600" dirty="0" smtClean="0"/>
              <a:t>ΕΓΚΥΚΛΟΠΑΙΔΕΙΑ ΑΔΟΠΣΕ – ΟΜΑΔΑ 8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388999"/>
          </a:xfrm>
        </p:spPr>
        <p:txBody>
          <a:bodyPr>
            <a:normAutofit fontScale="70000" lnSpcReduction="20000"/>
          </a:bodyPr>
          <a:lstStyle/>
          <a:p>
            <a:r>
              <a:rPr lang="el-GR" dirty="0" smtClean="0"/>
              <a:t>ΟΔΥΣΣΕΑΣ ΚΑΡΑΣΤΕΡΓΙΟΥ</a:t>
            </a:r>
          </a:p>
          <a:p>
            <a:r>
              <a:rPr lang="el-GR" dirty="0" smtClean="0"/>
              <a:t>ΑΘΑΝΑΣΙΟΣ ΚΟΝΤΟΥΔΗΣ</a:t>
            </a:r>
          </a:p>
          <a:p>
            <a:r>
              <a:rPr lang="el-GR" dirty="0" smtClean="0"/>
              <a:t>ΑΛΕΞΑΝΔΡΟΣ ΤΣΑΚΙΡΗΣ</a:t>
            </a:r>
          </a:p>
          <a:p>
            <a:r>
              <a:rPr lang="el-GR" dirty="0" smtClean="0"/>
              <a:t>ΙΩΑΝΝΗΣ-ΑΓΓΕΛΟΣ ΧΑΪΔΕΜΕΝΟΣ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261" y="332738"/>
            <a:ext cx="1605547" cy="1335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5" y="476648"/>
            <a:ext cx="2544417" cy="104770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Α.Τ.Ε.Ι. ΘΕΣΣΑΛΟΝΙΚΗΣ - ΤΜΗΜΑ ΠΛΗΡΟΦΟΡΙΚΗΣ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D9CB-9EC0-4B3A-B5B9-C10F7822CF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8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ΠΡΟΓΡΑΜΜΑ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Το πρόγραμμα που υλοποιήθηκε αποτελεί μία εφαρμογή </a:t>
            </a:r>
            <a:r>
              <a:rPr lang="el-GR" b="1" dirty="0" smtClean="0"/>
              <a:t>ηλεκτρονικής</a:t>
            </a:r>
            <a:r>
              <a:rPr lang="el-GR" dirty="0" smtClean="0"/>
              <a:t> </a:t>
            </a:r>
            <a:r>
              <a:rPr lang="el-GR" b="1" dirty="0" smtClean="0"/>
              <a:t>εγκυκλοπαίδειας</a:t>
            </a:r>
            <a:r>
              <a:rPr lang="el-GR" dirty="0" smtClean="0"/>
              <a:t>.</a:t>
            </a:r>
            <a:endParaRPr lang="en-US" dirty="0" smtClean="0"/>
          </a:p>
          <a:p>
            <a:r>
              <a:rPr lang="el-GR" dirty="0" smtClean="0"/>
              <a:t>Υποστηρίζει </a:t>
            </a:r>
            <a:r>
              <a:rPr lang="el-GR" b="1" dirty="0" smtClean="0"/>
              <a:t>κατέβασμα</a:t>
            </a:r>
            <a:r>
              <a:rPr lang="el-GR" dirty="0" smtClean="0"/>
              <a:t> του λήμματος αλλά και </a:t>
            </a:r>
            <a:r>
              <a:rPr lang="el-GR" b="1" dirty="0" smtClean="0"/>
              <a:t>ανέβασμα</a:t>
            </a:r>
            <a:r>
              <a:rPr lang="el-GR" dirty="0" smtClean="0"/>
              <a:t> νέου.</a:t>
            </a:r>
          </a:p>
          <a:p>
            <a:r>
              <a:rPr lang="el-GR" dirty="0" smtClean="0"/>
              <a:t>Τα λήμματα είναι αποθηκευμένα σε </a:t>
            </a:r>
            <a:r>
              <a:rPr lang="en-US" dirty="0" smtClean="0"/>
              <a:t>html </a:t>
            </a:r>
            <a:r>
              <a:rPr lang="el-GR" dirty="0" smtClean="0"/>
              <a:t>μορφή σε </a:t>
            </a:r>
            <a:r>
              <a:rPr lang="el-GR" b="1" dirty="0" smtClean="0"/>
              <a:t>βάση</a:t>
            </a:r>
            <a:r>
              <a:rPr lang="el-GR" dirty="0" smtClean="0"/>
              <a:t> </a:t>
            </a:r>
            <a:r>
              <a:rPr lang="el-GR" b="1" dirty="0" smtClean="0"/>
              <a:t>δεδομένων</a:t>
            </a:r>
            <a:r>
              <a:rPr lang="el-GR" dirty="0" smtClean="0"/>
              <a:t>.</a:t>
            </a:r>
          </a:p>
          <a:p>
            <a:r>
              <a:rPr lang="el-GR" dirty="0" smtClean="0"/>
              <a:t>Υπάρχουν 5 βασικές ενδεικτικές </a:t>
            </a:r>
            <a:r>
              <a:rPr lang="el-GR" b="1" dirty="0" smtClean="0"/>
              <a:t>κατηγορίες</a:t>
            </a:r>
            <a:r>
              <a:rPr lang="el-GR" dirty="0" smtClean="0"/>
              <a:t>:</a:t>
            </a:r>
          </a:p>
          <a:p>
            <a:pPr lvl="1">
              <a:spcBef>
                <a:spcPts val="0"/>
              </a:spcBef>
            </a:pPr>
            <a:r>
              <a:rPr lang="el-GR" sz="1600" dirty="0" smtClean="0"/>
              <a:t>Άθληση</a:t>
            </a:r>
          </a:p>
          <a:p>
            <a:pPr lvl="1">
              <a:spcBef>
                <a:spcPts val="0"/>
              </a:spcBef>
            </a:pPr>
            <a:r>
              <a:rPr lang="el-GR" sz="1600" dirty="0" smtClean="0"/>
              <a:t>Επιστήμη</a:t>
            </a:r>
          </a:p>
          <a:p>
            <a:pPr lvl="1">
              <a:spcBef>
                <a:spcPts val="0"/>
              </a:spcBef>
            </a:pPr>
            <a:r>
              <a:rPr lang="el-GR" sz="1600" dirty="0" smtClean="0"/>
              <a:t>Επιστήμη</a:t>
            </a:r>
          </a:p>
          <a:p>
            <a:pPr lvl="1">
              <a:spcBef>
                <a:spcPts val="0"/>
              </a:spcBef>
            </a:pPr>
            <a:r>
              <a:rPr lang="el-GR" sz="1600" dirty="0" smtClean="0"/>
              <a:t>Μουσική</a:t>
            </a:r>
          </a:p>
          <a:p>
            <a:pPr lvl="1">
              <a:spcBef>
                <a:spcPts val="0"/>
              </a:spcBef>
            </a:pPr>
            <a:r>
              <a:rPr lang="el-GR" sz="1600" dirty="0" smtClean="0"/>
              <a:t>Πολιτισμός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Α.Τ.Ε.Ι. ΘΕΣΣΑΛΟΝΙΚΗΣ - ΤΜΗΜΑ ΠΛΗΡΟΦΟΡΙΚΗΣ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D9CB-9EC0-4B3A-B5B9-C10F7822CF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3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εμφάνιση του προγράμματος βασίστηκε σε σύγχρονο «</a:t>
            </a:r>
            <a:r>
              <a:rPr lang="en-US" b="1" dirty="0" smtClean="0"/>
              <a:t>flat</a:t>
            </a:r>
            <a:r>
              <a:rPr lang="el-GR" dirty="0" smtClean="0"/>
              <a:t>» </a:t>
            </a:r>
            <a:r>
              <a:rPr lang="en-US" dirty="0" smtClean="0"/>
              <a:t>design</a:t>
            </a:r>
            <a:r>
              <a:rPr lang="el-GR" dirty="0" smtClean="0"/>
              <a:t>.</a:t>
            </a:r>
          </a:p>
          <a:p>
            <a:r>
              <a:rPr lang="el-GR" dirty="0" smtClean="0"/>
              <a:t>Χρησιμοποιήθηκαν τα </a:t>
            </a:r>
            <a:r>
              <a:rPr lang="en-US" b="1" dirty="0" smtClean="0"/>
              <a:t>Windows</a:t>
            </a:r>
            <a:r>
              <a:rPr lang="en-US" dirty="0" smtClean="0"/>
              <a:t> </a:t>
            </a:r>
            <a:r>
              <a:rPr lang="en-US" b="1" dirty="0" smtClean="0"/>
              <a:t>Forms</a:t>
            </a:r>
            <a:r>
              <a:rPr lang="en-US" dirty="0" smtClean="0"/>
              <a:t> </a:t>
            </a:r>
            <a:r>
              <a:rPr lang="el-GR" dirty="0" smtClean="0"/>
              <a:t>με εκτενή τροποποίηση ώστε να συμφωνούν με τα στάνταρ του </a:t>
            </a:r>
            <a:r>
              <a:rPr lang="en-US" dirty="0" smtClean="0"/>
              <a:t>flat design.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4" y="2896076"/>
            <a:ext cx="5988967" cy="339042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Α.Τ.Ε.Ι. ΘΕΣΣΑΛΟΝΙΚΗΣ - ΤΜΗΜΑ ΠΛΗΡΟΦΟΡΙΚΗΣ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D9CB-9EC0-4B3A-B5B9-C10F7822CF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3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ΤΡΟΠΟΣ ΑΝΑΠΤΥΞΗΣ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μεθοδολογία ανάπτυξης που επιλέξαμε να χρησιμοποιήσουμε, χωρίς να έχουμε κάποια προηγούμενη εμπειρία αλλά κυρίως λόγω της φύσης του </a:t>
            </a:r>
            <a:r>
              <a:rPr lang="en-US" dirty="0" smtClean="0"/>
              <a:t>project</a:t>
            </a:r>
            <a:r>
              <a:rPr lang="el-GR" dirty="0" smtClean="0"/>
              <a:t> είναι η </a:t>
            </a:r>
            <a:r>
              <a:rPr lang="en-US" b="1" dirty="0" smtClean="0"/>
              <a:t>Feature-driven </a:t>
            </a:r>
            <a:r>
              <a:rPr lang="el-GR" b="1" dirty="0" smtClean="0"/>
              <a:t>ανάπτυξη</a:t>
            </a:r>
            <a:r>
              <a:rPr lang="el-GR" dirty="0" smtClean="0"/>
              <a:t>.</a:t>
            </a:r>
          </a:p>
          <a:p>
            <a:r>
              <a:rPr lang="el-GR" dirty="0" smtClean="0"/>
              <a:t>Αρχικά συζητήθηκε το </a:t>
            </a:r>
            <a:r>
              <a:rPr lang="el-GR" b="1" dirty="0" smtClean="0"/>
              <a:t>γενικό</a:t>
            </a:r>
            <a:r>
              <a:rPr lang="el-GR" dirty="0" smtClean="0"/>
              <a:t> </a:t>
            </a:r>
            <a:r>
              <a:rPr lang="el-GR" b="1" dirty="0" smtClean="0"/>
              <a:t>μοντέλο</a:t>
            </a:r>
            <a:r>
              <a:rPr lang="el-GR" dirty="0" smtClean="0"/>
              <a:t>.</a:t>
            </a:r>
            <a:r>
              <a:rPr lang="en-US" dirty="0" smtClean="0"/>
              <a:t> </a:t>
            </a:r>
            <a:r>
              <a:rPr lang="el-GR" dirty="0" smtClean="0"/>
              <a:t>Αποφασίστηκε η υψηλού επιπέδου </a:t>
            </a:r>
            <a:r>
              <a:rPr lang="el-GR" b="1" dirty="0" smtClean="0"/>
              <a:t>σκοπιά</a:t>
            </a:r>
            <a:r>
              <a:rPr lang="el-GR" dirty="0" smtClean="0"/>
              <a:t> του συστήματος.</a:t>
            </a:r>
          </a:p>
          <a:p>
            <a:r>
              <a:rPr lang="el-GR" dirty="0" smtClean="0"/>
              <a:t>Στη συνέχεια, όπως ζητήθηκε, δημιουργήθηκε η </a:t>
            </a:r>
            <a:r>
              <a:rPr lang="el-GR" b="1" dirty="0" smtClean="0"/>
              <a:t>λίστα</a:t>
            </a:r>
            <a:r>
              <a:rPr lang="el-GR" dirty="0" smtClean="0"/>
              <a:t> </a:t>
            </a:r>
            <a:r>
              <a:rPr lang="el-GR" b="1" dirty="0" smtClean="0"/>
              <a:t>των</a:t>
            </a:r>
            <a:r>
              <a:rPr lang="el-GR" dirty="0" smtClean="0"/>
              <a:t> </a:t>
            </a:r>
            <a:r>
              <a:rPr lang="el-GR" b="1" dirty="0" smtClean="0"/>
              <a:t>λειτουργιών</a:t>
            </a:r>
            <a:r>
              <a:rPr lang="el-GR" dirty="0" smtClean="0"/>
              <a:t> μέσω λειτουργικής διάσπασης.</a:t>
            </a:r>
          </a:p>
          <a:p>
            <a:r>
              <a:rPr lang="el-GR" dirty="0" smtClean="0"/>
              <a:t>Τέλος, η ανάπτυξη ξεκίνησε και κατέληξε μέσω της ανάπτυξης εστιασμένη σε </a:t>
            </a:r>
            <a:r>
              <a:rPr lang="el-GR" b="1" dirty="0" smtClean="0"/>
              <a:t>λειτουργία</a:t>
            </a:r>
            <a:r>
              <a:rPr lang="el-GR" dirty="0" smtClean="0"/>
              <a:t> (</a:t>
            </a:r>
            <a:r>
              <a:rPr lang="en-US" dirty="0" smtClean="0"/>
              <a:t>feature).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Α.Τ.Ε.Ι. ΘΕΣΣΑΛΟΝΙΚΗΣ - ΤΜΗΜΑ ΠΛΗΡΟΦΟΡΙΚΗΣ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D9CB-9EC0-4B3A-B5B9-C10F7822CF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ΛΕΙΤΟΥΡΓΙΑ</a:t>
            </a:r>
            <a:br>
              <a:rPr lang="el-GR" dirty="0" smtClean="0"/>
            </a:br>
            <a:r>
              <a:rPr lang="el-GR" sz="3600" i="1" dirty="0" smtClean="0"/>
              <a:t>ΚΥΡΙΑ ΟΘΟΝΗ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050241"/>
          </a:xfrm>
        </p:spPr>
        <p:txBody>
          <a:bodyPr>
            <a:normAutofit fontScale="92500"/>
          </a:bodyPr>
          <a:lstStyle/>
          <a:p>
            <a:r>
              <a:rPr lang="el-GR" dirty="0" smtClean="0"/>
              <a:t>Η κύρια οθόνη αποτελείται από ένα κομμάτι με κουμπιά που </a:t>
            </a:r>
            <a:r>
              <a:rPr lang="el-GR" b="1" dirty="0" smtClean="0"/>
              <a:t>δεν</a:t>
            </a:r>
            <a:r>
              <a:rPr lang="el-GR" dirty="0" smtClean="0"/>
              <a:t> </a:t>
            </a:r>
            <a:r>
              <a:rPr lang="el-GR" b="1" dirty="0" smtClean="0"/>
              <a:t>αλλάζει</a:t>
            </a:r>
            <a:r>
              <a:rPr lang="el-GR" dirty="0" smtClean="0"/>
              <a:t> και ένα κομμάτι όπου θα προβάλλεται το περιεχόμενη και είναι </a:t>
            </a:r>
            <a:r>
              <a:rPr lang="el-GR" b="1" dirty="0" smtClean="0"/>
              <a:t>μεταβλητό</a:t>
            </a:r>
            <a:r>
              <a:rPr lang="el-GR" dirty="0" smtClean="0"/>
              <a:t>.</a:t>
            </a:r>
          </a:p>
          <a:p>
            <a:r>
              <a:rPr lang="el-GR" dirty="0" smtClean="0"/>
              <a:t>Η αριστερή μπάρα </a:t>
            </a:r>
            <a:r>
              <a:rPr lang="el-GR" b="1" dirty="0" smtClean="0"/>
              <a:t>πλοήγησης </a:t>
            </a:r>
            <a:r>
              <a:rPr lang="el-GR" dirty="0" smtClean="0"/>
              <a:t>διαθέτει τις 3 βασικές κατηγορίες:</a:t>
            </a:r>
          </a:p>
          <a:p>
            <a:pPr lvl="1"/>
            <a:r>
              <a:rPr lang="el-GR" dirty="0" smtClean="0"/>
              <a:t>Την αρχική σελίδα.</a:t>
            </a:r>
          </a:p>
          <a:p>
            <a:pPr lvl="1"/>
            <a:r>
              <a:rPr lang="el-GR" dirty="0" smtClean="0"/>
              <a:t>Τη σελίδα προβολής λήμματος (διατηρεί πάντα το τελευταίο λήμμα που φορτώθηκε).</a:t>
            </a:r>
          </a:p>
          <a:p>
            <a:pPr lvl="1"/>
            <a:r>
              <a:rPr lang="el-GR" dirty="0" smtClean="0"/>
              <a:t>Τη σελίδα κατηγοριών.</a:t>
            </a:r>
          </a:p>
          <a:p>
            <a:r>
              <a:rPr lang="el-GR" dirty="0" smtClean="0"/>
              <a:t>Επίσης διαθέτει </a:t>
            </a:r>
            <a:r>
              <a:rPr lang="el-GR" b="1" dirty="0" smtClean="0"/>
              <a:t>κουμπιά</a:t>
            </a:r>
            <a:r>
              <a:rPr lang="el-GR" dirty="0" smtClean="0"/>
              <a:t>, εισόδου, εγγραφής, </a:t>
            </a:r>
            <a:r>
              <a:rPr lang="en-US" dirty="0" smtClean="0"/>
              <a:t>text to speech </a:t>
            </a:r>
            <a:r>
              <a:rPr lang="el-GR" dirty="0" smtClean="0"/>
              <a:t>και βοήθειας καθώς και την ημερομηνία.</a:t>
            </a:r>
          </a:p>
          <a:p>
            <a:r>
              <a:rPr lang="el-GR" dirty="0" smtClean="0"/>
              <a:t>Στο πάνω μέρος υπάρχουν </a:t>
            </a:r>
            <a:r>
              <a:rPr lang="el-GR" b="1" dirty="0" smtClean="0"/>
              <a:t>κουμπιά</a:t>
            </a:r>
            <a:r>
              <a:rPr lang="el-GR" dirty="0" smtClean="0"/>
              <a:t> κατεβάσματος/ανεβάσματος λήμματος, κοινοποίησης, εκτύπωσης και </a:t>
            </a:r>
            <a:r>
              <a:rPr lang="el-GR" dirty="0" err="1" smtClean="0"/>
              <a:t>κλείσιμου</a:t>
            </a:r>
            <a:r>
              <a:rPr lang="el-GR" dirty="0" smtClean="0"/>
              <a:t> της εφαρμογής.</a:t>
            </a:r>
          </a:p>
          <a:p>
            <a:r>
              <a:rPr lang="el-GR" dirty="0" smtClean="0"/>
              <a:t>Πάντα επίσης υπάρχει η </a:t>
            </a:r>
            <a:r>
              <a:rPr lang="el-GR" b="1" dirty="0" smtClean="0"/>
              <a:t>αναζήτηση</a:t>
            </a:r>
            <a:r>
              <a:rPr lang="el-GR" dirty="0" smtClean="0"/>
              <a:t> λήμματος.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Α.Τ.Ε.Ι. ΘΕΣΣΑΛΟΝΙΚΗΣ - ΤΜΗΜΑ ΠΛΗΡΟΦΟΡΙΚΗΣ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D9CB-9EC0-4B3A-B5B9-C10F7822CF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0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ΛΕΙΤΟΥΡΓΙΑ</a:t>
            </a:r>
            <a:br>
              <a:rPr lang="el-GR" dirty="0" smtClean="0"/>
            </a:br>
            <a:r>
              <a:rPr lang="el-GR" sz="3600" dirty="0" smtClean="0"/>
              <a:t>ΠΡΟΣΒΑΣΗ ΛΗΜΜΑΤΩΝ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</a:t>
            </a:r>
            <a:r>
              <a:rPr lang="el-GR" b="1" dirty="0" smtClean="0"/>
              <a:t>πρόσβαση</a:t>
            </a:r>
            <a:r>
              <a:rPr lang="el-GR" dirty="0" smtClean="0"/>
              <a:t> στα λήμματα μπορεί να γίνει με τους εξής τρόπους:</a:t>
            </a:r>
          </a:p>
          <a:p>
            <a:pPr lvl="1"/>
            <a:r>
              <a:rPr lang="el-GR" dirty="0" smtClean="0"/>
              <a:t>Μέσω </a:t>
            </a:r>
            <a:r>
              <a:rPr lang="el-GR" b="1" dirty="0" smtClean="0"/>
              <a:t>αναζήτησης</a:t>
            </a:r>
            <a:r>
              <a:rPr lang="el-GR" dirty="0" smtClean="0"/>
              <a:t> από την κύρια οθόνη.</a:t>
            </a:r>
          </a:p>
          <a:p>
            <a:pPr lvl="1"/>
            <a:r>
              <a:rPr lang="el-GR" dirty="0" smtClean="0"/>
              <a:t>Από τα </a:t>
            </a:r>
            <a:r>
              <a:rPr lang="el-GR" b="1" dirty="0" smtClean="0"/>
              <a:t>τυχαία</a:t>
            </a:r>
            <a:r>
              <a:rPr lang="el-GR" dirty="0" smtClean="0"/>
              <a:t> λήμματα που εμφανίζονται στην </a:t>
            </a:r>
            <a:r>
              <a:rPr lang="el-GR" b="1" dirty="0" smtClean="0"/>
              <a:t>κεντρική</a:t>
            </a:r>
            <a:r>
              <a:rPr lang="el-GR" dirty="0" smtClean="0"/>
              <a:t> σελίδα.</a:t>
            </a:r>
          </a:p>
          <a:p>
            <a:pPr lvl="1"/>
            <a:r>
              <a:rPr lang="el-GR" dirty="0" smtClean="0"/>
              <a:t>Από τις </a:t>
            </a:r>
            <a:r>
              <a:rPr lang="el-GR" b="1" dirty="0" smtClean="0"/>
              <a:t>κατηγορίες</a:t>
            </a:r>
            <a:r>
              <a:rPr lang="el-GR" dirty="0" smtClean="0"/>
              <a:t> στη σελίδα κατηγοριών.</a:t>
            </a:r>
          </a:p>
          <a:p>
            <a:r>
              <a:rPr lang="el-GR" dirty="0" smtClean="0"/>
              <a:t>Για την πρόσθεση νέου λήμματος από το χρήστη, απαιτείται είσοδός του </a:t>
            </a:r>
            <a:r>
              <a:rPr lang="el-GR" smtClean="0"/>
              <a:t>στο σύστημα.</a:t>
            </a:r>
            <a:endParaRPr lang="el-G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Α.Τ.Ε.Ι. ΘΕΣΣΑΛΟΝΙΚΗΣ - ΤΜΗΜΑ ΠΛΗΡΟΦΟΡΙΚΗΣ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D9CB-9EC0-4B3A-B5B9-C10F7822CF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67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341</TotalTime>
  <Words>350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ΕΓΚΥΚΛΟΠΑΙΔΕΙΑ ΑΔΟΠΣΕ – ΟΜΑΔΑ 8</vt:lpstr>
      <vt:lpstr>ΤΟ ΠΡΟΓΡΑΜΜΑ</vt:lpstr>
      <vt:lpstr>LAYOUT</vt:lpstr>
      <vt:lpstr>ΤΡΟΠΟΣ ΑΝΑΠΤΥΞΗΣ</vt:lpstr>
      <vt:lpstr>ΛΕΙΤΟΥΡΓΙΑ ΚΥΡΙΑ ΟΘΟΝΗ</vt:lpstr>
      <vt:lpstr>ΛΕΙΤΟΥΡΓΙΑ ΠΡΟΣΒΑΣΗ ΛΗΜΜΑΤΩΝ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ΕΓΚΥΚΛΟΠΑΙΔΕΙΑ ΑΔΟΠΣΕ – ΟΜΑΔΑ 8</dc:title>
  <dc:creator>Alexandros Tsakiris</dc:creator>
  <cp:lastModifiedBy>Alexandros Tsakiris</cp:lastModifiedBy>
  <cp:revision>16</cp:revision>
  <dcterms:created xsi:type="dcterms:W3CDTF">2019-01-07T15:00:27Z</dcterms:created>
  <dcterms:modified xsi:type="dcterms:W3CDTF">2019-01-08T09:26:45Z</dcterms:modified>
</cp:coreProperties>
</file>