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70" r:id="rId4"/>
    <p:sldId id="262" r:id="rId5"/>
    <p:sldId id="261" r:id="rId6"/>
    <p:sldId id="263" r:id="rId7"/>
    <p:sldId id="258" r:id="rId8"/>
    <p:sldId id="259" r:id="rId9"/>
    <p:sldId id="264" r:id="rId10"/>
    <p:sldId id="265" r:id="rId11"/>
    <p:sldId id="266" r:id="rId12"/>
    <p:sldId id="268" r:id="rId13"/>
    <p:sldId id="267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58"/>
  </p:normalViewPr>
  <p:slideViewPr>
    <p:cSldViewPr snapToGrid="0">
      <p:cViewPr varScale="1">
        <p:scale>
          <a:sx n="120" d="100"/>
          <a:sy n="120" d="100"/>
        </p:scale>
        <p:origin x="1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FC083-1C29-49EB-9B0B-22C901E5A80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0E3B93-C573-4C6B-978B-EC82CEFCD3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 err="1"/>
            <a:t>Kullanıcı</a:t>
          </a:r>
          <a:r>
            <a:rPr lang="en-US" sz="1200" b="1" dirty="0"/>
            <a:t> </a:t>
          </a:r>
          <a:r>
            <a:rPr lang="en-US" sz="1200" b="1" dirty="0" err="1"/>
            <a:t>Yönetimi</a:t>
          </a:r>
          <a:r>
            <a:rPr lang="en-US" sz="1200" b="1" dirty="0"/>
            <a:t> (User Management):</a:t>
          </a:r>
          <a:r>
            <a:rPr lang="en-US" sz="1200" dirty="0"/>
            <a:t> Admin </a:t>
          </a:r>
          <a:r>
            <a:rPr lang="en-US" sz="1200" dirty="0" err="1"/>
            <a:t>yetkisine</a:t>
          </a:r>
          <a:r>
            <a:rPr lang="en-US" sz="1200" dirty="0"/>
            <a:t> </a:t>
          </a:r>
          <a:r>
            <a:rPr lang="en-US" sz="1200" dirty="0" err="1"/>
            <a:t>sahip</a:t>
          </a:r>
          <a:r>
            <a:rPr lang="en-US" sz="1200" dirty="0"/>
            <a:t> </a:t>
          </a:r>
          <a:r>
            <a:rPr lang="en-US" sz="1200" dirty="0" err="1"/>
            <a:t>kullanıcılar</a:t>
          </a:r>
          <a:r>
            <a:rPr lang="en-US" sz="1200" dirty="0"/>
            <a:t> </a:t>
          </a:r>
          <a:r>
            <a:rPr lang="en-US" sz="1200" dirty="0" err="1"/>
            <a:t>için</a:t>
          </a:r>
          <a:r>
            <a:rPr lang="en-US" sz="1200" dirty="0"/>
            <a:t> RESTful API </a:t>
          </a:r>
          <a:r>
            <a:rPr lang="en-US" sz="1200" dirty="0" err="1"/>
            <a:t>üzerinden</a:t>
          </a:r>
          <a:r>
            <a:rPr lang="en-US" sz="1200" dirty="0"/>
            <a:t> tam CRUD (Create, Read, Update, Delete) </a:t>
          </a:r>
          <a:r>
            <a:rPr lang="en-US" sz="1200" dirty="0" err="1"/>
            <a:t>işlevselliğini</a:t>
          </a:r>
          <a:r>
            <a:rPr lang="en-US" sz="1200" dirty="0"/>
            <a:t> </a:t>
          </a:r>
          <a:r>
            <a:rPr lang="en-US" sz="1200" dirty="0" err="1"/>
            <a:t>sunmak</a:t>
          </a:r>
          <a:r>
            <a:rPr lang="en-US" sz="1200" dirty="0"/>
            <a:t>.</a:t>
          </a:r>
        </a:p>
      </dgm:t>
    </dgm:pt>
    <dgm:pt modelId="{BA3262AA-1981-487E-A745-4F3F2E6269C9}" type="parTrans" cxnId="{F4D2CEBD-341C-4D4C-92AF-B0DCDDAB2E55}">
      <dgm:prSet/>
      <dgm:spPr/>
      <dgm:t>
        <a:bodyPr/>
        <a:lstStyle/>
        <a:p>
          <a:endParaRPr lang="en-US"/>
        </a:p>
      </dgm:t>
    </dgm:pt>
    <dgm:pt modelId="{E175403B-DCD9-42C7-9BF4-43E6D0336ED2}" type="sibTrans" cxnId="{F4D2CEBD-341C-4D4C-92AF-B0DCDDAB2E55}">
      <dgm:prSet/>
      <dgm:spPr/>
      <dgm:t>
        <a:bodyPr/>
        <a:lstStyle/>
        <a:p>
          <a:endParaRPr lang="en-US"/>
        </a:p>
      </dgm:t>
    </dgm:pt>
    <dgm:pt modelId="{0C8AF185-E29E-489E-BB54-C9717C5502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 err="1"/>
            <a:t>Kimlik</a:t>
          </a:r>
          <a:r>
            <a:rPr lang="en-US" sz="1200" b="1" dirty="0"/>
            <a:t> </a:t>
          </a:r>
          <a:r>
            <a:rPr lang="en-US" sz="1200" b="1" dirty="0" err="1"/>
            <a:t>Doğrulama</a:t>
          </a:r>
          <a:r>
            <a:rPr lang="en-US" sz="1200" b="1" dirty="0"/>
            <a:t> (Authentication):</a:t>
          </a:r>
          <a:r>
            <a:rPr lang="en-US" sz="1200" dirty="0"/>
            <a:t> JWT </a:t>
          </a:r>
          <a:r>
            <a:rPr lang="en-US" sz="1200" dirty="0" err="1"/>
            <a:t>tabanlı</a:t>
          </a:r>
          <a:r>
            <a:rPr lang="en-US" sz="1200" dirty="0"/>
            <a:t>, stateless </a:t>
          </a:r>
          <a:r>
            <a:rPr lang="en-US" sz="1200" dirty="0" err="1"/>
            <a:t>bir</a:t>
          </a:r>
          <a:r>
            <a:rPr lang="en-US" sz="1200" dirty="0"/>
            <a:t> </a:t>
          </a:r>
          <a:r>
            <a:rPr lang="en-US" sz="1200" dirty="0" err="1"/>
            <a:t>kimlik</a:t>
          </a:r>
          <a:r>
            <a:rPr lang="en-US" sz="1200" dirty="0"/>
            <a:t> </a:t>
          </a:r>
          <a:r>
            <a:rPr lang="en-US" sz="1200" dirty="0" err="1"/>
            <a:t>doğrulama</a:t>
          </a:r>
          <a:r>
            <a:rPr lang="en-US" sz="1200" dirty="0"/>
            <a:t> </a:t>
          </a:r>
          <a:r>
            <a:rPr lang="en-US" sz="1200" dirty="0" err="1"/>
            <a:t>mekanizması</a:t>
          </a:r>
          <a:r>
            <a:rPr lang="en-US" sz="1200" dirty="0"/>
            <a:t> </a:t>
          </a:r>
          <a:r>
            <a:rPr lang="en-US" sz="1200" dirty="0" err="1"/>
            <a:t>kurmak</a:t>
          </a:r>
          <a:r>
            <a:rPr lang="en-US" sz="1200" dirty="0"/>
            <a:t> </a:t>
          </a:r>
          <a:r>
            <a:rPr lang="en-US" sz="1200" dirty="0" err="1"/>
            <a:t>ve</a:t>
          </a:r>
          <a:r>
            <a:rPr lang="en-US" sz="1200" dirty="0"/>
            <a:t> </a:t>
          </a:r>
          <a:r>
            <a:rPr lang="en-US" sz="1200" dirty="0" err="1"/>
            <a:t>kurumsal</a:t>
          </a:r>
          <a:r>
            <a:rPr lang="en-US" sz="1200" dirty="0"/>
            <a:t> </a:t>
          </a:r>
          <a:r>
            <a:rPr lang="en-US" sz="1200" dirty="0" err="1"/>
            <a:t>kullanıcıların</a:t>
          </a:r>
          <a:r>
            <a:rPr lang="en-US" sz="1200" dirty="0"/>
            <a:t> </a:t>
          </a:r>
          <a:r>
            <a:rPr lang="en-US" sz="1200" dirty="0" err="1"/>
            <a:t>doğrulanması</a:t>
          </a:r>
          <a:r>
            <a:rPr lang="en-US" sz="1200" dirty="0"/>
            <a:t> </a:t>
          </a:r>
          <a:r>
            <a:rPr lang="en-US" sz="1200" dirty="0" err="1"/>
            <a:t>için</a:t>
          </a:r>
          <a:r>
            <a:rPr lang="en-US" sz="1200" dirty="0"/>
            <a:t> LDAP </a:t>
          </a:r>
          <a:r>
            <a:rPr lang="en-US" sz="1200" dirty="0" err="1"/>
            <a:t>entegrasyonunu</a:t>
          </a:r>
          <a:r>
            <a:rPr lang="en-US" sz="1200" dirty="0"/>
            <a:t> </a:t>
          </a:r>
          <a:r>
            <a:rPr lang="en-US" sz="1200" dirty="0" err="1"/>
            <a:t>sağlamak</a:t>
          </a:r>
          <a:r>
            <a:rPr lang="en-US" sz="1200" dirty="0"/>
            <a:t>.</a:t>
          </a:r>
        </a:p>
      </dgm:t>
    </dgm:pt>
    <dgm:pt modelId="{6F77FF04-BFA2-4B78-80C1-181782171131}" type="parTrans" cxnId="{59F9012A-ACEE-47EA-BED7-0BB97542D5E9}">
      <dgm:prSet/>
      <dgm:spPr/>
      <dgm:t>
        <a:bodyPr/>
        <a:lstStyle/>
        <a:p>
          <a:endParaRPr lang="en-US"/>
        </a:p>
      </dgm:t>
    </dgm:pt>
    <dgm:pt modelId="{A0A8075C-CCCF-4FB6-9201-7FFE90045A3F}" type="sibTrans" cxnId="{59F9012A-ACEE-47EA-BED7-0BB97542D5E9}">
      <dgm:prSet/>
      <dgm:spPr/>
      <dgm:t>
        <a:bodyPr/>
        <a:lstStyle/>
        <a:p>
          <a:endParaRPr lang="en-US"/>
        </a:p>
      </dgm:t>
    </dgm:pt>
    <dgm:pt modelId="{61D65582-FF96-4A09-B1CC-72EA848216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 err="1"/>
            <a:t>Yetkilendirme</a:t>
          </a:r>
          <a:r>
            <a:rPr lang="en-US" sz="1200" b="1" dirty="0"/>
            <a:t> (Authorization):</a:t>
          </a:r>
          <a:r>
            <a:rPr lang="en-US" sz="1200" dirty="0"/>
            <a:t> </a:t>
          </a:r>
          <a:r>
            <a:rPr lang="en-US" sz="1200" dirty="0" err="1"/>
            <a:t>Platformdaki</a:t>
          </a:r>
          <a:r>
            <a:rPr lang="en-US" sz="1200" dirty="0"/>
            <a:t> </a:t>
          </a:r>
          <a:r>
            <a:rPr lang="en-US" sz="1200" dirty="0" err="1"/>
            <a:t>diğer</a:t>
          </a:r>
          <a:r>
            <a:rPr lang="en-US" sz="1200" dirty="0"/>
            <a:t> </a:t>
          </a:r>
          <a:r>
            <a:rPr lang="en-US" sz="1200" dirty="0" err="1"/>
            <a:t>servislerin</a:t>
          </a:r>
          <a:r>
            <a:rPr lang="en-US" sz="1200" dirty="0"/>
            <a:t> </a:t>
          </a:r>
          <a:r>
            <a:rPr lang="en-US" sz="1200" dirty="0" err="1"/>
            <a:t>kullanabileceği</a:t>
          </a:r>
          <a:r>
            <a:rPr lang="en-US" sz="1200" dirty="0"/>
            <a:t>, Rol </a:t>
          </a:r>
          <a:r>
            <a:rPr lang="en-US" sz="1200" dirty="0" err="1"/>
            <a:t>Bazlı</a:t>
          </a:r>
          <a:r>
            <a:rPr lang="en-US" sz="1200" dirty="0"/>
            <a:t> </a:t>
          </a:r>
          <a:r>
            <a:rPr lang="en-US" sz="1200" dirty="0" err="1"/>
            <a:t>Erişim</a:t>
          </a:r>
          <a:r>
            <a:rPr lang="en-US" sz="1200" dirty="0"/>
            <a:t> </a:t>
          </a:r>
          <a:r>
            <a:rPr lang="en-US" sz="1200" dirty="0" err="1"/>
            <a:t>Kontrolü</a:t>
          </a:r>
          <a:r>
            <a:rPr lang="en-US" sz="1200" dirty="0"/>
            <a:t> </a:t>
          </a:r>
          <a:r>
            <a:rPr lang="en-US" sz="1200" dirty="0" err="1"/>
            <a:t>için</a:t>
          </a:r>
          <a:r>
            <a:rPr lang="en-US" sz="1200" dirty="0"/>
            <a:t> </a:t>
          </a:r>
          <a:r>
            <a:rPr lang="en-US" sz="1200" dirty="0" err="1"/>
            <a:t>merkezi</a:t>
          </a:r>
          <a:r>
            <a:rPr lang="en-US" sz="1200" dirty="0"/>
            <a:t> </a:t>
          </a:r>
          <a:r>
            <a:rPr lang="en-US" sz="1200" dirty="0" err="1"/>
            <a:t>bir</a:t>
          </a:r>
          <a:r>
            <a:rPr lang="en-US" sz="1200" dirty="0"/>
            <a:t> </a:t>
          </a:r>
          <a:r>
            <a:rPr lang="en-US" sz="1200" dirty="0" err="1"/>
            <a:t>yetkilendirme</a:t>
          </a:r>
          <a:r>
            <a:rPr lang="en-US" sz="1200" dirty="0"/>
            <a:t> </a:t>
          </a:r>
          <a:r>
            <a:rPr lang="en-US" sz="1200" dirty="0" err="1"/>
            <a:t>altyapısı</a:t>
          </a:r>
          <a:r>
            <a:rPr lang="en-US" sz="1200" dirty="0"/>
            <a:t> </a:t>
          </a:r>
          <a:r>
            <a:rPr lang="en-US" sz="1200" dirty="0" err="1"/>
            <a:t>tasarlamak</a:t>
          </a:r>
          <a:r>
            <a:rPr lang="en-US" sz="1200" dirty="0"/>
            <a:t>.</a:t>
          </a:r>
        </a:p>
      </dgm:t>
    </dgm:pt>
    <dgm:pt modelId="{E481B2B1-9112-48A8-88B7-E962D6646962}" type="parTrans" cxnId="{5203F5AE-D3F4-42F7-9BF6-42A9BD46BABE}">
      <dgm:prSet/>
      <dgm:spPr/>
      <dgm:t>
        <a:bodyPr/>
        <a:lstStyle/>
        <a:p>
          <a:endParaRPr lang="en-US"/>
        </a:p>
      </dgm:t>
    </dgm:pt>
    <dgm:pt modelId="{BC5CC67B-49A4-4AB9-BE6C-F5848B0E6732}" type="sibTrans" cxnId="{5203F5AE-D3F4-42F7-9BF6-42A9BD46BABE}">
      <dgm:prSet/>
      <dgm:spPr/>
      <dgm:t>
        <a:bodyPr/>
        <a:lstStyle/>
        <a:p>
          <a:endParaRPr lang="en-US"/>
        </a:p>
      </dgm:t>
    </dgm:pt>
    <dgm:pt modelId="{CFA0BADC-389F-46A0-9138-7BB15159F3F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/>
            <a:t>Servis API'ı:</a:t>
          </a:r>
          <a:r>
            <a:rPr lang="en-US" sz="1200"/>
            <a:t> Diğer servislerin, bir kullanıcının yetkilerini sorgulayabileceği güvenli bir iç API sağlamak.</a:t>
          </a:r>
        </a:p>
      </dgm:t>
    </dgm:pt>
    <dgm:pt modelId="{1EA360BD-10C4-4A32-934B-89E9D9278E9E}" type="parTrans" cxnId="{5D909785-D08A-45F6-88D2-C6D90D1B2385}">
      <dgm:prSet/>
      <dgm:spPr/>
      <dgm:t>
        <a:bodyPr/>
        <a:lstStyle/>
        <a:p>
          <a:endParaRPr lang="en-US"/>
        </a:p>
      </dgm:t>
    </dgm:pt>
    <dgm:pt modelId="{2B488694-547F-472F-8F35-12F2F29C5403}" type="sibTrans" cxnId="{5D909785-D08A-45F6-88D2-C6D90D1B2385}">
      <dgm:prSet/>
      <dgm:spPr/>
      <dgm:t>
        <a:bodyPr/>
        <a:lstStyle/>
        <a:p>
          <a:endParaRPr lang="en-US"/>
        </a:p>
      </dgm:t>
    </dgm:pt>
    <dgm:pt modelId="{5E55178B-C123-40CB-8C18-279193A6CEE1}" type="pres">
      <dgm:prSet presAssocID="{8DBFC083-1C29-49EB-9B0B-22C901E5A809}" presName="root" presStyleCnt="0">
        <dgm:presLayoutVars>
          <dgm:dir/>
          <dgm:resizeHandles val="exact"/>
        </dgm:presLayoutVars>
      </dgm:prSet>
      <dgm:spPr/>
    </dgm:pt>
    <dgm:pt modelId="{1BFE22DB-7DD9-4224-B139-55C98D013E15}" type="pres">
      <dgm:prSet presAssocID="{340E3B93-C573-4C6B-978B-EC82CEFCD337}" presName="compNode" presStyleCnt="0"/>
      <dgm:spPr/>
    </dgm:pt>
    <dgm:pt modelId="{D5837E83-0D02-4270-B1A4-B2019F1E58C9}" type="pres">
      <dgm:prSet presAssocID="{340E3B93-C573-4C6B-978B-EC82CEFCD3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0E3346E-5D96-4EC3-8C4A-7124722EFC45}" type="pres">
      <dgm:prSet presAssocID="{340E3B93-C573-4C6B-978B-EC82CEFCD337}" presName="spaceRect" presStyleCnt="0"/>
      <dgm:spPr/>
    </dgm:pt>
    <dgm:pt modelId="{FAFFEA13-4495-4345-B92E-FD5475152A14}" type="pres">
      <dgm:prSet presAssocID="{340E3B93-C573-4C6B-978B-EC82CEFCD337}" presName="textRect" presStyleLbl="revTx" presStyleIdx="0" presStyleCnt="4" custScaleX="134063">
        <dgm:presLayoutVars>
          <dgm:chMax val="1"/>
          <dgm:chPref val="1"/>
        </dgm:presLayoutVars>
      </dgm:prSet>
      <dgm:spPr/>
    </dgm:pt>
    <dgm:pt modelId="{20345579-07FB-448A-A399-8BA1164730ED}" type="pres">
      <dgm:prSet presAssocID="{E175403B-DCD9-42C7-9BF4-43E6D0336ED2}" presName="sibTrans" presStyleCnt="0"/>
      <dgm:spPr/>
    </dgm:pt>
    <dgm:pt modelId="{BDBC142C-0039-40E0-AE60-E3A80BB0FFAB}" type="pres">
      <dgm:prSet presAssocID="{0C8AF185-E29E-489E-BB54-C9717C55026E}" presName="compNode" presStyleCnt="0"/>
      <dgm:spPr/>
    </dgm:pt>
    <dgm:pt modelId="{B3949A98-A356-4BC9-B329-6F6F38467C70}" type="pres">
      <dgm:prSet presAssocID="{0C8AF185-E29E-489E-BB54-C9717C55026E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5438F9C-B540-4633-92B5-13B52F0C648B}" type="pres">
      <dgm:prSet presAssocID="{0C8AF185-E29E-489E-BB54-C9717C55026E}" presName="spaceRect" presStyleCnt="0"/>
      <dgm:spPr/>
    </dgm:pt>
    <dgm:pt modelId="{F7FAE1FC-1C20-406D-A41A-72817A0DFCC9}" type="pres">
      <dgm:prSet presAssocID="{0C8AF185-E29E-489E-BB54-C9717C55026E}" presName="textRect" presStyleLbl="revTx" presStyleIdx="1" presStyleCnt="4" custScaleX="170841">
        <dgm:presLayoutVars>
          <dgm:chMax val="1"/>
          <dgm:chPref val="1"/>
        </dgm:presLayoutVars>
      </dgm:prSet>
      <dgm:spPr/>
    </dgm:pt>
    <dgm:pt modelId="{EDCF6AAF-5C33-4DA4-B84D-7FBD2B7F769A}" type="pres">
      <dgm:prSet presAssocID="{A0A8075C-CCCF-4FB6-9201-7FFE90045A3F}" presName="sibTrans" presStyleCnt="0"/>
      <dgm:spPr/>
    </dgm:pt>
    <dgm:pt modelId="{55BD4824-0142-4A53-BFED-F4CCAEA7C176}" type="pres">
      <dgm:prSet presAssocID="{61D65582-FF96-4A09-B1CC-72EA84821663}" presName="compNode" presStyleCnt="0"/>
      <dgm:spPr/>
    </dgm:pt>
    <dgm:pt modelId="{C2F99E6A-CB65-482F-9EB2-5E2761A8EC6D}" type="pres">
      <dgm:prSet presAssocID="{61D65582-FF96-4A09-B1CC-72EA84821663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68C1F6E-4FFE-44BC-B000-93D93E8CDEE5}" type="pres">
      <dgm:prSet presAssocID="{61D65582-FF96-4A09-B1CC-72EA84821663}" presName="spaceRect" presStyleCnt="0"/>
      <dgm:spPr/>
    </dgm:pt>
    <dgm:pt modelId="{9056251F-812E-4C6A-BAD8-A757C5036C80}" type="pres">
      <dgm:prSet presAssocID="{61D65582-FF96-4A09-B1CC-72EA84821663}" presName="textRect" presStyleLbl="revTx" presStyleIdx="2" presStyleCnt="4" custScaleX="148160">
        <dgm:presLayoutVars>
          <dgm:chMax val="1"/>
          <dgm:chPref val="1"/>
        </dgm:presLayoutVars>
      </dgm:prSet>
      <dgm:spPr/>
    </dgm:pt>
    <dgm:pt modelId="{B480D6AF-BDFF-4EA7-8D72-FB4AC4B0B4E0}" type="pres">
      <dgm:prSet presAssocID="{BC5CC67B-49A4-4AB9-BE6C-F5848B0E6732}" presName="sibTrans" presStyleCnt="0"/>
      <dgm:spPr/>
    </dgm:pt>
    <dgm:pt modelId="{B6F9820B-B229-45B7-A697-A8F5120A7684}" type="pres">
      <dgm:prSet presAssocID="{CFA0BADC-389F-46A0-9138-7BB15159F3FB}" presName="compNode" presStyleCnt="0"/>
      <dgm:spPr/>
    </dgm:pt>
    <dgm:pt modelId="{3EE4C7AE-60D8-423E-AB76-4AC940EAF756}" type="pres">
      <dgm:prSet presAssocID="{CFA0BADC-389F-46A0-9138-7BB15159F3FB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0D4C620-6AB9-4076-BB91-30977BC8972B}" type="pres">
      <dgm:prSet presAssocID="{CFA0BADC-389F-46A0-9138-7BB15159F3FB}" presName="spaceRect" presStyleCnt="0"/>
      <dgm:spPr/>
    </dgm:pt>
    <dgm:pt modelId="{B891DBBD-263A-429C-B1F7-86D2D88BD6BE}" type="pres">
      <dgm:prSet presAssocID="{CFA0BADC-389F-46A0-9138-7BB15159F3F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F9012A-ACEE-47EA-BED7-0BB97542D5E9}" srcId="{8DBFC083-1C29-49EB-9B0B-22C901E5A809}" destId="{0C8AF185-E29E-489E-BB54-C9717C55026E}" srcOrd="1" destOrd="0" parTransId="{6F77FF04-BFA2-4B78-80C1-181782171131}" sibTransId="{A0A8075C-CCCF-4FB6-9201-7FFE90045A3F}"/>
    <dgm:cxn modelId="{3DCAEE45-AB66-464D-BC87-F5191CC890B6}" type="presOf" srcId="{8DBFC083-1C29-49EB-9B0B-22C901E5A809}" destId="{5E55178B-C123-40CB-8C18-279193A6CEE1}" srcOrd="0" destOrd="0" presId="urn:microsoft.com/office/officeart/2018/2/layout/IconLabelList"/>
    <dgm:cxn modelId="{878C3869-8CE6-4318-A5A9-0987A105F06C}" type="presOf" srcId="{CFA0BADC-389F-46A0-9138-7BB15159F3FB}" destId="{B891DBBD-263A-429C-B1F7-86D2D88BD6BE}" srcOrd="0" destOrd="0" presId="urn:microsoft.com/office/officeart/2018/2/layout/IconLabelList"/>
    <dgm:cxn modelId="{6BABA57C-B45A-4158-B4C5-05C98098CD85}" type="presOf" srcId="{340E3B93-C573-4C6B-978B-EC82CEFCD337}" destId="{FAFFEA13-4495-4345-B92E-FD5475152A14}" srcOrd="0" destOrd="0" presId="urn:microsoft.com/office/officeart/2018/2/layout/IconLabelList"/>
    <dgm:cxn modelId="{5D909785-D08A-45F6-88D2-C6D90D1B2385}" srcId="{8DBFC083-1C29-49EB-9B0B-22C901E5A809}" destId="{CFA0BADC-389F-46A0-9138-7BB15159F3FB}" srcOrd="3" destOrd="0" parTransId="{1EA360BD-10C4-4A32-934B-89E9D9278E9E}" sibTransId="{2B488694-547F-472F-8F35-12F2F29C5403}"/>
    <dgm:cxn modelId="{A733BD93-4AAF-4D9A-B347-AA9875B29B07}" type="presOf" srcId="{0C8AF185-E29E-489E-BB54-C9717C55026E}" destId="{F7FAE1FC-1C20-406D-A41A-72817A0DFCC9}" srcOrd="0" destOrd="0" presId="urn:microsoft.com/office/officeart/2018/2/layout/IconLabelList"/>
    <dgm:cxn modelId="{5203F5AE-D3F4-42F7-9BF6-42A9BD46BABE}" srcId="{8DBFC083-1C29-49EB-9B0B-22C901E5A809}" destId="{61D65582-FF96-4A09-B1CC-72EA84821663}" srcOrd="2" destOrd="0" parTransId="{E481B2B1-9112-48A8-88B7-E962D6646962}" sibTransId="{BC5CC67B-49A4-4AB9-BE6C-F5848B0E6732}"/>
    <dgm:cxn modelId="{F4D2CEBD-341C-4D4C-92AF-B0DCDDAB2E55}" srcId="{8DBFC083-1C29-49EB-9B0B-22C901E5A809}" destId="{340E3B93-C573-4C6B-978B-EC82CEFCD337}" srcOrd="0" destOrd="0" parTransId="{BA3262AA-1981-487E-A745-4F3F2E6269C9}" sibTransId="{E175403B-DCD9-42C7-9BF4-43E6D0336ED2}"/>
    <dgm:cxn modelId="{28CCCEC0-579E-4AF6-BC54-9551F49A4E7D}" type="presOf" srcId="{61D65582-FF96-4A09-B1CC-72EA84821663}" destId="{9056251F-812E-4C6A-BAD8-A757C5036C80}" srcOrd="0" destOrd="0" presId="urn:microsoft.com/office/officeart/2018/2/layout/IconLabelList"/>
    <dgm:cxn modelId="{3A71AF5E-ACA4-4247-91DA-DC1ABA561328}" type="presParOf" srcId="{5E55178B-C123-40CB-8C18-279193A6CEE1}" destId="{1BFE22DB-7DD9-4224-B139-55C98D013E15}" srcOrd="0" destOrd="0" presId="urn:microsoft.com/office/officeart/2018/2/layout/IconLabelList"/>
    <dgm:cxn modelId="{24447A9E-419B-480B-ABDB-C1F1D439A31A}" type="presParOf" srcId="{1BFE22DB-7DD9-4224-B139-55C98D013E15}" destId="{D5837E83-0D02-4270-B1A4-B2019F1E58C9}" srcOrd="0" destOrd="0" presId="urn:microsoft.com/office/officeart/2018/2/layout/IconLabelList"/>
    <dgm:cxn modelId="{28D6C93F-DB5D-42AB-ABFF-606D025D056C}" type="presParOf" srcId="{1BFE22DB-7DD9-4224-B139-55C98D013E15}" destId="{90E3346E-5D96-4EC3-8C4A-7124722EFC45}" srcOrd="1" destOrd="0" presId="urn:microsoft.com/office/officeart/2018/2/layout/IconLabelList"/>
    <dgm:cxn modelId="{6B258DA8-CD28-4005-BF34-87CC6CD12709}" type="presParOf" srcId="{1BFE22DB-7DD9-4224-B139-55C98D013E15}" destId="{FAFFEA13-4495-4345-B92E-FD5475152A14}" srcOrd="2" destOrd="0" presId="urn:microsoft.com/office/officeart/2018/2/layout/IconLabelList"/>
    <dgm:cxn modelId="{E36C02C4-7368-43FC-8417-D47722908391}" type="presParOf" srcId="{5E55178B-C123-40CB-8C18-279193A6CEE1}" destId="{20345579-07FB-448A-A399-8BA1164730ED}" srcOrd="1" destOrd="0" presId="urn:microsoft.com/office/officeart/2018/2/layout/IconLabelList"/>
    <dgm:cxn modelId="{07DCF5A1-E96B-418C-920E-8293EF0CF2F4}" type="presParOf" srcId="{5E55178B-C123-40CB-8C18-279193A6CEE1}" destId="{BDBC142C-0039-40E0-AE60-E3A80BB0FFAB}" srcOrd="2" destOrd="0" presId="urn:microsoft.com/office/officeart/2018/2/layout/IconLabelList"/>
    <dgm:cxn modelId="{E4F4BE02-049E-4496-AF73-E2ABE3350E83}" type="presParOf" srcId="{BDBC142C-0039-40E0-AE60-E3A80BB0FFAB}" destId="{B3949A98-A356-4BC9-B329-6F6F38467C70}" srcOrd="0" destOrd="0" presId="urn:microsoft.com/office/officeart/2018/2/layout/IconLabelList"/>
    <dgm:cxn modelId="{D84CC626-0941-407A-A806-B3712E584B7C}" type="presParOf" srcId="{BDBC142C-0039-40E0-AE60-E3A80BB0FFAB}" destId="{25438F9C-B540-4633-92B5-13B52F0C648B}" srcOrd="1" destOrd="0" presId="urn:microsoft.com/office/officeart/2018/2/layout/IconLabelList"/>
    <dgm:cxn modelId="{FE5C4775-4B00-4850-BC40-010FB0A75412}" type="presParOf" srcId="{BDBC142C-0039-40E0-AE60-E3A80BB0FFAB}" destId="{F7FAE1FC-1C20-406D-A41A-72817A0DFCC9}" srcOrd="2" destOrd="0" presId="urn:microsoft.com/office/officeart/2018/2/layout/IconLabelList"/>
    <dgm:cxn modelId="{984A75B0-D3EE-42AF-8EA2-90338D87FC8A}" type="presParOf" srcId="{5E55178B-C123-40CB-8C18-279193A6CEE1}" destId="{EDCF6AAF-5C33-4DA4-B84D-7FBD2B7F769A}" srcOrd="3" destOrd="0" presId="urn:microsoft.com/office/officeart/2018/2/layout/IconLabelList"/>
    <dgm:cxn modelId="{2E1B43E2-3BE4-4946-A6F3-B2A4421C0DC1}" type="presParOf" srcId="{5E55178B-C123-40CB-8C18-279193A6CEE1}" destId="{55BD4824-0142-4A53-BFED-F4CCAEA7C176}" srcOrd="4" destOrd="0" presId="urn:microsoft.com/office/officeart/2018/2/layout/IconLabelList"/>
    <dgm:cxn modelId="{81380AC7-339B-4927-9C23-85536D01D351}" type="presParOf" srcId="{55BD4824-0142-4A53-BFED-F4CCAEA7C176}" destId="{C2F99E6A-CB65-482F-9EB2-5E2761A8EC6D}" srcOrd="0" destOrd="0" presId="urn:microsoft.com/office/officeart/2018/2/layout/IconLabelList"/>
    <dgm:cxn modelId="{3C4B6239-7BB2-46D4-B403-2C776A686895}" type="presParOf" srcId="{55BD4824-0142-4A53-BFED-F4CCAEA7C176}" destId="{F68C1F6E-4FFE-44BC-B000-93D93E8CDEE5}" srcOrd="1" destOrd="0" presId="urn:microsoft.com/office/officeart/2018/2/layout/IconLabelList"/>
    <dgm:cxn modelId="{11C4C287-C8D1-4E3B-9015-F0720BBD9CBA}" type="presParOf" srcId="{55BD4824-0142-4A53-BFED-F4CCAEA7C176}" destId="{9056251F-812E-4C6A-BAD8-A757C5036C80}" srcOrd="2" destOrd="0" presId="urn:microsoft.com/office/officeart/2018/2/layout/IconLabelList"/>
    <dgm:cxn modelId="{1511F1BA-3D39-40C9-9680-4D3089B75FCE}" type="presParOf" srcId="{5E55178B-C123-40CB-8C18-279193A6CEE1}" destId="{B480D6AF-BDFF-4EA7-8D72-FB4AC4B0B4E0}" srcOrd="5" destOrd="0" presId="urn:microsoft.com/office/officeart/2018/2/layout/IconLabelList"/>
    <dgm:cxn modelId="{120F2337-FA0F-4EBC-8060-87AC3AF59264}" type="presParOf" srcId="{5E55178B-C123-40CB-8C18-279193A6CEE1}" destId="{B6F9820B-B229-45B7-A697-A8F5120A7684}" srcOrd="6" destOrd="0" presId="urn:microsoft.com/office/officeart/2018/2/layout/IconLabelList"/>
    <dgm:cxn modelId="{ECDC0F39-1F46-4E6E-BC05-01F975FCA37E}" type="presParOf" srcId="{B6F9820B-B229-45B7-A697-A8F5120A7684}" destId="{3EE4C7AE-60D8-423E-AB76-4AC940EAF756}" srcOrd="0" destOrd="0" presId="urn:microsoft.com/office/officeart/2018/2/layout/IconLabelList"/>
    <dgm:cxn modelId="{861BD748-399B-4E87-BCC8-1F09FA51A035}" type="presParOf" srcId="{B6F9820B-B229-45B7-A697-A8F5120A7684}" destId="{C0D4C620-6AB9-4076-BB91-30977BC8972B}" srcOrd="1" destOrd="0" presId="urn:microsoft.com/office/officeart/2018/2/layout/IconLabelList"/>
    <dgm:cxn modelId="{56946C5F-C408-4EF3-A105-ECEA633C7CE4}" type="presParOf" srcId="{B6F9820B-B229-45B7-A697-A8F5120A7684}" destId="{B891DBBD-263A-429C-B1F7-86D2D88BD6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B4397B-1A51-4451-8073-20D54E32CAB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1FCF3F-EC90-4A8D-86B1-B967107161DC}">
      <dgm:prSet custT="1"/>
      <dgm:spPr/>
      <dgm:t>
        <a:bodyPr/>
        <a:lstStyle/>
        <a:p>
          <a:r>
            <a:rPr lang="en-US" sz="2400" dirty="0"/>
            <a:t>Çekirdek </a:t>
          </a:r>
          <a:r>
            <a:rPr lang="en-US" sz="2400" dirty="0" err="1"/>
            <a:t>Fonksiyonlar</a:t>
          </a:r>
          <a:r>
            <a:rPr lang="en-US" sz="2400" dirty="0"/>
            <a:t> </a:t>
          </a:r>
          <a:r>
            <a:rPr lang="en-US" sz="2400" dirty="0" err="1"/>
            <a:t>ve</a:t>
          </a:r>
          <a:r>
            <a:rPr lang="en-US" sz="2400" dirty="0"/>
            <a:t> </a:t>
          </a:r>
          <a:r>
            <a:rPr lang="en-US" sz="2400" dirty="0" err="1"/>
            <a:t>Çözümler</a:t>
          </a:r>
          <a:r>
            <a:rPr lang="en-US" sz="2400" dirty="0"/>
            <a:t>:</a:t>
          </a:r>
        </a:p>
      </dgm:t>
    </dgm:pt>
    <dgm:pt modelId="{B8EFA543-A8E5-4FF8-8FBB-8910483DEDED}" type="parTrans" cxnId="{C646129B-B10D-478C-A42F-A1113C165816}">
      <dgm:prSet/>
      <dgm:spPr/>
      <dgm:t>
        <a:bodyPr/>
        <a:lstStyle/>
        <a:p>
          <a:endParaRPr lang="en-US"/>
        </a:p>
      </dgm:t>
    </dgm:pt>
    <dgm:pt modelId="{ED6278DA-5358-42CC-A902-07E5ECF7B79A}" type="sibTrans" cxnId="{C646129B-B10D-478C-A42F-A1113C165816}">
      <dgm:prSet/>
      <dgm:spPr/>
      <dgm:t>
        <a:bodyPr/>
        <a:lstStyle/>
        <a:p>
          <a:endParaRPr lang="en-US"/>
        </a:p>
      </dgm:t>
    </dgm:pt>
    <dgm:pt modelId="{3E3226D6-B291-4671-90BE-78C9E42A3142}">
      <dgm:prSet/>
      <dgm:spPr/>
      <dgm:t>
        <a:bodyPr/>
        <a:lstStyle/>
        <a:p>
          <a:r>
            <a:rPr lang="en-US" b="1"/>
            <a:t>Kimlik Doğrulama (Authentication)</a:t>
          </a:r>
          <a:endParaRPr lang="en-US"/>
        </a:p>
      </dgm:t>
    </dgm:pt>
    <dgm:pt modelId="{E0E94A9C-DDBA-4665-B09A-21C004BF21F2}" type="parTrans" cxnId="{B0645ACA-5E23-43C0-8EB8-59DF6C932A02}">
      <dgm:prSet/>
      <dgm:spPr/>
      <dgm:t>
        <a:bodyPr/>
        <a:lstStyle/>
        <a:p>
          <a:endParaRPr lang="en-US"/>
        </a:p>
      </dgm:t>
    </dgm:pt>
    <dgm:pt modelId="{4714DA26-70C5-4402-A3FE-32A041D79C7B}" type="sibTrans" cxnId="{B0645ACA-5E23-43C0-8EB8-59DF6C932A02}">
      <dgm:prSet/>
      <dgm:spPr/>
      <dgm:t>
        <a:bodyPr/>
        <a:lstStyle/>
        <a:p>
          <a:endParaRPr lang="en-US"/>
        </a:p>
      </dgm:t>
    </dgm:pt>
    <dgm:pt modelId="{970AC5F8-6BEF-4B55-8C21-C3F7A67C0753}">
      <dgm:prSet/>
      <dgm:spPr/>
      <dgm:t>
        <a:bodyPr/>
        <a:lstStyle/>
        <a:p>
          <a:r>
            <a:rPr lang="en-US"/>
            <a:t>Yaklaşım: Hibrit ve Stateless bir model.</a:t>
          </a:r>
        </a:p>
      </dgm:t>
    </dgm:pt>
    <dgm:pt modelId="{02007E74-2478-44D1-A0A7-2E1C940C5BC2}" type="parTrans" cxnId="{D86B7CB1-FEFE-447F-9BFF-70BD8B5440D5}">
      <dgm:prSet/>
      <dgm:spPr/>
      <dgm:t>
        <a:bodyPr/>
        <a:lstStyle/>
        <a:p>
          <a:endParaRPr lang="en-US"/>
        </a:p>
      </dgm:t>
    </dgm:pt>
    <dgm:pt modelId="{860BFAB1-1EF6-4D0E-8BFE-87AC2981DCAA}" type="sibTrans" cxnId="{D86B7CB1-FEFE-447F-9BFF-70BD8B5440D5}">
      <dgm:prSet/>
      <dgm:spPr/>
      <dgm:t>
        <a:bodyPr/>
        <a:lstStyle/>
        <a:p>
          <a:endParaRPr lang="en-US"/>
        </a:p>
      </dgm:t>
    </dgm:pt>
    <dgm:pt modelId="{A4E1A368-1ABE-46AA-9118-4101FD989D10}">
      <dgm:prSet/>
      <dgm:spPr/>
      <dgm:t>
        <a:bodyPr/>
        <a:lstStyle/>
        <a:p>
          <a:r>
            <a:rPr lang="en-US"/>
            <a:t>Teknolojiler: LDAP, JWT.</a:t>
          </a:r>
        </a:p>
      </dgm:t>
    </dgm:pt>
    <dgm:pt modelId="{651B7383-6CBF-455E-B72A-AB68D0132128}" type="parTrans" cxnId="{07A1BAA8-E44D-4333-A096-A4E98AB095FC}">
      <dgm:prSet/>
      <dgm:spPr/>
      <dgm:t>
        <a:bodyPr/>
        <a:lstStyle/>
        <a:p>
          <a:endParaRPr lang="en-US"/>
        </a:p>
      </dgm:t>
    </dgm:pt>
    <dgm:pt modelId="{CC2BD065-4A9A-4E45-8238-F5ACB29BEDE2}" type="sibTrans" cxnId="{07A1BAA8-E44D-4333-A096-A4E98AB095FC}">
      <dgm:prSet/>
      <dgm:spPr/>
      <dgm:t>
        <a:bodyPr/>
        <a:lstStyle/>
        <a:p>
          <a:endParaRPr lang="en-US"/>
        </a:p>
      </dgm:t>
    </dgm:pt>
    <dgm:pt modelId="{69FA4D67-227D-491B-805F-4AC8ABAAA788}">
      <dgm:prSet/>
      <dgm:spPr/>
      <dgm:t>
        <a:bodyPr/>
        <a:lstStyle/>
        <a:p>
          <a:r>
            <a:rPr lang="en-US" b="1"/>
            <a:t>Yetkilendirme (Authorization)</a:t>
          </a:r>
          <a:endParaRPr lang="en-US"/>
        </a:p>
      </dgm:t>
    </dgm:pt>
    <dgm:pt modelId="{A74BB0A7-3161-4961-8FC9-497C7F583BE4}" type="parTrans" cxnId="{C82A6B6D-83EF-46ED-A39A-B41F2CC1C678}">
      <dgm:prSet/>
      <dgm:spPr/>
      <dgm:t>
        <a:bodyPr/>
        <a:lstStyle/>
        <a:p>
          <a:endParaRPr lang="en-US"/>
        </a:p>
      </dgm:t>
    </dgm:pt>
    <dgm:pt modelId="{B1E09F09-AE4A-4833-8118-3FB7993F5B32}" type="sibTrans" cxnId="{C82A6B6D-83EF-46ED-A39A-B41F2CC1C678}">
      <dgm:prSet/>
      <dgm:spPr/>
      <dgm:t>
        <a:bodyPr/>
        <a:lstStyle/>
        <a:p>
          <a:endParaRPr lang="en-US"/>
        </a:p>
      </dgm:t>
    </dgm:pt>
    <dgm:pt modelId="{5B282732-B563-45FB-A115-3D0BCE1109B8}">
      <dgm:prSet/>
      <dgm:spPr/>
      <dgm:t>
        <a:bodyPr/>
        <a:lstStyle/>
        <a:p>
          <a:r>
            <a:rPr lang="en-US"/>
            <a:t>Yaklaşım: Merkezi ve Rol Tabanlı Erişim Kontrolü</a:t>
          </a:r>
        </a:p>
      </dgm:t>
    </dgm:pt>
    <dgm:pt modelId="{89EA9B26-C2BE-40E2-86AE-74A47429DBC1}" type="parTrans" cxnId="{F70F4029-D651-4045-87FD-AA741C8952AD}">
      <dgm:prSet/>
      <dgm:spPr/>
      <dgm:t>
        <a:bodyPr/>
        <a:lstStyle/>
        <a:p>
          <a:endParaRPr lang="en-US"/>
        </a:p>
      </dgm:t>
    </dgm:pt>
    <dgm:pt modelId="{E8AC0582-0C66-4581-AC52-D05D52390A97}" type="sibTrans" cxnId="{F70F4029-D651-4045-87FD-AA741C8952AD}">
      <dgm:prSet/>
      <dgm:spPr/>
      <dgm:t>
        <a:bodyPr/>
        <a:lstStyle/>
        <a:p>
          <a:endParaRPr lang="en-US"/>
        </a:p>
      </dgm:t>
    </dgm:pt>
    <dgm:pt modelId="{3B070F5F-CB35-4BA1-AFE4-EBF451FA426C}">
      <dgm:prSet/>
      <dgm:spPr/>
      <dgm:t>
        <a:bodyPr/>
        <a:lstStyle/>
        <a:p>
          <a:r>
            <a:rPr lang="en-US"/>
            <a:t>Teknolojiler: Spring Security SecurityFilterChain.</a:t>
          </a:r>
        </a:p>
      </dgm:t>
    </dgm:pt>
    <dgm:pt modelId="{24A8747D-C97A-422A-BFED-7494CB5ECB99}" type="parTrans" cxnId="{A8C51567-06F3-42F3-9E04-BFD06EBB982F}">
      <dgm:prSet/>
      <dgm:spPr/>
      <dgm:t>
        <a:bodyPr/>
        <a:lstStyle/>
        <a:p>
          <a:endParaRPr lang="en-US"/>
        </a:p>
      </dgm:t>
    </dgm:pt>
    <dgm:pt modelId="{D3E5B8F8-F2E2-46E9-87BC-12AA29AE3775}" type="sibTrans" cxnId="{A8C51567-06F3-42F3-9E04-BFD06EBB982F}">
      <dgm:prSet/>
      <dgm:spPr/>
      <dgm:t>
        <a:bodyPr/>
        <a:lstStyle/>
        <a:p>
          <a:endParaRPr lang="en-US"/>
        </a:p>
      </dgm:t>
    </dgm:pt>
    <dgm:pt modelId="{2D34FAF8-8DCE-4E91-A62B-F7C0961D1C4C}">
      <dgm:prSet/>
      <dgm:spPr/>
      <dgm:t>
        <a:bodyPr/>
        <a:lstStyle/>
        <a:p>
          <a:r>
            <a:rPr lang="en-US" b="1" dirty="0"/>
            <a:t>Veri </a:t>
          </a:r>
          <a:r>
            <a:rPr lang="en-US" b="1" dirty="0" err="1"/>
            <a:t>Yönetimi</a:t>
          </a:r>
          <a:r>
            <a:rPr lang="en-US" b="1" dirty="0"/>
            <a:t> </a:t>
          </a:r>
          <a:r>
            <a:rPr lang="en-US" b="1" dirty="0" err="1"/>
            <a:t>ve</a:t>
          </a:r>
          <a:r>
            <a:rPr lang="en-US" b="1" dirty="0"/>
            <a:t> </a:t>
          </a:r>
          <a:r>
            <a:rPr lang="en-US" b="1" dirty="0" err="1"/>
            <a:t>Kalıcılığı</a:t>
          </a:r>
          <a:endParaRPr lang="en-US" dirty="0"/>
        </a:p>
      </dgm:t>
    </dgm:pt>
    <dgm:pt modelId="{5482FF88-629C-4AA3-AB3D-F2FA7AF553C2}" type="parTrans" cxnId="{D0312360-4ED5-41B7-9FBE-65B41E0B1848}">
      <dgm:prSet/>
      <dgm:spPr/>
      <dgm:t>
        <a:bodyPr/>
        <a:lstStyle/>
        <a:p>
          <a:endParaRPr lang="en-US"/>
        </a:p>
      </dgm:t>
    </dgm:pt>
    <dgm:pt modelId="{F358BA56-1C8B-41D3-A646-2D3B04CD298A}" type="sibTrans" cxnId="{D0312360-4ED5-41B7-9FBE-65B41E0B1848}">
      <dgm:prSet/>
      <dgm:spPr/>
      <dgm:t>
        <a:bodyPr/>
        <a:lstStyle/>
        <a:p>
          <a:endParaRPr lang="en-US"/>
        </a:p>
      </dgm:t>
    </dgm:pt>
    <dgm:pt modelId="{CC6F9108-1E99-4485-BE78-63966A766889}">
      <dgm:prSet/>
      <dgm:spPr/>
      <dgm:t>
        <a:bodyPr/>
        <a:lstStyle/>
        <a:p>
          <a:r>
            <a:rPr lang="en-US"/>
            <a:t>Yaklaşım: İlişkisel veri modeli.</a:t>
          </a:r>
        </a:p>
      </dgm:t>
    </dgm:pt>
    <dgm:pt modelId="{9CDF66EA-25AA-4425-8A94-6F1559A649DA}" type="parTrans" cxnId="{19B4944A-33A4-471A-B17D-9689B6CC7051}">
      <dgm:prSet/>
      <dgm:spPr/>
      <dgm:t>
        <a:bodyPr/>
        <a:lstStyle/>
        <a:p>
          <a:endParaRPr lang="en-US"/>
        </a:p>
      </dgm:t>
    </dgm:pt>
    <dgm:pt modelId="{D52668C9-A45B-4A8A-8A92-7EC4A6401A27}" type="sibTrans" cxnId="{19B4944A-33A4-471A-B17D-9689B6CC7051}">
      <dgm:prSet/>
      <dgm:spPr/>
      <dgm:t>
        <a:bodyPr/>
        <a:lstStyle/>
        <a:p>
          <a:endParaRPr lang="en-US"/>
        </a:p>
      </dgm:t>
    </dgm:pt>
    <dgm:pt modelId="{145C0A2C-C043-4493-86E7-CCD0ED7AB8EE}">
      <dgm:prSet/>
      <dgm:spPr/>
      <dgm:t>
        <a:bodyPr/>
        <a:lstStyle/>
        <a:p>
          <a:r>
            <a:rPr lang="en-US" dirty="0" err="1"/>
            <a:t>Teknolojiler</a:t>
          </a:r>
          <a:r>
            <a:rPr lang="en-US" dirty="0"/>
            <a:t>: Spring Data JPA, Hibernate, PostgreSQL.</a:t>
          </a:r>
        </a:p>
      </dgm:t>
    </dgm:pt>
    <dgm:pt modelId="{0CA138EA-1278-44EF-8DD6-DF605B501C1E}" type="parTrans" cxnId="{F9A7B2CA-CC1D-4F03-B208-8A3FC20E0580}">
      <dgm:prSet/>
      <dgm:spPr/>
      <dgm:t>
        <a:bodyPr/>
        <a:lstStyle/>
        <a:p>
          <a:endParaRPr lang="en-US"/>
        </a:p>
      </dgm:t>
    </dgm:pt>
    <dgm:pt modelId="{8A8E89F8-6644-4B88-A03D-2C786CD0A217}" type="sibTrans" cxnId="{F9A7B2CA-CC1D-4F03-B208-8A3FC20E0580}">
      <dgm:prSet/>
      <dgm:spPr/>
      <dgm:t>
        <a:bodyPr/>
        <a:lstStyle/>
        <a:p>
          <a:endParaRPr lang="en-US"/>
        </a:p>
      </dgm:t>
    </dgm:pt>
    <dgm:pt modelId="{6325D02F-3AE4-B64F-B183-36DBFAC7E57A}" type="pres">
      <dgm:prSet presAssocID="{4BB4397B-1A51-4451-8073-20D54E32CAB9}" presName="Name0" presStyleCnt="0">
        <dgm:presLayoutVars>
          <dgm:dir/>
          <dgm:animLvl val="lvl"/>
          <dgm:resizeHandles val="exact"/>
        </dgm:presLayoutVars>
      </dgm:prSet>
      <dgm:spPr/>
    </dgm:pt>
    <dgm:pt modelId="{F58E6AA8-D7C8-D747-AFA9-DA349130DC92}" type="pres">
      <dgm:prSet presAssocID="{641FCF3F-EC90-4A8D-86B1-B967107161DC}" presName="linNode" presStyleCnt="0"/>
      <dgm:spPr/>
    </dgm:pt>
    <dgm:pt modelId="{6489E8F9-279E-7E45-8CA3-4B231258ED93}" type="pres">
      <dgm:prSet presAssocID="{641FCF3F-EC90-4A8D-86B1-B967107161DC}" presName="parentText" presStyleLbl="node1" presStyleIdx="0" presStyleCnt="4" custScaleX="277778" custLinFactX="-100000" custLinFactNeighborX="-121711" custLinFactNeighborY="6688">
        <dgm:presLayoutVars>
          <dgm:chMax val="1"/>
          <dgm:bulletEnabled val="1"/>
        </dgm:presLayoutVars>
      </dgm:prSet>
      <dgm:spPr/>
    </dgm:pt>
    <dgm:pt modelId="{A41DE806-DF8C-2842-B1DA-8EB8BAACBBA9}" type="pres">
      <dgm:prSet presAssocID="{ED6278DA-5358-42CC-A902-07E5ECF7B79A}" presName="sp" presStyleCnt="0"/>
      <dgm:spPr/>
    </dgm:pt>
    <dgm:pt modelId="{CD1A36FC-E063-7B45-82A5-9047EC82F089}" type="pres">
      <dgm:prSet presAssocID="{3E3226D6-B291-4671-90BE-78C9E42A3142}" presName="linNode" presStyleCnt="0"/>
      <dgm:spPr/>
    </dgm:pt>
    <dgm:pt modelId="{CE1CC806-235B-3E4A-A9A8-9356E2B48C3F}" type="pres">
      <dgm:prSet presAssocID="{3E3226D6-B291-4671-90BE-78C9E42A314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FF8339D-A4CE-C640-A062-39392D767815}" type="pres">
      <dgm:prSet presAssocID="{3E3226D6-B291-4671-90BE-78C9E42A3142}" presName="descendantText" presStyleLbl="alignAccFollowNode1" presStyleIdx="0" presStyleCnt="3">
        <dgm:presLayoutVars>
          <dgm:bulletEnabled val="1"/>
        </dgm:presLayoutVars>
      </dgm:prSet>
      <dgm:spPr/>
    </dgm:pt>
    <dgm:pt modelId="{C6D69B5C-2B5C-6148-9579-A2B3FB61CFEE}" type="pres">
      <dgm:prSet presAssocID="{4714DA26-70C5-4402-A3FE-32A041D79C7B}" presName="sp" presStyleCnt="0"/>
      <dgm:spPr/>
    </dgm:pt>
    <dgm:pt modelId="{84A59CF5-1CE5-9F46-B5F2-03247B2436A2}" type="pres">
      <dgm:prSet presAssocID="{69FA4D67-227D-491B-805F-4AC8ABAAA788}" presName="linNode" presStyleCnt="0"/>
      <dgm:spPr/>
    </dgm:pt>
    <dgm:pt modelId="{84C70197-EE57-BA4F-BA34-5B9145D94E65}" type="pres">
      <dgm:prSet presAssocID="{69FA4D67-227D-491B-805F-4AC8ABAAA78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63C24E6-B79B-BB4A-ABD2-B3B1E893A303}" type="pres">
      <dgm:prSet presAssocID="{69FA4D67-227D-491B-805F-4AC8ABAAA788}" presName="descendantText" presStyleLbl="alignAccFollowNode1" presStyleIdx="1" presStyleCnt="3">
        <dgm:presLayoutVars>
          <dgm:bulletEnabled val="1"/>
        </dgm:presLayoutVars>
      </dgm:prSet>
      <dgm:spPr/>
    </dgm:pt>
    <dgm:pt modelId="{F144F338-973B-744E-B65C-7B5225FA996C}" type="pres">
      <dgm:prSet presAssocID="{B1E09F09-AE4A-4833-8118-3FB7993F5B32}" presName="sp" presStyleCnt="0"/>
      <dgm:spPr/>
    </dgm:pt>
    <dgm:pt modelId="{6C05EE0B-B96C-4E48-AFD3-7CCC285601CE}" type="pres">
      <dgm:prSet presAssocID="{2D34FAF8-8DCE-4E91-A62B-F7C0961D1C4C}" presName="linNode" presStyleCnt="0"/>
      <dgm:spPr/>
    </dgm:pt>
    <dgm:pt modelId="{7CF05CBC-4DF1-114D-9E58-D081961073E5}" type="pres">
      <dgm:prSet presAssocID="{2D34FAF8-8DCE-4E91-A62B-F7C0961D1C4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84C078F6-BB7D-A24F-A898-A3202EF8930E}" type="pres">
      <dgm:prSet presAssocID="{2D34FAF8-8DCE-4E91-A62B-F7C0961D1C4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70F4029-D651-4045-87FD-AA741C8952AD}" srcId="{69FA4D67-227D-491B-805F-4AC8ABAAA788}" destId="{5B282732-B563-45FB-A115-3D0BCE1109B8}" srcOrd="0" destOrd="0" parTransId="{89EA9B26-C2BE-40E2-86AE-74A47429DBC1}" sibTransId="{E8AC0582-0C66-4581-AC52-D05D52390A97}"/>
    <dgm:cxn modelId="{3F5EFF3A-DAB9-D142-B2EE-9805C4622F6B}" type="presOf" srcId="{2D34FAF8-8DCE-4E91-A62B-F7C0961D1C4C}" destId="{7CF05CBC-4DF1-114D-9E58-D081961073E5}" srcOrd="0" destOrd="0" presId="urn:microsoft.com/office/officeart/2005/8/layout/vList5"/>
    <dgm:cxn modelId="{19B4944A-33A4-471A-B17D-9689B6CC7051}" srcId="{2D34FAF8-8DCE-4E91-A62B-F7C0961D1C4C}" destId="{CC6F9108-1E99-4485-BE78-63966A766889}" srcOrd="0" destOrd="0" parTransId="{9CDF66EA-25AA-4425-8A94-6F1559A649DA}" sibTransId="{D52668C9-A45B-4A8A-8A92-7EC4A6401A27}"/>
    <dgm:cxn modelId="{30911051-69A3-504F-B5F4-9FFB63D86314}" type="presOf" srcId="{970AC5F8-6BEF-4B55-8C21-C3F7A67C0753}" destId="{FFF8339D-A4CE-C640-A062-39392D767815}" srcOrd="0" destOrd="0" presId="urn:microsoft.com/office/officeart/2005/8/layout/vList5"/>
    <dgm:cxn modelId="{F933685D-3B29-814D-942B-F5AF33E6C518}" type="presOf" srcId="{5B282732-B563-45FB-A115-3D0BCE1109B8}" destId="{963C24E6-B79B-BB4A-ABD2-B3B1E893A303}" srcOrd="0" destOrd="0" presId="urn:microsoft.com/office/officeart/2005/8/layout/vList5"/>
    <dgm:cxn modelId="{D0312360-4ED5-41B7-9FBE-65B41E0B1848}" srcId="{4BB4397B-1A51-4451-8073-20D54E32CAB9}" destId="{2D34FAF8-8DCE-4E91-A62B-F7C0961D1C4C}" srcOrd="3" destOrd="0" parTransId="{5482FF88-629C-4AA3-AB3D-F2FA7AF553C2}" sibTransId="{F358BA56-1C8B-41D3-A646-2D3B04CD298A}"/>
    <dgm:cxn modelId="{A8C51567-06F3-42F3-9E04-BFD06EBB982F}" srcId="{69FA4D67-227D-491B-805F-4AC8ABAAA788}" destId="{3B070F5F-CB35-4BA1-AFE4-EBF451FA426C}" srcOrd="1" destOrd="0" parTransId="{24A8747D-C97A-422A-BFED-7494CB5ECB99}" sibTransId="{D3E5B8F8-F2E2-46E9-87BC-12AA29AE3775}"/>
    <dgm:cxn modelId="{C82A6B6D-83EF-46ED-A39A-B41F2CC1C678}" srcId="{4BB4397B-1A51-4451-8073-20D54E32CAB9}" destId="{69FA4D67-227D-491B-805F-4AC8ABAAA788}" srcOrd="2" destOrd="0" parTransId="{A74BB0A7-3161-4961-8FC9-497C7F583BE4}" sibTransId="{B1E09F09-AE4A-4833-8118-3FB7993F5B32}"/>
    <dgm:cxn modelId="{A26A4473-7625-B243-AC59-336B4DC1406F}" type="presOf" srcId="{3B070F5F-CB35-4BA1-AFE4-EBF451FA426C}" destId="{963C24E6-B79B-BB4A-ABD2-B3B1E893A303}" srcOrd="0" destOrd="1" presId="urn:microsoft.com/office/officeart/2005/8/layout/vList5"/>
    <dgm:cxn modelId="{C646129B-B10D-478C-A42F-A1113C165816}" srcId="{4BB4397B-1A51-4451-8073-20D54E32CAB9}" destId="{641FCF3F-EC90-4A8D-86B1-B967107161DC}" srcOrd="0" destOrd="0" parTransId="{B8EFA543-A8E5-4FF8-8FBB-8910483DEDED}" sibTransId="{ED6278DA-5358-42CC-A902-07E5ECF7B79A}"/>
    <dgm:cxn modelId="{D5898CA7-3C00-AC46-B826-6AD563C3DDE3}" type="presOf" srcId="{69FA4D67-227D-491B-805F-4AC8ABAAA788}" destId="{84C70197-EE57-BA4F-BA34-5B9145D94E65}" srcOrd="0" destOrd="0" presId="urn:microsoft.com/office/officeart/2005/8/layout/vList5"/>
    <dgm:cxn modelId="{07A1BAA8-E44D-4333-A096-A4E98AB095FC}" srcId="{3E3226D6-B291-4671-90BE-78C9E42A3142}" destId="{A4E1A368-1ABE-46AA-9118-4101FD989D10}" srcOrd="1" destOrd="0" parTransId="{651B7383-6CBF-455E-B72A-AB68D0132128}" sibTransId="{CC2BD065-4A9A-4E45-8238-F5ACB29BEDE2}"/>
    <dgm:cxn modelId="{D86B7CB1-FEFE-447F-9BFF-70BD8B5440D5}" srcId="{3E3226D6-B291-4671-90BE-78C9E42A3142}" destId="{970AC5F8-6BEF-4B55-8C21-C3F7A67C0753}" srcOrd="0" destOrd="0" parTransId="{02007E74-2478-44D1-A0A7-2E1C940C5BC2}" sibTransId="{860BFAB1-1EF6-4D0E-8BFE-87AC2981DCAA}"/>
    <dgm:cxn modelId="{5862F5C8-A49E-DE4C-ADDB-8613A385B0E9}" type="presOf" srcId="{3E3226D6-B291-4671-90BE-78C9E42A3142}" destId="{CE1CC806-235B-3E4A-A9A8-9356E2B48C3F}" srcOrd="0" destOrd="0" presId="urn:microsoft.com/office/officeart/2005/8/layout/vList5"/>
    <dgm:cxn modelId="{B0645ACA-5E23-43C0-8EB8-59DF6C932A02}" srcId="{4BB4397B-1A51-4451-8073-20D54E32CAB9}" destId="{3E3226D6-B291-4671-90BE-78C9E42A3142}" srcOrd="1" destOrd="0" parTransId="{E0E94A9C-DDBA-4665-B09A-21C004BF21F2}" sibTransId="{4714DA26-70C5-4402-A3FE-32A041D79C7B}"/>
    <dgm:cxn modelId="{F9A7B2CA-CC1D-4F03-B208-8A3FC20E0580}" srcId="{2D34FAF8-8DCE-4E91-A62B-F7C0961D1C4C}" destId="{145C0A2C-C043-4493-86E7-CCD0ED7AB8EE}" srcOrd="1" destOrd="0" parTransId="{0CA138EA-1278-44EF-8DD6-DF605B501C1E}" sibTransId="{8A8E89F8-6644-4B88-A03D-2C786CD0A217}"/>
    <dgm:cxn modelId="{C89E7DD0-C3B4-8D44-81F9-3B0CD8CB7AFA}" type="presOf" srcId="{145C0A2C-C043-4493-86E7-CCD0ED7AB8EE}" destId="{84C078F6-BB7D-A24F-A898-A3202EF8930E}" srcOrd="0" destOrd="1" presId="urn:microsoft.com/office/officeart/2005/8/layout/vList5"/>
    <dgm:cxn modelId="{18A3EBEC-F098-4A45-843A-19831213A85C}" type="presOf" srcId="{CC6F9108-1E99-4485-BE78-63966A766889}" destId="{84C078F6-BB7D-A24F-A898-A3202EF8930E}" srcOrd="0" destOrd="0" presId="urn:microsoft.com/office/officeart/2005/8/layout/vList5"/>
    <dgm:cxn modelId="{3C2572F2-CD86-A045-AE67-1955665EE503}" type="presOf" srcId="{A4E1A368-1ABE-46AA-9118-4101FD989D10}" destId="{FFF8339D-A4CE-C640-A062-39392D767815}" srcOrd="0" destOrd="1" presId="urn:microsoft.com/office/officeart/2005/8/layout/vList5"/>
    <dgm:cxn modelId="{3F14E8FB-50AC-1945-A8D5-09B930B19B5E}" type="presOf" srcId="{4BB4397B-1A51-4451-8073-20D54E32CAB9}" destId="{6325D02F-3AE4-B64F-B183-36DBFAC7E57A}" srcOrd="0" destOrd="0" presId="urn:microsoft.com/office/officeart/2005/8/layout/vList5"/>
    <dgm:cxn modelId="{D4FA6FFF-E996-1849-B36A-74C419E466BF}" type="presOf" srcId="{641FCF3F-EC90-4A8D-86B1-B967107161DC}" destId="{6489E8F9-279E-7E45-8CA3-4B231258ED93}" srcOrd="0" destOrd="0" presId="urn:microsoft.com/office/officeart/2005/8/layout/vList5"/>
    <dgm:cxn modelId="{AF440D3B-3791-DA47-BA8E-26FDC4B39204}" type="presParOf" srcId="{6325D02F-3AE4-B64F-B183-36DBFAC7E57A}" destId="{F58E6AA8-D7C8-D747-AFA9-DA349130DC92}" srcOrd="0" destOrd="0" presId="urn:microsoft.com/office/officeart/2005/8/layout/vList5"/>
    <dgm:cxn modelId="{E2134E16-F646-5B4D-9A31-7EEB3D1F0B74}" type="presParOf" srcId="{F58E6AA8-D7C8-D747-AFA9-DA349130DC92}" destId="{6489E8F9-279E-7E45-8CA3-4B231258ED93}" srcOrd="0" destOrd="0" presId="urn:microsoft.com/office/officeart/2005/8/layout/vList5"/>
    <dgm:cxn modelId="{296021B7-F697-594E-8F04-88F2C07DC5DA}" type="presParOf" srcId="{6325D02F-3AE4-B64F-B183-36DBFAC7E57A}" destId="{A41DE806-DF8C-2842-B1DA-8EB8BAACBBA9}" srcOrd="1" destOrd="0" presId="urn:microsoft.com/office/officeart/2005/8/layout/vList5"/>
    <dgm:cxn modelId="{63E1BCC4-927D-184A-BDF6-77460C6D33D8}" type="presParOf" srcId="{6325D02F-3AE4-B64F-B183-36DBFAC7E57A}" destId="{CD1A36FC-E063-7B45-82A5-9047EC82F089}" srcOrd="2" destOrd="0" presId="urn:microsoft.com/office/officeart/2005/8/layout/vList5"/>
    <dgm:cxn modelId="{CDABB3DF-030F-7746-B927-382FA67A90D7}" type="presParOf" srcId="{CD1A36FC-E063-7B45-82A5-9047EC82F089}" destId="{CE1CC806-235B-3E4A-A9A8-9356E2B48C3F}" srcOrd="0" destOrd="0" presId="urn:microsoft.com/office/officeart/2005/8/layout/vList5"/>
    <dgm:cxn modelId="{37714487-4083-0E48-AD6E-89F6B5EC3577}" type="presParOf" srcId="{CD1A36FC-E063-7B45-82A5-9047EC82F089}" destId="{FFF8339D-A4CE-C640-A062-39392D767815}" srcOrd="1" destOrd="0" presId="urn:microsoft.com/office/officeart/2005/8/layout/vList5"/>
    <dgm:cxn modelId="{3F89E96F-F4DE-C049-A990-91EC82E7B58E}" type="presParOf" srcId="{6325D02F-3AE4-B64F-B183-36DBFAC7E57A}" destId="{C6D69B5C-2B5C-6148-9579-A2B3FB61CFEE}" srcOrd="3" destOrd="0" presId="urn:microsoft.com/office/officeart/2005/8/layout/vList5"/>
    <dgm:cxn modelId="{AADF9E6E-8722-B446-B810-369FAA253AA6}" type="presParOf" srcId="{6325D02F-3AE4-B64F-B183-36DBFAC7E57A}" destId="{84A59CF5-1CE5-9F46-B5F2-03247B2436A2}" srcOrd="4" destOrd="0" presId="urn:microsoft.com/office/officeart/2005/8/layout/vList5"/>
    <dgm:cxn modelId="{8F45C027-AA4F-D94D-80A5-3EF4F44F9EDA}" type="presParOf" srcId="{84A59CF5-1CE5-9F46-B5F2-03247B2436A2}" destId="{84C70197-EE57-BA4F-BA34-5B9145D94E65}" srcOrd="0" destOrd="0" presId="urn:microsoft.com/office/officeart/2005/8/layout/vList5"/>
    <dgm:cxn modelId="{026F88DE-C766-D54C-A102-FFA479A58F7F}" type="presParOf" srcId="{84A59CF5-1CE5-9F46-B5F2-03247B2436A2}" destId="{963C24E6-B79B-BB4A-ABD2-B3B1E893A303}" srcOrd="1" destOrd="0" presId="urn:microsoft.com/office/officeart/2005/8/layout/vList5"/>
    <dgm:cxn modelId="{F65D5813-3E96-DC45-BEEA-1F4874507A56}" type="presParOf" srcId="{6325D02F-3AE4-B64F-B183-36DBFAC7E57A}" destId="{F144F338-973B-744E-B65C-7B5225FA996C}" srcOrd="5" destOrd="0" presId="urn:microsoft.com/office/officeart/2005/8/layout/vList5"/>
    <dgm:cxn modelId="{7F1D6A6A-5702-8340-9D25-A40622A17511}" type="presParOf" srcId="{6325D02F-3AE4-B64F-B183-36DBFAC7E57A}" destId="{6C05EE0B-B96C-4E48-AFD3-7CCC285601CE}" srcOrd="6" destOrd="0" presId="urn:microsoft.com/office/officeart/2005/8/layout/vList5"/>
    <dgm:cxn modelId="{44140CD5-167A-BD43-8682-EB73246E2F87}" type="presParOf" srcId="{6C05EE0B-B96C-4E48-AFD3-7CCC285601CE}" destId="{7CF05CBC-4DF1-114D-9E58-D081961073E5}" srcOrd="0" destOrd="0" presId="urn:microsoft.com/office/officeart/2005/8/layout/vList5"/>
    <dgm:cxn modelId="{5DB95EB4-CBF6-A94C-A6DF-1D7DA149AAF8}" type="presParOf" srcId="{6C05EE0B-B96C-4E48-AFD3-7CCC285601CE}" destId="{84C078F6-BB7D-A24F-A898-A3202EF8930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B1A0B4-61DE-4331-A91D-21985502801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B2144A-A64F-436A-86C5-CF1F034D58B1}">
      <dgm:prSet/>
      <dgm:spPr/>
      <dgm:t>
        <a:bodyPr/>
        <a:lstStyle/>
        <a:p>
          <a:r>
            <a:rPr lang="en-US"/>
            <a:t>Her controller metodunda try-catch blokları kullanmak, kod tekrarına, tutarsız hata mesajlarına ve iş mantığının okunmasını zorlaştırır.</a:t>
          </a:r>
        </a:p>
      </dgm:t>
    </dgm:pt>
    <dgm:pt modelId="{3A6016AF-7B5E-4B5D-81D5-F13BF4BA6DED}" type="parTrans" cxnId="{6547DACB-1648-463D-85DA-6BFCCAEAB48B}">
      <dgm:prSet/>
      <dgm:spPr/>
      <dgm:t>
        <a:bodyPr/>
        <a:lstStyle/>
        <a:p>
          <a:endParaRPr lang="en-US"/>
        </a:p>
      </dgm:t>
    </dgm:pt>
    <dgm:pt modelId="{5A5001E8-6C6A-4B52-AFC2-4021A13E9AD8}" type="sibTrans" cxnId="{6547DACB-1648-463D-85DA-6BFCCAEAB48B}">
      <dgm:prSet/>
      <dgm:spPr/>
      <dgm:t>
        <a:bodyPr/>
        <a:lstStyle/>
        <a:p>
          <a:endParaRPr lang="en-US"/>
        </a:p>
      </dgm:t>
    </dgm:pt>
    <dgm:pt modelId="{13E2A407-A41A-4B9E-A6F8-032EF2683CB4}">
      <dgm:prSet/>
      <dgm:spPr/>
      <dgm:t>
        <a:bodyPr/>
        <a:lstStyle/>
        <a:p>
          <a:r>
            <a:rPr lang="en-US"/>
            <a:t>@RestControllerAdvice anotasyonu ile tüm controller'ları dinleyen merkezi bir sınıf oluşturuldu.</a:t>
          </a:r>
        </a:p>
      </dgm:t>
    </dgm:pt>
    <dgm:pt modelId="{CFF1CA6B-8B3B-47AD-A9C1-47C22B02C8FE}" type="parTrans" cxnId="{98475D93-B1F7-4541-BC37-D44EE9FC2D53}">
      <dgm:prSet/>
      <dgm:spPr/>
      <dgm:t>
        <a:bodyPr/>
        <a:lstStyle/>
        <a:p>
          <a:endParaRPr lang="en-US"/>
        </a:p>
      </dgm:t>
    </dgm:pt>
    <dgm:pt modelId="{95EAC56E-DFB7-4258-9963-88EE13B00958}" type="sibTrans" cxnId="{98475D93-B1F7-4541-BC37-D44EE9FC2D53}">
      <dgm:prSet/>
      <dgm:spPr/>
      <dgm:t>
        <a:bodyPr/>
        <a:lstStyle/>
        <a:p>
          <a:endParaRPr lang="en-US"/>
        </a:p>
      </dgm:t>
    </dgm:pt>
    <dgm:pt modelId="{8502F968-9230-4BBC-949D-9D0651EBF305}">
      <dgm:prSet/>
      <dgm:spPr/>
      <dgm:t>
        <a:bodyPr/>
        <a:lstStyle/>
        <a:p>
          <a:r>
            <a:rPr lang="en-US"/>
            <a:t>@ExceptionHandler anotasyonu ile her bir özel hata tipi (UserNotFoundException, UserAlreadyExistsException vb.) için ayrı bir yakalama metodu tanımlandı.</a:t>
          </a:r>
        </a:p>
      </dgm:t>
    </dgm:pt>
    <dgm:pt modelId="{E570946C-79CC-45CE-891C-8E72D742A34D}" type="parTrans" cxnId="{690A1CF9-2D5B-4B87-9666-8BE97D41F71F}">
      <dgm:prSet/>
      <dgm:spPr/>
      <dgm:t>
        <a:bodyPr/>
        <a:lstStyle/>
        <a:p>
          <a:endParaRPr lang="en-US"/>
        </a:p>
      </dgm:t>
    </dgm:pt>
    <dgm:pt modelId="{E09982BE-D498-494D-AE4E-EEC2C6760ACE}" type="sibTrans" cxnId="{690A1CF9-2D5B-4B87-9666-8BE97D41F71F}">
      <dgm:prSet/>
      <dgm:spPr/>
      <dgm:t>
        <a:bodyPr/>
        <a:lstStyle/>
        <a:p>
          <a:endParaRPr lang="en-US"/>
        </a:p>
      </dgm:t>
    </dgm:pt>
    <dgm:pt modelId="{AA7BC031-6251-9A47-96BF-BCE753246057}" type="pres">
      <dgm:prSet presAssocID="{24B1A0B4-61DE-4331-A91D-2198550280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4CAB86-D2AB-9044-854D-4673D96398C8}" type="pres">
      <dgm:prSet presAssocID="{45B2144A-A64F-436A-86C5-CF1F034D58B1}" presName="hierRoot1" presStyleCnt="0"/>
      <dgm:spPr/>
    </dgm:pt>
    <dgm:pt modelId="{949BA1E4-D4DF-DA45-8497-C6FDDEFB9FFD}" type="pres">
      <dgm:prSet presAssocID="{45B2144A-A64F-436A-86C5-CF1F034D58B1}" presName="composite" presStyleCnt="0"/>
      <dgm:spPr/>
    </dgm:pt>
    <dgm:pt modelId="{F9277706-5027-E64E-B869-07E31A9ADE1D}" type="pres">
      <dgm:prSet presAssocID="{45B2144A-A64F-436A-86C5-CF1F034D58B1}" presName="background" presStyleLbl="node0" presStyleIdx="0" presStyleCnt="3"/>
      <dgm:spPr/>
    </dgm:pt>
    <dgm:pt modelId="{2D053BDB-78C1-9F48-A83A-C1713B8265D0}" type="pres">
      <dgm:prSet presAssocID="{45B2144A-A64F-436A-86C5-CF1F034D58B1}" presName="text" presStyleLbl="fgAcc0" presStyleIdx="0" presStyleCnt="3">
        <dgm:presLayoutVars>
          <dgm:chPref val="3"/>
        </dgm:presLayoutVars>
      </dgm:prSet>
      <dgm:spPr/>
    </dgm:pt>
    <dgm:pt modelId="{B8C7F2D2-FD91-454B-8400-5283E5D22257}" type="pres">
      <dgm:prSet presAssocID="{45B2144A-A64F-436A-86C5-CF1F034D58B1}" presName="hierChild2" presStyleCnt="0"/>
      <dgm:spPr/>
    </dgm:pt>
    <dgm:pt modelId="{CFDE19AC-1276-7E4F-8314-C83C00676BFA}" type="pres">
      <dgm:prSet presAssocID="{13E2A407-A41A-4B9E-A6F8-032EF2683CB4}" presName="hierRoot1" presStyleCnt="0"/>
      <dgm:spPr/>
    </dgm:pt>
    <dgm:pt modelId="{BA200AB1-7ED3-2647-BB17-638A8A0FD646}" type="pres">
      <dgm:prSet presAssocID="{13E2A407-A41A-4B9E-A6F8-032EF2683CB4}" presName="composite" presStyleCnt="0"/>
      <dgm:spPr/>
    </dgm:pt>
    <dgm:pt modelId="{7B2F8CB5-4E6E-0849-BF16-118E5B6E71D5}" type="pres">
      <dgm:prSet presAssocID="{13E2A407-A41A-4B9E-A6F8-032EF2683CB4}" presName="background" presStyleLbl="node0" presStyleIdx="1" presStyleCnt="3"/>
      <dgm:spPr/>
    </dgm:pt>
    <dgm:pt modelId="{35F4448D-693D-0B43-8FB0-F0F007AF3529}" type="pres">
      <dgm:prSet presAssocID="{13E2A407-A41A-4B9E-A6F8-032EF2683CB4}" presName="text" presStyleLbl="fgAcc0" presStyleIdx="1" presStyleCnt="3">
        <dgm:presLayoutVars>
          <dgm:chPref val="3"/>
        </dgm:presLayoutVars>
      </dgm:prSet>
      <dgm:spPr/>
    </dgm:pt>
    <dgm:pt modelId="{8F4D5361-B3BD-4948-9E1B-249D9D5FAAF7}" type="pres">
      <dgm:prSet presAssocID="{13E2A407-A41A-4B9E-A6F8-032EF2683CB4}" presName="hierChild2" presStyleCnt="0"/>
      <dgm:spPr/>
    </dgm:pt>
    <dgm:pt modelId="{71CE8A00-3122-8246-9147-AE47CCFEAC7E}" type="pres">
      <dgm:prSet presAssocID="{8502F968-9230-4BBC-949D-9D0651EBF305}" presName="hierRoot1" presStyleCnt="0"/>
      <dgm:spPr/>
    </dgm:pt>
    <dgm:pt modelId="{4BC97A52-638D-F846-A8E0-18037D938AAC}" type="pres">
      <dgm:prSet presAssocID="{8502F968-9230-4BBC-949D-9D0651EBF305}" presName="composite" presStyleCnt="0"/>
      <dgm:spPr/>
    </dgm:pt>
    <dgm:pt modelId="{32FB6C8A-0375-0B4E-8248-CF357468E1F1}" type="pres">
      <dgm:prSet presAssocID="{8502F968-9230-4BBC-949D-9D0651EBF305}" presName="background" presStyleLbl="node0" presStyleIdx="2" presStyleCnt="3"/>
      <dgm:spPr/>
    </dgm:pt>
    <dgm:pt modelId="{D8C75489-F032-724C-BAA2-5EC3675BDFEE}" type="pres">
      <dgm:prSet presAssocID="{8502F968-9230-4BBC-949D-9D0651EBF305}" presName="text" presStyleLbl="fgAcc0" presStyleIdx="2" presStyleCnt="3">
        <dgm:presLayoutVars>
          <dgm:chPref val="3"/>
        </dgm:presLayoutVars>
      </dgm:prSet>
      <dgm:spPr/>
    </dgm:pt>
    <dgm:pt modelId="{73B05573-90BF-9F41-971B-D077DF9C7040}" type="pres">
      <dgm:prSet presAssocID="{8502F968-9230-4BBC-949D-9D0651EBF305}" presName="hierChild2" presStyleCnt="0"/>
      <dgm:spPr/>
    </dgm:pt>
  </dgm:ptLst>
  <dgm:cxnLst>
    <dgm:cxn modelId="{3935D22A-AB2B-EC40-A0D9-48A7751C6BDA}" type="presOf" srcId="{13E2A407-A41A-4B9E-A6F8-032EF2683CB4}" destId="{35F4448D-693D-0B43-8FB0-F0F007AF3529}" srcOrd="0" destOrd="0" presId="urn:microsoft.com/office/officeart/2005/8/layout/hierarchy1"/>
    <dgm:cxn modelId="{98475D93-B1F7-4541-BC37-D44EE9FC2D53}" srcId="{24B1A0B4-61DE-4331-A91D-219855028019}" destId="{13E2A407-A41A-4B9E-A6F8-032EF2683CB4}" srcOrd="1" destOrd="0" parTransId="{CFF1CA6B-8B3B-47AD-A9C1-47C22B02C8FE}" sibTransId="{95EAC56E-DFB7-4258-9963-88EE13B00958}"/>
    <dgm:cxn modelId="{DA536494-468B-EA41-A261-8BE365DFD04B}" type="presOf" srcId="{24B1A0B4-61DE-4331-A91D-219855028019}" destId="{AA7BC031-6251-9A47-96BF-BCE753246057}" srcOrd="0" destOrd="0" presId="urn:microsoft.com/office/officeart/2005/8/layout/hierarchy1"/>
    <dgm:cxn modelId="{664B04B1-9765-3042-B303-7F1E4562683F}" type="presOf" srcId="{8502F968-9230-4BBC-949D-9D0651EBF305}" destId="{D8C75489-F032-724C-BAA2-5EC3675BDFEE}" srcOrd="0" destOrd="0" presId="urn:microsoft.com/office/officeart/2005/8/layout/hierarchy1"/>
    <dgm:cxn modelId="{6547DACB-1648-463D-85DA-6BFCCAEAB48B}" srcId="{24B1A0B4-61DE-4331-A91D-219855028019}" destId="{45B2144A-A64F-436A-86C5-CF1F034D58B1}" srcOrd="0" destOrd="0" parTransId="{3A6016AF-7B5E-4B5D-81D5-F13BF4BA6DED}" sibTransId="{5A5001E8-6C6A-4B52-AFC2-4021A13E9AD8}"/>
    <dgm:cxn modelId="{285BE9E2-F397-3249-8268-3211C419F373}" type="presOf" srcId="{45B2144A-A64F-436A-86C5-CF1F034D58B1}" destId="{2D053BDB-78C1-9F48-A83A-C1713B8265D0}" srcOrd="0" destOrd="0" presId="urn:microsoft.com/office/officeart/2005/8/layout/hierarchy1"/>
    <dgm:cxn modelId="{690A1CF9-2D5B-4B87-9666-8BE97D41F71F}" srcId="{24B1A0B4-61DE-4331-A91D-219855028019}" destId="{8502F968-9230-4BBC-949D-9D0651EBF305}" srcOrd="2" destOrd="0" parTransId="{E570946C-79CC-45CE-891C-8E72D742A34D}" sibTransId="{E09982BE-D498-494D-AE4E-EEC2C6760ACE}"/>
    <dgm:cxn modelId="{53D0278C-24EB-C047-AFD0-F755F5D8794F}" type="presParOf" srcId="{AA7BC031-6251-9A47-96BF-BCE753246057}" destId="{034CAB86-D2AB-9044-854D-4673D96398C8}" srcOrd="0" destOrd="0" presId="urn:microsoft.com/office/officeart/2005/8/layout/hierarchy1"/>
    <dgm:cxn modelId="{4FB8BC60-5D18-C84E-B600-C7ABBB9BE0A4}" type="presParOf" srcId="{034CAB86-D2AB-9044-854D-4673D96398C8}" destId="{949BA1E4-D4DF-DA45-8497-C6FDDEFB9FFD}" srcOrd="0" destOrd="0" presId="urn:microsoft.com/office/officeart/2005/8/layout/hierarchy1"/>
    <dgm:cxn modelId="{05AAEC95-2AF4-0648-9CA5-F5B10BF52090}" type="presParOf" srcId="{949BA1E4-D4DF-DA45-8497-C6FDDEFB9FFD}" destId="{F9277706-5027-E64E-B869-07E31A9ADE1D}" srcOrd="0" destOrd="0" presId="urn:microsoft.com/office/officeart/2005/8/layout/hierarchy1"/>
    <dgm:cxn modelId="{B7F8365F-B26A-6E4C-9E99-9CA5A3C9B5EB}" type="presParOf" srcId="{949BA1E4-D4DF-DA45-8497-C6FDDEFB9FFD}" destId="{2D053BDB-78C1-9F48-A83A-C1713B8265D0}" srcOrd="1" destOrd="0" presId="urn:microsoft.com/office/officeart/2005/8/layout/hierarchy1"/>
    <dgm:cxn modelId="{BEC8A3C6-AAB6-B744-B3CD-8CB8DA8A433A}" type="presParOf" srcId="{034CAB86-D2AB-9044-854D-4673D96398C8}" destId="{B8C7F2D2-FD91-454B-8400-5283E5D22257}" srcOrd="1" destOrd="0" presId="urn:microsoft.com/office/officeart/2005/8/layout/hierarchy1"/>
    <dgm:cxn modelId="{264AE61E-0D47-0C4D-89B4-D3CD992087B7}" type="presParOf" srcId="{AA7BC031-6251-9A47-96BF-BCE753246057}" destId="{CFDE19AC-1276-7E4F-8314-C83C00676BFA}" srcOrd="1" destOrd="0" presId="urn:microsoft.com/office/officeart/2005/8/layout/hierarchy1"/>
    <dgm:cxn modelId="{F463C42F-9E73-AB42-8249-2F2384716FF6}" type="presParOf" srcId="{CFDE19AC-1276-7E4F-8314-C83C00676BFA}" destId="{BA200AB1-7ED3-2647-BB17-638A8A0FD646}" srcOrd="0" destOrd="0" presId="urn:microsoft.com/office/officeart/2005/8/layout/hierarchy1"/>
    <dgm:cxn modelId="{6C7885A2-F906-8240-B427-F9D473AE2E28}" type="presParOf" srcId="{BA200AB1-7ED3-2647-BB17-638A8A0FD646}" destId="{7B2F8CB5-4E6E-0849-BF16-118E5B6E71D5}" srcOrd="0" destOrd="0" presId="urn:microsoft.com/office/officeart/2005/8/layout/hierarchy1"/>
    <dgm:cxn modelId="{DA7172B0-D971-B74A-BBFF-846EBBD87BBC}" type="presParOf" srcId="{BA200AB1-7ED3-2647-BB17-638A8A0FD646}" destId="{35F4448D-693D-0B43-8FB0-F0F007AF3529}" srcOrd="1" destOrd="0" presId="urn:microsoft.com/office/officeart/2005/8/layout/hierarchy1"/>
    <dgm:cxn modelId="{09A0C82D-AA80-D04A-807D-A3D0F7353683}" type="presParOf" srcId="{CFDE19AC-1276-7E4F-8314-C83C00676BFA}" destId="{8F4D5361-B3BD-4948-9E1B-249D9D5FAAF7}" srcOrd="1" destOrd="0" presId="urn:microsoft.com/office/officeart/2005/8/layout/hierarchy1"/>
    <dgm:cxn modelId="{4F8587DE-D92A-8E42-973D-44F5C9BDB477}" type="presParOf" srcId="{AA7BC031-6251-9A47-96BF-BCE753246057}" destId="{71CE8A00-3122-8246-9147-AE47CCFEAC7E}" srcOrd="2" destOrd="0" presId="urn:microsoft.com/office/officeart/2005/8/layout/hierarchy1"/>
    <dgm:cxn modelId="{0A60666A-85B2-8643-9729-FFA9ABADE68D}" type="presParOf" srcId="{71CE8A00-3122-8246-9147-AE47CCFEAC7E}" destId="{4BC97A52-638D-F846-A8E0-18037D938AAC}" srcOrd="0" destOrd="0" presId="urn:microsoft.com/office/officeart/2005/8/layout/hierarchy1"/>
    <dgm:cxn modelId="{6F44DC10-D5CF-8841-9E90-DA36F77B2598}" type="presParOf" srcId="{4BC97A52-638D-F846-A8E0-18037D938AAC}" destId="{32FB6C8A-0375-0B4E-8248-CF357468E1F1}" srcOrd="0" destOrd="0" presId="urn:microsoft.com/office/officeart/2005/8/layout/hierarchy1"/>
    <dgm:cxn modelId="{71FD1613-9CD2-CE4D-8051-F6DEDBEAFE94}" type="presParOf" srcId="{4BC97A52-638D-F846-A8E0-18037D938AAC}" destId="{D8C75489-F032-724C-BAA2-5EC3675BDFEE}" srcOrd="1" destOrd="0" presId="urn:microsoft.com/office/officeart/2005/8/layout/hierarchy1"/>
    <dgm:cxn modelId="{DE3A784B-C85A-3143-B9A7-EA78F6540E5B}" type="presParOf" srcId="{71CE8A00-3122-8246-9147-AE47CCFEAC7E}" destId="{73B05573-90BF-9F41-971B-D077DF9C70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37E83-0D02-4270-B1A4-B2019F1E58C9}">
      <dsp:nvSpPr>
        <dsp:cNvPr id="0" name=""/>
        <dsp:cNvSpPr/>
      </dsp:nvSpPr>
      <dsp:spPr>
        <a:xfrm>
          <a:off x="866298" y="82761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FEA13-4495-4345-B92E-FD5475152A14}">
      <dsp:nvSpPr>
        <dsp:cNvPr id="0" name=""/>
        <dsp:cNvSpPr/>
      </dsp:nvSpPr>
      <dsp:spPr>
        <a:xfrm>
          <a:off x="64731" y="1941478"/>
          <a:ext cx="2413133" cy="909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Kullanıcı</a:t>
          </a:r>
          <a:r>
            <a:rPr lang="en-US" sz="1200" b="1" kern="1200" dirty="0"/>
            <a:t> </a:t>
          </a:r>
          <a:r>
            <a:rPr lang="en-US" sz="1200" b="1" kern="1200" dirty="0" err="1"/>
            <a:t>Yönetimi</a:t>
          </a:r>
          <a:r>
            <a:rPr lang="en-US" sz="1200" b="1" kern="1200" dirty="0"/>
            <a:t> (User Management):</a:t>
          </a:r>
          <a:r>
            <a:rPr lang="en-US" sz="1200" kern="1200" dirty="0"/>
            <a:t> Admin </a:t>
          </a:r>
          <a:r>
            <a:rPr lang="en-US" sz="1200" kern="1200" dirty="0" err="1"/>
            <a:t>yetkisine</a:t>
          </a:r>
          <a:r>
            <a:rPr lang="en-US" sz="1200" kern="1200" dirty="0"/>
            <a:t> </a:t>
          </a:r>
          <a:r>
            <a:rPr lang="en-US" sz="1200" kern="1200" dirty="0" err="1"/>
            <a:t>sahip</a:t>
          </a:r>
          <a:r>
            <a:rPr lang="en-US" sz="1200" kern="1200" dirty="0"/>
            <a:t> </a:t>
          </a:r>
          <a:r>
            <a:rPr lang="en-US" sz="1200" kern="1200" dirty="0" err="1"/>
            <a:t>kullanıcılar</a:t>
          </a:r>
          <a:r>
            <a:rPr lang="en-US" sz="1200" kern="1200" dirty="0"/>
            <a:t> </a:t>
          </a:r>
          <a:r>
            <a:rPr lang="en-US" sz="1200" kern="1200" dirty="0" err="1"/>
            <a:t>için</a:t>
          </a:r>
          <a:r>
            <a:rPr lang="en-US" sz="1200" kern="1200" dirty="0"/>
            <a:t> RESTful API </a:t>
          </a:r>
          <a:r>
            <a:rPr lang="en-US" sz="1200" kern="1200" dirty="0" err="1"/>
            <a:t>üzerinden</a:t>
          </a:r>
          <a:r>
            <a:rPr lang="en-US" sz="1200" kern="1200" dirty="0"/>
            <a:t> tam CRUD (Create, Read, Update, Delete) </a:t>
          </a:r>
          <a:r>
            <a:rPr lang="en-US" sz="1200" kern="1200" dirty="0" err="1"/>
            <a:t>işlevselliğini</a:t>
          </a:r>
          <a:r>
            <a:rPr lang="en-US" sz="1200" kern="1200" dirty="0"/>
            <a:t> </a:t>
          </a:r>
          <a:r>
            <a:rPr lang="en-US" sz="1200" kern="1200" dirty="0" err="1"/>
            <a:t>sunmak</a:t>
          </a:r>
          <a:r>
            <a:rPr lang="en-US" sz="1200" kern="1200" dirty="0"/>
            <a:t>.</a:t>
          </a:r>
        </a:p>
      </dsp:txBody>
      <dsp:txXfrm>
        <a:off x="64731" y="1941478"/>
        <a:ext cx="2413133" cy="909209"/>
      </dsp:txXfrm>
    </dsp:sp>
    <dsp:sp modelId="{B3949A98-A356-4BC9-B329-6F6F38467C70}">
      <dsp:nvSpPr>
        <dsp:cNvPr id="0" name=""/>
        <dsp:cNvSpPr/>
      </dsp:nvSpPr>
      <dsp:spPr>
        <a:xfrm>
          <a:off x="3925434" y="827614"/>
          <a:ext cx="810000" cy="81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AE1FC-1C20-406D-A41A-72817A0DFCC9}">
      <dsp:nvSpPr>
        <dsp:cNvPr id="0" name=""/>
        <dsp:cNvSpPr/>
      </dsp:nvSpPr>
      <dsp:spPr>
        <a:xfrm>
          <a:off x="2792865" y="1941478"/>
          <a:ext cx="3075138" cy="909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Kimlik</a:t>
          </a:r>
          <a:r>
            <a:rPr lang="en-US" sz="1200" b="1" kern="1200" dirty="0"/>
            <a:t> </a:t>
          </a:r>
          <a:r>
            <a:rPr lang="en-US" sz="1200" b="1" kern="1200" dirty="0" err="1"/>
            <a:t>Doğrulama</a:t>
          </a:r>
          <a:r>
            <a:rPr lang="en-US" sz="1200" b="1" kern="1200" dirty="0"/>
            <a:t> (Authentication):</a:t>
          </a:r>
          <a:r>
            <a:rPr lang="en-US" sz="1200" kern="1200" dirty="0"/>
            <a:t> JWT </a:t>
          </a:r>
          <a:r>
            <a:rPr lang="en-US" sz="1200" kern="1200" dirty="0" err="1"/>
            <a:t>tabanlı</a:t>
          </a:r>
          <a:r>
            <a:rPr lang="en-US" sz="1200" kern="1200" dirty="0"/>
            <a:t>, stateless </a:t>
          </a:r>
          <a:r>
            <a:rPr lang="en-US" sz="1200" kern="1200" dirty="0" err="1"/>
            <a:t>bir</a:t>
          </a:r>
          <a:r>
            <a:rPr lang="en-US" sz="1200" kern="1200" dirty="0"/>
            <a:t> </a:t>
          </a:r>
          <a:r>
            <a:rPr lang="en-US" sz="1200" kern="1200" dirty="0" err="1"/>
            <a:t>kimlik</a:t>
          </a:r>
          <a:r>
            <a:rPr lang="en-US" sz="1200" kern="1200" dirty="0"/>
            <a:t> </a:t>
          </a:r>
          <a:r>
            <a:rPr lang="en-US" sz="1200" kern="1200" dirty="0" err="1"/>
            <a:t>doğrulama</a:t>
          </a:r>
          <a:r>
            <a:rPr lang="en-US" sz="1200" kern="1200" dirty="0"/>
            <a:t> </a:t>
          </a:r>
          <a:r>
            <a:rPr lang="en-US" sz="1200" kern="1200" dirty="0" err="1"/>
            <a:t>mekanizması</a:t>
          </a:r>
          <a:r>
            <a:rPr lang="en-US" sz="1200" kern="1200" dirty="0"/>
            <a:t> </a:t>
          </a:r>
          <a:r>
            <a:rPr lang="en-US" sz="1200" kern="1200" dirty="0" err="1"/>
            <a:t>kurmak</a:t>
          </a:r>
          <a:r>
            <a:rPr lang="en-US" sz="1200" kern="1200" dirty="0"/>
            <a:t> </a:t>
          </a:r>
          <a:r>
            <a:rPr lang="en-US" sz="1200" kern="1200" dirty="0" err="1"/>
            <a:t>ve</a:t>
          </a:r>
          <a:r>
            <a:rPr lang="en-US" sz="1200" kern="1200" dirty="0"/>
            <a:t> </a:t>
          </a:r>
          <a:r>
            <a:rPr lang="en-US" sz="1200" kern="1200" dirty="0" err="1"/>
            <a:t>kurumsal</a:t>
          </a:r>
          <a:r>
            <a:rPr lang="en-US" sz="1200" kern="1200" dirty="0"/>
            <a:t> </a:t>
          </a:r>
          <a:r>
            <a:rPr lang="en-US" sz="1200" kern="1200" dirty="0" err="1"/>
            <a:t>kullanıcıların</a:t>
          </a:r>
          <a:r>
            <a:rPr lang="en-US" sz="1200" kern="1200" dirty="0"/>
            <a:t> </a:t>
          </a:r>
          <a:r>
            <a:rPr lang="en-US" sz="1200" kern="1200" dirty="0" err="1"/>
            <a:t>doğrulanması</a:t>
          </a:r>
          <a:r>
            <a:rPr lang="en-US" sz="1200" kern="1200" dirty="0"/>
            <a:t> </a:t>
          </a:r>
          <a:r>
            <a:rPr lang="en-US" sz="1200" kern="1200" dirty="0" err="1"/>
            <a:t>için</a:t>
          </a:r>
          <a:r>
            <a:rPr lang="en-US" sz="1200" kern="1200" dirty="0"/>
            <a:t> LDAP </a:t>
          </a:r>
          <a:r>
            <a:rPr lang="en-US" sz="1200" kern="1200" dirty="0" err="1"/>
            <a:t>entegrasyonunu</a:t>
          </a:r>
          <a:r>
            <a:rPr lang="en-US" sz="1200" kern="1200" dirty="0"/>
            <a:t> </a:t>
          </a:r>
          <a:r>
            <a:rPr lang="en-US" sz="1200" kern="1200" dirty="0" err="1"/>
            <a:t>sağlamak</a:t>
          </a:r>
          <a:r>
            <a:rPr lang="en-US" sz="1200" kern="1200" dirty="0"/>
            <a:t>.</a:t>
          </a:r>
        </a:p>
      </dsp:txBody>
      <dsp:txXfrm>
        <a:off x="2792865" y="1941478"/>
        <a:ext cx="3075138" cy="909209"/>
      </dsp:txXfrm>
    </dsp:sp>
    <dsp:sp modelId="{C2F99E6A-CB65-482F-9EB2-5E2761A8EC6D}">
      <dsp:nvSpPr>
        <dsp:cNvPr id="0" name=""/>
        <dsp:cNvSpPr/>
      </dsp:nvSpPr>
      <dsp:spPr>
        <a:xfrm>
          <a:off x="7111443" y="82761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6251F-812E-4C6A-BAD8-A757C5036C80}">
      <dsp:nvSpPr>
        <dsp:cNvPr id="0" name=""/>
        <dsp:cNvSpPr/>
      </dsp:nvSpPr>
      <dsp:spPr>
        <a:xfrm>
          <a:off x="6183003" y="1941478"/>
          <a:ext cx="2666880" cy="909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Yetkilendirme</a:t>
          </a:r>
          <a:r>
            <a:rPr lang="en-US" sz="1200" b="1" kern="1200" dirty="0"/>
            <a:t> (Authorization):</a:t>
          </a:r>
          <a:r>
            <a:rPr lang="en-US" sz="1200" kern="1200" dirty="0"/>
            <a:t> </a:t>
          </a:r>
          <a:r>
            <a:rPr lang="en-US" sz="1200" kern="1200" dirty="0" err="1"/>
            <a:t>Platformdaki</a:t>
          </a:r>
          <a:r>
            <a:rPr lang="en-US" sz="1200" kern="1200" dirty="0"/>
            <a:t> </a:t>
          </a:r>
          <a:r>
            <a:rPr lang="en-US" sz="1200" kern="1200" dirty="0" err="1"/>
            <a:t>diğer</a:t>
          </a:r>
          <a:r>
            <a:rPr lang="en-US" sz="1200" kern="1200" dirty="0"/>
            <a:t> </a:t>
          </a:r>
          <a:r>
            <a:rPr lang="en-US" sz="1200" kern="1200" dirty="0" err="1"/>
            <a:t>servislerin</a:t>
          </a:r>
          <a:r>
            <a:rPr lang="en-US" sz="1200" kern="1200" dirty="0"/>
            <a:t> </a:t>
          </a:r>
          <a:r>
            <a:rPr lang="en-US" sz="1200" kern="1200" dirty="0" err="1"/>
            <a:t>kullanabileceği</a:t>
          </a:r>
          <a:r>
            <a:rPr lang="en-US" sz="1200" kern="1200" dirty="0"/>
            <a:t>, Rol </a:t>
          </a:r>
          <a:r>
            <a:rPr lang="en-US" sz="1200" kern="1200" dirty="0" err="1"/>
            <a:t>Bazlı</a:t>
          </a:r>
          <a:r>
            <a:rPr lang="en-US" sz="1200" kern="1200" dirty="0"/>
            <a:t> </a:t>
          </a:r>
          <a:r>
            <a:rPr lang="en-US" sz="1200" kern="1200" dirty="0" err="1"/>
            <a:t>Erişim</a:t>
          </a:r>
          <a:r>
            <a:rPr lang="en-US" sz="1200" kern="1200" dirty="0"/>
            <a:t> </a:t>
          </a:r>
          <a:r>
            <a:rPr lang="en-US" sz="1200" kern="1200" dirty="0" err="1"/>
            <a:t>Kontrolü</a:t>
          </a:r>
          <a:r>
            <a:rPr lang="en-US" sz="1200" kern="1200" dirty="0"/>
            <a:t> </a:t>
          </a:r>
          <a:r>
            <a:rPr lang="en-US" sz="1200" kern="1200" dirty="0" err="1"/>
            <a:t>için</a:t>
          </a:r>
          <a:r>
            <a:rPr lang="en-US" sz="1200" kern="1200" dirty="0"/>
            <a:t> </a:t>
          </a:r>
          <a:r>
            <a:rPr lang="en-US" sz="1200" kern="1200" dirty="0" err="1"/>
            <a:t>merkezi</a:t>
          </a:r>
          <a:r>
            <a:rPr lang="en-US" sz="1200" kern="1200" dirty="0"/>
            <a:t> </a:t>
          </a:r>
          <a:r>
            <a:rPr lang="en-US" sz="1200" kern="1200" dirty="0" err="1"/>
            <a:t>bir</a:t>
          </a:r>
          <a:r>
            <a:rPr lang="en-US" sz="1200" kern="1200" dirty="0"/>
            <a:t> </a:t>
          </a:r>
          <a:r>
            <a:rPr lang="en-US" sz="1200" kern="1200" dirty="0" err="1"/>
            <a:t>yetkilendirme</a:t>
          </a:r>
          <a:r>
            <a:rPr lang="en-US" sz="1200" kern="1200" dirty="0"/>
            <a:t> </a:t>
          </a:r>
          <a:r>
            <a:rPr lang="en-US" sz="1200" kern="1200" dirty="0" err="1"/>
            <a:t>altyapısı</a:t>
          </a:r>
          <a:r>
            <a:rPr lang="en-US" sz="1200" kern="1200" dirty="0"/>
            <a:t> </a:t>
          </a:r>
          <a:r>
            <a:rPr lang="en-US" sz="1200" kern="1200" dirty="0" err="1"/>
            <a:t>tasarlamak</a:t>
          </a:r>
          <a:r>
            <a:rPr lang="en-US" sz="1200" kern="1200" dirty="0"/>
            <a:t>.</a:t>
          </a:r>
        </a:p>
      </dsp:txBody>
      <dsp:txXfrm>
        <a:off x="6183003" y="1941478"/>
        <a:ext cx="2666880" cy="909209"/>
      </dsp:txXfrm>
    </dsp:sp>
    <dsp:sp modelId="{3EE4C7AE-60D8-423E-AB76-4AC940EAF756}">
      <dsp:nvSpPr>
        <dsp:cNvPr id="0" name=""/>
        <dsp:cNvSpPr/>
      </dsp:nvSpPr>
      <dsp:spPr>
        <a:xfrm>
          <a:off x="9659883" y="827614"/>
          <a:ext cx="810000" cy="810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1DBBD-263A-429C-B1F7-86D2D88BD6BE}">
      <dsp:nvSpPr>
        <dsp:cNvPr id="0" name=""/>
        <dsp:cNvSpPr/>
      </dsp:nvSpPr>
      <dsp:spPr>
        <a:xfrm>
          <a:off x="9164883" y="1941478"/>
          <a:ext cx="1800000" cy="909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Servis API'ı:</a:t>
          </a:r>
          <a:r>
            <a:rPr lang="en-US" sz="1200" kern="1200"/>
            <a:t> Diğer servislerin, bir kullanıcının yetkilerini sorgulayabileceği güvenli bir iç API sağlamak.</a:t>
          </a:r>
        </a:p>
      </dsp:txBody>
      <dsp:txXfrm>
        <a:off x="9164883" y="1941478"/>
        <a:ext cx="1800000" cy="909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9E8F9-279E-7E45-8CA3-4B231258ED93}">
      <dsp:nvSpPr>
        <dsp:cNvPr id="0" name=""/>
        <dsp:cNvSpPr/>
      </dsp:nvSpPr>
      <dsp:spPr>
        <a:xfrm>
          <a:off x="0" y="65794"/>
          <a:ext cx="6120517" cy="9541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Çekirdek </a:t>
          </a:r>
          <a:r>
            <a:rPr lang="en-US" sz="2400" kern="1200" dirty="0" err="1"/>
            <a:t>Fonksiyonlar</a:t>
          </a:r>
          <a:r>
            <a:rPr lang="en-US" sz="2400" kern="1200" dirty="0"/>
            <a:t> </a:t>
          </a:r>
          <a:r>
            <a:rPr lang="en-US" sz="2400" kern="1200" dirty="0" err="1"/>
            <a:t>ve</a:t>
          </a:r>
          <a:r>
            <a:rPr lang="en-US" sz="2400" kern="1200" dirty="0"/>
            <a:t> </a:t>
          </a:r>
          <a:r>
            <a:rPr lang="en-US" sz="2400" kern="1200" dirty="0" err="1"/>
            <a:t>Çözümler</a:t>
          </a:r>
          <a:r>
            <a:rPr lang="en-US" sz="2400" kern="1200" dirty="0"/>
            <a:t>:</a:t>
          </a:r>
        </a:p>
      </dsp:txBody>
      <dsp:txXfrm>
        <a:off x="46576" y="112370"/>
        <a:ext cx="6027365" cy="860957"/>
      </dsp:txXfrm>
    </dsp:sp>
    <dsp:sp modelId="{FFF8339D-A4CE-C640-A062-39392D767815}">
      <dsp:nvSpPr>
        <dsp:cNvPr id="0" name=""/>
        <dsp:cNvSpPr/>
      </dsp:nvSpPr>
      <dsp:spPr>
        <a:xfrm rot="5400000">
          <a:off x="3784373" y="-479625"/>
          <a:ext cx="763287" cy="39209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Yaklaşım: Hibrit ve Stateless bir model.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Teknolojiler: LDAP, JWT.</a:t>
          </a:r>
        </a:p>
      </dsp:txBody>
      <dsp:txXfrm rot="-5400000">
        <a:off x="2205539" y="1136470"/>
        <a:ext cx="3883696" cy="688765"/>
      </dsp:txXfrm>
    </dsp:sp>
    <dsp:sp modelId="{CE1CC806-235B-3E4A-A9A8-9356E2B48C3F}">
      <dsp:nvSpPr>
        <dsp:cNvPr id="0" name=""/>
        <dsp:cNvSpPr/>
      </dsp:nvSpPr>
      <dsp:spPr>
        <a:xfrm>
          <a:off x="0" y="1003798"/>
          <a:ext cx="2205538" cy="9541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Kimlik Doğrulama (Authentication)</a:t>
          </a:r>
          <a:endParaRPr lang="en-US" sz="1800" kern="1200"/>
        </a:p>
      </dsp:txBody>
      <dsp:txXfrm>
        <a:off x="46576" y="1050374"/>
        <a:ext cx="2112386" cy="860957"/>
      </dsp:txXfrm>
    </dsp:sp>
    <dsp:sp modelId="{963C24E6-B79B-BB4A-ABD2-B3B1E893A303}">
      <dsp:nvSpPr>
        <dsp:cNvPr id="0" name=""/>
        <dsp:cNvSpPr/>
      </dsp:nvSpPr>
      <dsp:spPr>
        <a:xfrm rot="5400000">
          <a:off x="3784373" y="522189"/>
          <a:ext cx="763287" cy="39209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Yaklaşım: Merkezi ve Rol Tabanlı Erişim Kontrolü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Teknolojiler: Spring Security SecurityFilterChain.</a:t>
          </a:r>
        </a:p>
      </dsp:txBody>
      <dsp:txXfrm rot="-5400000">
        <a:off x="2205539" y="2138285"/>
        <a:ext cx="3883696" cy="688765"/>
      </dsp:txXfrm>
    </dsp:sp>
    <dsp:sp modelId="{84C70197-EE57-BA4F-BA34-5B9145D94E65}">
      <dsp:nvSpPr>
        <dsp:cNvPr id="0" name=""/>
        <dsp:cNvSpPr/>
      </dsp:nvSpPr>
      <dsp:spPr>
        <a:xfrm>
          <a:off x="0" y="2005613"/>
          <a:ext cx="2205538" cy="9541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Yetkilendirme (Authorization)</a:t>
          </a:r>
          <a:endParaRPr lang="en-US" sz="1800" kern="1200"/>
        </a:p>
      </dsp:txBody>
      <dsp:txXfrm>
        <a:off x="46576" y="2052189"/>
        <a:ext cx="2112386" cy="860957"/>
      </dsp:txXfrm>
    </dsp:sp>
    <dsp:sp modelId="{84C078F6-BB7D-A24F-A898-A3202EF8930E}">
      <dsp:nvSpPr>
        <dsp:cNvPr id="0" name=""/>
        <dsp:cNvSpPr/>
      </dsp:nvSpPr>
      <dsp:spPr>
        <a:xfrm rot="5400000">
          <a:off x="3784373" y="1524003"/>
          <a:ext cx="763287" cy="39209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Yaklaşım: İlişkisel veri modeli.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Teknolojiler</a:t>
          </a:r>
          <a:r>
            <a:rPr lang="en-US" sz="1400" kern="1200" dirty="0"/>
            <a:t>: Spring Data JPA, Hibernate, PostgreSQL.</a:t>
          </a:r>
        </a:p>
      </dsp:txBody>
      <dsp:txXfrm rot="-5400000">
        <a:off x="2205539" y="3140099"/>
        <a:ext cx="3883696" cy="688765"/>
      </dsp:txXfrm>
    </dsp:sp>
    <dsp:sp modelId="{7CF05CBC-4DF1-114D-9E58-D081961073E5}">
      <dsp:nvSpPr>
        <dsp:cNvPr id="0" name=""/>
        <dsp:cNvSpPr/>
      </dsp:nvSpPr>
      <dsp:spPr>
        <a:xfrm>
          <a:off x="0" y="3007428"/>
          <a:ext cx="2205538" cy="9541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Veri </a:t>
          </a:r>
          <a:r>
            <a:rPr lang="en-US" sz="1800" b="1" kern="1200" dirty="0" err="1"/>
            <a:t>Yönetimi</a:t>
          </a:r>
          <a:r>
            <a:rPr lang="en-US" sz="1800" b="1" kern="1200" dirty="0"/>
            <a:t> </a:t>
          </a:r>
          <a:r>
            <a:rPr lang="en-US" sz="1800" b="1" kern="1200" dirty="0" err="1"/>
            <a:t>ve</a:t>
          </a:r>
          <a:r>
            <a:rPr lang="en-US" sz="1800" b="1" kern="1200" dirty="0"/>
            <a:t> </a:t>
          </a:r>
          <a:r>
            <a:rPr lang="en-US" sz="1800" b="1" kern="1200" dirty="0" err="1"/>
            <a:t>Kalıcılığı</a:t>
          </a:r>
          <a:endParaRPr lang="en-US" sz="1800" kern="1200" dirty="0"/>
        </a:p>
      </dsp:txBody>
      <dsp:txXfrm>
        <a:off x="46576" y="3054004"/>
        <a:ext cx="2112386" cy="860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77706-5027-E64E-B869-07E31A9ADE1D}">
      <dsp:nvSpPr>
        <dsp:cNvPr id="0" name=""/>
        <dsp:cNvSpPr/>
      </dsp:nvSpPr>
      <dsp:spPr>
        <a:xfrm>
          <a:off x="0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53BDB-78C1-9F48-A83A-C1713B8265D0}">
      <dsp:nvSpPr>
        <dsp:cNvPr id="0" name=""/>
        <dsp:cNvSpPr/>
      </dsp:nvSpPr>
      <dsp:spPr>
        <a:xfrm>
          <a:off x="344685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Her controller metodunda try-catch blokları kullanmak, kod tekrarına, tutarsız hata mesajlarına ve iş mantığının okunmasını zorlaştırır.</a:t>
          </a:r>
        </a:p>
      </dsp:txBody>
      <dsp:txXfrm>
        <a:off x="402381" y="1075600"/>
        <a:ext cx="2986781" cy="1854488"/>
      </dsp:txXfrm>
    </dsp:sp>
    <dsp:sp modelId="{7B2F8CB5-4E6E-0849-BF16-118E5B6E71D5}">
      <dsp:nvSpPr>
        <dsp:cNvPr id="0" name=""/>
        <dsp:cNvSpPr/>
      </dsp:nvSpPr>
      <dsp:spPr>
        <a:xfrm>
          <a:off x="3791545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4448D-693D-0B43-8FB0-F0F007AF3529}">
      <dsp:nvSpPr>
        <dsp:cNvPr id="0" name=""/>
        <dsp:cNvSpPr/>
      </dsp:nvSpPr>
      <dsp:spPr>
        <a:xfrm>
          <a:off x="4136231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@RestControllerAdvice anotasyonu ile tüm controller'ları dinleyen merkezi bir sınıf oluşturuldu.</a:t>
          </a:r>
        </a:p>
      </dsp:txBody>
      <dsp:txXfrm>
        <a:off x="4193927" y="1075600"/>
        <a:ext cx="2986781" cy="1854488"/>
      </dsp:txXfrm>
    </dsp:sp>
    <dsp:sp modelId="{32FB6C8A-0375-0B4E-8248-CF357468E1F1}">
      <dsp:nvSpPr>
        <dsp:cNvPr id="0" name=""/>
        <dsp:cNvSpPr/>
      </dsp:nvSpPr>
      <dsp:spPr>
        <a:xfrm>
          <a:off x="7583090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75489-F032-724C-BAA2-5EC3675BDFEE}">
      <dsp:nvSpPr>
        <dsp:cNvPr id="0" name=""/>
        <dsp:cNvSpPr/>
      </dsp:nvSpPr>
      <dsp:spPr>
        <a:xfrm>
          <a:off x="7927776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@ExceptionHandler anotasyonu ile her bir özel hata tipi (UserNotFoundException, UserAlreadyExistsException vb.) için ayrı bir yakalama metodu tanımlandı.</a:t>
          </a:r>
        </a:p>
      </dsp:txBody>
      <dsp:txXfrm>
        <a:off x="7985472" y="1075600"/>
        <a:ext cx="2986781" cy="1854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0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2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0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9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3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5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4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8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08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BB51D-1EDC-AF74-9E96-DE04AF8E8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TR" dirty="0">
                <a:solidFill>
                  <a:srgbClr val="FFFFFF"/>
                </a:solidFill>
              </a:rPr>
              <a:t>HTR İz bırak </a:t>
            </a:r>
            <a:br>
              <a:rPr lang="en-TR" dirty="0">
                <a:solidFill>
                  <a:srgbClr val="FFFFFF"/>
                </a:solidFill>
              </a:rPr>
            </a:br>
            <a:r>
              <a:rPr lang="en-TR" dirty="0">
                <a:solidFill>
                  <a:srgbClr val="FFFFFF"/>
                </a:solidFill>
              </a:rPr>
              <a:t>yaz staj programı </a:t>
            </a:r>
            <a:br>
              <a:rPr lang="en-TR" dirty="0">
                <a:solidFill>
                  <a:srgbClr val="FFFFFF"/>
                </a:solidFill>
              </a:rPr>
            </a:br>
            <a:endParaRPr lang="en-TR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9A2E0-27F0-6247-8859-3FC8F96F5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607413"/>
            <a:ext cx="6798608" cy="1733655"/>
          </a:xfrm>
        </p:spPr>
        <p:txBody>
          <a:bodyPr>
            <a:normAutofit/>
          </a:bodyPr>
          <a:lstStyle/>
          <a:p>
            <a:r>
              <a:rPr lang="en-TR" dirty="0">
                <a:solidFill>
                  <a:schemeClr val="bg2"/>
                </a:solidFill>
              </a:rPr>
              <a:t>Ahmet altun </a:t>
            </a:r>
          </a:p>
          <a:p>
            <a:r>
              <a:rPr lang="en-US" dirty="0">
                <a:solidFill>
                  <a:schemeClr val="bg2"/>
                </a:solidFill>
              </a:rPr>
              <a:t>B</a:t>
            </a:r>
            <a:r>
              <a:rPr lang="en-TR" dirty="0">
                <a:solidFill>
                  <a:schemeClr val="bg2"/>
                </a:solidFill>
              </a:rPr>
              <a:t>aşkent ünİversİtesİ</a:t>
            </a:r>
          </a:p>
        </p:txBody>
      </p:sp>
      <p:pic>
        <p:nvPicPr>
          <p:cNvPr id="5" name="Picture 4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AA18444C-A201-F2B1-6243-93D87993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4" y="2630466"/>
            <a:ext cx="3053283" cy="17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2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A4D800-B5E8-E754-D0F3-4565AE29D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05F1-1809-3FEA-6E80-5A175935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2301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Yapılandırması</a:t>
            </a:r>
            <a:endParaRPr lang="en-TR" dirty="0">
              <a:solidFill>
                <a:srgbClr val="FFFE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6513E-136A-D94D-8417-990847E0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79529"/>
            <a:ext cx="4228804" cy="3820438"/>
          </a:xfrm>
        </p:spPr>
        <p:txBody>
          <a:bodyPr/>
          <a:lstStyle/>
          <a:p>
            <a:r>
              <a:rPr lang="en-US" dirty="0" err="1"/>
              <a:t>Amaç:Uygulama</a:t>
            </a:r>
            <a:r>
              <a:rPr lang="en-US" dirty="0"/>
              <a:t> ilk </a:t>
            </a:r>
            <a:r>
              <a:rPr lang="en-US" dirty="0" err="1"/>
              <a:t>kez</a:t>
            </a:r>
            <a:r>
              <a:rPr lang="en-US" dirty="0"/>
              <a:t> </a:t>
            </a:r>
            <a:r>
              <a:rPr lang="en-US" dirty="0" err="1"/>
              <a:t>çalıştığında</a:t>
            </a:r>
            <a:r>
              <a:rPr lang="en-US" dirty="0"/>
              <a:t>,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yönetilebilmesi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ROLE_ADMIN </a:t>
            </a:r>
            <a:r>
              <a:rPr lang="en-US" dirty="0" err="1"/>
              <a:t>ve</a:t>
            </a:r>
            <a:r>
              <a:rPr lang="en-US" dirty="0"/>
              <a:t> ROLE_USER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rolleri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ilk </a:t>
            </a:r>
            <a:r>
              <a:rPr lang="en-US" dirty="0" err="1"/>
              <a:t>değiştirilemez</a:t>
            </a:r>
            <a:r>
              <a:rPr lang="en-US" dirty="0"/>
              <a:t> admin </a:t>
            </a:r>
            <a:r>
              <a:rPr lang="en-US" dirty="0" err="1"/>
              <a:t>kullanıcısını</a:t>
            </a:r>
            <a:r>
              <a:rPr lang="en-US" dirty="0"/>
              <a:t> </a:t>
            </a:r>
            <a:r>
              <a:rPr lang="en-US" dirty="0" err="1"/>
              <a:t>veritabanında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.</a:t>
            </a:r>
            <a:endParaRPr lang="en-TR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B7EB24A-3574-90A7-D785-8D826A2FF578}"/>
              </a:ext>
            </a:extLst>
          </p:cNvPr>
          <p:cNvSpPr txBox="1">
            <a:spLocks/>
          </p:cNvSpPr>
          <p:nvPr/>
        </p:nvSpPr>
        <p:spPr>
          <a:xfrm>
            <a:off x="6217905" y="2179529"/>
            <a:ext cx="5130676" cy="3735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Kodunu</a:t>
            </a:r>
            <a:r>
              <a:rPr lang="en-US" b="1" dirty="0"/>
              <a:t> </a:t>
            </a:r>
            <a:r>
              <a:rPr lang="en-US" b="1" dirty="0" err="1"/>
              <a:t>buraya</a:t>
            </a:r>
            <a:r>
              <a:rPr lang="en-US" b="1" dirty="0"/>
              <a:t> </a:t>
            </a:r>
            <a:r>
              <a:rPr lang="en-US" b="1" dirty="0" err="1"/>
              <a:t>koy</a:t>
            </a:r>
            <a:r>
              <a:rPr lang="en-US" b="1" dirty="0"/>
              <a:t> </a:t>
            </a:r>
            <a:endParaRPr lang="en-US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82733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03093A-44C3-2845-B855-4806BA297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2E8D-ABC4-5341-A779-3FAFD7B4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2301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LDAP </a:t>
            </a:r>
            <a:r>
              <a:rPr lang="en-US" dirty="0" err="1"/>
              <a:t>Entegrasyonu</a:t>
            </a:r>
            <a:endParaRPr lang="en-TR" dirty="0">
              <a:solidFill>
                <a:srgbClr val="FFFE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92E71-4411-AF33-160D-5285C8C96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79529"/>
            <a:ext cx="5130676" cy="3735637"/>
          </a:xfrm>
        </p:spPr>
        <p:txBody>
          <a:bodyPr/>
          <a:lstStyle/>
          <a:p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ayağa</a:t>
            </a:r>
            <a:r>
              <a:rPr lang="en-US" dirty="0"/>
              <a:t> </a:t>
            </a:r>
            <a:r>
              <a:rPr lang="en-US" dirty="0" err="1"/>
              <a:t>kalktığında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defaya</a:t>
            </a:r>
            <a:r>
              <a:rPr lang="en-US" dirty="0"/>
              <a:t> </a:t>
            </a:r>
            <a:r>
              <a:rPr lang="en-US" dirty="0" err="1"/>
              <a:t>mahsus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LDAP </a:t>
            </a:r>
            <a:r>
              <a:rPr lang="en-US" dirty="0" err="1"/>
              <a:t>dizinindeki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, </a:t>
            </a:r>
            <a:r>
              <a:rPr lang="en-US" dirty="0" err="1"/>
              <a:t>şifreleri</a:t>
            </a:r>
            <a:r>
              <a:rPr lang="en-US" dirty="0"/>
              <a:t> </a:t>
            </a:r>
            <a:r>
              <a:rPr lang="en-US" dirty="0" err="1"/>
              <a:t>hariç</a:t>
            </a:r>
            <a:r>
              <a:rPr lang="en-US" dirty="0"/>
              <a:t> </a:t>
            </a:r>
            <a:r>
              <a:rPr lang="en-US" dirty="0" err="1"/>
              <a:t>tutularak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veritabanına</a:t>
            </a:r>
            <a:r>
              <a:rPr lang="en-US" dirty="0"/>
              <a:t> </a:t>
            </a:r>
            <a:r>
              <a:rPr lang="en-US" dirty="0" err="1"/>
              <a:t>senkronize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 </a:t>
            </a:r>
          </a:p>
          <a:p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isLdapUser</a:t>
            </a:r>
            <a:r>
              <a:rPr lang="en-US" dirty="0"/>
              <a:t> </a:t>
            </a:r>
            <a:r>
              <a:rPr lang="en-US" dirty="0" err="1"/>
              <a:t>flag'i</a:t>
            </a:r>
            <a:r>
              <a:rPr lang="en-US" dirty="0"/>
              <a:t>, login </a:t>
            </a:r>
            <a:r>
              <a:rPr lang="en-US" dirty="0" err="1"/>
              <a:t>sırasında</a:t>
            </a:r>
            <a:r>
              <a:rPr lang="en-US" dirty="0"/>
              <a:t> hangi </a:t>
            </a:r>
            <a:r>
              <a:rPr lang="en-US" dirty="0" err="1"/>
              <a:t>kimlik</a:t>
            </a:r>
            <a:r>
              <a:rPr lang="en-US" dirty="0"/>
              <a:t> </a:t>
            </a:r>
            <a:r>
              <a:rPr lang="en-US" dirty="0" err="1"/>
              <a:t>sağlayıcısının</a:t>
            </a:r>
            <a:r>
              <a:rPr lang="en-US" dirty="0"/>
              <a:t> - LDAP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- </a:t>
            </a:r>
            <a:r>
              <a:rPr lang="en-US" dirty="0" err="1"/>
              <a:t>kullanılacağını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TR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3B34F91-F93F-8A4E-1A28-AA4A69202EC8}"/>
              </a:ext>
            </a:extLst>
          </p:cNvPr>
          <p:cNvSpPr txBox="1">
            <a:spLocks/>
          </p:cNvSpPr>
          <p:nvPr/>
        </p:nvSpPr>
        <p:spPr>
          <a:xfrm>
            <a:off x="6217905" y="2179529"/>
            <a:ext cx="5130676" cy="3735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Ldap</a:t>
            </a:r>
            <a:r>
              <a:rPr lang="en-US" b="1" dirty="0"/>
              <a:t> sync </a:t>
            </a:r>
            <a:r>
              <a:rPr lang="en-US" b="1" dirty="0" err="1"/>
              <a:t>kod</a:t>
            </a:r>
            <a:endParaRPr lang="en-US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1387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F85C7E-3D63-7DE6-B8C7-9128AA556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B219-AAE2-0E83-1D05-BFDD8DF9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2301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Katmanı</a:t>
            </a:r>
            <a:endParaRPr lang="en-TR" dirty="0">
              <a:solidFill>
                <a:srgbClr val="FFFE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48B8B-8137-D766-697E-411AA47AF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79529"/>
            <a:ext cx="5130676" cy="3735637"/>
          </a:xfrm>
        </p:spPr>
        <p:txBody>
          <a:bodyPr/>
          <a:lstStyle/>
          <a:p>
            <a:r>
              <a:rPr lang="en-US" dirty="0" err="1"/>
              <a:t>Controller'dan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istekleri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,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Repository </a:t>
            </a:r>
            <a:r>
              <a:rPr lang="en-US" dirty="0" err="1"/>
              <a:t>katmanını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konuşur</a:t>
            </a:r>
            <a:r>
              <a:rPr lang="en-US" dirty="0"/>
              <a:t>.. </a:t>
            </a:r>
          </a:p>
          <a:p>
            <a:r>
              <a:rPr lang="en-US" dirty="0" err="1"/>
              <a:t>Kullanıcıların</a:t>
            </a:r>
            <a:r>
              <a:rPr lang="en-US" dirty="0"/>
              <a:t> CRUD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</a:t>
            </a:r>
            <a:endParaRPr lang="en-TR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92FF448-9766-C2FF-C546-502C1238D857}"/>
              </a:ext>
            </a:extLst>
          </p:cNvPr>
          <p:cNvSpPr txBox="1">
            <a:spLocks/>
          </p:cNvSpPr>
          <p:nvPr/>
        </p:nvSpPr>
        <p:spPr>
          <a:xfrm>
            <a:off x="6217905" y="2179529"/>
            <a:ext cx="5130676" cy="3735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</a:t>
            </a:r>
            <a:r>
              <a:rPr lang="en-TR" dirty="0"/>
              <a:t>ervis katmanının kodlarını</a:t>
            </a:r>
          </a:p>
        </p:txBody>
      </p:sp>
    </p:spTree>
    <p:extLst>
      <p:ext uri="{BB962C8B-B14F-4D97-AF65-F5344CB8AC3E}">
        <p14:creationId xmlns:p14="http://schemas.microsoft.com/office/powerpoint/2010/main" val="61269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0F3B-9968-4AFD-1691-6AC80C30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Merkezi Hata Yönetimi (GlobalExceptionHandler)</a:t>
            </a:r>
            <a:endParaRPr lang="en-TR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8C8821-CFD5-9D95-0B3F-70C4F5FF2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72078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511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37298-0F09-388D-7C7A-C22011F21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87E5-ECEB-4FB1-305E-57662B33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2301"/>
            <a:ext cx="11029616" cy="1013800"/>
          </a:xfrm>
        </p:spPr>
        <p:txBody>
          <a:bodyPr/>
          <a:lstStyle/>
          <a:p>
            <a:pPr algn="ctr"/>
            <a:r>
              <a:rPr lang="en-US" dirty="0" err="1"/>
              <a:t>Merkezi</a:t>
            </a:r>
            <a:r>
              <a:rPr lang="en-US" dirty="0"/>
              <a:t> Hata </a:t>
            </a:r>
            <a:r>
              <a:rPr lang="en-US" dirty="0" err="1"/>
              <a:t>Yönetimi</a:t>
            </a:r>
            <a:r>
              <a:rPr lang="en-US" dirty="0"/>
              <a:t> (</a:t>
            </a:r>
            <a:r>
              <a:rPr lang="en-US" dirty="0" err="1"/>
              <a:t>GlobalExceptionHandler</a:t>
            </a:r>
            <a:r>
              <a:rPr lang="en-US" dirty="0"/>
              <a:t>)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179D-D1E3-EC83-BF05-30EFD36E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746550" cy="3475005"/>
          </a:xfrm>
        </p:spPr>
        <p:txBody>
          <a:bodyPr/>
          <a:lstStyle/>
          <a:p>
            <a:r>
              <a:rPr lang="en-US" dirty="0"/>
              <a:t>Exception </a:t>
            </a:r>
            <a:r>
              <a:rPr lang="en-US" dirty="0" err="1"/>
              <a:t>paketini</a:t>
            </a:r>
            <a:r>
              <a:rPr lang="en-US" dirty="0"/>
              <a:t> </a:t>
            </a:r>
            <a:r>
              <a:rPr lang="en-US" dirty="0" err="1"/>
              <a:t>koy</a:t>
            </a:r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90C1D8-C48B-A6FA-E763-6E5AFFCFCBC5}"/>
              </a:ext>
            </a:extLst>
          </p:cNvPr>
          <p:cNvSpPr txBox="1">
            <a:spLocks/>
          </p:cNvSpPr>
          <p:nvPr/>
        </p:nvSpPr>
        <p:spPr>
          <a:xfrm>
            <a:off x="5428766" y="2312020"/>
            <a:ext cx="3746550" cy="34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Globalexchandle</a:t>
            </a:r>
            <a:r>
              <a:rPr lang="en-US" dirty="0"/>
              <a:t> </a:t>
            </a:r>
            <a:r>
              <a:rPr lang="en-US" dirty="0" err="1"/>
              <a:t>içeriğini</a:t>
            </a:r>
            <a:r>
              <a:rPr lang="en-US" dirty="0"/>
              <a:t> </a:t>
            </a:r>
            <a:r>
              <a:rPr lang="en-US" dirty="0" err="1"/>
              <a:t>koy</a:t>
            </a:r>
            <a:endParaRPr lang="en-US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42679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3E007-1B1B-6B0D-D654-F7B56AFB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863695"/>
            <a:ext cx="7498617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TEŞEKKÜRLER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160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BA24-2079-05D3-C508-FD9A7004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2301"/>
            <a:ext cx="11029616" cy="1013800"/>
          </a:xfrm>
        </p:spPr>
        <p:txBody>
          <a:bodyPr/>
          <a:lstStyle/>
          <a:p>
            <a:pPr algn="ctr"/>
            <a:r>
              <a:rPr lang="en-US" dirty="0" err="1"/>
              <a:t>Projedekİ</a:t>
            </a:r>
            <a:r>
              <a:rPr lang="en-US" dirty="0"/>
              <a:t> </a:t>
            </a:r>
            <a:r>
              <a:rPr lang="en-US" dirty="0" err="1"/>
              <a:t>Sorumluluğum</a:t>
            </a:r>
            <a:endParaRPr lang="en-TR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94E5294-BB64-DF31-5819-1CD3CC1C2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160604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63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E483-6752-1027-2913-F39DAF9E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GENEL DOSYA YAPISINI KOYABİLİRSİN</a:t>
            </a:r>
          </a:p>
        </p:txBody>
      </p:sp>
    </p:spTree>
    <p:extLst>
      <p:ext uri="{BB962C8B-B14F-4D97-AF65-F5344CB8AC3E}">
        <p14:creationId xmlns:p14="http://schemas.microsoft.com/office/powerpoint/2010/main" val="326998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93E5-5308-537E-15BE-701FDCCC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72013"/>
            <a:ext cx="11029616" cy="1013800"/>
          </a:xfrm>
        </p:spPr>
        <p:txBody>
          <a:bodyPr/>
          <a:lstStyle/>
          <a:p>
            <a:pPr algn="ctr"/>
            <a:r>
              <a:rPr lang="en-US" dirty="0"/>
              <a:t>Ana </a:t>
            </a:r>
            <a:r>
              <a:rPr lang="en-US" dirty="0" err="1"/>
              <a:t>Çerçeve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Teknİk</a:t>
            </a:r>
            <a:r>
              <a:rPr lang="en-US" dirty="0"/>
              <a:t> </a:t>
            </a:r>
            <a:r>
              <a:rPr lang="en-US" dirty="0" err="1"/>
              <a:t>Yaklaşımlar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147CD-EFD8-17BE-1D16-736A091B2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679" y="2922482"/>
            <a:ext cx="3269293" cy="267996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Spring Boot</a:t>
            </a:r>
          </a:p>
          <a:p>
            <a:pPr marL="0" indent="0">
              <a:buNone/>
            </a:pP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temelini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, modern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performanslı</a:t>
            </a:r>
            <a:r>
              <a:rPr lang="en-US" dirty="0"/>
              <a:t> </a:t>
            </a:r>
            <a:r>
              <a:rPr lang="en-US" dirty="0" err="1"/>
              <a:t>mikroservisler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ana Java </a:t>
            </a:r>
            <a:r>
              <a:rPr lang="en-US" dirty="0" err="1"/>
              <a:t>çatısıdır</a:t>
            </a:r>
            <a:r>
              <a:rPr lang="en-US" dirty="0"/>
              <a:t>.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4161DC5-E7AB-D5DB-90C3-BAEDE0B2DF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9037242"/>
              </p:ext>
            </p:extLst>
          </p:nvPr>
        </p:nvGraphicFramePr>
        <p:xfrm>
          <a:off x="5416238" y="2280704"/>
          <a:ext cx="6126496" cy="3963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BD01FF3-8A72-DAC9-7901-ED5EFA97B862}"/>
              </a:ext>
            </a:extLst>
          </p:cNvPr>
          <p:cNvGrpSpPr/>
          <p:nvPr/>
        </p:nvGrpSpPr>
        <p:grpSpPr>
          <a:xfrm>
            <a:off x="785374" y="2346500"/>
            <a:ext cx="2931090" cy="954109"/>
            <a:chOff x="0" y="65794"/>
            <a:chExt cx="6120517" cy="95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FB74F24-FC6E-7232-D40E-B402D4C92E74}"/>
                </a:ext>
              </a:extLst>
            </p:cNvPr>
            <p:cNvSpPr/>
            <p:nvPr/>
          </p:nvSpPr>
          <p:spPr>
            <a:xfrm>
              <a:off x="0" y="65794"/>
              <a:ext cx="6120517" cy="95410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TR"/>
            </a:p>
          </p:txBody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56DDCE75-452C-2A29-B858-E4109F49AE1B}"/>
                </a:ext>
              </a:extLst>
            </p:cNvPr>
            <p:cNvSpPr txBox="1"/>
            <p:nvPr/>
          </p:nvSpPr>
          <p:spPr>
            <a:xfrm>
              <a:off x="46576" y="112370"/>
              <a:ext cx="6027365" cy="860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ANA ÇERÇEVE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41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67372A-619E-7CC4-58E3-4111FB2A3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8B81-57A1-ABEA-E621-5E01714F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021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Kİmlİk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Yetkİlendİrme</a:t>
            </a:r>
            <a:endParaRPr lang="en-TR" dirty="0">
              <a:solidFill>
                <a:srgbClr val="FFFE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563DC-835C-35A5-B270-575880501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56070"/>
            <a:ext cx="5130675" cy="3556425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err="1"/>
              <a:t>Kimlik</a:t>
            </a:r>
            <a:r>
              <a:rPr lang="en-US" sz="1600" b="1" dirty="0"/>
              <a:t> </a:t>
            </a:r>
            <a:r>
              <a:rPr lang="en-US" sz="1600" b="1" dirty="0" err="1"/>
              <a:t>Doğrulama</a:t>
            </a:r>
            <a:r>
              <a:rPr lang="en-US" sz="1600" b="1" dirty="0"/>
              <a:t> (Authentication):</a:t>
            </a:r>
            <a:endParaRPr lang="en-US" sz="1600" dirty="0"/>
          </a:p>
          <a:p>
            <a:r>
              <a:rPr lang="en-US" sz="1600" dirty="0" err="1"/>
              <a:t>Kullanıcı</a:t>
            </a:r>
            <a:r>
              <a:rPr lang="en-US" sz="1600" dirty="0"/>
              <a:t>, POST /</a:t>
            </a:r>
            <a:r>
              <a:rPr lang="en-US" sz="1600" dirty="0" err="1"/>
              <a:t>api</a:t>
            </a:r>
            <a:r>
              <a:rPr lang="en-US" sz="1600" dirty="0"/>
              <a:t>/login </a:t>
            </a:r>
            <a:r>
              <a:rPr lang="en-US" sz="1600" dirty="0" err="1"/>
              <a:t>endpoint'ine</a:t>
            </a:r>
            <a:r>
              <a:rPr lang="en-US" sz="1600" dirty="0"/>
              <a:t> </a:t>
            </a:r>
            <a:r>
              <a:rPr lang="en-US" sz="1600" dirty="0" err="1"/>
              <a:t>kimlik</a:t>
            </a:r>
            <a:r>
              <a:rPr lang="en-US" sz="1600" dirty="0"/>
              <a:t> </a:t>
            </a:r>
            <a:r>
              <a:rPr lang="en-US" sz="1600" dirty="0" err="1"/>
              <a:t>bilgileriyle</a:t>
            </a:r>
            <a:r>
              <a:rPr lang="en-US" sz="1600" dirty="0"/>
              <a:t> </a:t>
            </a:r>
            <a:r>
              <a:rPr lang="en-US" sz="1600" dirty="0" err="1"/>
              <a:t>istek</a:t>
            </a:r>
            <a:r>
              <a:rPr lang="en-US" sz="1600" dirty="0"/>
              <a:t> </a:t>
            </a:r>
            <a:r>
              <a:rPr lang="en-US" sz="1600" dirty="0" err="1"/>
              <a:t>atar</a:t>
            </a:r>
            <a:r>
              <a:rPr lang="en-US" sz="1600" dirty="0"/>
              <a:t>.</a:t>
            </a:r>
          </a:p>
          <a:p>
            <a:r>
              <a:rPr lang="en-US" sz="1600" dirty="0"/>
              <a:t>Servis,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bilgileri</a:t>
            </a:r>
            <a:r>
              <a:rPr lang="en-US" sz="1600" dirty="0"/>
              <a:t> </a:t>
            </a:r>
            <a:r>
              <a:rPr lang="en-US" sz="1600" dirty="0" err="1"/>
              <a:t>doğrular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veritabanından</a:t>
            </a:r>
            <a:r>
              <a:rPr lang="en-US" sz="1600" dirty="0"/>
              <a:t> </a:t>
            </a:r>
            <a:r>
              <a:rPr lang="en-US" sz="1600" dirty="0" err="1"/>
              <a:t>kullanıcının</a:t>
            </a:r>
            <a:r>
              <a:rPr lang="en-US" sz="1600" dirty="0"/>
              <a:t> </a:t>
            </a:r>
            <a:r>
              <a:rPr lang="en-US" sz="1600" dirty="0" err="1"/>
              <a:t>rollerini</a:t>
            </a:r>
            <a:r>
              <a:rPr lang="en-US" sz="1600" dirty="0"/>
              <a:t> </a:t>
            </a:r>
            <a:r>
              <a:rPr lang="en-US" sz="1600" dirty="0" err="1"/>
              <a:t>çeker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Kullanıcı</a:t>
            </a:r>
            <a:r>
              <a:rPr lang="en-US" sz="1600" dirty="0"/>
              <a:t> </a:t>
            </a:r>
            <a:r>
              <a:rPr lang="en-US" sz="1600" dirty="0" err="1"/>
              <a:t>kimliği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rollerini</a:t>
            </a:r>
            <a:r>
              <a:rPr lang="en-US" sz="1600" dirty="0"/>
              <a:t> </a:t>
            </a:r>
            <a:r>
              <a:rPr lang="en-US" sz="1600" dirty="0" err="1"/>
              <a:t>içeren</a:t>
            </a:r>
            <a:r>
              <a:rPr lang="en-US" sz="1600" dirty="0"/>
              <a:t>, </a:t>
            </a:r>
            <a:r>
              <a:rPr lang="en-US" sz="1600" dirty="0" err="1"/>
              <a:t>imzalı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b="1" dirty="0"/>
              <a:t>JWT</a:t>
            </a:r>
            <a:r>
              <a:rPr lang="en-US" sz="1600" dirty="0"/>
              <a:t> </a:t>
            </a:r>
            <a:r>
              <a:rPr lang="en-US" sz="1600" dirty="0" err="1"/>
              <a:t>üretilerek</a:t>
            </a:r>
            <a:r>
              <a:rPr lang="en-US" sz="1600" dirty="0"/>
              <a:t> </a:t>
            </a:r>
            <a:r>
              <a:rPr lang="en-US" sz="1600" dirty="0" err="1"/>
              <a:t>kullanıcıya</a:t>
            </a:r>
            <a:r>
              <a:rPr lang="en-US" sz="1600" dirty="0"/>
              <a:t> </a:t>
            </a:r>
            <a:r>
              <a:rPr lang="en-US" sz="1600" dirty="0" err="1"/>
              <a:t>döndürülür</a:t>
            </a:r>
            <a:r>
              <a:rPr lang="en-US" sz="1600" dirty="0"/>
              <a:t>. Bu token, </a:t>
            </a:r>
            <a:r>
              <a:rPr lang="en-US" sz="1600" dirty="0" err="1"/>
              <a:t>artık</a:t>
            </a:r>
            <a:r>
              <a:rPr lang="en-US" sz="1600" dirty="0"/>
              <a:t> </a:t>
            </a:r>
            <a:r>
              <a:rPr lang="en-US" sz="1600" dirty="0" err="1"/>
              <a:t>kullanıcının</a:t>
            </a:r>
            <a:r>
              <a:rPr lang="en-US" sz="1600" dirty="0"/>
              <a:t> </a:t>
            </a:r>
            <a:r>
              <a:rPr lang="en-US" sz="1600" dirty="0" err="1"/>
              <a:t>dijital</a:t>
            </a:r>
            <a:r>
              <a:rPr lang="en-US" sz="1600" dirty="0"/>
              <a:t> </a:t>
            </a:r>
            <a:r>
              <a:rPr lang="en-US" sz="1600" dirty="0" err="1"/>
              <a:t>kimlik</a:t>
            </a:r>
            <a:r>
              <a:rPr lang="en-US" sz="1600" dirty="0"/>
              <a:t> </a:t>
            </a:r>
            <a:r>
              <a:rPr lang="en-US" sz="1600" dirty="0" err="1"/>
              <a:t>kartıdır</a:t>
            </a:r>
            <a:r>
              <a:rPr lang="en-US" sz="1600" dirty="0"/>
              <a:t>.</a:t>
            </a:r>
          </a:p>
          <a:p>
            <a:endParaRPr lang="en-TR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56430AD-D695-DB55-1C32-654BDD58B04B}"/>
              </a:ext>
            </a:extLst>
          </p:cNvPr>
          <p:cNvSpPr txBox="1">
            <a:spLocks/>
          </p:cNvSpPr>
          <p:nvPr/>
        </p:nvSpPr>
        <p:spPr>
          <a:xfrm>
            <a:off x="6480133" y="2255655"/>
            <a:ext cx="5130675" cy="355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Yetkilendirme</a:t>
            </a:r>
            <a:r>
              <a:rPr lang="en-US" sz="1600" b="1" dirty="0"/>
              <a:t> (Authorization):</a:t>
            </a:r>
            <a:endParaRPr lang="en-US" sz="1600" dirty="0"/>
          </a:p>
          <a:p>
            <a:r>
              <a:rPr lang="en-US" sz="1600" dirty="0" err="1"/>
              <a:t>Kullanıcı</a:t>
            </a:r>
            <a:r>
              <a:rPr lang="en-US" sz="1600" dirty="0"/>
              <a:t>, </a:t>
            </a:r>
            <a:r>
              <a:rPr lang="en-US" sz="1600" dirty="0" err="1"/>
              <a:t>aldığı</a:t>
            </a:r>
            <a:r>
              <a:rPr lang="en-US" sz="1600" dirty="0"/>
              <a:t> </a:t>
            </a:r>
            <a:r>
              <a:rPr lang="en-US" sz="1600" dirty="0" err="1"/>
              <a:t>JWT'yi</a:t>
            </a:r>
            <a:r>
              <a:rPr lang="en-US" sz="1600" dirty="0"/>
              <a:t> Authorization </a:t>
            </a:r>
            <a:r>
              <a:rPr lang="en-US" sz="1600" dirty="0" err="1"/>
              <a:t>header'ında</a:t>
            </a:r>
            <a:r>
              <a:rPr lang="en-US" sz="1600" dirty="0"/>
              <a:t> </a:t>
            </a:r>
            <a:r>
              <a:rPr lang="en-US" sz="1600" dirty="0" err="1"/>
              <a:t>taşıyarak</a:t>
            </a:r>
            <a:r>
              <a:rPr lang="en-US" sz="1600" dirty="0"/>
              <a:t> </a:t>
            </a:r>
            <a:r>
              <a:rPr lang="en-US" sz="1600" dirty="0" err="1"/>
              <a:t>korumalı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endpointe</a:t>
            </a:r>
            <a:r>
              <a:rPr lang="en-US" sz="1600" dirty="0"/>
              <a:t> </a:t>
            </a:r>
            <a:r>
              <a:rPr lang="en-US" sz="1600" dirty="0" err="1"/>
              <a:t>istek</a:t>
            </a:r>
            <a:r>
              <a:rPr lang="en-US" sz="1600" dirty="0"/>
              <a:t> </a:t>
            </a:r>
            <a:r>
              <a:rPr lang="en-US" sz="1600" dirty="0" err="1"/>
              <a:t>atar</a:t>
            </a:r>
            <a:r>
              <a:rPr lang="en-US" sz="1600" dirty="0"/>
              <a:t>.</a:t>
            </a:r>
          </a:p>
          <a:p>
            <a:r>
              <a:rPr lang="en-US" sz="1600" dirty="0"/>
              <a:t>Özel </a:t>
            </a:r>
            <a:r>
              <a:rPr lang="en-US" sz="1600" dirty="0" err="1"/>
              <a:t>JwtSecurityFilter'ımız</a:t>
            </a:r>
            <a:r>
              <a:rPr lang="en-US" sz="1600" dirty="0"/>
              <a:t> </a:t>
            </a:r>
            <a:r>
              <a:rPr lang="en-US" sz="1600" dirty="0" err="1"/>
              <a:t>token'ı</a:t>
            </a:r>
            <a:r>
              <a:rPr lang="en-US" sz="1600" dirty="0"/>
              <a:t> </a:t>
            </a:r>
            <a:r>
              <a:rPr lang="en-US" sz="1600" dirty="0" err="1"/>
              <a:t>doğrular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kullanıcı</a:t>
            </a:r>
            <a:r>
              <a:rPr lang="en-US" sz="1600" dirty="0"/>
              <a:t> </a:t>
            </a:r>
            <a:r>
              <a:rPr lang="en-US" sz="1600" dirty="0" err="1"/>
              <a:t>bilgilerini</a:t>
            </a:r>
            <a:r>
              <a:rPr lang="en-US" sz="1600" dirty="0"/>
              <a:t> </a:t>
            </a:r>
            <a:r>
              <a:rPr lang="en-US" sz="1600" dirty="0" err="1"/>
              <a:t>güvenlik</a:t>
            </a:r>
            <a:r>
              <a:rPr lang="en-US" sz="1600" dirty="0"/>
              <a:t> </a:t>
            </a:r>
            <a:r>
              <a:rPr lang="en-US" sz="1600" dirty="0" err="1"/>
              <a:t>katmanına</a:t>
            </a:r>
            <a:r>
              <a:rPr lang="en-US" sz="1600" dirty="0"/>
              <a:t> (</a:t>
            </a:r>
            <a:r>
              <a:rPr lang="en-US" sz="1600" dirty="0" err="1"/>
              <a:t>SecurityContext</a:t>
            </a:r>
            <a:r>
              <a:rPr lang="en-US" sz="1600" dirty="0"/>
              <a:t>) </a:t>
            </a:r>
            <a:r>
              <a:rPr lang="en-US" sz="1600" dirty="0" err="1"/>
              <a:t>yükler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Merkezi</a:t>
            </a:r>
            <a:r>
              <a:rPr lang="en-US" sz="1600" dirty="0"/>
              <a:t> </a:t>
            </a:r>
            <a:r>
              <a:rPr lang="en-US" sz="1600" dirty="0" err="1"/>
              <a:t>SecurityFilterChain</a:t>
            </a:r>
            <a:r>
              <a:rPr lang="en-US" sz="1600" dirty="0"/>
              <a:t> </a:t>
            </a:r>
            <a:r>
              <a:rPr lang="en-US" sz="1600" dirty="0" err="1"/>
              <a:t>konfigürasyonumuz</a:t>
            </a:r>
            <a:r>
              <a:rPr lang="en-US" sz="1600" dirty="0"/>
              <a:t>, </a:t>
            </a:r>
            <a:r>
              <a:rPr lang="en-US" sz="1600" dirty="0" err="1"/>
              <a:t>gelen</a:t>
            </a:r>
            <a:r>
              <a:rPr lang="en-US" sz="1600" dirty="0"/>
              <a:t> </a:t>
            </a:r>
            <a:r>
              <a:rPr lang="en-US" sz="1600" dirty="0" err="1"/>
              <a:t>isteğin</a:t>
            </a:r>
            <a:r>
              <a:rPr lang="en-US" sz="1600" dirty="0"/>
              <a:t> </a:t>
            </a:r>
            <a:r>
              <a:rPr lang="en-US" sz="1600" dirty="0" err="1"/>
              <a:t>URL'ini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kullanıcının</a:t>
            </a:r>
            <a:r>
              <a:rPr lang="en-US" sz="1600" dirty="0"/>
              <a:t> </a:t>
            </a:r>
            <a:r>
              <a:rPr lang="en-US" sz="1600" dirty="0" err="1"/>
              <a:t>rollerini</a:t>
            </a:r>
            <a:r>
              <a:rPr lang="en-US" sz="1600" dirty="0"/>
              <a:t> </a:t>
            </a:r>
            <a:r>
              <a:rPr lang="en-US" sz="1600" dirty="0" err="1"/>
              <a:t>kontrol</a:t>
            </a:r>
            <a:r>
              <a:rPr lang="en-US" sz="1600" dirty="0"/>
              <a:t> </a:t>
            </a:r>
            <a:r>
              <a:rPr lang="en-US" sz="1600" dirty="0" err="1"/>
              <a:t>ederek</a:t>
            </a:r>
            <a:r>
              <a:rPr lang="en-US" sz="1600" dirty="0"/>
              <a:t> </a:t>
            </a:r>
            <a:r>
              <a:rPr lang="en-US" sz="1600" dirty="0" err="1"/>
              <a:t>isteğe</a:t>
            </a:r>
            <a:r>
              <a:rPr lang="en-US" sz="1600" dirty="0"/>
              <a:t> </a:t>
            </a:r>
            <a:r>
              <a:rPr lang="en-US" sz="1600" dirty="0" err="1"/>
              <a:t>izin</a:t>
            </a:r>
            <a:r>
              <a:rPr lang="en-US" sz="1600" dirty="0"/>
              <a:t> </a:t>
            </a:r>
            <a:r>
              <a:rPr lang="en-US" sz="1600" dirty="0" err="1"/>
              <a:t>verir</a:t>
            </a:r>
            <a:r>
              <a:rPr lang="en-US" sz="1600" dirty="0"/>
              <a:t>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reddeder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877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385746-A747-53B4-0678-712FD57D5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2D0F-C82C-8862-79EF-F177D1A63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9021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Kİmlİk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Yetkİlendİrme</a:t>
            </a:r>
            <a:endParaRPr lang="en-TR" dirty="0">
              <a:solidFill>
                <a:srgbClr val="FFFE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BD845-46B9-D6B7-1ABE-08449D456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56070"/>
            <a:ext cx="5130675" cy="3556425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BURAYA AUTHENTİCATİON KODU KOY </a:t>
            </a:r>
            <a:endParaRPr lang="en-US" sz="1600" dirty="0"/>
          </a:p>
          <a:p>
            <a:endParaRPr lang="en-TR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DADF3F2-2C21-2C9C-AE6A-31B9EAF9289F}"/>
              </a:ext>
            </a:extLst>
          </p:cNvPr>
          <p:cNvSpPr txBox="1">
            <a:spLocks/>
          </p:cNvSpPr>
          <p:nvPr/>
        </p:nvSpPr>
        <p:spPr>
          <a:xfrm>
            <a:off x="6480133" y="2255655"/>
            <a:ext cx="5130675" cy="355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BURAYA SECFİLTER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7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AC8F4-BF49-4B78-9A36-A214F1F6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Verİ Katmanı Mİmarİsİ: Repository ve DTO Paternlerİ</a:t>
            </a:r>
            <a:endParaRPr lang="en-TR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6C55DF-7933-6B9C-C524-F521C0EC8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Repository </a:t>
            </a:r>
            <a:r>
              <a:rPr lang="en-US" b="1" dirty="0" err="1"/>
              <a:t>Paternı</a:t>
            </a:r>
            <a:endParaRPr lang="en-US" dirty="0"/>
          </a:p>
          <a:p>
            <a:r>
              <a:rPr lang="en-US" b="1" dirty="0"/>
              <a:t>Amaç:</a:t>
            </a:r>
            <a:r>
              <a:rPr lang="en-US" dirty="0"/>
              <a:t> Servis </a:t>
            </a:r>
            <a:r>
              <a:rPr lang="en-US" dirty="0" err="1"/>
              <a:t>katmanındaki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mantığını</a:t>
            </a:r>
            <a:r>
              <a:rPr lang="en-US" dirty="0"/>
              <a:t>,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detaylarından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ayırmak</a:t>
            </a:r>
            <a:r>
              <a:rPr lang="en-US" dirty="0"/>
              <a:t>.</a:t>
            </a:r>
          </a:p>
          <a:p>
            <a:r>
              <a:rPr lang="en-US" b="1" dirty="0" err="1"/>
              <a:t>Uygulama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iletişimi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UserRepository</a:t>
            </a:r>
            <a:r>
              <a:rPr lang="en-US" dirty="0"/>
              <a:t> </a:t>
            </a:r>
            <a:r>
              <a:rPr lang="en-US" dirty="0" err="1"/>
              <a:t>adında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interface </a:t>
            </a:r>
            <a:r>
              <a:rPr lang="en-US" dirty="0" err="1"/>
              <a:t>oluşturdum</a:t>
            </a:r>
            <a:r>
              <a:rPr lang="en-US" dirty="0"/>
              <a:t>. Bu </a:t>
            </a:r>
            <a:r>
              <a:rPr lang="en-US" dirty="0" err="1"/>
              <a:t>arayüz</a:t>
            </a:r>
            <a:r>
              <a:rPr lang="en-US" dirty="0"/>
              <a:t>, Spring Data </a:t>
            </a:r>
            <a:r>
              <a:rPr lang="en-US" dirty="0" err="1"/>
              <a:t>JPA'in</a:t>
            </a:r>
            <a:r>
              <a:rPr lang="en-US" dirty="0"/>
              <a:t> </a:t>
            </a:r>
            <a:r>
              <a:rPr lang="en-US" dirty="0" err="1"/>
              <a:t>JpaRepository'sini</a:t>
            </a:r>
            <a:r>
              <a:rPr lang="en-US" dirty="0"/>
              <a:t> extend </a:t>
            </a:r>
            <a:r>
              <a:rPr lang="en-US" dirty="0" err="1"/>
              <a:t>ederek</a:t>
            </a:r>
            <a:r>
              <a:rPr lang="en-US" dirty="0"/>
              <a:t> save(), </a:t>
            </a:r>
            <a:r>
              <a:rPr lang="en-US" dirty="0" err="1"/>
              <a:t>findById</a:t>
            </a:r>
            <a:r>
              <a:rPr lang="en-US" dirty="0"/>
              <a:t>()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CRUD </a:t>
            </a:r>
            <a:r>
              <a:rPr lang="en-US" dirty="0" err="1"/>
              <a:t>metotlarını</a:t>
            </a:r>
            <a:r>
              <a:rPr lang="en-US" dirty="0"/>
              <a:t> </a:t>
            </a:r>
            <a:r>
              <a:rPr lang="en-US" dirty="0" err="1"/>
              <a:t>miras</a:t>
            </a:r>
            <a:r>
              <a:rPr lang="en-US" dirty="0"/>
              <a:t> </a:t>
            </a:r>
            <a:r>
              <a:rPr lang="en-US" dirty="0" err="1"/>
              <a:t>aldı</a:t>
            </a:r>
            <a:r>
              <a:rPr lang="en-US" dirty="0"/>
              <a:t>. Ek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/>
              <a:t>findByUsername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uygulamaya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da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arayüze</a:t>
            </a:r>
            <a:r>
              <a:rPr lang="en-US" dirty="0"/>
              <a:t> </a:t>
            </a:r>
            <a:r>
              <a:rPr lang="en-US" dirty="0" err="1"/>
              <a:t>eklendi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/>
              <a:t> DTO (Data Transfer Object) </a:t>
            </a:r>
            <a:r>
              <a:rPr lang="en-US" b="1" dirty="0" err="1"/>
              <a:t>Paternı</a:t>
            </a:r>
            <a:endParaRPr lang="en-US" dirty="0"/>
          </a:p>
          <a:p>
            <a:r>
              <a:rPr lang="en-US" b="1" dirty="0"/>
              <a:t>Amaç:</a:t>
            </a:r>
            <a:r>
              <a:rPr lang="en-US" dirty="0"/>
              <a:t> API </a:t>
            </a:r>
            <a:r>
              <a:rPr lang="en-US" dirty="0" err="1"/>
              <a:t>katmanı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katmanını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ayırmak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güvenliğini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.</a:t>
            </a:r>
          </a:p>
          <a:p>
            <a:r>
              <a:rPr lang="en-US" b="1" dirty="0" err="1"/>
              <a:t>Uygulama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Entity </a:t>
            </a:r>
            <a:r>
              <a:rPr lang="en-US" dirty="0" err="1"/>
              <a:t>nesnelerini</a:t>
            </a:r>
            <a:r>
              <a:rPr lang="en-US" dirty="0"/>
              <a:t> </a:t>
            </a:r>
            <a:r>
              <a:rPr lang="en-US" dirty="0" err="1"/>
              <a:t>API'a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açmak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kullandım</a:t>
            </a:r>
            <a:r>
              <a:rPr lang="en-US" dirty="0"/>
              <a:t>. 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52256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82302C-3ACF-C2CB-B08F-E4E2EE720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E1E4-CF55-D3C8-0C07-E50AC665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2301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/>
              <a:t>Verİ</a:t>
            </a:r>
            <a:r>
              <a:rPr lang="en-US" dirty="0"/>
              <a:t> </a:t>
            </a:r>
            <a:r>
              <a:rPr lang="en-US" dirty="0" err="1"/>
              <a:t>Katmanı</a:t>
            </a:r>
            <a:r>
              <a:rPr lang="en-US" dirty="0"/>
              <a:t> </a:t>
            </a:r>
            <a:r>
              <a:rPr lang="en-US" dirty="0" err="1"/>
              <a:t>Mİmarİsİ</a:t>
            </a:r>
            <a:r>
              <a:rPr lang="en-US" dirty="0"/>
              <a:t>: Repository </a:t>
            </a:r>
            <a:r>
              <a:rPr lang="en-US" dirty="0" err="1"/>
              <a:t>ve</a:t>
            </a:r>
            <a:r>
              <a:rPr lang="en-US" dirty="0"/>
              <a:t> DTO </a:t>
            </a:r>
            <a:r>
              <a:rPr lang="en-US" dirty="0" err="1"/>
              <a:t>Paternlerİ</a:t>
            </a:r>
            <a:endParaRPr lang="en-TR" dirty="0">
              <a:solidFill>
                <a:srgbClr val="FFFE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E54AD-5117-13B8-18FF-C7DF64CC7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TR" dirty="0"/>
              <a:t>to ve repo ve model kodlarını buraya koy </a:t>
            </a:r>
          </a:p>
        </p:txBody>
      </p:sp>
    </p:spTree>
    <p:extLst>
      <p:ext uri="{BB962C8B-B14F-4D97-AF65-F5344CB8AC3E}">
        <p14:creationId xmlns:p14="http://schemas.microsoft.com/office/powerpoint/2010/main" val="277787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DE5A7-7F29-B08B-BFDB-2F4D34B76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C00A-23A5-2AE7-E964-3A9589E4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2301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Controller </a:t>
            </a:r>
            <a:r>
              <a:rPr lang="en-US" dirty="0" err="1"/>
              <a:t>Katmanı</a:t>
            </a:r>
            <a:endParaRPr lang="en-TR" dirty="0">
              <a:solidFill>
                <a:srgbClr val="FFFE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77A93-9AD3-4A40-0D9C-AA6DF2258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79529"/>
            <a:ext cx="5130676" cy="3735637"/>
          </a:xfrm>
        </p:spPr>
        <p:txBody>
          <a:bodyPr/>
          <a:lstStyle/>
          <a:p>
            <a:r>
              <a:rPr lang="en-US" b="1" dirty="0"/>
              <a:t>RESTful API:</a:t>
            </a:r>
            <a:r>
              <a:rPr lang="en-US" dirty="0"/>
              <a:t> @</a:t>
            </a:r>
            <a:r>
              <a:rPr lang="en-US" dirty="0" err="1"/>
              <a:t>PostMapping</a:t>
            </a:r>
            <a:r>
              <a:rPr lang="en-US" dirty="0"/>
              <a:t>, @</a:t>
            </a:r>
            <a:r>
              <a:rPr lang="en-US" dirty="0" err="1"/>
              <a:t>GetMapping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HTTP </a:t>
            </a:r>
            <a:r>
              <a:rPr lang="en-US" dirty="0" err="1"/>
              <a:t>istekler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ResponseEntity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durum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DTO </a:t>
            </a:r>
            <a:r>
              <a:rPr lang="en-US" b="1" dirty="0" err="1"/>
              <a:t>Entegrasyonu</a:t>
            </a:r>
            <a:r>
              <a:rPr lang="en-US" b="1" dirty="0"/>
              <a:t>:</a:t>
            </a:r>
            <a:r>
              <a:rPr lang="en-US" dirty="0"/>
              <a:t> @</a:t>
            </a:r>
            <a:r>
              <a:rPr lang="en-US" dirty="0" err="1"/>
              <a:t>RequestBody</a:t>
            </a:r>
            <a:r>
              <a:rPr lang="en-US" dirty="0"/>
              <a:t>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JSON </a:t>
            </a:r>
            <a:r>
              <a:rPr lang="en-US" dirty="0" err="1"/>
              <a:t>verisini</a:t>
            </a:r>
            <a:r>
              <a:rPr lang="en-US" dirty="0"/>
              <a:t> DTO </a:t>
            </a:r>
            <a:r>
              <a:rPr lang="en-US" dirty="0" err="1"/>
              <a:t>nesnesine</a:t>
            </a:r>
            <a:r>
              <a:rPr lang="en-US" dirty="0"/>
              <a:t> </a:t>
            </a:r>
            <a:r>
              <a:rPr lang="en-US" dirty="0" err="1"/>
              <a:t>dönüştürür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, </a:t>
            </a:r>
            <a:r>
              <a:rPr lang="en-US" dirty="0" err="1"/>
              <a:t>asıl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mantığını</a:t>
            </a:r>
            <a:r>
              <a:rPr lang="en-US" dirty="0"/>
              <a:t> </a:t>
            </a:r>
            <a:r>
              <a:rPr lang="en-US" dirty="0" err="1"/>
              <a:t>çalıştırmak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görevi</a:t>
            </a:r>
            <a:r>
              <a:rPr lang="en-US" dirty="0"/>
              <a:t> </a:t>
            </a:r>
            <a:r>
              <a:rPr lang="en-US" dirty="0" err="1"/>
              <a:t>UserService'e</a:t>
            </a:r>
            <a:r>
              <a:rPr lang="en-US" dirty="0"/>
              <a:t> </a:t>
            </a:r>
            <a:r>
              <a:rPr lang="en-US" dirty="0" err="1"/>
              <a:t>delege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endParaRPr lang="en-TR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6DE6DEC-0E0B-81E6-BF44-1F92B58B2A79}"/>
              </a:ext>
            </a:extLst>
          </p:cNvPr>
          <p:cNvSpPr txBox="1">
            <a:spLocks/>
          </p:cNvSpPr>
          <p:nvPr/>
        </p:nvSpPr>
        <p:spPr>
          <a:xfrm>
            <a:off x="6217905" y="2179529"/>
            <a:ext cx="5130676" cy="3735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Controller </a:t>
            </a:r>
            <a:r>
              <a:rPr lang="en-US" b="1" dirty="0" err="1"/>
              <a:t>koy</a:t>
            </a:r>
            <a:r>
              <a:rPr lang="en-US" dirty="0"/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0120835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127</TotalTime>
  <Words>664</Words>
  <Application>Microsoft Macintosh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</vt:lpstr>
      <vt:lpstr>HTR İz bırak  yaz staj programı  </vt:lpstr>
      <vt:lpstr>Projedekİ Sorumluluğum</vt:lpstr>
      <vt:lpstr>GENEL DOSYA YAPISINI KOYABİLİRSİN</vt:lpstr>
      <vt:lpstr>Ana Çerçeve ve Teknİk Yaklaşımlar</vt:lpstr>
      <vt:lpstr>Kİmlİk Doğrulama ve Yetkİlendİrme</vt:lpstr>
      <vt:lpstr>Kİmlİk Doğrulama ve Yetkİlendİrme</vt:lpstr>
      <vt:lpstr>Verİ Katmanı Mİmarİsİ: Repository ve DTO Paternlerİ</vt:lpstr>
      <vt:lpstr>Verİ Katmanı Mİmarİsİ: Repository ve DTO Paternlerİ</vt:lpstr>
      <vt:lpstr>Controller Katmanı</vt:lpstr>
      <vt:lpstr>Başlangıç Yapılandırması</vt:lpstr>
      <vt:lpstr>LDAP Entegrasyonu</vt:lpstr>
      <vt:lpstr>Service Katmanı</vt:lpstr>
      <vt:lpstr>Merkezi Hata Yönetimi (GlobalExceptionHandler)</vt:lpstr>
      <vt:lpstr>Merkezi Hata Yönetimi (GlobalExceptionHandler)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AHMET ALTUN</dc:creator>
  <cp:lastModifiedBy>AHMET ALTUN</cp:lastModifiedBy>
  <cp:revision>3</cp:revision>
  <dcterms:created xsi:type="dcterms:W3CDTF">2025-09-04T19:03:07Z</dcterms:created>
  <dcterms:modified xsi:type="dcterms:W3CDTF">2025-09-04T21:14:45Z</dcterms:modified>
</cp:coreProperties>
</file>