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9"/>
  </p:notesMasterIdLst>
  <p:handoutMasterIdLst>
    <p:handoutMasterId r:id="rId30"/>
  </p:handoutMasterIdLst>
  <p:sldIdLst>
    <p:sldId id="256" r:id="rId2"/>
    <p:sldId id="257" r:id="rId3"/>
    <p:sldId id="258" r:id="rId4"/>
    <p:sldId id="260" r:id="rId5"/>
    <p:sldId id="261" r:id="rId6"/>
    <p:sldId id="264" r:id="rId7"/>
    <p:sldId id="265" r:id="rId8"/>
    <p:sldId id="263" r:id="rId9"/>
    <p:sldId id="266" r:id="rId10"/>
    <p:sldId id="267" r:id="rId11"/>
    <p:sldId id="268" r:id="rId12"/>
    <p:sldId id="270" r:id="rId13"/>
    <p:sldId id="271"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6EF"/>
    <a:srgbClr val="BB4D80"/>
    <a:srgbClr val="0A0F2C"/>
    <a:srgbClr val="CFFCFE"/>
    <a:srgbClr val="91DFF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48" autoAdjust="0"/>
  </p:normalViewPr>
  <p:slideViewPr>
    <p:cSldViewPr snapToGrid="0">
      <p:cViewPr varScale="1">
        <p:scale>
          <a:sx n="68" d="100"/>
          <a:sy n="68" d="100"/>
        </p:scale>
        <p:origin x="7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5EC88-E95E-4D24-9548-09A0E71E44D4}" type="datetime1">
              <a:rPr lang="tr-TR" smtClean="0"/>
              <a:t>9.12.2022</a:t>
            </a:fld>
            <a:endParaRPr lang="tr-TR"/>
          </a:p>
        </p:txBody>
      </p:sp>
      <p:sp>
        <p:nvSpPr>
          <p:cNvPr id="4" name="Alt Bilgi Yer Tutucusu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tr-TR" smtClean="0"/>
              <a:t>‹#›</a:t>
            </a:fld>
            <a:endParaRPr lang="tr-T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7B79020-0477-4227-8193-C4446835B4F2}" type="datetime1">
              <a:rPr lang="tr-TR" noProof="0" smtClean="0"/>
              <a:t>9.12.2022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tr-TR" noProof="0" smtClean="0"/>
              <a:t>‹#›</a:t>
            </a:fld>
            <a:endParaRPr lang="tr-T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6B3AB32-59DF-41F1-9618-EDFBF5049629}" type="slidenum">
              <a:rPr lang="tr-TR" smtClean="0"/>
              <a:t>1</a:t>
            </a:fld>
            <a:endParaRPr lang="tr-TR"/>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C82E86C-8CD7-419E-A625-74A1A4AA75EC}" type="datetime1">
              <a:rPr lang="tr-TR" noProof="0" smtClean="0"/>
              <a:t>9.12.2022</a:t>
            </a:fld>
            <a:endParaRPr lang="tr-TR" noProof="0"/>
          </a:p>
        </p:txBody>
      </p:sp>
      <p:sp>
        <p:nvSpPr>
          <p:cNvPr id="5" name="Alt Bilgi Yer Tutucusu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tr-TR" noProof="0"/>
          </a:p>
        </p:txBody>
      </p:sp>
      <p:sp>
        <p:nvSpPr>
          <p:cNvPr id="6" name="Slayt Numarası Yer Tutucusu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Dikdörtgen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Başlık 1"/>
          <p:cNvSpPr>
            <a:spLocks noGrp="1"/>
          </p:cNvSpPr>
          <p:nvPr>
            <p:ph type="title"/>
          </p:nvPr>
        </p:nvSpPr>
        <p:spPr>
          <a:xfrm>
            <a:off x="581192" y="702156"/>
            <a:ext cx="11029616" cy="1013800"/>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2CF06F0F-C125-42D8-8D06-60EED92A8F4B}" type="datetime1">
              <a:rPr lang="tr-TR" noProof="0" smtClean="0"/>
              <a:t>9.12.2022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Dikdörtgen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Dikey Başlık 1"/>
          <p:cNvSpPr>
            <a:spLocks noGrp="1"/>
          </p:cNvSpPr>
          <p:nvPr>
            <p:ph type="title" orient="vert"/>
          </p:nvPr>
        </p:nvSpPr>
        <p:spPr>
          <a:xfrm>
            <a:off x="8839201" y="675726"/>
            <a:ext cx="2004164" cy="5183073"/>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774923" y="675726"/>
            <a:ext cx="7896279" cy="5183073"/>
          </a:xfrm>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B70B332-0F3B-4347-A31E-4DF0CD32E73A}" type="datetime1">
              <a:rPr lang="tr-TR" noProof="0" smtClean="0"/>
              <a:t>9.12.2022</a:t>
            </a:fld>
            <a:endParaRPr lang="tr-TR" noProof="0"/>
          </a:p>
        </p:txBody>
      </p:sp>
      <p:sp>
        <p:nvSpPr>
          <p:cNvPr id="5" name="Alt Bilgi Yer Tutucusu 4"/>
          <p:cNvSpPr>
            <a:spLocks noGrp="1"/>
          </p:cNvSpPr>
          <p:nvPr>
            <p:ph type="ftr" sz="quarter" idx="11"/>
          </p:nvPr>
        </p:nvSpPr>
        <p:spPr>
          <a:xfrm>
            <a:off x="774923" y="5951811"/>
            <a:ext cx="7896279" cy="365125"/>
          </a:xfrm>
        </p:spPr>
        <p:txBody>
          <a:bodyPr rtlCol="0"/>
          <a:lstStyle/>
          <a:p>
            <a:pPr rtl="0"/>
            <a:endParaRPr lang="tr-TR" noProof="0"/>
          </a:p>
        </p:txBody>
      </p:sp>
      <p:sp>
        <p:nvSpPr>
          <p:cNvPr id="6" name="Slayt Numarası Yer Tutucusu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Dikdörtgen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2" y="702156"/>
            <a:ext cx="11029616" cy="1013800"/>
          </a:xfrm>
        </p:spPr>
        <p:txBody>
          <a:bodyPr rtlCol="0"/>
          <a:lstStyle/>
          <a:p>
            <a:pPr rtl="0"/>
            <a:r>
              <a:rPr lang="tr-TR" noProof="0"/>
              <a:t>Asıl başlık stilini düzenlemek için tıklayın</a:t>
            </a:r>
          </a:p>
        </p:txBody>
      </p:sp>
      <p:sp>
        <p:nvSpPr>
          <p:cNvPr id="3" name="İçerik Yer Tutucusu 2"/>
          <p:cNvSpPr>
            <a:spLocks noGrp="1"/>
          </p:cNvSpPr>
          <p:nvPr>
            <p:ph idx="1"/>
          </p:nvPr>
        </p:nvSpPr>
        <p:spPr>
          <a:xfrm>
            <a:off x="581192" y="2180496"/>
            <a:ext cx="11029615" cy="3678303"/>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44DD688D-FB2C-48CA-89D5-6903252A17F3}" type="datetime1">
              <a:rPr lang="tr-TR" noProof="0" smtClean="0"/>
              <a:t>9.12.2022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a:xfrm>
            <a:off x="10558300" y="5956137"/>
            <a:ext cx="1052508" cy="365125"/>
          </a:xfrm>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Dikdörtgen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tr-TR" noProof="0"/>
              <a:t>Asıl başlık stilini düzenlemek için tıklayın</a:t>
            </a:r>
          </a:p>
        </p:txBody>
      </p:sp>
      <p:sp>
        <p:nvSpPr>
          <p:cNvPr id="3" name="Metin Yer Tutucusu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a:solidFill>
                  <a:schemeClr val="accent1">
                    <a:lumMod val="75000"/>
                    <a:lumOff val="25000"/>
                  </a:schemeClr>
                </a:solidFill>
              </a:defRPr>
            </a:lvl1pPr>
          </a:lstStyle>
          <a:p>
            <a:pPr rtl="0"/>
            <a:fld id="{3B765136-928E-49D4-B331-A1BA882B7588}" type="datetime1">
              <a:rPr lang="tr-TR" noProof="0" smtClean="0"/>
              <a:t>9.12.2022</a:t>
            </a:fld>
            <a:endParaRPr lang="tr-TR" noProof="0"/>
          </a:p>
        </p:txBody>
      </p:sp>
      <p:sp>
        <p:nvSpPr>
          <p:cNvPr id="5" name="Alt Bilgi Yer Tutucusu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tr-TR" noProof="0"/>
          </a:p>
        </p:txBody>
      </p:sp>
      <p:sp>
        <p:nvSpPr>
          <p:cNvPr id="6" name="Slayt Numarası Yer Tutucusu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Dikdörtgen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729658"/>
            <a:ext cx="11029616" cy="988332"/>
          </a:xfrm>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581193" y="2228003"/>
            <a:ext cx="5422390" cy="3633047"/>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188417" y="2228003"/>
            <a:ext cx="5422392" cy="3633047"/>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C6F58F8E-0482-4791-914A-065FB3C4105B}" type="datetime1">
              <a:rPr lang="tr-TR" noProof="0" smtClean="0"/>
              <a:t>9.12.2022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Dikdörtgen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Başlık 1"/>
          <p:cNvSpPr>
            <a:spLocks noGrp="1"/>
          </p:cNvSpPr>
          <p:nvPr>
            <p:ph type="title"/>
          </p:nvPr>
        </p:nvSpPr>
        <p:spPr>
          <a:xfrm>
            <a:off x="581193" y="729658"/>
            <a:ext cx="11029616" cy="988332"/>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581194" y="2926052"/>
            <a:ext cx="5393100" cy="2934999"/>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217709" y="2926052"/>
            <a:ext cx="5393100" cy="2934999"/>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AE8D3276-729C-4C17-B6E2-2867EDA2643F}" type="datetime1">
              <a:rPr lang="tr-TR" noProof="0" smtClean="0"/>
              <a:t>9.12.2022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Tarih Yer Tutucusu 2"/>
          <p:cNvSpPr>
            <a:spLocks noGrp="1"/>
          </p:cNvSpPr>
          <p:nvPr>
            <p:ph type="dt" sz="half" idx="10"/>
          </p:nvPr>
        </p:nvSpPr>
        <p:spPr/>
        <p:txBody>
          <a:bodyPr rtlCol="0"/>
          <a:lstStyle/>
          <a:p>
            <a:pPr rtl="0"/>
            <a:fld id="{04C86354-688A-4E0E-A795-B8F42E1E179F}" type="datetime1">
              <a:rPr lang="tr-TR" noProof="0" smtClean="0"/>
              <a:t>9.12.2022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
        <p:nvSpPr>
          <p:cNvPr id="7" name="Dikdörtgen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Başlık 1"/>
          <p:cNvSpPr>
            <a:spLocks noGrp="1"/>
          </p:cNvSpPr>
          <p:nvPr>
            <p:ph type="title"/>
          </p:nvPr>
        </p:nvSpPr>
        <p:spPr>
          <a:xfrm>
            <a:off x="575894" y="729658"/>
            <a:ext cx="11029616" cy="988332"/>
          </a:xfrm>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EBDB85D0-1F54-43FE-A7FC-CEF3014256E7}" type="datetime1">
              <a:rPr lang="tr-TR" noProof="0" smtClean="0"/>
              <a:t>9.12.2022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9" name="Dikdörtgen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tr-TR" noProof="0"/>
              <a:t>Asıl başlık stilini düzenlemek için tıklayın</a:t>
            </a:r>
          </a:p>
        </p:txBody>
      </p:sp>
      <p:sp>
        <p:nvSpPr>
          <p:cNvPr id="3" name="İçerik Yer Tutucusu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solidFill>
                  <a:schemeClr val="accent1">
                    <a:lumMod val="75000"/>
                    <a:lumOff val="25000"/>
                  </a:schemeClr>
                </a:solidFill>
              </a:defRPr>
            </a:lvl1pPr>
          </a:lstStyle>
          <a:p>
            <a:pPr rtl="0"/>
            <a:fld id="{E6EAC3C1-1CA8-4BA7-AED1-DB1E45F5FEAA}" type="datetime1">
              <a:rPr lang="tr-TR" noProof="0" smtClean="0"/>
              <a:t>9.12.2022</a:t>
            </a:fld>
            <a:endParaRPr lang="tr-TR" noProof="0"/>
          </a:p>
        </p:txBody>
      </p:sp>
      <p:sp>
        <p:nvSpPr>
          <p:cNvPr id="6" name="Alt Bilgi Yer Tutucusu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tr-TR" noProof="0"/>
          </a:p>
        </p:txBody>
      </p:sp>
      <p:sp>
        <p:nvSpPr>
          <p:cNvPr id="7" name="Slayt Numarası Yer Tutucusu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23DDE148-BA19-4084-9A4E-C83E85DE3DB5}" type="datetime1">
              <a:rPr lang="tr-TR" noProof="0" smtClean="0"/>
              <a:t>9.12.2022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Calibri" panose="020F0502020204030204" pitchFamily="34" charset="0"/>
              </a:defRPr>
            </a:lvl1pPr>
          </a:lstStyle>
          <a:p>
            <a:fld id="{4EFCC0D1-9FEB-4659-94A8-C690836DA060}" type="datetime1">
              <a:rPr lang="tr-TR" noProof="0" smtClean="0"/>
              <a:t>9.12.2022</a:t>
            </a:fld>
            <a:endParaRPr lang="tr-TR" noProof="0"/>
          </a:p>
        </p:txBody>
      </p:sp>
      <p:sp>
        <p:nvSpPr>
          <p:cNvPr id="5" name="Alt Bilgi Yer Tutucusu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Calibri" panose="020F0502020204030204" pitchFamily="34" charset="0"/>
              </a:defRPr>
            </a:lvl1pPr>
          </a:lstStyle>
          <a:p>
            <a:endParaRPr lang="tr-TR" noProof="0"/>
          </a:p>
        </p:txBody>
      </p:sp>
      <p:sp>
        <p:nvSpPr>
          <p:cNvPr id="6" name="Slayt Numarası Yer Tutucusu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Calibri" panose="020F0502020204030204" pitchFamily="34" charset="0"/>
              </a:defRPr>
            </a:lvl1pPr>
          </a:lstStyle>
          <a:p>
            <a:fld id="{D57F1E4F-1CFF-5643-939E-217C01CDF565}" type="slidenum">
              <a:rPr lang="tr-TR" noProof="0" smtClean="0"/>
              <a:pPr/>
              <a:t>‹#›</a:t>
            </a:fld>
            <a:endParaRPr lang="tr-TR" noProof="0"/>
          </a:p>
        </p:txBody>
      </p:sp>
      <p:sp>
        <p:nvSpPr>
          <p:cNvPr id="9" name="Dikdörtgen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Dikdörtgen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Calibri" panose="020F0502020204030204" pitchFamily="34" charset="0"/>
          <a:ea typeface="+mj-ea"/>
          <a:cs typeface="+mj-cs"/>
        </a:defRPr>
      </a:lvl1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hyperlink" Target="http://www.kriptarium.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Dikdörtgen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latin typeface="Calibri" panose="020F0502020204030204" pitchFamily="34" charset="0"/>
            </a:endParaRPr>
          </a:p>
        </p:txBody>
      </p:sp>
      <p:pic>
        <p:nvPicPr>
          <p:cNvPr id="7" name="Resim 6" descr="Dijital Bağlantılar">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Dikdörtgen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Dikdörtgen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Dikdörtgen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Dikdörtgen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C02C5318-1A1E-49D0-B2E2-A4B0FA9E8A40}"/>
              </a:ext>
            </a:extLst>
          </p:cNvPr>
          <p:cNvSpPr>
            <a:spLocks noGrp="1"/>
          </p:cNvSpPr>
          <p:nvPr>
            <p:ph type="ctrTitle"/>
          </p:nvPr>
        </p:nvSpPr>
        <p:spPr>
          <a:xfrm>
            <a:off x="446534" y="663998"/>
            <a:ext cx="11298933" cy="2796858"/>
          </a:xfrm>
          <a:gradFill flip="none" rotWithShape="1">
            <a:gsLst>
              <a:gs pos="0">
                <a:srgbClr val="A8D6EF">
                  <a:tint val="66000"/>
                  <a:satMod val="160000"/>
                </a:srgbClr>
              </a:gs>
              <a:gs pos="50000">
                <a:srgbClr val="A8D6EF">
                  <a:tint val="44500"/>
                  <a:satMod val="160000"/>
                </a:srgbClr>
              </a:gs>
              <a:gs pos="100000">
                <a:srgbClr val="A8D6EF">
                  <a:tint val="23500"/>
                  <a:satMod val="160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oAutofit/>
          </a:bodyPr>
          <a:lstStyle/>
          <a:p>
            <a:pPr algn="ctr" rtl="0"/>
            <a:r>
              <a:rPr lang="tr-TR" sz="6000" b="1" dirty="0">
                <a:solidFill>
                  <a:srgbClr val="0A0F2C"/>
                </a:solidFill>
                <a:latin typeface="Georgia Pro Cond" panose="02040506050405020303" pitchFamily="18" charset="0"/>
              </a:rPr>
              <a:t>YAZILIM MÜHENDİSLİĞİ ORYANTASYONU DERSİ VİZE PROJESİ</a:t>
            </a:r>
          </a:p>
        </p:txBody>
      </p:sp>
      <p:sp>
        <p:nvSpPr>
          <p:cNvPr id="3" name="Alt Başlık 2">
            <a:extLst>
              <a:ext uri="{FF2B5EF4-FFF2-40B4-BE49-F238E27FC236}">
                <a16:creationId xmlns:a16="http://schemas.microsoft.com/office/drawing/2014/main" id="{48B6CF59-4E5B-494D-A2F7-97ADD01E6497}"/>
              </a:ext>
            </a:extLst>
          </p:cNvPr>
          <p:cNvSpPr>
            <a:spLocks noGrp="1"/>
          </p:cNvSpPr>
          <p:nvPr>
            <p:ph type="subTitle" idx="1"/>
          </p:nvPr>
        </p:nvSpPr>
        <p:spPr>
          <a:xfrm>
            <a:off x="599227" y="4698576"/>
            <a:ext cx="10993546" cy="1408643"/>
          </a:xfrm>
        </p:spPr>
        <p:txBody>
          <a:bodyPr rtlCol="0">
            <a:normAutofit/>
          </a:bodyPr>
          <a:lstStyle/>
          <a:p>
            <a:pPr algn="ctr" rtl="0"/>
            <a:r>
              <a:rPr lang="tr-TR" sz="2000" b="1" cap="none" dirty="0">
                <a:solidFill>
                  <a:srgbClr val="7CEBFF"/>
                </a:solidFill>
                <a:latin typeface="Georgia Pro Cond" panose="02040506050405020303" pitchFamily="18" charset="0"/>
              </a:rPr>
              <a:t>Şeyma Nur Altuntaş </a:t>
            </a:r>
          </a:p>
          <a:p>
            <a:pPr algn="ctr" rtl="0"/>
            <a:r>
              <a:rPr lang="tr-TR" sz="2000" b="1" cap="none" dirty="0">
                <a:solidFill>
                  <a:srgbClr val="7CEBFF"/>
                </a:solidFill>
                <a:latin typeface="Georgia Pro Cond" panose="02040506050405020303" pitchFamily="18" charset="0"/>
              </a:rPr>
              <a:t>22554197</a:t>
            </a:r>
          </a:p>
          <a:p>
            <a:pPr algn="ctr" rtl="0"/>
            <a:r>
              <a:rPr lang="tr-TR" sz="2000" b="1" cap="none" dirty="0">
                <a:solidFill>
                  <a:srgbClr val="7CEBFF"/>
                </a:solidFill>
                <a:latin typeface="Georgia Pro Cond" panose="02040506050405020303" pitchFamily="18" charset="0"/>
              </a:rPr>
              <a:t>Fırat Üniversitesi Teknoloji Fakültesi Yazılım Mühendisliği (İÖ)</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rotWithShape="1">
          <a:blip r:embed="rId2"/>
          <a:srcRect r="52" b="75687"/>
          <a:stretch/>
        </p:blipFill>
        <p:spPr>
          <a:xfrm>
            <a:off x="1101658" y="873970"/>
            <a:ext cx="9702330" cy="715679"/>
          </a:xfrm>
          <a:prstGeom prst="rect">
            <a:avLst/>
          </a:prstGeom>
        </p:spPr>
      </p:pic>
      <p:pic>
        <p:nvPicPr>
          <p:cNvPr id="4" name="Resim 3"/>
          <p:cNvPicPr>
            <a:picLocks noChangeAspect="1"/>
          </p:cNvPicPr>
          <p:nvPr/>
        </p:nvPicPr>
        <p:blipFill>
          <a:blip r:embed="rId3"/>
          <a:stretch>
            <a:fillRect/>
          </a:stretch>
        </p:blipFill>
        <p:spPr>
          <a:xfrm>
            <a:off x="1101658" y="1980028"/>
            <a:ext cx="9735909" cy="4229690"/>
          </a:xfrm>
          <a:prstGeom prst="rect">
            <a:avLst/>
          </a:prstGeom>
        </p:spPr>
      </p:pic>
    </p:spTree>
    <p:extLst>
      <p:ext uri="{BB962C8B-B14F-4D97-AF65-F5344CB8AC3E}">
        <p14:creationId xmlns:p14="http://schemas.microsoft.com/office/powerpoint/2010/main" val="265509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rotWithShape="1">
          <a:blip r:embed="rId2"/>
          <a:srcRect l="-290" r="-682" b="56851"/>
          <a:stretch/>
        </p:blipFill>
        <p:spPr>
          <a:xfrm>
            <a:off x="1203697" y="5142815"/>
            <a:ext cx="9799975" cy="1370527"/>
          </a:xfrm>
          <a:prstGeom prst="rect">
            <a:avLst/>
          </a:prstGeom>
        </p:spPr>
      </p:pic>
      <p:pic>
        <p:nvPicPr>
          <p:cNvPr id="3" name="Resim 2"/>
          <p:cNvPicPr>
            <a:picLocks noChangeAspect="1"/>
          </p:cNvPicPr>
          <p:nvPr/>
        </p:nvPicPr>
        <p:blipFill>
          <a:blip r:embed="rId3"/>
          <a:stretch>
            <a:fillRect/>
          </a:stretch>
        </p:blipFill>
        <p:spPr>
          <a:xfrm>
            <a:off x="1240493" y="717883"/>
            <a:ext cx="9726382" cy="4324954"/>
          </a:xfrm>
          <a:prstGeom prst="rect">
            <a:avLst/>
          </a:prstGeom>
        </p:spPr>
      </p:pic>
    </p:spTree>
    <p:extLst>
      <p:ext uri="{BB962C8B-B14F-4D97-AF65-F5344CB8AC3E}">
        <p14:creationId xmlns:p14="http://schemas.microsoft.com/office/powerpoint/2010/main" val="1592800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latin typeface="Georgia Pro Cond" panose="02040506050405020303" pitchFamily="18" charset="0"/>
              </a:rPr>
              <a:t>4)</a:t>
            </a:r>
            <a:r>
              <a:rPr lang="tr-TR" cap="none" dirty="0" smtClean="0">
                <a:latin typeface="Georgia Pro Cond" panose="02040506050405020303" pitchFamily="18" charset="0"/>
              </a:rPr>
              <a:t>Girilen bir kesrin türünü (basit-bileşik-tamsayı) yazdıran </a:t>
            </a:r>
            <a:r>
              <a:rPr lang="tr-TR" cap="none" dirty="0" err="1" smtClean="0">
                <a:latin typeface="Georgia Pro Cond" panose="02040506050405020303" pitchFamily="18" charset="0"/>
              </a:rPr>
              <a:t>java</a:t>
            </a:r>
            <a:r>
              <a:rPr lang="tr-TR" cap="none" dirty="0" smtClean="0">
                <a:latin typeface="Georgia Pro Cond" panose="02040506050405020303" pitchFamily="18" charset="0"/>
              </a:rPr>
              <a:t> programı?</a:t>
            </a:r>
            <a:endParaRPr lang="tr-TR" cap="none" dirty="0">
              <a:latin typeface="Georgia Pro Cond" panose="02040506050405020303" pitchFamily="18" charset="0"/>
            </a:endParaRPr>
          </a:p>
        </p:txBody>
      </p:sp>
      <p:pic>
        <p:nvPicPr>
          <p:cNvPr id="4" name="Resim 3"/>
          <p:cNvPicPr>
            <a:picLocks noChangeAspect="1"/>
          </p:cNvPicPr>
          <p:nvPr/>
        </p:nvPicPr>
        <p:blipFill>
          <a:blip r:embed="rId2"/>
          <a:stretch>
            <a:fillRect/>
          </a:stretch>
        </p:blipFill>
        <p:spPr>
          <a:xfrm>
            <a:off x="1447151" y="1926700"/>
            <a:ext cx="9297698" cy="5058481"/>
          </a:xfrm>
          <a:prstGeom prst="rect">
            <a:avLst/>
          </a:prstGeom>
        </p:spPr>
      </p:pic>
    </p:spTree>
    <p:extLst>
      <p:ext uri="{BB962C8B-B14F-4D97-AF65-F5344CB8AC3E}">
        <p14:creationId xmlns:p14="http://schemas.microsoft.com/office/powerpoint/2010/main" val="2294447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210546" y="1151236"/>
            <a:ext cx="9545382" cy="1657581"/>
          </a:xfrm>
          <a:prstGeom prst="rect">
            <a:avLst/>
          </a:prstGeom>
        </p:spPr>
      </p:pic>
      <p:pic>
        <p:nvPicPr>
          <p:cNvPr id="3" name="Resim 2"/>
          <p:cNvPicPr>
            <a:picLocks noChangeAspect="1"/>
          </p:cNvPicPr>
          <p:nvPr/>
        </p:nvPicPr>
        <p:blipFill>
          <a:blip r:embed="rId3"/>
          <a:stretch>
            <a:fillRect/>
          </a:stretch>
        </p:blipFill>
        <p:spPr>
          <a:xfrm>
            <a:off x="1210546" y="3303593"/>
            <a:ext cx="9573961" cy="1657581"/>
          </a:xfrm>
          <a:prstGeom prst="rect">
            <a:avLst/>
          </a:prstGeom>
        </p:spPr>
      </p:pic>
    </p:spTree>
    <p:extLst>
      <p:ext uri="{BB962C8B-B14F-4D97-AF65-F5344CB8AC3E}">
        <p14:creationId xmlns:p14="http://schemas.microsoft.com/office/powerpoint/2010/main" val="1676877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332391" y="744942"/>
            <a:ext cx="9583487" cy="838317"/>
          </a:xfrm>
          <a:prstGeom prst="rect">
            <a:avLst/>
          </a:prstGeom>
        </p:spPr>
      </p:pic>
      <p:pic>
        <p:nvPicPr>
          <p:cNvPr id="3" name="Resim 2"/>
          <p:cNvPicPr>
            <a:picLocks noChangeAspect="1"/>
          </p:cNvPicPr>
          <p:nvPr/>
        </p:nvPicPr>
        <p:blipFill>
          <a:blip r:embed="rId3"/>
          <a:stretch>
            <a:fillRect/>
          </a:stretch>
        </p:blipFill>
        <p:spPr>
          <a:xfrm>
            <a:off x="1341916" y="1837057"/>
            <a:ext cx="9564435" cy="1943371"/>
          </a:xfrm>
          <a:prstGeom prst="rect">
            <a:avLst/>
          </a:prstGeom>
        </p:spPr>
      </p:pic>
      <p:pic>
        <p:nvPicPr>
          <p:cNvPr id="4" name="Resim 3"/>
          <p:cNvPicPr>
            <a:picLocks noChangeAspect="1"/>
          </p:cNvPicPr>
          <p:nvPr/>
        </p:nvPicPr>
        <p:blipFill>
          <a:blip r:embed="rId4"/>
          <a:stretch>
            <a:fillRect/>
          </a:stretch>
        </p:blipFill>
        <p:spPr>
          <a:xfrm>
            <a:off x="1341916" y="4034226"/>
            <a:ext cx="9621593" cy="1771897"/>
          </a:xfrm>
          <a:prstGeom prst="rect">
            <a:avLst/>
          </a:prstGeom>
        </p:spPr>
      </p:pic>
    </p:spTree>
    <p:extLst>
      <p:ext uri="{BB962C8B-B14F-4D97-AF65-F5344CB8AC3E}">
        <p14:creationId xmlns:p14="http://schemas.microsoft.com/office/powerpoint/2010/main" val="1614621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389992" y="2085309"/>
            <a:ext cx="9412013" cy="4772691"/>
          </a:xfrm>
          <a:prstGeom prst="rect">
            <a:avLst/>
          </a:prstGeom>
        </p:spPr>
      </p:pic>
      <p:sp>
        <p:nvSpPr>
          <p:cNvPr id="2" name="Unvan 1"/>
          <p:cNvSpPr>
            <a:spLocks noGrp="1"/>
          </p:cNvSpPr>
          <p:nvPr>
            <p:ph type="title"/>
          </p:nvPr>
        </p:nvSpPr>
        <p:spPr/>
        <p:txBody>
          <a:bodyPr anchor="ctr"/>
          <a:lstStyle/>
          <a:p>
            <a:r>
              <a:rPr lang="tr-TR" dirty="0" smtClean="0">
                <a:latin typeface="Georgia Pro Cond" panose="02040506050405020303" pitchFamily="18" charset="0"/>
              </a:rPr>
              <a:t>5)</a:t>
            </a:r>
            <a:r>
              <a:rPr lang="tr-TR" cap="none" dirty="0" err="1" smtClean="0">
                <a:latin typeface="Georgia Pro Cond" panose="02040506050405020303" pitchFamily="18" charset="0"/>
              </a:rPr>
              <a:t>Fahrenheit</a:t>
            </a:r>
            <a:r>
              <a:rPr lang="tr-TR" cap="none" dirty="0" smtClean="0">
                <a:latin typeface="Georgia Pro Cond" panose="02040506050405020303" pitchFamily="18" charset="0"/>
              </a:rPr>
              <a:t> cinsinden verilen bir sıcaklık değerini </a:t>
            </a:r>
            <a:r>
              <a:rPr lang="tr-TR" cap="none" dirty="0" err="1">
                <a:latin typeface="Georgia Pro Cond" panose="02040506050405020303" pitchFamily="18" charset="0"/>
              </a:rPr>
              <a:t>S</a:t>
            </a:r>
            <a:r>
              <a:rPr lang="tr-TR" cap="none" dirty="0" err="1" smtClean="0">
                <a:latin typeface="Georgia Pro Cond" panose="02040506050405020303" pitchFamily="18" charset="0"/>
              </a:rPr>
              <a:t>antigrat’a</a:t>
            </a:r>
            <a:r>
              <a:rPr lang="tr-TR" cap="none" dirty="0" smtClean="0">
                <a:latin typeface="Georgia Pro Cond" panose="02040506050405020303" pitchFamily="18" charset="0"/>
              </a:rPr>
              <a:t> dönüştüren </a:t>
            </a:r>
            <a:r>
              <a:rPr lang="tr-TR" cap="none" dirty="0" err="1" smtClean="0">
                <a:latin typeface="Georgia Pro Cond" panose="02040506050405020303" pitchFamily="18" charset="0"/>
              </a:rPr>
              <a:t>java</a:t>
            </a:r>
            <a:r>
              <a:rPr lang="tr-TR" cap="none" dirty="0" smtClean="0">
                <a:latin typeface="Georgia Pro Cond" panose="02040506050405020303" pitchFamily="18" charset="0"/>
              </a:rPr>
              <a:t> programı?</a:t>
            </a:r>
            <a:endParaRPr lang="tr-TR" cap="none" dirty="0">
              <a:latin typeface="Georgia Pro Cond" panose="02040506050405020303" pitchFamily="18" charset="0"/>
            </a:endParaRPr>
          </a:p>
        </p:txBody>
      </p:sp>
    </p:spTree>
    <p:extLst>
      <p:ext uri="{BB962C8B-B14F-4D97-AF65-F5344CB8AC3E}">
        <p14:creationId xmlns:p14="http://schemas.microsoft.com/office/powerpoint/2010/main" val="249674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rotWithShape="1">
          <a:blip r:embed="rId2"/>
          <a:srcRect r="45" b="41827"/>
          <a:stretch/>
        </p:blipFill>
        <p:spPr>
          <a:xfrm>
            <a:off x="919443" y="708940"/>
            <a:ext cx="9617259" cy="725966"/>
          </a:xfrm>
          <a:prstGeom prst="rect">
            <a:avLst/>
          </a:prstGeom>
        </p:spPr>
      </p:pic>
      <p:pic>
        <p:nvPicPr>
          <p:cNvPr id="3" name="Resim 2"/>
          <p:cNvPicPr>
            <a:picLocks noChangeAspect="1"/>
          </p:cNvPicPr>
          <p:nvPr/>
        </p:nvPicPr>
        <p:blipFill rotWithShape="1">
          <a:blip r:embed="rId3"/>
          <a:srcRect l="1" r="-258" b="46168"/>
          <a:stretch/>
        </p:blipFill>
        <p:spPr>
          <a:xfrm>
            <a:off x="919443" y="1662034"/>
            <a:ext cx="9589123" cy="856407"/>
          </a:xfrm>
          <a:prstGeom prst="rect">
            <a:avLst/>
          </a:prstGeom>
        </p:spPr>
      </p:pic>
      <p:pic>
        <p:nvPicPr>
          <p:cNvPr id="4" name="Resim 3"/>
          <p:cNvPicPr>
            <a:picLocks noChangeAspect="1"/>
          </p:cNvPicPr>
          <p:nvPr/>
        </p:nvPicPr>
        <p:blipFill>
          <a:blip r:embed="rId4"/>
          <a:stretch>
            <a:fillRect/>
          </a:stretch>
        </p:blipFill>
        <p:spPr>
          <a:xfrm>
            <a:off x="919443" y="2771560"/>
            <a:ext cx="9583487" cy="1257475"/>
          </a:xfrm>
          <a:prstGeom prst="rect">
            <a:avLst/>
          </a:prstGeom>
        </p:spPr>
      </p:pic>
      <p:pic>
        <p:nvPicPr>
          <p:cNvPr id="5" name="Resim 4"/>
          <p:cNvPicPr>
            <a:picLocks noChangeAspect="1"/>
          </p:cNvPicPr>
          <p:nvPr/>
        </p:nvPicPr>
        <p:blipFill>
          <a:blip r:embed="rId5"/>
          <a:stretch>
            <a:fillRect/>
          </a:stretch>
        </p:blipFill>
        <p:spPr>
          <a:xfrm>
            <a:off x="919443" y="5514927"/>
            <a:ext cx="9640645" cy="1095528"/>
          </a:xfrm>
          <a:prstGeom prst="rect">
            <a:avLst/>
          </a:prstGeom>
        </p:spPr>
      </p:pic>
      <p:pic>
        <p:nvPicPr>
          <p:cNvPr id="6" name="Resim 5"/>
          <p:cNvPicPr>
            <a:picLocks noChangeAspect="1"/>
          </p:cNvPicPr>
          <p:nvPr/>
        </p:nvPicPr>
        <p:blipFill>
          <a:blip r:embed="rId6"/>
          <a:stretch>
            <a:fillRect/>
          </a:stretch>
        </p:blipFill>
        <p:spPr>
          <a:xfrm>
            <a:off x="909916" y="4208867"/>
            <a:ext cx="9593014" cy="1190791"/>
          </a:xfrm>
          <a:prstGeom prst="rect">
            <a:avLst/>
          </a:prstGeom>
        </p:spPr>
      </p:pic>
    </p:spTree>
    <p:extLst>
      <p:ext uri="{BB962C8B-B14F-4D97-AF65-F5344CB8AC3E}">
        <p14:creationId xmlns:p14="http://schemas.microsoft.com/office/powerpoint/2010/main" val="340055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latin typeface="Georgia Pro Cond" panose="02040506050405020303" pitchFamily="18" charset="0"/>
              </a:rPr>
              <a:t>6)</a:t>
            </a:r>
            <a:r>
              <a:rPr lang="tr-TR" cap="none" dirty="0" smtClean="0">
                <a:latin typeface="Georgia Pro Cond" panose="02040506050405020303" pitchFamily="18" charset="0"/>
              </a:rPr>
              <a:t>Kullanıcının girdiği yılın artık yıl olup olmadığını </a:t>
            </a:r>
            <a:r>
              <a:rPr lang="tr-TR" cap="none" dirty="0" err="1" smtClean="0">
                <a:latin typeface="Georgia Pro Cond" panose="02040506050405020303" pitchFamily="18" charset="0"/>
              </a:rPr>
              <a:t>çıktılayan</a:t>
            </a:r>
            <a:r>
              <a:rPr lang="tr-TR" cap="none" dirty="0" smtClean="0">
                <a:latin typeface="Georgia Pro Cond" panose="02040506050405020303" pitchFamily="18" charset="0"/>
              </a:rPr>
              <a:t> </a:t>
            </a:r>
            <a:r>
              <a:rPr lang="tr-TR" cap="none" dirty="0" err="1" smtClean="0">
                <a:latin typeface="Georgia Pro Cond" panose="02040506050405020303" pitchFamily="18" charset="0"/>
              </a:rPr>
              <a:t>java</a:t>
            </a:r>
            <a:r>
              <a:rPr lang="tr-TR" cap="none" dirty="0" smtClean="0">
                <a:latin typeface="Georgia Pro Cond" panose="02040506050405020303" pitchFamily="18" charset="0"/>
              </a:rPr>
              <a:t> programı? </a:t>
            </a:r>
            <a:endParaRPr lang="tr-TR" cap="none" dirty="0">
              <a:latin typeface="Georgia Pro Cond" panose="02040506050405020303" pitchFamily="18" charset="0"/>
            </a:endParaRPr>
          </a:p>
        </p:txBody>
      </p:sp>
      <p:pic>
        <p:nvPicPr>
          <p:cNvPr id="4" name="Resim 3"/>
          <p:cNvPicPr>
            <a:picLocks noChangeAspect="1"/>
          </p:cNvPicPr>
          <p:nvPr/>
        </p:nvPicPr>
        <p:blipFill>
          <a:blip r:embed="rId2"/>
          <a:stretch>
            <a:fillRect/>
          </a:stretch>
        </p:blipFill>
        <p:spPr>
          <a:xfrm>
            <a:off x="1855354" y="1910764"/>
            <a:ext cx="8481291" cy="4585159"/>
          </a:xfrm>
          <a:prstGeom prst="rect">
            <a:avLst/>
          </a:prstGeom>
        </p:spPr>
      </p:pic>
    </p:spTree>
    <p:extLst>
      <p:ext uri="{BB962C8B-B14F-4D97-AF65-F5344CB8AC3E}">
        <p14:creationId xmlns:p14="http://schemas.microsoft.com/office/powerpoint/2010/main" val="307348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44526" y="858700"/>
            <a:ext cx="9621593" cy="1286054"/>
          </a:xfrm>
          <a:prstGeom prst="rect">
            <a:avLst/>
          </a:prstGeom>
        </p:spPr>
      </p:pic>
      <p:pic>
        <p:nvPicPr>
          <p:cNvPr id="3" name="Resim 2"/>
          <p:cNvPicPr>
            <a:picLocks noChangeAspect="1"/>
          </p:cNvPicPr>
          <p:nvPr/>
        </p:nvPicPr>
        <p:blipFill>
          <a:blip r:embed="rId3"/>
          <a:stretch>
            <a:fillRect/>
          </a:stretch>
        </p:blipFill>
        <p:spPr>
          <a:xfrm>
            <a:off x="1144526" y="2350096"/>
            <a:ext cx="9583487" cy="1257475"/>
          </a:xfrm>
          <a:prstGeom prst="rect">
            <a:avLst/>
          </a:prstGeom>
        </p:spPr>
      </p:pic>
      <p:pic>
        <p:nvPicPr>
          <p:cNvPr id="4" name="Resim 3"/>
          <p:cNvPicPr>
            <a:picLocks noChangeAspect="1"/>
          </p:cNvPicPr>
          <p:nvPr/>
        </p:nvPicPr>
        <p:blipFill>
          <a:blip r:embed="rId4"/>
          <a:stretch>
            <a:fillRect/>
          </a:stretch>
        </p:blipFill>
        <p:spPr>
          <a:xfrm>
            <a:off x="1144526" y="3812913"/>
            <a:ext cx="9564435" cy="1105054"/>
          </a:xfrm>
          <a:prstGeom prst="rect">
            <a:avLst/>
          </a:prstGeom>
        </p:spPr>
      </p:pic>
    </p:spTree>
    <p:extLst>
      <p:ext uri="{BB962C8B-B14F-4D97-AF65-F5344CB8AC3E}">
        <p14:creationId xmlns:p14="http://schemas.microsoft.com/office/powerpoint/2010/main" val="4153061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latin typeface="Georgia Pro Cond" panose="02040506050405020303" pitchFamily="18" charset="0"/>
              </a:rPr>
              <a:t>7) </a:t>
            </a:r>
            <a:r>
              <a:rPr lang="tr-TR" cap="none" dirty="0" smtClean="0">
                <a:latin typeface="Georgia Pro Cond" panose="02040506050405020303" pitchFamily="18" charset="0"/>
              </a:rPr>
              <a:t>Kullanıcının girdiği satır yüksekliğinde üçgen oluşturan </a:t>
            </a:r>
            <a:r>
              <a:rPr lang="tr-TR" cap="none" dirty="0" err="1" smtClean="0">
                <a:latin typeface="Georgia Pro Cond" panose="02040506050405020303" pitchFamily="18" charset="0"/>
              </a:rPr>
              <a:t>java</a:t>
            </a:r>
            <a:r>
              <a:rPr lang="tr-TR" cap="none" dirty="0" smtClean="0">
                <a:latin typeface="Georgia Pro Cond" panose="02040506050405020303" pitchFamily="18" charset="0"/>
              </a:rPr>
              <a:t> programı?</a:t>
            </a:r>
            <a:endParaRPr lang="tr-TR" cap="none" dirty="0">
              <a:latin typeface="Georgia Pro Cond" panose="02040506050405020303" pitchFamily="18" charset="0"/>
            </a:endParaRPr>
          </a:p>
        </p:txBody>
      </p:sp>
      <p:pic>
        <p:nvPicPr>
          <p:cNvPr id="4" name="Resim 3"/>
          <p:cNvPicPr>
            <a:picLocks noChangeAspect="1"/>
          </p:cNvPicPr>
          <p:nvPr/>
        </p:nvPicPr>
        <p:blipFill>
          <a:blip r:embed="rId2"/>
          <a:stretch>
            <a:fillRect/>
          </a:stretch>
        </p:blipFill>
        <p:spPr>
          <a:xfrm>
            <a:off x="2024208" y="2039021"/>
            <a:ext cx="8143584" cy="4379329"/>
          </a:xfrm>
          <a:prstGeom prst="rect">
            <a:avLst/>
          </a:prstGeom>
        </p:spPr>
      </p:pic>
    </p:spTree>
    <p:extLst>
      <p:ext uri="{BB962C8B-B14F-4D97-AF65-F5344CB8AC3E}">
        <p14:creationId xmlns:p14="http://schemas.microsoft.com/office/powerpoint/2010/main" val="1037649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B9DB5C-F6B7-D93D-1133-50318FB3F922}"/>
              </a:ext>
            </a:extLst>
          </p:cNvPr>
          <p:cNvSpPr>
            <a:spLocks noGrp="1"/>
          </p:cNvSpPr>
          <p:nvPr>
            <p:ph type="title"/>
          </p:nvPr>
        </p:nvSpPr>
        <p:spPr>
          <a:xfrm>
            <a:off x="581190" y="926839"/>
            <a:ext cx="11029616" cy="577413"/>
          </a:xfrm>
        </p:spPr>
        <p:txBody>
          <a:bodyPr>
            <a:normAutofit fontScale="90000"/>
          </a:bodyPr>
          <a:lstStyle/>
          <a:p>
            <a:pPr algn="ctr"/>
            <a:r>
              <a:rPr lang="tr-TR" cap="none" dirty="0">
                <a:latin typeface="Georgia Pro Cond" panose="02040506050405020303" pitchFamily="18" charset="0"/>
              </a:rPr>
              <a:t>1) </a:t>
            </a:r>
            <a:r>
              <a:rPr lang="tr-TR" cap="none" dirty="0" err="1">
                <a:latin typeface="Georgia Pro Cond" panose="02040506050405020303" pitchFamily="18" charset="0"/>
              </a:rPr>
              <a:t>Fibonacci</a:t>
            </a:r>
            <a:r>
              <a:rPr lang="tr-TR" cap="none" dirty="0">
                <a:latin typeface="Georgia Pro Cond" panose="02040506050405020303" pitchFamily="18" charset="0"/>
              </a:rPr>
              <a:t> sayı dizisinin istenen sayıda terimini yan yana yazdıran java programı?</a:t>
            </a:r>
          </a:p>
        </p:txBody>
      </p:sp>
      <p:pic>
        <p:nvPicPr>
          <p:cNvPr id="4" name="Resim 3"/>
          <p:cNvPicPr>
            <a:picLocks noChangeAspect="1"/>
          </p:cNvPicPr>
          <p:nvPr/>
        </p:nvPicPr>
        <p:blipFill rotWithShape="1">
          <a:blip r:embed="rId2"/>
          <a:srcRect l="1084" t="-2842" b="624"/>
          <a:stretch/>
        </p:blipFill>
        <p:spPr>
          <a:xfrm>
            <a:off x="956603" y="1786597"/>
            <a:ext cx="10269415" cy="4615028"/>
          </a:xfrm>
          <a:prstGeom prst="rect">
            <a:avLst/>
          </a:prstGeom>
        </p:spPr>
      </p:pic>
    </p:spTree>
    <p:extLst>
      <p:ext uri="{BB962C8B-B14F-4D97-AF65-F5344CB8AC3E}">
        <p14:creationId xmlns:p14="http://schemas.microsoft.com/office/powerpoint/2010/main" val="216931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3807519" y="1358249"/>
            <a:ext cx="3781953" cy="4201111"/>
          </a:xfrm>
          <a:prstGeom prst="rect">
            <a:avLst/>
          </a:prstGeom>
        </p:spPr>
      </p:pic>
      <p:pic>
        <p:nvPicPr>
          <p:cNvPr id="3" name="Resim 2"/>
          <p:cNvPicPr>
            <a:picLocks noChangeAspect="1"/>
          </p:cNvPicPr>
          <p:nvPr/>
        </p:nvPicPr>
        <p:blipFill>
          <a:blip r:embed="rId3"/>
          <a:stretch>
            <a:fillRect/>
          </a:stretch>
        </p:blipFill>
        <p:spPr>
          <a:xfrm>
            <a:off x="195730" y="2163224"/>
            <a:ext cx="3077004" cy="2591162"/>
          </a:xfrm>
          <a:prstGeom prst="rect">
            <a:avLst/>
          </a:prstGeom>
        </p:spPr>
      </p:pic>
      <p:pic>
        <p:nvPicPr>
          <p:cNvPr id="4" name="Resim 3"/>
          <p:cNvPicPr>
            <a:picLocks noChangeAspect="1"/>
          </p:cNvPicPr>
          <p:nvPr/>
        </p:nvPicPr>
        <p:blipFill>
          <a:blip r:embed="rId4"/>
          <a:stretch>
            <a:fillRect/>
          </a:stretch>
        </p:blipFill>
        <p:spPr>
          <a:xfrm>
            <a:off x="7941377" y="948616"/>
            <a:ext cx="4067743" cy="5020376"/>
          </a:xfrm>
          <a:prstGeom prst="rect">
            <a:avLst/>
          </a:prstGeom>
        </p:spPr>
      </p:pic>
    </p:spTree>
    <p:extLst>
      <p:ext uri="{BB962C8B-B14F-4D97-AF65-F5344CB8AC3E}">
        <p14:creationId xmlns:p14="http://schemas.microsoft.com/office/powerpoint/2010/main" val="769683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normAutofit fontScale="90000"/>
          </a:bodyPr>
          <a:lstStyle/>
          <a:p>
            <a:r>
              <a:rPr lang="tr-TR" cap="none" dirty="0" smtClean="0">
                <a:latin typeface="Georgia Pro Cond" panose="02040506050405020303" pitchFamily="18" charset="0"/>
              </a:rPr>
              <a:t>8) Bir not sisteminde 90 ve üstü notlar AA, 80 ve üstü notlar BB, 70 ve üstü notlar CC ve 70 altında kalan notlar FF harf notuyla derecelendiriliyor. Bu not sistemine göre kullanıcının girdiği notun harf notu karşılığını veren </a:t>
            </a:r>
            <a:r>
              <a:rPr lang="tr-TR" cap="none" dirty="0" err="1" smtClean="0">
                <a:latin typeface="Georgia Pro Cond" panose="02040506050405020303" pitchFamily="18" charset="0"/>
              </a:rPr>
              <a:t>java</a:t>
            </a:r>
            <a:r>
              <a:rPr lang="tr-TR" cap="none" dirty="0" smtClean="0">
                <a:latin typeface="Georgia Pro Cond" panose="02040506050405020303" pitchFamily="18" charset="0"/>
              </a:rPr>
              <a:t> programı?</a:t>
            </a:r>
            <a:endParaRPr lang="tr-TR" cap="none" dirty="0">
              <a:latin typeface="Georgia Pro Cond" panose="02040506050405020303" pitchFamily="18" charset="0"/>
            </a:endParaRPr>
          </a:p>
        </p:txBody>
      </p:sp>
      <p:pic>
        <p:nvPicPr>
          <p:cNvPr id="3" name="Resim 2"/>
          <p:cNvPicPr>
            <a:picLocks noChangeAspect="1"/>
          </p:cNvPicPr>
          <p:nvPr/>
        </p:nvPicPr>
        <p:blipFill>
          <a:blip r:embed="rId2"/>
          <a:stretch>
            <a:fillRect/>
          </a:stretch>
        </p:blipFill>
        <p:spPr>
          <a:xfrm>
            <a:off x="2466818" y="1898576"/>
            <a:ext cx="6578708" cy="4687474"/>
          </a:xfrm>
          <a:prstGeom prst="rect">
            <a:avLst/>
          </a:prstGeom>
        </p:spPr>
      </p:pic>
    </p:spTree>
    <p:extLst>
      <p:ext uri="{BB962C8B-B14F-4D97-AF65-F5344CB8AC3E}">
        <p14:creationId xmlns:p14="http://schemas.microsoft.com/office/powerpoint/2010/main" val="3603758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534180" y="743928"/>
            <a:ext cx="3057952" cy="1371791"/>
          </a:xfrm>
          <a:prstGeom prst="rect">
            <a:avLst/>
          </a:prstGeom>
        </p:spPr>
      </p:pic>
      <p:pic>
        <p:nvPicPr>
          <p:cNvPr id="3" name="Resim 2"/>
          <p:cNvPicPr>
            <a:picLocks noChangeAspect="1"/>
          </p:cNvPicPr>
          <p:nvPr/>
        </p:nvPicPr>
        <p:blipFill>
          <a:blip r:embed="rId3"/>
          <a:stretch>
            <a:fillRect/>
          </a:stretch>
        </p:blipFill>
        <p:spPr>
          <a:xfrm>
            <a:off x="4534180" y="2608894"/>
            <a:ext cx="3096057" cy="1781424"/>
          </a:xfrm>
          <a:prstGeom prst="rect">
            <a:avLst/>
          </a:prstGeom>
        </p:spPr>
      </p:pic>
      <p:pic>
        <p:nvPicPr>
          <p:cNvPr id="4" name="Resim 3"/>
          <p:cNvPicPr>
            <a:picLocks noChangeAspect="1"/>
          </p:cNvPicPr>
          <p:nvPr/>
        </p:nvPicPr>
        <p:blipFill>
          <a:blip r:embed="rId4"/>
          <a:stretch>
            <a:fillRect/>
          </a:stretch>
        </p:blipFill>
        <p:spPr>
          <a:xfrm>
            <a:off x="4562759" y="4686546"/>
            <a:ext cx="3000794" cy="1705213"/>
          </a:xfrm>
          <a:prstGeom prst="rect">
            <a:avLst/>
          </a:prstGeom>
        </p:spPr>
      </p:pic>
    </p:spTree>
    <p:extLst>
      <p:ext uri="{BB962C8B-B14F-4D97-AF65-F5344CB8AC3E}">
        <p14:creationId xmlns:p14="http://schemas.microsoft.com/office/powerpoint/2010/main" val="2452131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cap="none" dirty="0" smtClean="0">
                <a:latin typeface="Georgia Pro Cond" panose="02040506050405020303" pitchFamily="18" charset="0"/>
              </a:rPr>
              <a:t>9) 1 ile 100 arasında rastgele bir sayının tahmin edilmeye çalışıldığı  </a:t>
            </a:r>
            <a:r>
              <a:rPr lang="tr-TR" cap="none" dirty="0" err="1" smtClean="0">
                <a:latin typeface="Georgia Pro Cond" panose="02040506050405020303" pitchFamily="18" charset="0"/>
              </a:rPr>
              <a:t>java</a:t>
            </a:r>
            <a:r>
              <a:rPr lang="tr-TR" cap="none" dirty="0" smtClean="0">
                <a:latin typeface="Georgia Pro Cond" panose="02040506050405020303" pitchFamily="18" charset="0"/>
              </a:rPr>
              <a:t> programı? </a:t>
            </a:r>
            <a:endParaRPr lang="tr-TR" cap="none" dirty="0">
              <a:latin typeface="Georgia Pro Cond" panose="02040506050405020303" pitchFamily="18" charset="0"/>
            </a:endParaRPr>
          </a:p>
        </p:txBody>
      </p:sp>
      <p:pic>
        <p:nvPicPr>
          <p:cNvPr id="4" name="Resim 3"/>
          <p:cNvPicPr>
            <a:picLocks noChangeAspect="1"/>
          </p:cNvPicPr>
          <p:nvPr/>
        </p:nvPicPr>
        <p:blipFill>
          <a:blip r:embed="rId2"/>
          <a:stretch>
            <a:fillRect/>
          </a:stretch>
        </p:blipFill>
        <p:spPr>
          <a:xfrm>
            <a:off x="1975186" y="1858295"/>
            <a:ext cx="7956605" cy="4999705"/>
          </a:xfrm>
          <a:prstGeom prst="rect">
            <a:avLst/>
          </a:prstGeom>
        </p:spPr>
      </p:pic>
    </p:spTree>
    <p:extLst>
      <p:ext uri="{BB962C8B-B14F-4D97-AF65-F5344CB8AC3E}">
        <p14:creationId xmlns:p14="http://schemas.microsoft.com/office/powerpoint/2010/main" val="2157442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862920" y="982835"/>
            <a:ext cx="6325483" cy="5229955"/>
          </a:xfrm>
          <a:prstGeom prst="rect">
            <a:avLst/>
          </a:prstGeom>
        </p:spPr>
      </p:pic>
    </p:spTree>
    <p:extLst>
      <p:ext uri="{BB962C8B-B14F-4D97-AF65-F5344CB8AC3E}">
        <p14:creationId xmlns:p14="http://schemas.microsoft.com/office/powerpoint/2010/main" val="166996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normAutofit/>
          </a:bodyPr>
          <a:lstStyle/>
          <a:p>
            <a:r>
              <a:rPr lang="tr-TR" dirty="0" smtClean="0"/>
              <a:t>10) </a:t>
            </a:r>
            <a:r>
              <a:rPr lang="tr-TR" cap="none" dirty="0" smtClean="0">
                <a:latin typeface="Georgia Pro Cond" panose="02040506050405020303" pitchFamily="18" charset="0"/>
              </a:rPr>
              <a:t>Kullanıcının girdiği sayının asal olup olmadığını </a:t>
            </a:r>
            <a:r>
              <a:rPr lang="tr-TR" cap="none" dirty="0" err="1" smtClean="0">
                <a:latin typeface="Georgia Pro Cond" panose="02040506050405020303" pitchFamily="18" charset="0"/>
              </a:rPr>
              <a:t>çıktılayan</a:t>
            </a:r>
            <a:r>
              <a:rPr lang="tr-TR" cap="none" dirty="0" smtClean="0">
                <a:latin typeface="Georgia Pro Cond" panose="02040506050405020303" pitchFamily="18" charset="0"/>
              </a:rPr>
              <a:t> </a:t>
            </a:r>
            <a:r>
              <a:rPr lang="tr-TR" cap="none" dirty="0" err="1" smtClean="0">
                <a:latin typeface="Georgia Pro Cond" panose="02040506050405020303" pitchFamily="18" charset="0"/>
              </a:rPr>
              <a:t>java</a:t>
            </a:r>
            <a:r>
              <a:rPr lang="tr-TR" cap="none" dirty="0" smtClean="0">
                <a:latin typeface="Georgia Pro Cond" panose="02040506050405020303" pitchFamily="18" charset="0"/>
              </a:rPr>
              <a:t> programı?</a:t>
            </a:r>
            <a:endParaRPr lang="tr-TR" cap="none" dirty="0">
              <a:latin typeface="Georgia Pro Cond" panose="02040506050405020303" pitchFamily="18" charset="0"/>
            </a:endParaRPr>
          </a:p>
        </p:txBody>
      </p:sp>
      <p:pic>
        <p:nvPicPr>
          <p:cNvPr id="4" name="Resim 3"/>
          <p:cNvPicPr>
            <a:picLocks noChangeAspect="1"/>
          </p:cNvPicPr>
          <p:nvPr/>
        </p:nvPicPr>
        <p:blipFill>
          <a:blip r:embed="rId2"/>
          <a:stretch>
            <a:fillRect/>
          </a:stretch>
        </p:blipFill>
        <p:spPr>
          <a:xfrm>
            <a:off x="3119515" y="2105716"/>
            <a:ext cx="5952970" cy="4340476"/>
          </a:xfrm>
          <a:prstGeom prst="rect">
            <a:avLst/>
          </a:prstGeom>
        </p:spPr>
      </p:pic>
    </p:spTree>
    <p:extLst>
      <p:ext uri="{BB962C8B-B14F-4D97-AF65-F5344CB8AC3E}">
        <p14:creationId xmlns:p14="http://schemas.microsoft.com/office/powerpoint/2010/main" val="379838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369763" y="5162843"/>
            <a:ext cx="3591426" cy="1428949"/>
          </a:xfrm>
          <a:prstGeom prst="rect">
            <a:avLst/>
          </a:prstGeom>
        </p:spPr>
      </p:pic>
      <p:pic>
        <p:nvPicPr>
          <p:cNvPr id="3" name="Resim 2"/>
          <p:cNvPicPr>
            <a:picLocks noChangeAspect="1"/>
          </p:cNvPicPr>
          <p:nvPr/>
        </p:nvPicPr>
        <p:blipFill>
          <a:blip r:embed="rId3"/>
          <a:stretch>
            <a:fillRect/>
          </a:stretch>
        </p:blipFill>
        <p:spPr>
          <a:xfrm>
            <a:off x="4258084" y="735965"/>
            <a:ext cx="3713106" cy="2316724"/>
          </a:xfrm>
          <a:prstGeom prst="rect">
            <a:avLst/>
          </a:prstGeom>
        </p:spPr>
      </p:pic>
      <p:pic>
        <p:nvPicPr>
          <p:cNvPr id="4" name="Resim 3"/>
          <p:cNvPicPr>
            <a:picLocks noChangeAspect="1"/>
          </p:cNvPicPr>
          <p:nvPr/>
        </p:nvPicPr>
        <p:blipFill>
          <a:blip r:embed="rId4"/>
          <a:stretch>
            <a:fillRect/>
          </a:stretch>
        </p:blipFill>
        <p:spPr>
          <a:xfrm>
            <a:off x="4258084" y="3239661"/>
            <a:ext cx="3703105" cy="1736210"/>
          </a:xfrm>
          <a:prstGeom prst="rect">
            <a:avLst/>
          </a:prstGeom>
        </p:spPr>
      </p:pic>
    </p:spTree>
    <p:extLst>
      <p:ext uri="{BB962C8B-B14F-4D97-AF65-F5344CB8AC3E}">
        <p14:creationId xmlns:p14="http://schemas.microsoft.com/office/powerpoint/2010/main" val="3006283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Yararlanılan Kaynaklar:</a:t>
            </a:r>
            <a:endParaRPr lang="tr-TR" dirty="0"/>
          </a:p>
        </p:txBody>
      </p:sp>
      <p:sp>
        <p:nvSpPr>
          <p:cNvPr id="3" name="İçerik Yer Tutucusu 2"/>
          <p:cNvSpPr>
            <a:spLocks noGrp="1"/>
          </p:cNvSpPr>
          <p:nvPr>
            <p:ph idx="1"/>
          </p:nvPr>
        </p:nvSpPr>
        <p:spPr/>
        <p:txBody>
          <a:bodyPr anchor="t"/>
          <a:lstStyle/>
          <a:p>
            <a:r>
              <a:rPr lang="tr-TR" dirty="0"/>
              <a:t>Y. Daniel </a:t>
            </a:r>
            <a:r>
              <a:rPr lang="tr-TR" dirty="0" err="1" smtClean="0"/>
              <a:t>Liang</a:t>
            </a:r>
            <a:r>
              <a:rPr lang="tr-TR" dirty="0"/>
              <a:t>, </a:t>
            </a:r>
            <a:r>
              <a:rPr lang="tr-TR" dirty="0" err="1" smtClean="0"/>
              <a:t>Introductıon</a:t>
            </a:r>
            <a:r>
              <a:rPr lang="tr-TR" dirty="0" smtClean="0"/>
              <a:t> </a:t>
            </a:r>
            <a:r>
              <a:rPr lang="tr-TR" dirty="0" err="1" smtClean="0"/>
              <a:t>To</a:t>
            </a:r>
            <a:r>
              <a:rPr lang="tr-TR" dirty="0" smtClean="0"/>
              <a:t> Java </a:t>
            </a:r>
            <a:r>
              <a:rPr lang="tr-TR" dirty="0" err="1" smtClean="0"/>
              <a:t>Programmıng</a:t>
            </a:r>
            <a:r>
              <a:rPr lang="tr-TR" dirty="0" smtClean="0"/>
              <a:t>, </a:t>
            </a:r>
            <a:r>
              <a:rPr lang="tr-TR" dirty="0" err="1" smtClean="0"/>
              <a:t>Pearson</a:t>
            </a:r>
            <a:endParaRPr lang="tr-TR" dirty="0" smtClean="0"/>
          </a:p>
          <a:p>
            <a:r>
              <a:rPr lang="tr-TR" dirty="0">
                <a:hlinkClick r:id="rId2"/>
              </a:rPr>
              <a:t>http://www.kriptarium.com</a:t>
            </a:r>
            <a:r>
              <a:rPr lang="tr-TR" dirty="0" smtClean="0">
                <a:hlinkClick r:id="rId2"/>
              </a:rPr>
              <a:t>/</a:t>
            </a:r>
            <a:endParaRPr lang="tr-TR" dirty="0" smtClean="0"/>
          </a:p>
          <a:p>
            <a:pPr marL="0" indent="0">
              <a:buNone/>
            </a:pPr>
            <a:endParaRPr lang="tr-TR" dirty="0"/>
          </a:p>
        </p:txBody>
      </p:sp>
    </p:spTree>
    <p:extLst>
      <p:ext uri="{BB962C8B-B14F-4D97-AF65-F5344CB8AC3E}">
        <p14:creationId xmlns:p14="http://schemas.microsoft.com/office/powerpoint/2010/main" val="60988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02218" y="928467"/>
            <a:ext cx="10768125" cy="1297365"/>
          </a:xfrm>
          <a:prstGeom prst="rect">
            <a:avLst/>
          </a:prstGeom>
        </p:spPr>
      </p:pic>
      <p:pic>
        <p:nvPicPr>
          <p:cNvPr id="3" name="Resim 2"/>
          <p:cNvPicPr>
            <a:picLocks noChangeAspect="1"/>
          </p:cNvPicPr>
          <p:nvPr/>
        </p:nvPicPr>
        <p:blipFill>
          <a:blip r:embed="rId3"/>
          <a:stretch>
            <a:fillRect/>
          </a:stretch>
        </p:blipFill>
        <p:spPr>
          <a:xfrm>
            <a:off x="602218" y="2686929"/>
            <a:ext cx="10768125" cy="1084040"/>
          </a:xfrm>
          <a:prstGeom prst="rect">
            <a:avLst/>
          </a:prstGeom>
        </p:spPr>
      </p:pic>
      <p:pic>
        <p:nvPicPr>
          <p:cNvPr id="4" name="Resim 3"/>
          <p:cNvPicPr>
            <a:picLocks noChangeAspect="1"/>
          </p:cNvPicPr>
          <p:nvPr/>
        </p:nvPicPr>
        <p:blipFill>
          <a:blip r:embed="rId4"/>
          <a:stretch>
            <a:fillRect/>
          </a:stretch>
        </p:blipFill>
        <p:spPr>
          <a:xfrm>
            <a:off x="602218" y="4232066"/>
            <a:ext cx="10843232" cy="1245361"/>
          </a:xfrm>
          <a:prstGeom prst="rect">
            <a:avLst/>
          </a:prstGeom>
        </p:spPr>
      </p:pic>
    </p:spTree>
    <p:extLst>
      <p:ext uri="{BB962C8B-B14F-4D97-AF65-F5344CB8AC3E}">
        <p14:creationId xmlns:p14="http://schemas.microsoft.com/office/powerpoint/2010/main" val="115297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cap="none" dirty="0" smtClean="0">
                <a:latin typeface="Georgia Pro Cond" panose="02040506050405020303" pitchFamily="18" charset="0"/>
              </a:rPr>
              <a:t>2)Kullanıcının seçeceği 4 işlemden birini yapabileceği basit bir hesap makinesi programı?</a:t>
            </a:r>
            <a:endParaRPr lang="tr-TR" cap="none" dirty="0">
              <a:latin typeface="Georgia Pro Cond" panose="02040506050405020303" pitchFamily="18" charset="0"/>
            </a:endParaRPr>
          </a:p>
        </p:txBody>
      </p:sp>
      <p:pic>
        <p:nvPicPr>
          <p:cNvPr id="4" name="İçerik Yer Tutucusu 3"/>
          <p:cNvPicPr>
            <a:picLocks noGrp="1" noChangeAspect="1"/>
          </p:cNvPicPr>
          <p:nvPr>
            <p:ph idx="1"/>
          </p:nvPr>
        </p:nvPicPr>
        <p:blipFill rotWithShape="1">
          <a:blip r:embed="rId2"/>
          <a:srcRect l="1303" t="-1031" b="-1"/>
          <a:stretch/>
        </p:blipFill>
        <p:spPr>
          <a:xfrm>
            <a:off x="2222695" y="1856935"/>
            <a:ext cx="7850247" cy="5001065"/>
          </a:xfrm>
          <a:prstGeom prst="rect">
            <a:avLst/>
          </a:prstGeom>
        </p:spPr>
      </p:pic>
    </p:spTree>
    <p:extLst>
      <p:ext uri="{BB962C8B-B14F-4D97-AF65-F5344CB8AC3E}">
        <p14:creationId xmlns:p14="http://schemas.microsoft.com/office/powerpoint/2010/main" val="335709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645921" y="967664"/>
            <a:ext cx="9127440" cy="5471960"/>
          </a:xfrm>
          <a:prstGeom prst="rect">
            <a:avLst/>
          </a:prstGeom>
        </p:spPr>
      </p:pic>
    </p:spTree>
    <p:extLst>
      <p:ext uri="{BB962C8B-B14F-4D97-AF65-F5344CB8AC3E}">
        <p14:creationId xmlns:p14="http://schemas.microsoft.com/office/powerpoint/2010/main" val="2006192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322422" y="789360"/>
            <a:ext cx="7743011" cy="2477422"/>
          </a:xfrm>
          <a:prstGeom prst="rect">
            <a:avLst/>
          </a:prstGeom>
        </p:spPr>
      </p:pic>
      <p:pic>
        <p:nvPicPr>
          <p:cNvPr id="3" name="Resim 2"/>
          <p:cNvPicPr>
            <a:picLocks noChangeAspect="1"/>
          </p:cNvPicPr>
          <p:nvPr/>
        </p:nvPicPr>
        <p:blipFill>
          <a:blip r:embed="rId3"/>
          <a:stretch>
            <a:fillRect/>
          </a:stretch>
        </p:blipFill>
        <p:spPr>
          <a:xfrm>
            <a:off x="2322422" y="3437744"/>
            <a:ext cx="7739318" cy="2878649"/>
          </a:xfrm>
          <a:prstGeom prst="rect">
            <a:avLst/>
          </a:prstGeom>
        </p:spPr>
      </p:pic>
    </p:spTree>
    <p:extLst>
      <p:ext uri="{BB962C8B-B14F-4D97-AF65-F5344CB8AC3E}">
        <p14:creationId xmlns:p14="http://schemas.microsoft.com/office/powerpoint/2010/main" val="407013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880006" y="730198"/>
            <a:ext cx="7831828" cy="2646048"/>
          </a:xfrm>
          <a:prstGeom prst="rect">
            <a:avLst/>
          </a:prstGeom>
        </p:spPr>
      </p:pic>
      <p:pic>
        <p:nvPicPr>
          <p:cNvPr id="3" name="Resim 2"/>
          <p:cNvPicPr>
            <a:picLocks noChangeAspect="1"/>
          </p:cNvPicPr>
          <p:nvPr/>
        </p:nvPicPr>
        <p:blipFill>
          <a:blip r:embed="rId3"/>
          <a:stretch>
            <a:fillRect/>
          </a:stretch>
        </p:blipFill>
        <p:spPr>
          <a:xfrm>
            <a:off x="1880006" y="3582306"/>
            <a:ext cx="7831828" cy="2981010"/>
          </a:xfrm>
          <a:prstGeom prst="rect">
            <a:avLst/>
          </a:prstGeom>
        </p:spPr>
      </p:pic>
    </p:spTree>
    <p:extLst>
      <p:ext uri="{BB962C8B-B14F-4D97-AF65-F5344CB8AC3E}">
        <p14:creationId xmlns:p14="http://schemas.microsoft.com/office/powerpoint/2010/main" val="1208845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435735" y="3551921"/>
            <a:ext cx="4429223" cy="2928743"/>
          </a:xfrm>
          <a:prstGeom prst="rect">
            <a:avLst/>
          </a:prstGeom>
        </p:spPr>
      </p:pic>
      <p:pic>
        <p:nvPicPr>
          <p:cNvPr id="3" name="Resim 2"/>
          <p:cNvPicPr>
            <a:picLocks noChangeAspect="1"/>
          </p:cNvPicPr>
          <p:nvPr/>
        </p:nvPicPr>
        <p:blipFill>
          <a:blip r:embed="rId3"/>
          <a:stretch>
            <a:fillRect/>
          </a:stretch>
        </p:blipFill>
        <p:spPr>
          <a:xfrm>
            <a:off x="1617666" y="3551921"/>
            <a:ext cx="4039919" cy="2928743"/>
          </a:xfrm>
          <a:prstGeom prst="rect">
            <a:avLst/>
          </a:prstGeom>
        </p:spPr>
      </p:pic>
      <p:pic>
        <p:nvPicPr>
          <p:cNvPr id="4" name="Resim 3"/>
          <p:cNvPicPr>
            <a:picLocks noChangeAspect="1"/>
          </p:cNvPicPr>
          <p:nvPr/>
        </p:nvPicPr>
        <p:blipFill>
          <a:blip r:embed="rId4"/>
          <a:stretch>
            <a:fillRect/>
          </a:stretch>
        </p:blipFill>
        <p:spPr>
          <a:xfrm>
            <a:off x="1617666" y="821047"/>
            <a:ext cx="4014618" cy="2730874"/>
          </a:xfrm>
          <a:prstGeom prst="rect">
            <a:avLst/>
          </a:prstGeom>
        </p:spPr>
      </p:pic>
      <p:pic>
        <p:nvPicPr>
          <p:cNvPr id="5" name="Resim 4"/>
          <p:cNvPicPr>
            <a:picLocks noChangeAspect="1"/>
          </p:cNvPicPr>
          <p:nvPr/>
        </p:nvPicPr>
        <p:blipFill>
          <a:blip r:embed="rId5"/>
          <a:stretch>
            <a:fillRect/>
          </a:stretch>
        </p:blipFill>
        <p:spPr>
          <a:xfrm>
            <a:off x="6461037" y="821047"/>
            <a:ext cx="4398942" cy="2977230"/>
          </a:xfrm>
          <a:prstGeom prst="rect">
            <a:avLst/>
          </a:prstGeom>
        </p:spPr>
      </p:pic>
    </p:spTree>
    <p:extLst>
      <p:ext uri="{BB962C8B-B14F-4D97-AF65-F5344CB8AC3E}">
        <p14:creationId xmlns:p14="http://schemas.microsoft.com/office/powerpoint/2010/main" val="339970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latin typeface="Georgia Pro Cond" panose="02040506050405020303" pitchFamily="18" charset="0"/>
              </a:rPr>
              <a:t>3)</a:t>
            </a:r>
            <a:r>
              <a:rPr lang="tr-TR" cap="none" dirty="0" smtClean="0">
                <a:latin typeface="Georgia Pro Cond" panose="02040506050405020303" pitchFamily="18" charset="0"/>
              </a:rPr>
              <a:t>Girilen bir metnin kaç kelimeden oluştuğunu bulan </a:t>
            </a:r>
            <a:r>
              <a:rPr lang="tr-TR" cap="none" dirty="0" err="1" smtClean="0">
                <a:latin typeface="Georgia Pro Cond" panose="02040506050405020303" pitchFamily="18" charset="0"/>
              </a:rPr>
              <a:t>java</a:t>
            </a:r>
            <a:r>
              <a:rPr lang="tr-TR" cap="none" dirty="0" smtClean="0">
                <a:latin typeface="Georgia Pro Cond" panose="02040506050405020303" pitchFamily="18" charset="0"/>
              </a:rPr>
              <a:t> programı?</a:t>
            </a:r>
            <a:endParaRPr lang="tr-TR" cap="none" dirty="0">
              <a:latin typeface="Georgia Pro Cond" panose="02040506050405020303" pitchFamily="18" charset="0"/>
            </a:endParaRPr>
          </a:p>
        </p:txBody>
      </p:sp>
      <p:pic>
        <p:nvPicPr>
          <p:cNvPr id="4" name="Resim 3"/>
          <p:cNvPicPr>
            <a:picLocks noChangeAspect="1"/>
          </p:cNvPicPr>
          <p:nvPr/>
        </p:nvPicPr>
        <p:blipFill>
          <a:blip r:embed="rId2"/>
          <a:stretch>
            <a:fillRect/>
          </a:stretch>
        </p:blipFill>
        <p:spPr>
          <a:xfrm>
            <a:off x="1817192" y="1867938"/>
            <a:ext cx="8199006" cy="4780951"/>
          </a:xfrm>
          <a:prstGeom prst="rect">
            <a:avLst/>
          </a:prstGeom>
        </p:spPr>
      </p:pic>
    </p:spTree>
    <p:extLst>
      <p:ext uri="{BB962C8B-B14F-4D97-AF65-F5344CB8AC3E}">
        <p14:creationId xmlns:p14="http://schemas.microsoft.com/office/powerpoint/2010/main" val="642702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Kar Payı">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5_TF56390039_Win32" id="{61AAB6DA-FD2C-46BC-BB90-122D6C7E365B}" vid="{B7651F85-28B1-45E5-97E1-99F6D84C4664}"/>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Teknoloji tasarımı</Template>
  <TotalTime>3565</TotalTime>
  <Words>191</Words>
  <Application>Microsoft Office PowerPoint</Application>
  <PresentationFormat>Geniş ekran</PresentationFormat>
  <Paragraphs>18</Paragraphs>
  <Slides>27</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27</vt:i4>
      </vt:variant>
    </vt:vector>
  </HeadingPairs>
  <TitlesOfParts>
    <vt:vector size="31" baseType="lpstr">
      <vt:lpstr>Calibri</vt:lpstr>
      <vt:lpstr>Georgia Pro Cond</vt:lpstr>
      <vt:lpstr>Wingdings 2</vt:lpstr>
      <vt:lpstr>Kar Payı</vt:lpstr>
      <vt:lpstr>YAZILIM MÜHENDİSLİĞİ ORYANTASYONU DERSİ VİZE PROJESİ</vt:lpstr>
      <vt:lpstr>1) Fibonacci sayı dizisinin istenen sayıda terimini yan yana yazdıran java programı?</vt:lpstr>
      <vt:lpstr>PowerPoint Sunusu</vt:lpstr>
      <vt:lpstr>2)Kullanıcının seçeceği 4 işlemden birini yapabileceği basit bir hesap makinesi programı?</vt:lpstr>
      <vt:lpstr>PowerPoint Sunusu</vt:lpstr>
      <vt:lpstr>PowerPoint Sunusu</vt:lpstr>
      <vt:lpstr>PowerPoint Sunusu</vt:lpstr>
      <vt:lpstr>PowerPoint Sunusu</vt:lpstr>
      <vt:lpstr>3)Girilen bir metnin kaç kelimeden oluştuğunu bulan java programı?</vt:lpstr>
      <vt:lpstr>PowerPoint Sunusu</vt:lpstr>
      <vt:lpstr>PowerPoint Sunusu</vt:lpstr>
      <vt:lpstr>4)Girilen bir kesrin türünü (basit-bileşik-tamsayı) yazdıran java programı?</vt:lpstr>
      <vt:lpstr>PowerPoint Sunusu</vt:lpstr>
      <vt:lpstr>PowerPoint Sunusu</vt:lpstr>
      <vt:lpstr>5)Fahrenheit cinsinden verilen bir sıcaklık değerini Santigrat’a dönüştüren java programı?</vt:lpstr>
      <vt:lpstr>PowerPoint Sunusu</vt:lpstr>
      <vt:lpstr>6)Kullanıcının girdiği yılın artık yıl olup olmadığını çıktılayan java programı? </vt:lpstr>
      <vt:lpstr>PowerPoint Sunusu</vt:lpstr>
      <vt:lpstr>7) Kullanıcının girdiği satır yüksekliğinde üçgen oluşturan java programı?</vt:lpstr>
      <vt:lpstr>PowerPoint Sunusu</vt:lpstr>
      <vt:lpstr>8) Bir not sisteminde 90 ve üstü notlar AA, 80 ve üstü notlar BB, 70 ve üstü notlar CC ve 70 altında kalan notlar FF harf notuyla derecelendiriliyor. Bu not sistemine göre kullanıcının girdiği notun harf notu karşılığını veren java programı?</vt:lpstr>
      <vt:lpstr>PowerPoint Sunusu</vt:lpstr>
      <vt:lpstr>9) 1 ile 100 arasında rastgele bir sayının tahmin edilmeye çalışıldığı  java programı? </vt:lpstr>
      <vt:lpstr>PowerPoint Sunusu</vt:lpstr>
      <vt:lpstr>10) Kullanıcının girdiği sayının asal olup olmadığını çıktılayan java programı?</vt:lpstr>
      <vt:lpstr>PowerPoint Sunusu</vt:lpstr>
      <vt:lpstr>Yararlanılan 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MÜHENDİSLİĞİ ORYANTASYONU DERSİ VİZE PROJESİ</dc:title>
  <dc:creator>şeyma nur altuntaş</dc:creator>
  <cp:lastModifiedBy>şeyma nur altuntaş</cp:lastModifiedBy>
  <cp:revision>29</cp:revision>
  <dcterms:created xsi:type="dcterms:W3CDTF">2022-11-30T18:44:04Z</dcterms:created>
  <dcterms:modified xsi:type="dcterms:W3CDTF">2022-12-10T16:14:16Z</dcterms:modified>
</cp:coreProperties>
</file>