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C310A18-1447-4036-8064-E5B46092AD70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51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1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22C2-6E24-41F9-A965-C3FDC206FCE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AC28-7788-4AE0-ABED-91B81F49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2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9327" y="810883"/>
            <a:ext cx="9144000" cy="113868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Танки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02679" y="2838091"/>
            <a:ext cx="1817297" cy="500332"/>
          </a:xfrm>
        </p:spPr>
        <p:txBody>
          <a:bodyPr/>
          <a:lstStyle/>
          <a:p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1 на 1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8227" y="5495027"/>
            <a:ext cx="3094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Семянникова Дарья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7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125" y="448574"/>
            <a:ext cx="11162581" cy="572838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Классическая 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2D </a:t>
            </a:r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игра на двух игроков за одним компьютером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. </a:t>
            </a:r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Задача победить противника в трех раундах. Все правила игры и управление представлены на стартовом экране.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2659940"/>
            <a:ext cx="3108497" cy="19896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91" y="2659939"/>
            <a:ext cx="3329580" cy="19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Игровой процесс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Игра состоит из 3 уровней в каждом из которых вам нужно победить противника. Карты на каждом из уровней меняются от легкой к сложной.  Вы можете убирать блоки с </a:t>
            </a:r>
            <a:r>
              <a:rPr lang="ru-RU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карты стреляя по ним.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1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0080" y="2518912"/>
            <a:ext cx="6399362" cy="1078213"/>
          </a:xfrm>
        </p:spPr>
        <p:txBody>
          <a:bodyPr/>
          <a:lstStyle/>
          <a:p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Спасибо за внимание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73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Times New Roman</vt:lpstr>
      <vt:lpstr>Тема Office</vt:lpstr>
      <vt:lpstr>Танки</vt:lpstr>
      <vt:lpstr>Презентация PowerPoint</vt:lpstr>
      <vt:lpstr>Игровой процесс</vt:lpstr>
      <vt:lpstr>Спасибо за внимание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Танки</dc:title>
  <dc:creator>Microsoft</dc:creator>
  <cp:lastModifiedBy>Microsoft</cp:lastModifiedBy>
  <cp:revision>6</cp:revision>
  <dcterms:created xsi:type="dcterms:W3CDTF">2023-01-16T18:58:35Z</dcterms:created>
  <dcterms:modified xsi:type="dcterms:W3CDTF">2023-01-18T15:18:10Z</dcterms:modified>
</cp:coreProperties>
</file>