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344F32-DF9E-7AA5-E9CF-6935FB63AD0A}" v="107" dt="2024-11-20T08:52:20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49C7-7D76-4BA4-95C7-B25138948006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7E6FB-FB14-4DC3-B5DE-E9AE495CB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30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7E6FB-FB14-4DC3-B5DE-E9AE495CB93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55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266A8-7E91-CFDB-3BFC-03C6B32BC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1C406-0252-07D4-1653-E2CBD8B43C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5D4299-510A-A8B7-1168-947DF4262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8C8E5-4DDE-9FE7-D584-3E1A896BE0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7E6FB-FB14-4DC3-B5DE-E9AE495CB93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99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4542-C7DE-BDF7-1C03-DD5D9B94E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B21C0-DA25-F643-9A17-17DAC7E04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C36BB-20F8-9BDC-E1E9-2694D401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3A1-6101-4DF1-91E1-2EF951A5395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348B3-C4D5-7F54-05E5-9CD08AFD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DF198-C388-DD58-ACCA-9129D8C2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3F7-588C-4690-87B7-611DA20AB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21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30EF-2A9A-0C6C-33A2-4352AF91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A821C-C7BD-811B-9C29-8E9FC33A3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8233D-B58C-BE01-FE7A-0F097198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3A1-6101-4DF1-91E1-2EF951A5395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BD41-8713-F835-64E3-0B8B31C4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6E36D-18E1-9936-1E7D-91730413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3F7-588C-4690-87B7-611DA20AB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76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CDAED-35B9-5984-0C6D-87FDA1885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3CE87-E85D-9449-51BA-CE1116D24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3B84A-765D-B259-4792-DC508856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3A1-6101-4DF1-91E1-2EF951A5395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17DA2-6B5B-CD4C-DA2C-2D393531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CE2A0-55CA-D5BF-D92C-5C857688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3F7-588C-4690-87B7-611DA20AB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87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856C-BB8A-288D-A0D2-82303E60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C204-2855-EB0F-053B-2C54C6E1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3D2E5-5AA3-856C-575F-6B780C39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3A1-6101-4DF1-91E1-2EF951A5395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F925-AE28-84B3-A9FD-0543F02F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06E99-8796-166E-3410-09C2E85F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3F7-588C-4690-87B7-611DA20AB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0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047C-7674-6898-09B7-F8A7EB55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30769-8C87-116F-6C71-313AA1F91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BAB9-CDF7-EE52-AD7C-43B85465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3A1-6101-4DF1-91E1-2EF951A5395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3EB1-532E-76EC-2A8D-BB0DAA3C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2AC88-1612-24C4-C275-B4097DE9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3F7-588C-4690-87B7-611DA20AB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83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049B-4829-8ECC-501C-6CD6ECEA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FEBF0-33EB-F611-7A3C-325201EA5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FE322-FE99-48CA-E1DA-4ADB21D16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DA50A-8F45-1AFD-B8ED-4ADA295E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3A1-6101-4DF1-91E1-2EF951A5395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CAE52-13FE-0610-6595-359CF710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8F512-F644-8105-C983-E3B29232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3F7-588C-4690-87B7-611DA20AB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77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D367-70CD-27FB-5D5B-34B3FE8C2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0005-80E5-1BBB-D487-D67AB177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24249-F533-A09A-C6F1-ECFF32630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57470-8A56-16AC-FA92-F32B4949F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E9EE3-935D-978E-35A9-39D03785B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DE394-7434-04E6-CDDF-C103C5DB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3A1-6101-4DF1-91E1-2EF951A5395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96ECC-FA3E-9CB3-E559-ED413620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D7178-3F0D-849B-1512-D5ED3D07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3F7-588C-4690-87B7-611DA20AB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26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8297-E46F-9FE7-C452-68B54BC8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F64F4-5C2F-A4F7-F773-D396F45E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3A1-6101-4DF1-91E1-2EF951A5395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FB880-D535-3059-1E3F-D67B6211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7351B-7219-7560-63EF-0C8B8252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3F7-588C-4690-87B7-611DA20AB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91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564B8-A501-0636-B24A-61D4B3C4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3A1-6101-4DF1-91E1-2EF951A5395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C20DD-3E0A-54EA-61B4-3CAB7520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6EE8E-AEF1-C7E6-CA0C-3C5A60D1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3F7-588C-4690-87B7-611DA20AB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9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ED84-CE53-B143-301F-905F765D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A160-4890-E605-5DAA-58862D7D0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9ED4E-7399-9C2F-8F5D-864012480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999B7-9999-675E-9F54-03BE482C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3A1-6101-4DF1-91E1-2EF951A5395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6DEE1-B3CE-CDBB-797E-1E6942A9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DD8F2-3834-2B34-B950-36B44EA4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3F7-588C-4690-87B7-611DA20AB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7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F0BC-0B1B-66F0-2250-4D0AEC4E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17F9E-24F6-8392-ABE3-1CC21E9FF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950F4-37AF-0B58-7368-C067CC0E9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3F896-D80F-D574-7B36-1026BF02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3A1-6101-4DF1-91E1-2EF951A5395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C8FFA-3DC6-4A3B-55C2-6E82B96F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6FD6E-518A-F532-7EAB-7CAE55B5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3F7-588C-4690-87B7-611DA20AB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70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1665D-0FD1-CE56-4487-BAAEF22C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DAD8A-7E5F-272F-DAD7-67D8F45D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139D1-2D2B-4B26-5D66-4372023E1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353A1-6101-4DF1-91E1-2EF951A5395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A910-30A7-A290-7011-650AB8D27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B6CFA-A6E8-2A79-066E-4DE55B62E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293F7-588C-4690-87B7-611DA20AB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92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9.svg"/><Relationship Id="rId4" Type="http://schemas.openxmlformats.org/officeDocument/2006/relationships/image" Target="../media/image5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4701-6CAC-8ADF-FED4-96923C11E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C4EA8-B8E1-651A-19A6-EBB009206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-form: Shape 5">
            <a:extLst>
              <a:ext uri="{FF2B5EF4-FFF2-40B4-BE49-F238E27FC236}">
                <a16:creationId xmlns:a16="http://schemas.microsoft.com/office/drawing/2014/main" id="{5181B4B4-7184-8155-75C4-AC895125AE2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4655184" y="2185221"/>
                </a:moveTo>
                <a:cubicBezTo>
                  <a:pt x="4684239" y="2185221"/>
                  <a:pt x="4709003" y="2195375"/>
                  <a:pt x="4729477" y="2215682"/>
                </a:cubicBezTo>
                <a:cubicBezTo>
                  <a:pt x="4749950" y="2235990"/>
                  <a:pt x="4760187" y="2260671"/>
                  <a:pt x="4760187" y="2289726"/>
                </a:cubicBezTo>
                <a:cubicBezTo>
                  <a:pt x="4760187" y="2319114"/>
                  <a:pt x="4750033" y="2343878"/>
                  <a:pt x="4729725" y="2364019"/>
                </a:cubicBezTo>
                <a:cubicBezTo>
                  <a:pt x="4709418" y="2384161"/>
                  <a:pt x="4684571" y="2394232"/>
                  <a:pt x="4655184" y="2394232"/>
                </a:cubicBezTo>
                <a:cubicBezTo>
                  <a:pt x="4622495" y="2394232"/>
                  <a:pt x="4595915" y="2382014"/>
                  <a:pt x="4575444" y="2357577"/>
                </a:cubicBezTo>
                <a:cubicBezTo>
                  <a:pt x="4558602" y="2337770"/>
                  <a:pt x="4550181" y="2315153"/>
                  <a:pt x="4550181" y="2289726"/>
                </a:cubicBezTo>
                <a:cubicBezTo>
                  <a:pt x="4550181" y="2264300"/>
                  <a:pt x="4558602" y="2241683"/>
                  <a:pt x="4575444" y="2221876"/>
                </a:cubicBezTo>
                <a:cubicBezTo>
                  <a:pt x="4596247" y="2197439"/>
                  <a:pt x="4622827" y="2185221"/>
                  <a:pt x="4655184" y="2185221"/>
                </a:cubicBezTo>
                <a:close/>
                <a:moveTo>
                  <a:pt x="3140709" y="2185221"/>
                </a:moveTo>
                <a:cubicBezTo>
                  <a:pt x="3169764" y="2185221"/>
                  <a:pt x="3194528" y="2195375"/>
                  <a:pt x="3215001" y="2215682"/>
                </a:cubicBezTo>
                <a:cubicBezTo>
                  <a:pt x="3235475" y="2235990"/>
                  <a:pt x="3245712" y="2260671"/>
                  <a:pt x="3245712" y="2289726"/>
                </a:cubicBezTo>
                <a:cubicBezTo>
                  <a:pt x="3245712" y="2319114"/>
                  <a:pt x="3235558" y="2343878"/>
                  <a:pt x="3215250" y="2364019"/>
                </a:cubicBezTo>
                <a:cubicBezTo>
                  <a:pt x="3194943" y="2384161"/>
                  <a:pt x="3170096" y="2394232"/>
                  <a:pt x="3140709" y="2394232"/>
                </a:cubicBezTo>
                <a:cubicBezTo>
                  <a:pt x="3108020" y="2394232"/>
                  <a:pt x="3081440" y="2382014"/>
                  <a:pt x="3060969" y="2357577"/>
                </a:cubicBezTo>
                <a:cubicBezTo>
                  <a:pt x="3044127" y="2337770"/>
                  <a:pt x="3035706" y="2315153"/>
                  <a:pt x="3035706" y="2289726"/>
                </a:cubicBezTo>
                <a:cubicBezTo>
                  <a:pt x="3035706" y="2264300"/>
                  <a:pt x="3044127" y="2241683"/>
                  <a:pt x="3060969" y="2221876"/>
                </a:cubicBezTo>
                <a:cubicBezTo>
                  <a:pt x="3081772" y="2197439"/>
                  <a:pt x="3108351" y="2185221"/>
                  <a:pt x="3140709" y="2185221"/>
                </a:cubicBezTo>
                <a:close/>
                <a:moveTo>
                  <a:pt x="1457770" y="2182235"/>
                </a:moveTo>
                <a:cubicBezTo>
                  <a:pt x="1487488" y="2182235"/>
                  <a:pt x="1512833" y="2192651"/>
                  <a:pt x="1533804" y="2213482"/>
                </a:cubicBezTo>
                <a:cubicBezTo>
                  <a:pt x="1554775" y="2234313"/>
                  <a:pt x="1565261" y="2259728"/>
                  <a:pt x="1565261" y="2289726"/>
                </a:cubicBezTo>
                <a:cubicBezTo>
                  <a:pt x="1565261" y="2320057"/>
                  <a:pt x="1554858" y="2345637"/>
                  <a:pt x="1534053" y="2366469"/>
                </a:cubicBezTo>
                <a:cubicBezTo>
                  <a:pt x="1513248" y="2387300"/>
                  <a:pt x="1487820" y="2397715"/>
                  <a:pt x="1457770" y="2397715"/>
                </a:cubicBezTo>
                <a:cubicBezTo>
                  <a:pt x="1424085" y="2397715"/>
                  <a:pt x="1396676" y="2385049"/>
                  <a:pt x="1375542" y="2359715"/>
                </a:cubicBezTo>
                <a:cubicBezTo>
                  <a:pt x="1358368" y="2339384"/>
                  <a:pt x="1349781" y="2316055"/>
                  <a:pt x="1349781" y="2289726"/>
                </a:cubicBezTo>
                <a:cubicBezTo>
                  <a:pt x="1349781" y="2263730"/>
                  <a:pt x="1358368" y="2240566"/>
                  <a:pt x="1375542" y="2220235"/>
                </a:cubicBezTo>
                <a:cubicBezTo>
                  <a:pt x="1396676" y="2194902"/>
                  <a:pt x="1424085" y="2182235"/>
                  <a:pt x="1457770" y="2182235"/>
                </a:cubicBezTo>
                <a:close/>
                <a:moveTo>
                  <a:pt x="5026552" y="2058819"/>
                </a:moveTo>
                <a:lnTo>
                  <a:pt x="5026552" y="2520633"/>
                </a:lnTo>
                <a:lnTo>
                  <a:pt x="5190277" y="2520633"/>
                </a:lnTo>
                <a:lnTo>
                  <a:pt x="5190277" y="2058819"/>
                </a:lnTo>
                <a:close/>
                <a:moveTo>
                  <a:pt x="3859028" y="2058819"/>
                </a:moveTo>
                <a:lnTo>
                  <a:pt x="3859028" y="2192686"/>
                </a:lnTo>
                <a:lnTo>
                  <a:pt x="4047635" y="2192686"/>
                </a:lnTo>
                <a:lnTo>
                  <a:pt x="3829667" y="2520633"/>
                </a:lnTo>
                <a:lnTo>
                  <a:pt x="4297950" y="2520633"/>
                </a:lnTo>
                <a:lnTo>
                  <a:pt x="4297950" y="2386767"/>
                </a:lnTo>
                <a:lnTo>
                  <a:pt x="4103371" y="2386767"/>
                </a:lnTo>
                <a:lnTo>
                  <a:pt x="4319846" y="2058819"/>
                </a:lnTo>
                <a:close/>
                <a:moveTo>
                  <a:pt x="1826649" y="2058819"/>
                </a:moveTo>
                <a:lnTo>
                  <a:pt x="1826649" y="2351932"/>
                </a:lnTo>
                <a:cubicBezTo>
                  <a:pt x="1826649" y="2400701"/>
                  <a:pt x="1839920" y="2440015"/>
                  <a:pt x="1866461" y="2469873"/>
                </a:cubicBezTo>
                <a:cubicBezTo>
                  <a:pt x="1908263" y="2516984"/>
                  <a:pt x="1977104" y="2540539"/>
                  <a:pt x="2072983" y="2540539"/>
                </a:cubicBezTo>
                <a:cubicBezTo>
                  <a:pt x="2121752" y="2540539"/>
                  <a:pt x="2163057" y="2534733"/>
                  <a:pt x="2196897" y="2523121"/>
                </a:cubicBezTo>
                <a:cubicBezTo>
                  <a:pt x="2278178" y="2494921"/>
                  <a:pt x="2318819" y="2437858"/>
                  <a:pt x="2318819" y="2351932"/>
                </a:cubicBezTo>
                <a:lnTo>
                  <a:pt x="2318819" y="2058819"/>
                </a:lnTo>
                <a:lnTo>
                  <a:pt x="2155095" y="2058819"/>
                </a:lnTo>
                <a:lnTo>
                  <a:pt x="2155095" y="2320580"/>
                </a:lnTo>
                <a:cubicBezTo>
                  <a:pt x="2155095" y="2349443"/>
                  <a:pt x="2148169" y="2370677"/>
                  <a:pt x="2134318" y="2384279"/>
                </a:cubicBezTo>
                <a:cubicBezTo>
                  <a:pt x="2119477" y="2398876"/>
                  <a:pt x="2099032" y="2406175"/>
                  <a:pt x="2072983" y="2406175"/>
                </a:cubicBezTo>
                <a:cubicBezTo>
                  <a:pt x="2046603" y="2406175"/>
                  <a:pt x="2025992" y="2398876"/>
                  <a:pt x="2011151" y="2384279"/>
                </a:cubicBezTo>
                <a:cubicBezTo>
                  <a:pt x="1997300" y="2370677"/>
                  <a:pt x="1990374" y="2349443"/>
                  <a:pt x="1990374" y="2320580"/>
                </a:cubicBezTo>
                <a:lnTo>
                  <a:pt x="1990374" y="2058819"/>
                </a:lnTo>
                <a:close/>
                <a:moveTo>
                  <a:pt x="4611586" y="2044388"/>
                </a:moveTo>
                <a:cubicBezTo>
                  <a:pt x="4555258" y="2044388"/>
                  <a:pt x="4505393" y="2063114"/>
                  <a:pt x="4461989" y="2100567"/>
                </a:cubicBezTo>
                <a:cubicBezTo>
                  <a:pt x="4407321" y="2147626"/>
                  <a:pt x="4379986" y="2210596"/>
                  <a:pt x="4379986" y="2289477"/>
                </a:cubicBezTo>
                <a:cubicBezTo>
                  <a:pt x="4379986" y="2367032"/>
                  <a:pt x="4406657" y="2429341"/>
                  <a:pt x="4459998" y="2476405"/>
                </a:cubicBezTo>
                <a:cubicBezTo>
                  <a:pt x="4504729" y="2515843"/>
                  <a:pt x="4555753" y="2535562"/>
                  <a:pt x="4613071" y="2535562"/>
                </a:cubicBezTo>
                <a:cubicBezTo>
                  <a:pt x="4648523" y="2535562"/>
                  <a:pt x="4680165" y="2527766"/>
                  <a:pt x="4707996" y="2512173"/>
                </a:cubicBezTo>
                <a:cubicBezTo>
                  <a:pt x="4723900" y="2503215"/>
                  <a:pt x="4739638" y="2488950"/>
                  <a:pt x="4755210" y="2469376"/>
                </a:cubicBezTo>
                <a:lnTo>
                  <a:pt x="4755210" y="2520633"/>
                </a:lnTo>
                <a:lnTo>
                  <a:pt x="4918935" y="2520633"/>
                </a:lnTo>
                <a:lnTo>
                  <a:pt x="4918935" y="2058819"/>
                </a:lnTo>
                <a:lnTo>
                  <a:pt x="4755210" y="2058819"/>
                </a:lnTo>
                <a:lnTo>
                  <a:pt x="4755210" y="2104105"/>
                </a:lnTo>
                <a:cubicBezTo>
                  <a:pt x="4737648" y="2085858"/>
                  <a:pt x="4720585" y="2072753"/>
                  <a:pt x="4704023" y="2064791"/>
                </a:cubicBezTo>
                <a:cubicBezTo>
                  <a:pt x="4675196" y="2051189"/>
                  <a:pt x="4644384" y="2044388"/>
                  <a:pt x="4611586" y="2044388"/>
                </a:cubicBezTo>
                <a:close/>
                <a:moveTo>
                  <a:pt x="3097110" y="2044388"/>
                </a:moveTo>
                <a:cubicBezTo>
                  <a:pt x="3040783" y="2044388"/>
                  <a:pt x="2990918" y="2063114"/>
                  <a:pt x="2947514" y="2100567"/>
                </a:cubicBezTo>
                <a:cubicBezTo>
                  <a:pt x="2892846" y="2147626"/>
                  <a:pt x="2865511" y="2210596"/>
                  <a:pt x="2865511" y="2289477"/>
                </a:cubicBezTo>
                <a:cubicBezTo>
                  <a:pt x="2865511" y="2367032"/>
                  <a:pt x="2892182" y="2429341"/>
                  <a:pt x="2945523" y="2476405"/>
                </a:cubicBezTo>
                <a:cubicBezTo>
                  <a:pt x="2990254" y="2515843"/>
                  <a:pt x="3041278" y="2535562"/>
                  <a:pt x="3098596" y="2535562"/>
                </a:cubicBezTo>
                <a:cubicBezTo>
                  <a:pt x="3134047" y="2535562"/>
                  <a:pt x="3165689" y="2527766"/>
                  <a:pt x="3193521" y="2512173"/>
                </a:cubicBezTo>
                <a:cubicBezTo>
                  <a:pt x="3209425" y="2503215"/>
                  <a:pt x="3225163" y="2488950"/>
                  <a:pt x="3240735" y="2469376"/>
                </a:cubicBezTo>
                <a:lnTo>
                  <a:pt x="3240735" y="2520633"/>
                </a:lnTo>
                <a:lnTo>
                  <a:pt x="3404460" y="2520633"/>
                </a:lnTo>
                <a:lnTo>
                  <a:pt x="3404460" y="2058819"/>
                </a:lnTo>
                <a:lnTo>
                  <a:pt x="3240735" y="2058819"/>
                </a:lnTo>
                <a:lnTo>
                  <a:pt x="3240735" y="2104105"/>
                </a:lnTo>
                <a:cubicBezTo>
                  <a:pt x="3223173" y="2085858"/>
                  <a:pt x="3206110" y="2072753"/>
                  <a:pt x="3189548" y="2064791"/>
                </a:cubicBezTo>
                <a:cubicBezTo>
                  <a:pt x="3160721" y="2051189"/>
                  <a:pt x="3129908" y="2044388"/>
                  <a:pt x="3097110" y="2044388"/>
                </a:cubicBezTo>
                <a:close/>
                <a:moveTo>
                  <a:pt x="2639218" y="2042397"/>
                </a:moveTo>
                <a:cubicBezTo>
                  <a:pt x="2565235" y="2042397"/>
                  <a:pt x="2510495" y="2061772"/>
                  <a:pt x="2474996" y="2100521"/>
                </a:cubicBezTo>
                <a:cubicBezTo>
                  <a:pt x="2447460" y="2130659"/>
                  <a:pt x="2433692" y="2165932"/>
                  <a:pt x="2433692" y="2206340"/>
                </a:cubicBezTo>
                <a:cubicBezTo>
                  <a:pt x="2433692" y="2227205"/>
                  <a:pt x="2436835" y="2245091"/>
                  <a:pt x="2443124" y="2260000"/>
                </a:cubicBezTo>
                <a:cubicBezTo>
                  <a:pt x="2454709" y="2287489"/>
                  <a:pt x="2477049" y="2307691"/>
                  <a:pt x="2510142" y="2320604"/>
                </a:cubicBezTo>
                <a:cubicBezTo>
                  <a:pt x="2519411" y="2324248"/>
                  <a:pt x="2539104" y="2329382"/>
                  <a:pt x="2569222" y="2336007"/>
                </a:cubicBezTo>
                <a:cubicBezTo>
                  <a:pt x="2596027" y="2341979"/>
                  <a:pt x="2613238" y="2347121"/>
                  <a:pt x="2620852" y="2351434"/>
                </a:cubicBezTo>
                <a:cubicBezTo>
                  <a:pt x="2632765" y="2358069"/>
                  <a:pt x="2638721" y="2367525"/>
                  <a:pt x="2638721" y="2379800"/>
                </a:cubicBezTo>
                <a:cubicBezTo>
                  <a:pt x="2638721" y="2403355"/>
                  <a:pt x="2621682" y="2415132"/>
                  <a:pt x="2587603" y="2415132"/>
                </a:cubicBezTo>
                <a:cubicBezTo>
                  <a:pt x="2547569" y="2415132"/>
                  <a:pt x="2504227" y="2399871"/>
                  <a:pt x="2457578" y="2369349"/>
                </a:cubicBezTo>
                <a:lnTo>
                  <a:pt x="2398359" y="2484803"/>
                </a:lnTo>
                <a:cubicBezTo>
                  <a:pt x="2458076" y="2520301"/>
                  <a:pt x="2519618" y="2538051"/>
                  <a:pt x="2582985" y="2538051"/>
                </a:cubicBezTo>
                <a:cubicBezTo>
                  <a:pt x="2654646" y="2538051"/>
                  <a:pt x="2710216" y="2520467"/>
                  <a:pt x="2749695" y="2485300"/>
                </a:cubicBezTo>
                <a:cubicBezTo>
                  <a:pt x="2784862" y="2454115"/>
                  <a:pt x="2802446" y="2413971"/>
                  <a:pt x="2802446" y="2364870"/>
                </a:cubicBezTo>
                <a:cubicBezTo>
                  <a:pt x="2802446" y="2325723"/>
                  <a:pt x="2789704" y="2293873"/>
                  <a:pt x="2764220" y="2269323"/>
                </a:cubicBezTo>
                <a:cubicBezTo>
                  <a:pt x="2744029" y="2249749"/>
                  <a:pt x="2712587" y="2235483"/>
                  <a:pt x="2669893" y="2226525"/>
                </a:cubicBezTo>
                <a:cubicBezTo>
                  <a:pt x="2640771" y="2220554"/>
                  <a:pt x="2623232" y="2216075"/>
                  <a:pt x="2617276" y="2213089"/>
                </a:cubicBezTo>
                <a:cubicBezTo>
                  <a:pt x="2604036" y="2206734"/>
                  <a:pt x="2597416" y="2198370"/>
                  <a:pt x="2597416" y="2187997"/>
                </a:cubicBezTo>
                <a:cubicBezTo>
                  <a:pt x="2597416" y="2165245"/>
                  <a:pt x="2613779" y="2153870"/>
                  <a:pt x="2646504" y="2153870"/>
                </a:cubicBezTo>
                <a:cubicBezTo>
                  <a:pt x="2674269" y="2153870"/>
                  <a:pt x="2703357" y="2161832"/>
                  <a:pt x="2733771" y="2177757"/>
                </a:cubicBezTo>
                <a:lnTo>
                  <a:pt x="2789009" y="2072256"/>
                </a:lnTo>
                <a:cubicBezTo>
                  <a:pt x="2740572" y="2052350"/>
                  <a:pt x="2690642" y="2042397"/>
                  <a:pt x="2639218" y="2042397"/>
                </a:cubicBezTo>
                <a:close/>
                <a:moveTo>
                  <a:pt x="1462746" y="2041899"/>
                </a:moveTo>
                <a:cubicBezTo>
                  <a:pt x="1367862" y="2041899"/>
                  <a:pt x="1294708" y="2069933"/>
                  <a:pt x="1243285" y="2126001"/>
                </a:cubicBezTo>
                <a:cubicBezTo>
                  <a:pt x="1200819" y="2172448"/>
                  <a:pt x="1179586" y="2225696"/>
                  <a:pt x="1179586" y="2285745"/>
                </a:cubicBezTo>
                <a:cubicBezTo>
                  <a:pt x="1179586" y="2352429"/>
                  <a:pt x="1200654" y="2408663"/>
                  <a:pt x="1242787" y="2454446"/>
                </a:cubicBezTo>
                <a:cubicBezTo>
                  <a:pt x="1293879" y="2510183"/>
                  <a:pt x="1365540" y="2538051"/>
                  <a:pt x="1457770" y="2538051"/>
                </a:cubicBezTo>
                <a:cubicBezTo>
                  <a:pt x="1549668" y="2538051"/>
                  <a:pt x="1621163" y="2510183"/>
                  <a:pt x="1672254" y="2454446"/>
                </a:cubicBezTo>
                <a:cubicBezTo>
                  <a:pt x="1714388" y="2408663"/>
                  <a:pt x="1735455" y="2353757"/>
                  <a:pt x="1735455" y="2289726"/>
                </a:cubicBezTo>
                <a:cubicBezTo>
                  <a:pt x="1735455" y="2226360"/>
                  <a:pt x="1714222" y="2171785"/>
                  <a:pt x="1671756" y="2126001"/>
                </a:cubicBezTo>
                <a:cubicBezTo>
                  <a:pt x="1619670" y="2069933"/>
                  <a:pt x="1550000" y="2041899"/>
                  <a:pt x="1462746" y="2041899"/>
                </a:cubicBezTo>
                <a:close/>
                <a:moveTo>
                  <a:pt x="482122" y="1841349"/>
                </a:moveTo>
                <a:lnTo>
                  <a:pt x="727958" y="2194179"/>
                </a:lnTo>
                <a:lnTo>
                  <a:pt x="727958" y="2520633"/>
                </a:lnTo>
                <a:lnTo>
                  <a:pt x="904622" y="2520633"/>
                </a:lnTo>
                <a:lnTo>
                  <a:pt x="904622" y="2194179"/>
                </a:lnTo>
                <a:lnTo>
                  <a:pt x="1158918" y="1841349"/>
                </a:lnTo>
                <a:lnTo>
                  <a:pt x="944931" y="1841349"/>
                </a:lnTo>
                <a:lnTo>
                  <a:pt x="821515" y="2026472"/>
                </a:lnTo>
                <a:lnTo>
                  <a:pt x="693123" y="1841349"/>
                </a:lnTo>
                <a:close/>
                <a:moveTo>
                  <a:pt x="5108414" y="1790092"/>
                </a:moveTo>
                <a:cubicBezTo>
                  <a:pt x="5082936" y="1790092"/>
                  <a:pt x="5061346" y="1798942"/>
                  <a:pt x="5043647" y="1816642"/>
                </a:cubicBezTo>
                <a:cubicBezTo>
                  <a:pt x="5025947" y="1834342"/>
                  <a:pt x="5017097" y="1855931"/>
                  <a:pt x="5017097" y="1881409"/>
                </a:cubicBezTo>
                <a:cubicBezTo>
                  <a:pt x="5017097" y="1906888"/>
                  <a:pt x="5025947" y="1928560"/>
                  <a:pt x="5043647" y="1946426"/>
                </a:cubicBezTo>
                <a:cubicBezTo>
                  <a:pt x="5061346" y="1964292"/>
                  <a:pt x="5082936" y="1973225"/>
                  <a:pt x="5108414" y="1973225"/>
                </a:cubicBezTo>
                <a:cubicBezTo>
                  <a:pt x="5134224" y="1973225"/>
                  <a:pt x="5155980" y="1964375"/>
                  <a:pt x="5173679" y="1946675"/>
                </a:cubicBezTo>
                <a:cubicBezTo>
                  <a:pt x="5191379" y="1928975"/>
                  <a:pt x="5200230" y="1907219"/>
                  <a:pt x="5200230" y="1881409"/>
                </a:cubicBezTo>
                <a:cubicBezTo>
                  <a:pt x="5200230" y="1855931"/>
                  <a:pt x="5191297" y="1834342"/>
                  <a:pt x="5173431" y="1816642"/>
                </a:cubicBezTo>
                <a:cubicBezTo>
                  <a:pt x="5155565" y="1798942"/>
                  <a:pt x="5133893" y="1790092"/>
                  <a:pt x="5108414" y="1790092"/>
                </a:cubicBezTo>
                <a:close/>
                <a:moveTo>
                  <a:pt x="3732035" y="1771679"/>
                </a:moveTo>
                <a:cubicBezTo>
                  <a:pt x="3671986" y="1771679"/>
                  <a:pt x="3620563" y="1794570"/>
                  <a:pt x="3577766" y="1840354"/>
                </a:cubicBezTo>
                <a:cubicBezTo>
                  <a:pt x="3543262" y="1877179"/>
                  <a:pt x="3526011" y="1929598"/>
                  <a:pt x="3526011" y="1997609"/>
                </a:cubicBezTo>
                <a:lnTo>
                  <a:pt x="3526011" y="2058819"/>
                </a:lnTo>
                <a:lnTo>
                  <a:pt x="3467786" y="2058819"/>
                </a:lnTo>
                <a:lnTo>
                  <a:pt x="3467786" y="2193183"/>
                </a:lnTo>
                <a:lnTo>
                  <a:pt x="3526011" y="2193183"/>
                </a:lnTo>
                <a:lnTo>
                  <a:pt x="3526011" y="2520633"/>
                </a:lnTo>
                <a:lnTo>
                  <a:pt x="3689736" y="2520633"/>
                </a:lnTo>
                <a:lnTo>
                  <a:pt x="3689736" y="2193183"/>
                </a:lnTo>
                <a:lnTo>
                  <a:pt x="3804194" y="2193183"/>
                </a:lnTo>
                <a:lnTo>
                  <a:pt x="3804194" y="2058819"/>
                </a:lnTo>
                <a:lnTo>
                  <a:pt x="3689736" y="2058819"/>
                </a:lnTo>
                <a:lnTo>
                  <a:pt x="3689736" y="2008884"/>
                </a:lnTo>
                <a:cubicBezTo>
                  <a:pt x="3689736" y="1970933"/>
                  <a:pt x="3692709" y="1947132"/>
                  <a:pt x="3698654" y="1937480"/>
                </a:cubicBezTo>
                <a:cubicBezTo>
                  <a:pt x="3708892" y="1920503"/>
                  <a:pt x="3725079" y="1912014"/>
                  <a:pt x="3747213" y="1912014"/>
                </a:cubicBezTo>
                <a:cubicBezTo>
                  <a:pt x="3763071" y="1912014"/>
                  <a:pt x="3782064" y="1918152"/>
                  <a:pt x="3804194" y="1930427"/>
                </a:cubicBezTo>
                <a:lnTo>
                  <a:pt x="3804194" y="1788537"/>
                </a:lnTo>
                <a:cubicBezTo>
                  <a:pt x="3779975" y="1777298"/>
                  <a:pt x="3755922" y="1771679"/>
                  <a:pt x="3732035" y="1771679"/>
                </a:cubicBezTo>
                <a:close/>
                <a:moveTo>
                  <a:pt x="3550284" y="966021"/>
                </a:moveTo>
                <a:cubicBezTo>
                  <a:pt x="3579339" y="966021"/>
                  <a:pt x="3604103" y="976175"/>
                  <a:pt x="3624576" y="996482"/>
                </a:cubicBezTo>
                <a:cubicBezTo>
                  <a:pt x="3645050" y="1016790"/>
                  <a:pt x="3655287" y="1041471"/>
                  <a:pt x="3655287" y="1070526"/>
                </a:cubicBezTo>
                <a:cubicBezTo>
                  <a:pt x="3655287" y="1099913"/>
                  <a:pt x="3645133" y="1124678"/>
                  <a:pt x="3624825" y="1144819"/>
                </a:cubicBezTo>
                <a:cubicBezTo>
                  <a:pt x="3604518" y="1164961"/>
                  <a:pt x="3579671" y="1175032"/>
                  <a:pt x="3550284" y="1175032"/>
                </a:cubicBezTo>
                <a:cubicBezTo>
                  <a:pt x="3517595" y="1175032"/>
                  <a:pt x="3491015" y="1162813"/>
                  <a:pt x="3470544" y="1138377"/>
                </a:cubicBezTo>
                <a:cubicBezTo>
                  <a:pt x="3453702" y="1118570"/>
                  <a:pt x="3445281" y="1095953"/>
                  <a:pt x="3445281" y="1070526"/>
                </a:cubicBezTo>
                <a:cubicBezTo>
                  <a:pt x="3445281" y="1045100"/>
                  <a:pt x="3453702" y="1022483"/>
                  <a:pt x="3470544" y="1002676"/>
                </a:cubicBezTo>
                <a:cubicBezTo>
                  <a:pt x="3491347" y="978239"/>
                  <a:pt x="3517926" y="966021"/>
                  <a:pt x="3550284" y="966021"/>
                </a:cubicBezTo>
                <a:close/>
                <a:moveTo>
                  <a:pt x="2645409" y="966021"/>
                </a:moveTo>
                <a:cubicBezTo>
                  <a:pt x="2674464" y="966021"/>
                  <a:pt x="2699228" y="976175"/>
                  <a:pt x="2719701" y="996482"/>
                </a:cubicBezTo>
                <a:cubicBezTo>
                  <a:pt x="2740175" y="1016790"/>
                  <a:pt x="2750412" y="1041471"/>
                  <a:pt x="2750412" y="1070526"/>
                </a:cubicBezTo>
                <a:cubicBezTo>
                  <a:pt x="2750412" y="1099913"/>
                  <a:pt x="2740258" y="1124678"/>
                  <a:pt x="2719950" y="1144819"/>
                </a:cubicBezTo>
                <a:cubicBezTo>
                  <a:pt x="2699643" y="1164961"/>
                  <a:pt x="2674796" y="1175032"/>
                  <a:pt x="2645409" y="1175032"/>
                </a:cubicBezTo>
                <a:cubicBezTo>
                  <a:pt x="2612720" y="1175032"/>
                  <a:pt x="2586140" y="1162813"/>
                  <a:pt x="2565669" y="1138377"/>
                </a:cubicBezTo>
                <a:cubicBezTo>
                  <a:pt x="2548827" y="1118570"/>
                  <a:pt x="2540406" y="1095953"/>
                  <a:pt x="2540406" y="1070526"/>
                </a:cubicBezTo>
                <a:cubicBezTo>
                  <a:pt x="2540406" y="1045100"/>
                  <a:pt x="2548827" y="1022483"/>
                  <a:pt x="2565669" y="1002676"/>
                </a:cubicBezTo>
                <a:cubicBezTo>
                  <a:pt x="2586472" y="978239"/>
                  <a:pt x="2613051" y="966021"/>
                  <a:pt x="2645409" y="966021"/>
                </a:cubicBezTo>
                <a:close/>
                <a:moveTo>
                  <a:pt x="1740534" y="966021"/>
                </a:moveTo>
                <a:cubicBezTo>
                  <a:pt x="1769589" y="966021"/>
                  <a:pt x="1794353" y="976175"/>
                  <a:pt x="1814827" y="996482"/>
                </a:cubicBezTo>
                <a:cubicBezTo>
                  <a:pt x="1835300" y="1016790"/>
                  <a:pt x="1845537" y="1041471"/>
                  <a:pt x="1845537" y="1070526"/>
                </a:cubicBezTo>
                <a:cubicBezTo>
                  <a:pt x="1845537" y="1099913"/>
                  <a:pt x="1835383" y="1124678"/>
                  <a:pt x="1815075" y="1144819"/>
                </a:cubicBezTo>
                <a:cubicBezTo>
                  <a:pt x="1794768" y="1164961"/>
                  <a:pt x="1769921" y="1175032"/>
                  <a:pt x="1740534" y="1175032"/>
                </a:cubicBezTo>
                <a:cubicBezTo>
                  <a:pt x="1707845" y="1175032"/>
                  <a:pt x="1681265" y="1162813"/>
                  <a:pt x="1660794" y="1138377"/>
                </a:cubicBezTo>
                <a:cubicBezTo>
                  <a:pt x="1643952" y="1118570"/>
                  <a:pt x="1635531" y="1095953"/>
                  <a:pt x="1635531" y="1070526"/>
                </a:cubicBezTo>
                <a:cubicBezTo>
                  <a:pt x="1635531" y="1045100"/>
                  <a:pt x="1643952" y="1022483"/>
                  <a:pt x="1660794" y="1002676"/>
                </a:cubicBezTo>
                <a:cubicBezTo>
                  <a:pt x="1681596" y="978239"/>
                  <a:pt x="1708177" y="966021"/>
                  <a:pt x="1740534" y="966021"/>
                </a:cubicBezTo>
                <a:close/>
                <a:moveTo>
                  <a:pt x="3506685" y="825188"/>
                </a:moveTo>
                <a:cubicBezTo>
                  <a:pt x="3450358" y="825188"/>
                  <a:pt x="3400493" y="843914"/>
                  <a:pt x="3357089" y="881367"/>
                </a:cubicBezTo>
                <a:cubicBezTo>
                  <a:pt x="3302421" y="928426"/>
                  <a:pt x="3275086" y="991396"/>
                  <a:pt x="3275086" y="1070277"/>
                </a:cubicBezTo>
                <a:cubicBezTo>
                  <a:pt x="3275086" y="1147832"/>
                  <a:pt x="3301757" y="1210141"/>
                  <a:pt x="3355098" y="1257205"/>
                </a:cubicBezTo>
                <a:cubicBezTo>
                  <a:pt x="3399829" y="1296643"/>
                  <a:pt x="3450853" y="1316363"/>
                  <a:pt x="3508171" y="1316363"/>
                </a:cubicBezTo>
                <a:cubicBezTo>
                  <a:pt x="3543622" y="1316363"/>
                  <a:pt x="3575264" y="1308566"/>
                  <a:pt x="3603096" y="1292973"/>
                </a:cubicBezTo>
                <a:cubicBezTo>
                  <a:pt x="3619000" y="1284016"/>
                  <a:pt x="3634738" y="1269750"/>
                  <a:pt x="3650310" y="1250176"/>
                </a:cubicBezTo>
                <a:lnTo>
                  <a:pt x="3650310" y="1301433"/>
                </a:lnTo>
                <a:lnTo>
                  <a:pt x="3814035" y="1301433"/>
                </a:lnTo>
                <a:lnTo>
                  <a:pt x="3814035" y="839620"/>
                </a:lnTo>
                <a:lnTo>
                  <a:pt x="3650310" y="839620"/>
                </a:lnTo>
                <a:lnTo>
                  <a:pt x="3650310" y="884905"/>
                </a:lnTo>
                <a:cubicBezTo>
                  <a:pt x="3632747" y="866658"/>
                  <a:pt x="3615685" y="853554"/>
                  <a:pt x="3599123" y="845591"/>
                </a:cubicBezTo>
                <a:cubicBezTo>
                  <a:pt x="3570296" y="831989"/>
                  <a:pt x="3539483" y="825188"/>
                  <a:pt x="3506685" y="825188"/>
                </a:cubicBezTo>
                <a:close/>
                <a:moveTo>
                  <a:pt x="2601810" y="825188"/>
                </a:moveTo>
                <a:cubicBezTo>
                  <a:pt x="2545483" y="825188"/>
                  <a:pt x="2495618" y="843914"/>
                  <a:pt x="2452214" y="881367"/>
                </a:cubicBezTo>
                <a:cubicBezTo>
                  <a:pt x="2397546" y="928426"/>
                  <a:pt x="2370212" y="991396"/>
                  <a:pt x="2370212" y="1070277"/>
                </a:cubicBezTo>
                <a:cubicBezTo>
                  <a:pt x="2370212" y="1147832"/>
                  <a:pt x="2396882" y="1210141"/>
                  <a:pt x="2450223" y="1257205"/>
                </a:cubicBezTo>
                <a:cubicBezTo>
                  <a:pt x="2494954" y="1296643"/>
                  <a:pt x="2545978" y="1316363"/>
                  <a:pt x="2603296" y="1316363"/>
                </a:cubicBezTo>
                <a:cubicBezTo>
                  <a:pt x="2638748" y="1316363"/>
                  <a:pt x="2670389" y="1308566"/>
                  <a:pt x="2698221" y="1292973"/>
                </a:cubicBezTo>
                <a:cubicBezTo>
                  <a:pt x="2714125" y="1284016"/>
                  <a:pt x="2729863" y="1269750"/>
                  <a:pt x="2745435" y="1250176"/>
                </a:cubicBezTo>
                <a:lnTo>
                  <a:pt x="2745435" y="1301433"/>
                </a:lnTo>
                <a:lnTo>
                  <a:pt x="2909160" y="1301433"/>
                </a:lnTo>
                <a:lnTo>
                  <a:pt x="2909160" y="839620"/>
                </a:lnTo>
                <a:lnTo>
                  <a:pt x="2745435" y="839620"/>
                </a:lnTo>
                <a:lnTo>
                  <a:pt x="2745435" y="884905"/>
                </a:lnTo>
                <a:cubicBezTo>
                  <a:pt x="2727873" y="866658"/>
                  <a:pt x="2710810" y="853554"/>
                  <a:pt x="2694248" y="845591"/>
                </a:cubicBezTo>
                <a:cubicBezTo>
                  <a:pt x="2665421" y="831989"/>
                  <a:pt x="2634608" y="825188"/>
                  <a:pt x="2601810" y="825188"/>
                </a:cubicBezTo>
                <a:close/>
                <a:moveTo>
                  <a:pt x="1696936" y="825188"/>
                </a:moveTo>
                <a:cubicBezTo>
                  <a:pt x="1640608" y="825188"/>
                  <a:pt x="1590743" y="843914"/>
                  <a:pt x="1547339" y="881367"/>
                </a:cubicBezTo>
                <a:cubicBezTo>
                  <a:pt x="1492671" y="928426"/>
                  <a:pt x="1465337" y="991396"/>
                  <a:pt x="1465337" y="1070277"/>
                </a:cubicBezTo>
                <a:cubicBezTo>
                  <a:pt x="1465337" y="1147832"/>
                  <a:pt x="1492007" y="1210141"/>
                  <a:pt x="1545348" y="1257205"/>
                </a:cubicBezTo>
                <a:cubicBezTo>
                  <a:pt x="1590079" y="1296643"/>
                  <a:pt x="1641104" y="1316363"/>
                  <a:pt x="1698421" y="1316363"/>
                </a:cubicBezTo>
                <a:cubicBezTo>
                  <a:pt x="1733873" y="1316363"/>
                  <a:pt x="1765514" y="1308566"/>
                  <a:pt x="1793346" y="1292973"/>
                </a:cubicBezTo>
                <a:cubicBezTo>
                  <a:pt x="1809250" y="1284016"/>
                  <a:pt x="1824988" y="1269750"/>
                  <a:pt x="1840560" y="1250176"/>
                </a:cubicBezTo>
                <a:lnTo>
                  <a:pt x="1840560" y="1301433"/>
                </a:lnTo>
                <a:lnTo>
                  <a:pt x="2004285" y="1301433"/>
                </a:lnTo>
                <a:lnTo>
                  <a:pt x="2004285" y="839620"/>
                </a:lnTo>
                <a:lnTo>
                  <a:pt x="1840560" y="839620"/>
                </a:lnTo>
                <a:lnTo>
                  <a:pt x="1840560" y="884905"/>
                </a:lnTo>
                <a:cubicBezTo>
                  <a:pt x="1822997" y="866658"/>
                  <a:pt x="1805935" y="853554"/>
                  <a:pt x="1789373" y="845591"/>
                </a:cubicBezTo>
                <a:cubicBezTo>
                  <a:pt x="1760546" y="831989"/>
                  <a:pt x="1729733" y="825188"/>
                  <a:pt x="1696936" y="825188"/>
                </a:cubicBezTo>
                <a:close/>
                <a:moveTo>
                  <a:pt x="650823" y="622149"/>
                </a:moveTo>
                <a:lnTo>
                  <a:pt x="535370" y="1301433"/>
                </a:lnTo>
                <a:lnTo>
                  <a:pt x="711536" y="1301433"/>
                </a:lnTo>
                <a:lnTo>
                  <a:pt x="769208" y="910285"/>
                </a:lnTo>
                <a:lnTo>
                  <a:pt x="925803" y="1301433"/>
                </a:lnTo>
                <a:lnTo>
                  <a:pt x="995901" y="1301433"/>
                </a:lnTo>
                <a:lnTo>
                  <a:pt x="1159960" y="910285"/>
                </a:lnTo>
                <a:lnTo>
                  <a:pt x="1210176" y="1301433"/>
                </a:lnTo>
                <a:lnTo>
                  <a:pt x="1386839" y="1301433"/>
                </a:lnTo>
                <a:lnTo>
                  <a:pt x="1284324" y="622149"/>
                </a:lnTo>
                <a:lnTo>
                  <a:pt x="1108158" y="622149"/>
                </a:lnTo>
                <a:lnTo>
                  <a:pt x="962862" y="984434"/>
                </a:lnTo>
                <a:lnTo>
                  <a:pt x="825497" y="622149"/>
                </a:lnTo>
                <a:close/>
                <a:moveTo>
                  <a:pt x="3017274" y="553972"/>
                </a:moveTo>
                <a:lnTo>
                  <a:pt x="3017274" y="1301433"/>
                </a:lnTo>
                <a:lnTo>
                  <a:pt x="3180999" y="1301433"/>
                </a:lnTo>
                <a:lnTo>
                  <a:pt x="3180999" y="553972"/>
                </a:lnTo>
                <a:close/>
                <a:moveTo>
                  <a:pt x="2112399" y="553972"/>
                </a:moveTo>
                <a:lnTo>
                  <a:pt x="2112399" y="1301433"/>
                </a:lnTo>
                <a:lnTo>
                  <a:pt x="2276124" y="1301433"/>
                </a:lnTo>
                <a:lnTo>
                  <a:pt x="2276124" y="553972"/>
                </a:ln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90844-9811-B773-AA48-05324EFF0EB2}"/>
              </a:ext>
            </a:extLst>
          </p:cNvPr>
          <p:cNvSpPr txBox="1"/>
          <p:nvPr/>
        </p:nvSpPr>
        <p:spPr>
          <a:xfrm>
            <a:off x="442452" y="3255962"/>
            <a:ext cx="520126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>
                <a:latin typeface="ADLaM Display"/>
                <a:ea typeface="ADLaM Display"/>
                <a:cs typeface="ADLaM Display"/>
              </a:rPr>
              <a:t>A renowned Pakistani activist, fighting for freedom and education. This slide will explain how literacy can be improved throughout OMERA from Year 7 to Year 11.</a:t>
            </a:r>
          </a:p>
        </p:txBody>
      </p:sp>
    </p:spTree>
    <p:extLst>
      <p:ext uri="{BB962C8B-B14F-4D97-AF65-F5344CB8AC3E}">
        <p14:creationId xmlns:p14="http://schemas.microsoft.com/office/powerpoint/2010/main" val="70022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E038-3B85-93EF-FE18-52C7DBB4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5B1EC3-05DB-4959-580A-341B5AD1195F}"/>
              </a:ext>
            </a:extLst>
          </p:cNvPr>
          <p:cNvGrpSpPr/>
          <p:nvPr/>
        </p:nvGrpSpPr>
        <p:grpSpPr>
          <a:xfrm>
            <a:off x="-1536862" y="-543953"/>
            <a:ext cx="3095452" cy="7385376"/>
            <a:chOff x="9125450" y="-557146"/>
            <a:chExt cx="3095452" cy="738537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ED4E95-B09F-16EF-91D4-D3FF62CF71FA}"/>
                </a:ext>
              </a:extLst>
            </p:cNvPr>
            <p:cNvSpPr/>
            <p:nvPr/>
          </p:nvSpPr>
          <p:spPr>
            <a:xfrm>
              <a:off x="9125450" y="-29770"/>
              <a:ext cx="3095452" cy="6858000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089E05-E3E0-FC2B-A4A9-4E700A48FDA2}"/>
                </a:ext>
              </a:extLst>
            </p:cNvPr>
            <p:cNvSpPr txBox="1"/>
            <p:nvPr/>
          </p:nvSpPr>
          <p:spPr>
            <a:xfrm>
              <a:off x="9938458" y="-557146"/>
              <a:ext cx="207911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0">
                  <a:latin typeface="Aharoni" panose="02010803020104030203" pitchFamily="2" charset="-79"/>
                  <a:cs typeface="Aharoni" panose="02010803020104030203" pitchFamily="2" charset="-79"/>
                </a:rPr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BB7D90-2AC4-B4B4-CA5B-F36B8EFBB632}"/>
                </a:ext>
              </a:extLst>
            </p:cNvPr>
            <p:cNvSpPr txBox="1"/>
            <p:nvPr/>
          </p:nvSpPr>
          <p:spPr>
            <a:xfrm>
              <a:off x="9411568" y="2612953"/>
              <a:ext cx="244823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>
                  <a:solidFill>
                    <a:schemeClr val="bg1"/>
                  </a:solidFill>
                  <a:latin typeface="Montserrat" panose="00000500000000000000" pitchFamily="2" charset="0"/>
                </a:rPr>
                <a:t>More practical ways of learning aswell could help literacy ‘stick’ in pupil's mind, an example of this could be playing literacy-themed games.</a:t>
              </a:r>
            </a:p>
          </p:txBody>
        </p:sp>
        <p:pic>
          <p:nvPicPr>
            <p:cNvPr id="26" name="Graphic 25" descr="Basic Shapes with solid fill">
              <a:extLst>
                <a:ext uri="{FF2B5EF4-FFF2-40B4-BE49-F238E27FC236}">
                  <a16:creationId xmlns:a16="http://schemas.microsoft.com/office/drawing/2014/main" id="{04338132-4FCC-CBF3-A930-E7A06833F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83443" y="4919793"/>
              <a:ext cx="1104481" cy="110448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FD0734-5968-C071-F154-131E4758C2A4}"/>
              </a:ext>
            </a:extLst>
          </p:cNvPr>
          <p:cNvGrpSpPr/>
          <p:nvPr/>
        </p:nvGrpSpPr>
        <p:grpSpPr>
          <a:xfrm>
            <a:off x="-1704780" y="-573722"/>
            <a:ext cx="3556157" cy="7415145"/>
            <a:chOff x="6085518" y="-557145"/>
            <a:chExt cx="3556157" cy="74151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D6EDD1-2A92-592A-97EA-7B06CBA8C769}"/>
                </a:ext>
              </a:extLst>
            </p:cNvPr>
            <p:cNvSpPr/>
            <p:nvPr/>
          </p:nvSpPr>
          <p:spPr>
            <a:xfrm>
              <a:off x="6085518" y="0"/>
              <a:ext cx="3087331" cy="6858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CB971E-9285-6EA6-520F-43BF2FFD0BC2}"/>
                </a:ext>
              </a:extLst>
            </p:cNvPr>
            <p:cNvSpPr txBox="1"/>
            <p:nvPr/>
          </p:nvSpPr>
          <p:spPr>
            <a:xfrm>
              <a:off x="6839200" y="-557145"/>
              <a:ext cx="207911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0"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F8DFB0-FEB1-8F3E-5DBD-2DD581280F47}"/>
                </a:ext>
              </a:extLst>
            </p:cNvPr>
            <p:cNvSpPr txBox="1"/>
            <p:nvPr/>
          </p:nvSpPr>
          <p:spPr>
            <a:xfrm>
              <a:off x="6202723" y="2411986"/>
              <a:ext cx="28856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latin typeface="Montserrat" panose="00000500000000000000" pitchFamily="2" charset="0"/>
                </a:rPr>
                <a:t>Annual Literacy competitions would be a great way to improve literacy as it can excite pupils and with a reward like 1000 house points could excite them even more.</a:t>
              </a:r>
            </a:p>
          </p:txBody>
        </p:sp>
        <p:pic>
          <p:nvPicPr>
            <p:cNvPr id="20" name="Graphic 19" descr="Lights On with solid fill">
              <a:extLst>
                <a:ext uri="{FF2B5EF4-FFF2-40B4-BE49-F238E27FC236}">
                  <a16:creationId xmlns:a16="http://schemas.microsoft.com/office/drawing/2014/main" id="{724F3530-F946-4006-DED4-92DD7F829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39200" y="4747669"/>
              <a:ext cx="1447744" cy="1509655"/>
            </a:xfrm>
            <a:prstGeom prst="rect">
              <a:avLst/>
            </a:prstGeom>
          </p:spPr>
        </p:pic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2DF410E-FA43-D8C3-A3DD-654A351641D4}"/>
                </a:ext>
              </a:extLst>
            </p:cNvPr>
            <p:cNvSpPr/>
            <p:nvPr/>
          </p:nvSpPr>
          <p:spPr>
            <a:xfrm rot="5400000">
              <a:off x="8939288" y="1221793"/>
              <a:ext cx="920700" cy="484075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773B36D-4467-D8DE-E1F3-C8FE98B3C89F}"/>
              </a:ext>
            </a:extLst>
          </p:cNvPr>
          <p:cNvGrpSpPr/>
          <p:nvPr/>
        </p:nvGrpSpPr>
        <p:grpSpPr>
          <a:xfrm>
            <a:off x="-1833361" y="-590299"/>
            <a:ext cx="3539380" cy="7415145"/>
            <a:chOff x="3008671" y="-557145"/>
            <a:chExt cx="3539380" cy="74151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25034F-F8F2-04B5-FAEB-DE88829D0402}"/>
                </a:ext>
              </a:extLst>
            </p:cNvPr>
            <p:cNvSpPr/>
            <p:nvPr/>
          </p:nvSpPr>
          <p:spPr>
            <a:xfrm>
              <a:off x="3008671" y="0"/>
              <a:ext cx="3087329" cy="685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9AAE13-61D8-C05E-8ED9-BB510EA82177}"/>
                </a:ext>
              </a:extLst>
            </p:cNvPr>
            <p:cNvSpPr txBox="1"/>
            <p:nvPr/>
          </p:nvSpPr>
          <p:spPr>
            <a:xfrm>
              <a:off x="3875773" y="-557145"/>
              <a:ext cx="207911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0"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051831-E1C3-5631-4946-E45D08C4BB11}"/>
                </a:ext>
              </a:extLst>
            </p:cNvPr>
            <p:cNvSpPr txBox="1"/>
            <p:nvPr/>
          </p:nvSpPr>
          <p:spPr>
            <a:xfrm>
              <a:off x="3107803" y="2391508"/>
              <a:ext cx="289319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>
                  <a:latin typeface="Montserrat" panose="00000500000000000000" pitchFamily="2" charset="0"/>
                </a:rPr>
                <a:t>Another idea is the creation of a debate club, which could allow students of all years to attend where pupils can have a mature debate on a certain topic. Not only could this benefit other people by trying it, but it can also allow other students to use more formal language.</a:t>
              </a:r>
            </a:p>
          </p:txBody>
        </p:sp>
        <p:pic>
          <p:nvPicPr>
            <p:cNvPr id="30" name="Content Placeholder 26" descr="Chat with solid fill">
              <a:extLst>
                <a:ext uri="{FF2B5EF4-FFF2-40B4-BE49-F238E27FC236}">
                  <a16:creationId xmlns:a16="http://schemas.microsoft.com/office/drawing/2014/main" id="{A2E7C71E-EA42-EBE9-54B7-20F34B2AC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05053" y="4876292"/>
              <a:ext cx="1294563" cy="1294563"/>
            </a:xfrm>
            <a:prstGeom prst="rect">
              <a:avLst/>
            </a:prstGeom>
          </p:spPr>
        </p:pic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D86B1DF-A502-A7BD-F35F-83A5C05AF836}"/>
                </a:ext>
              </a:extLst>
            </p:cNvPr>
            <p:cNvSpPr/>
            <p:nvPr/>
          </p:nvSpPr>
          <p:spPr>
            <a:xfrm rot="5400000">
              <a:off x="5845664" y="1221794"/>
              <a:ext cx="920700" cy="48407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FD1D0F1-2207-D49F-5492-BBF89F3D5252}"/>
              </a:ext>
            </a:extLst>
          </p:cNvPr>
          <p:cNvGrpSpPr/>
          <p:nvPr/>
        </p:nvGrpSpPr>
        <p:grpSpPr>
          <a:xfrm>
            <a:off x="-1892358" y="-573722"/>
            <a:ext cx="3469584" cy="7398568"/>
            <a:chOff x="-12022" y="-540568"/>
            <a:chExt cx="3469584" cy="73985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CA728B-9C90-F943-C587-1676B5D5BE97}"/>
                </a:ext>
              </a:extLst>
            </p:cNvPr>
            <p:cNvSpPr/>
            <p:nvPr/>
          </p:nvSpPr>
          <p:spPr>
            <a:xfrm>
              <a:off x="-12022" y="0"/>
              <a:ext cx="3008671" cy="6858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F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B2B995-3E98-2EA4-F867-2165788F437C}"/>
                </a:ext>
              </a:extLst>
            </p:cNvPr>
            <p:cNvSpPr txBox="1"/>
            <p:nvPr/>
          </p:nvSpPr>
          <p:spPr>
            <a:xfrm>
              <a:off x="751682" y="-540568"/>
              <a:ext cx="207911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0"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2C9531-E9AA-BBB0-BE81-526814F8C8AA}"/>
                </a:ext>
              </a:extLst>
            </p:cNvPr>
            <p:cNvSpPr txBox="1"/>
            <p:nvPr/>
          </p:nvSpPr>
          <p:spPr>
            <a:xfrm>
              <a:off x="186354" y="2260879"/>
              <a:ext cx="255730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latin typeface="Montserrat" panose="00000500000000000000" pitchFamily="2" charset="0"/>
                </a:rPr>
                <a:t>The 1</a:t>
              </a:r>
              <a:r>
                <a:rPr lang="en-GB" baseline="30000">
                  <a:latin typeface="Montserrat" panose="00000500000000000000" pitchFamily="2" charset="0"/>
                </a:rPr>
                <a:t>st</a:t>
              </a:r>
              <a:r>
                <a:rPr lang="en-GB">
                  <a:latin typeface="Montserrat" panose="00000500000000000000" pitchFamily="2" charset="0"/>
                </a:rPr>
                <a:t> idea that could improve literacy in OMERA, is oracy clubs, which can have a team behind it and allow students to go and train their oracy.</a:t>
              </a:r>
            </a:p>
          </p:txBody>
        </p:sp>
        <p:pic>
          <p:nvPicPr>
            <p:cNvPr id="24" name="Content Placeholder 21" descr="Graduation cap outline">
              <a:extLst>
                <a:ext uri="{FF2B5EF4-FFF2-40B4-BE49-F238E27FC236}">
                  <a16:creationId xmlns:a16="http://schemas.microsoft.com/office/drawing/2014/main" id="{6AAC6372-9AAB-5B51-7363-7D6DCDA8F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9262" y="4876292"/>
              <a:ext cx="1191485" cy="1191485"/>
            </a:xfrm>
            <a:prstGeom prst="rect">
              <a:avLst/>
            </a:prstGeom>
          </p:spPr>
        </p:pic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C46721A9-4B55-54D2-978B-CC51EE75C069}"/>
                </a:ext>
              </a:extLst>
            </p:cNvPr>
            <p:cNvSpPr/>
            <p:nvPr/>
          </p:nvSpPr>
          <p:spPr>
            <a:xfrm rot="5400000">
              <a:off x="2755175" y="1221794"/>
              <a:ext cx="920700" cy="484075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EE9921C6-26FE-84BA-BEEE-82AE7569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31B99A-CAEA-3B0C-B8FE-939108253493}"/>
              </a:ext>
            </a:extLst>
          </p:cNvPr>
          <p:cNvSpPr txBox="1"/>
          <p:nvPr/>
        </p:nvSpPr>
        <p:spPr>
          <a:xfrm>
            <a:off x="2269355" y="729899"/>
            <a:ext cx="67098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0">
                <a:solidFill>
                  <a:schemeClr val="tx2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4</a:t>
            </a:r>
            <a:r>
              <a:rPr lang="en-GB" sz="15000">
                <a:latin typeface="Montserrat" panose="00000500000000000000" pitchFamily="2" charset="0"/>
              </a:rPr>
              <a:t> </a:t>
            </a:r>
            <a:r>
              <a:rPr lang="en-GB" sz="1500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Ideas</a:t>
            </a:r>
          </a:p>
        </p:txBody>
      </p:sp>
    </p:spTree>
    <p:extLst>
      <p:ext uri="{BB962C8B-B14F-4D97-AF65-F5344CB8AC3E}">
        <p14:creationId xmlns:p14="http://schemas.microsoft.com/office/powerpoint/2010/main" val="342133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24531A-1518-697F-3670-921047CF0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DDE3-DBFB-4459-0155-0DEC747E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>
              <a:solidFill>
                <a:schemeClr val="bg1"/>
              </a:solidFill>
            </a:endParaRPr>
          </a:p>
        </p:txBody>
      </p:sp>
      <p:pic>
        <p:nvPicPr>
          <p:cNvPr id="16" name="Content Placeholder 15" descr="Lights On with solid fill">
            <a:extLst>
              <a:ext uri="{FF2B5EF4-FFF2-40B4-BE49-F238E27FC236}">
                <a16:creationId xmlns:a16="http://schemas.microsoft.com/office/drawing/2014/main" id="{A82ECCE5-9944-75ED-F20D-C5FD604E3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3544094"/>
            <a:ext cx="914400" cy="914400"/>
          </a:xfr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B509E5FA-CE68-E967-A5B2-BB9BB558232F}"/>
              </a:ext>
            </a:extLst>
          </p:cNvPr>
          <p:cNvGrpSpPr/>
          <p:nvPr/>
        </p:nvGrpSpPr>
        <p:grpSpPr>
          <a:xfrm>
            <a:off x="9125450" y="-557146"/>
            <a:ext cx="3095452" cy="7385376"/>
            <a:chOff x="9113521" y="-557146"/>
            <a:chExt cx="3095452" cy="738537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0D94-A089-4AB7-EB47-A2F833C3A504}"/>
                </a:ext>
              </a:extLst>
            </p:cNvPr>
            <p:cNvSpPr/>
            <p:nvPr/>
          </p:nvSpPr>
          <p:spPr>
            <a:xfrm>
              <a:off x="9113521" y="-29770"/>
              <a:ext cx="3095452" cy="6858000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6F965A-7EE2-9A94-AF86-B951C5E8A249}"/>
                </a:ext>
              </a:extLst>
            </p:cNvPr>
            <p:cNvSpPr txBox="1"/>
            <p:nvPr/>
          </p:nvSpPr>
          <p:spPr>
            <a:xfrm>
              <a:off x="9926529" y="-557146"/>
              <a:ext cx="207911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0">
                  <a:latin typeface="Aharoni" panose="02010803020104030203" pitchFamily="2" charset="-79"/>
                  <a:cs typeface="Aharoni" panose="02010803020104030203" pitchFamily="2" charset="-79"/>
                </a:rPr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370A4D-7A7A-0F24-AC15-BF95DD0907AE}"/>
                </a:ext>
              </a:extLst>
            </p:cNvPr>
            <p:cNvSpPr txBox="1"/>
            <p:nvPr/>
          </p:nvSpPr>
          <p:spPr>
            <a:xfrm>
              <a:off x="9399639" y="2612953"/>
              <a:ext cx="244823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More practical ways of learning aswell could help literacy ‘stick’ in pupil's mind, an example of this could be playing literacy-themed games.</a:t>
              </a:r>
            </a:p>
          </p:txBody>
        </p:sp>
        <p:pic>
          <p:nvPicPr>
            <p:cNvPr id="26" name="Graphic 25" descr="Basic Shapes with solid fill">
              <a:extLst>
                <a:ext uri="{FF2B5EF4-FFF2-40B4-BE49-F238E27FC236}">
                  <a16:creationId xmlns:a16="http://schemas.microsoft.com/office/drawing/2014/main" id="{A1ECBAB1-F1D8-E194-D4DB-F62344E3D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071514" y="4919793"/>
              <a:ext cx="1104481" cy="110448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11BCF7-89C3-BA83-9E7C-A2382FAF2F78}"/>
              </a:ext>
            </a:extLst>
          </p:cNvPr>
          <p:cNvGrpSpPr/>
          <p:nvPr/>
        </p:nvGrpSpPr>
        <p:grpSpPr>
          <a:xfrm>
            <a:off x="6054747" y="-590299"/>
            <a:ext cx="3556157" cy="7415145"/>
            <a:chOff x="6085518" y="-557145"/>
            <a:chExt cx="3556157" cy="74151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8C4840-DBCC-C22F-0F3D-AE1259459457}"/>
                </a:ext>
              </a:extLst>
            </p:cNvPr>
            <p:cNvSpPr/>
            <p:nvPr/>
          </p:nvSpPr>
          <p:spPr>
            <a:xfrm>
              <a:off x="6085518" y="0"/>
              <a:ext cx="3087331" cy="6858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C3D5CF-CEB9-7435-CA53-5422E98842BB}"/>
                </a:ext>
              </a:extLst>
            </p:cNvPr>
            <p:cNvSpPr txBox="1"/>
            <p:nvPr/>
          </p:nvSpPr>
          <p:spPr>
            <a:xfrm>
              <a:off x="6839200" y="-557145"/>
              <a:ext cx="207911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0"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470C50-E548-E032-43F0-97566EEB32B9}"/>
                </a:ext>
              </a:extLst>
            </p:cNvPr>
            <p:cNvSpPr txBox="1"/>
            <p:nvPr/>
          </p:nvSpPr>
          <p:spPr>
            <a:xfrm>
              <a:off x="6202723" y="2411986"/>
              <a:ext cx="28856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Montserrat" panose="00000500000000000000" pitchFamily="2" charset="0"/>
                </a:rPr>
                <a:t>Annual Literacy competitions would be a great way to improve literacy as it can excite pupils and with a reward like 1000 house points could excite them even more.</a:t>
              </a:r>
            </a:p>
          </p:txBody>
        </p:sp>
        <p:pic>
          <p:nvPicPr>
            <p:cNvPr id="20" name="Graphic 19" descr="Lights On with solid fill">
              <a:extLst>
                <a:ext uri="{FF2B5EF4-FFF2-40B4-BE49-F238E27FC236}">
                  <a16:creationId xmlns:a16="http://schemas.microsoft.com/office/drawing/2014/main" id="{D7D1DB98-5355-0EB6-079D-F5F2C70C1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39200" y="4747669"/>
              <a:ext cx="1447744" cy="1509655"/>
            </a:xfrm>
            <a:prstGeom prst="rect">
              <a:avLst/>
            </a:prstGeom>
          </p:spPr>
        </p:pic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5C17F09-A60B-A378-2D0F-7FED69A2CFCE}"/>
                </a:ext>
              </a:extLst>
            </p:cNvPr>
            <p:cNvSpPr/>
            <p:nvPr/>
          </p:nvSpPr>
          <p:spPr>
            <a:xfrm rot="5400000">
              <a:off x="8939288" y="1221793"/>
              <a:ext cx="920700" cy="484075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50E72D-9440-ACAE-EA97-1DD6E567C190}"/>
              </a:ext>
            </a:extLst>
          </p:cNvPr>
          <p:cNvGrpSpPr/>
          <p:nvPr/>
        </p:nvGrpSpPr>
        <p:grpSpPr>
          <a:xfrm>
            <a:off x="2967418" y="-586915"/>
            <a:ext cx="3539380" cy="7415145"/>
            <a:chOff x="3008671" y="-557145"/>
            <a:chExt cx="3539380" cy="74151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F9CAA4-7D17-4C6B-1BA6-DD0E4F9952F0}"/>
                </a:ext>
              </a:extLst>
            </p:cNvPr>
            <p:cNvSpPr/>
            <p:nvPr/>
          </p:nvSpPr>
          <p:spPr>
            <a:xfrm>
              <a:off x="3008671" y="0"/>
              <a:ext cx="3087329" cy="685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8CD1AF-67A1-5265-8F76-7DBF6F51230F}"/>
                </a:ext>
              </a:extLst>
            </p:cNvPr>
            <p:cNvSpPr txBox="1"/>
            <p:nvPr/>
          </p:nvSpPr>
          <p:spPr>
            <a:xfrm>
              <a:off x="3875773" y="-557145"/>
              <a:ext cx="207911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0"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A75F4C-90DF-1984-0246-2D3454D24B8E}"/>
                </a:ext>
              </a:extLst>
            </p:cNvPr>
            <p:cNvSpPr txBox="1"/>
            <p:nvPr/>
          </p:nvSpPr>
          <p:spPr>
            <a:xfrm>
              <a:off x="3107803" y="2391508"/>
              <a:ext cx="289319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>
                  <a:latin typeface="Montserrat" panose="00000500000000000000" pitchFamily="2" charset="0"/>
                </a:rPr>
                <a:t>Another idea is the creation of a debate club, which could allow students of all years to attend where pupils can have a mature debate on a certain topic. Not only could this benefit other people by trying it, but it can also allow other students to use more formal language.</a:t>
              </a:r>
            </a:p>
          </p:txBody>
        </p:sp>
        <p:pic>
          <p:nvPicPr>
            <p:cNvPr id="30" name="Content Placeholder 26" descr="Chat with solid fill">
              <a:extLst>
                <a:ext uri="{FF2B5EF4-FFF2-40B4-BE49-F238E27FC236}">
                  <a16:creationId xmlns:a16="http://schemas.microsoft.com/office/drawing/2014/main" id="{6F51FE8B-23F0-72DC-B3E6-49A907C33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05053" y="4876292"/>
              <a:ext cx="1294563" cy="1294563"/>
            </a:xfrm>
            <a:prstGeom prst="rect">
              <a:avLst/>
            </a:prstGeom>
          </p:spPr>
        </p:pic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2A6332CB-1ECE-E1B4-3412-8858001B29E4}"/>
                </a:ext>
              </a:extLst>
            </p:cNvPr>
            <p:cNvSpPr/>
            <p:nvPr/>
          </p:nvSpPr>
          <p:spPr>
            <a:xfrm rot="5400000">
              <a:off x="5845664" y="1221794"/>
              <a:ext cx="920700" cy="48407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1A43E2-4510-10F5-D3B8-22FA92352245}"/>
              </a:ext>
            </a:extLst>
          </p:cNvPr>
          <p:cNvGrpSpPr/>
          <p:nvPr/>
        </p:nvGrpSpPr>
        <p:grpSpPr>
          <a:xfrm>
            <a:off x="-3526" y="-573722"/>
            <a:ext cx="3469584" cy="7398568"/>
            <a:chOff x="-12022" y="-540568"/>
            <a:chExt cx="3469584" cy="73985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C79A86-0C34-8D87-33C7-64C454FD672E}"/>
                </a:ext>
              </a:extLst>
            </p:cNvPr>
            <p:cNvSpPr/>
            <p:nvPr/>
          </p:nvSpPr>
          <p:spPr>
            <a:xfrm>
              <a:off x="-12022" y="0"/>
              <a:ext cx="3008671" cy="6858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F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505BD3-7A28-CE1B-A68A-A9A09E8890E2}"/>
                </a:ext>
              </a:extLst>
            </p:cNvPr>
            <p:cNvSpPr txBox="1"/>
            <p:nvPr/>
          </p:nvSpPr>
          <p:spPr>
            <a:xfrm>
              <a:off x="751682" y="-540568"/>
              <a:ext cx="207911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0"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1BAA38-5F8D-BB94-56BB-6F1BF13DB323}"/>
                </a:ext>
              </a:extLst>
            </p:cNvPr>
            <p:cNvSpPr txBox="1"/>
            <p:nvPr/>
          </p:nvSpPr>
          <p:spPr>
            <a:xfrm>
              <a:off x="186354" y="2260879"/>
              <a:ext cx="255730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latin typeface="Montserrat" panose="00000500000000000000" pitchFamily="2" charset="0"/>
                </a:rPr>
                <a:t>The 1</a:t>
              </a:r>
              <a:r>
                <a:rPr lang="en-GB" baseline="30000">
                  <a:latin typeface="Montserrat" panose="00000500000000000000" pitchFamily="2" charset="0"/>
                </a:rPr>
                <a:t>st</a:t>
              </a:r>
              <a:r>
                <a:rPr lang="en-GB">
                  <a:latin typeface="Montserrat" panose="00000500000000000000" pitchFamily="2" charset="0"/>
                </a:rPr>
                <a:t> idea that could improve literacy in OMERA, is oracy clubs, which can have a team behind it and allow students to go and train their oracy.</a:t>
              </a:r>
            </a:p>
          </p:txBody>
        </p:sp>
        <p:pic>
          <p:nvPicPr>
            <p:cNvPr id="24" name="Content Placeholder 21" descr="Graduation cap outline">
              <a:extLst>
                <a:ext uri="{FF2B5EF4-FFF2-40B4-BE49-F238E27FC236}">
                  <a16:creationId xmlns:a16="http://schemas.microsoft.com/office/drawing/2014/main" id="{848D65B8-B5EA-85A8-9A1D-7B07C0110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9262" y="4876292"/>
              <a:ext cx="1191485" cy="1191485"/>
            </a:xfrm>
            <a:prstGeom prst="rect">
              <a:avLst/>
            </a:prstGeom>
          </p:spPr>
        </p:pic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CC719864-94FB-1EC4-89AE-7B8FC0566678}"/>
                </a:ext>
              </a:extLst>
            </p:cNvPr>
            <p:cNvSpPr/>
            <p:nvPr/>
          </p:nvSpPr>
          <p:spPr>
            <a:xfrm rot="5400000">
              <a:off x="2755175" y="1221794"/>
              <a:ext cx="920700" cy="484075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9861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E666-4239-964E-829F-43E9675F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987" y="681037"/>
            <a:ext cx="10515600" cy="1325563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Autofit/>
          </a:bodyPr>
          <a:lstStyle/>
          <a:p>
            <a:r>
              <a:rPr lang="en-GB" sz="1400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36D8-CC5C-0EA4-86F8-2BCF2442F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sz="4400">
                <a:solidFill>
                  <a:schemeClr val="accent1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These ideas/pitches can benefit students, and make OMERA stand out in terms of literacy.</a:t>
            </a:r>
          </a:p>
          <a:p>
            <a:pPr marL="0" indent="0">
              <a:buNone/>
            </a:pPr>
            <a:endParaRPr lang="en-GB" sz="4400">
              <a:solidFill>
                <a:schemeClr val="accent1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GB" sz="4400">
                <a:solidFill>
                  <a:schemeClr val="accent1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We hope you enjoyed!</a:t>
            </a:r>
          </a:p>
        </p:txBody>
      </p:sp>
    </p:spTree>
    <p:extLst>
      <p:ext uri="{BB962C8B-B14F-4D97-AF65-F5344CB8AC3E}">
        <p14:creationId xmlns:p14="http://schemas.microsoft.com/office/powerpoint/2010/main" val="23548426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8C205BA1D9A34680686B77233FC276" ma:contentTypeVersion="4" ma:contentTypeDescription="Create a new document." ma:contentTypeScope="" ma:versionID="a0095b0c37c99c6f33f4c8643b6e015d">
  <xsd:schema xmlns:xsd="http://www.w3.org/2001/XMLSchema" xmlns:xs="http://www.w3.org/2001/XMLSchema" xmlns:p="http://schemas.microsoft.com/office/2006/metadata/properties" xmlns:ns2="94f98c94-08eb-453c-a047-e7f42ae10555" targetNamespace="http://schemas.microsoft.com/office/2006/metadata/properties" ma:root="true" ma:fieldsID="6d03dcd8999a5dfd58f8dfad1c4baa9a" ns2:_="">
    <xsd:import namespace="94f98c94-08eb-453c-a047-e7f42ae105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98c94-08eb-453c-a047-e7f42ae105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2F9CE0-8045-4564-9039-C36981FA3BF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FA153E9-88AA-4CBA-951D-ECC4CF9763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98FDD4-9C10-49C4-BACC-3DF6B8EF60EE}">
  <ds:schemaRefs>
    <ds:schemaRef ds:uri="94f98c94-08eb-453c-a047-e7f42ae1055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349</Words>
  <Application>Microsoft Office PowerPoint</Application>
  <PresentationFormat>Widescreen</PresentationFormat>
  <Paragraphs>25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ADLaM Display</vt:lpstr>
      <vt:lpstr>Aharoni</vt:lpstr>
      <vt:lpstr>Aptos</vt:lpstr>
      <vt:lpstr>Aptos Display</vt:lpstr>
      <vt:lpstr>Arial</vt:lpstr>
      <vt:lpstr>Montserrat</vt:lpstr>
      <vt:lpstr>Office Theme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Hamzah Khan</dc:creator>
  <cp:lastModifiedBy>Hamzah Khan</cp:lastModifiedBy>
  <cp:revision>4</cp:revision>
  <dcterms:created xsi:type="dcterms:W3CDTF">2024-11-19T18:55:32Z</dcterms:created>
  <dcterms:modified xsi:type="dcterms:W3CDTF">2024-11-21T18:17:02Z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0x010100F98C205BA1D9A34680686B77233FC276</vt:lpwstr>
  </property>
</Properties>
</file>