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62" r:id="rId6"/>
    <p:sldId id="263" r:id="rId7"/>
    <p:sldId id="264" r:id="rId8"/>
    <p:sldId id="268" r:id="rId9"/>
    <p:sldId id="282" r:id="rId10"/>
    <p:sldId id="258" r:id="rId11"/>
    <p:sldId id="273" r:id="rId12"/>
    <p:sldId id="283" r:id="rId13"/>
    <p:sldId id="269" r:id="rId14"/>
    <p:sldId id="271" r:id="rId15"/>
    <p:sldId id="276" r:id="rId16"/>
    <p:sldId id="277" r:id="rId17"/>
    <p:sldId id="278" r:id="rId18"/>
    <p:sldId id="274" r:id="rId19"/>
    <p:sldId id="270" r:id="rId20"/>
    <p:sldId id="275" r:id="rId21"/>
    <p:sldId id="284" r:id="rId22"/>
    <p:sldId id="266" r:id="rId23"/>
    <p:sldId id="285" r:id="rId24"/>
    <p:sldId id="267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60"/>
  </p:normalViewPr>
  <p:slideViewPr>
    <p:cSldViewPr>
      <p:cViewPr varScale="1">
        <p:scale>
          <a:sx n="110" d="100"/>
          <a:sy n="110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4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D9B0-93D9-4465-894F-F5C097BCE0F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38DAD-FA8A-4AFE-94AA-587EEF6A2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inn/libroshaskell/blob/master/tutorial_de_haskell/Tutorial_de_Haskell.pdf" TargetMode="External"/><Relationship Id="rId2" Type="http://schemas.openxmlformats.org/officeDocument/2006/relationships/hyperlink" Target="https://en.wikibooks.org/w/index.php?title=Write_Yourself_a_Scheme_in_48_Hours&amp;oldid=29775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ancisconebrera.com/interpreter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Construcción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un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Compilador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y un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intérprete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 Scheme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usando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Haskell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Francisco </a:t>
            </a:r>
            <a:r>
              <a:rPr lang="en-US" dirty="0" err="1" smtClean="0"/>
              <a:t>Nebrera</a:t>
            </a:r>
            <a:r>
              <a:rPr lang="en-US" dirty="0" smtClean="0"/>
              <a:t> </a:t>
            </a:r>
            <a:r>
              <a:rPr lang="en-US" dirty="0" err="1" smtClean="0"/>
              <a:t>Perdomo</a:t>
            </a:r>
            <a:endParaRPr lang="en-US" dirty="0"/>
          </a:p>
        </p:txBody>
      </p:sp>
      <p:pic>
        <p:nvPicPr>
          <p:cNvPr id="1027" name="Picture 3" descr="C:\Users\freinn\Desktop\rsz_haskell_nega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55209"/>
            <a:ext cx="2767012" cy="266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00B0F0"/>
                </a:solidFill>
              </a:rPr>
              <a:t>2.1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Explicación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 la librería Parsec y su uso para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parsear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Scheme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9" name="Picture 7" descr="C:\Users\freinn\Desktop\parseA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5" y="2286000"/>
            <a:ext cx="6636544" cy="10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freinn\Desktop\parseBo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5" y="4114800"/>
            <a:ext cx="4165268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2.2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Construcción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 un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parser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recursivo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freinn\Desktop\Parseo de expresi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489180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freinn\Desktop\parseo de expresiones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30483"/>
            <a:ext cx="5929096" cy="13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3.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Describiendo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compilador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intérprete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3.1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Evaluación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expresiones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freinn\Desktop\2 Evalua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373938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3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06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3.2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Compilación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evaluación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primitivas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Scheme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freinn\Desktop\primitiv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6704"/>
            <a:ext cx="4953000" cy="32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einn\Desktop\numericBin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8" y="4693608"/>
            <a:ext cx="8241102" cy="89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freinn\Desktop\appl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75820"/>
            <a:ext cx="8077200" cy="7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3.3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Añadiendo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variables 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asignación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freinn\Desktop\variabl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8" y="4042464"/>
            <a:ext cx="6742982" cy="26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reinn\Desktop\variable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6938963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3.4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Funciones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definidas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usuario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162800" cy="3840163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Nombres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los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parámetros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 la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soporta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número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variable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argumentos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lista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), 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hace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dicha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lista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cuerpo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la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lista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expresiones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entorno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 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que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fué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creada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freinn\Desktop\ConstructorFun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6"/>
          <a:stretch/>
        </p:blipFill>
        <p:spPr bwMode="auto">
          <a:xfrm>
            <a:off x="1143000" y="5257800"/>
            <a:ext cx="4148138" cy="101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6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3.4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Funciones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definidas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usuario</a:t>
            </a:r>
            <a:endParaRPr lang="en-US" dirty="0"/>
          </a:p>
        </p:txBody>
      </p:sp>
      <p:pic>
        <p:nvPicPr>
          <p:cNvPr id="2050" name="Picture 2" descr="C:\Users\freinn\Desktop\app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7" y="2438400"/>
            <a:ext cx="8537572" cy="26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1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3.5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Análisis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tipos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freinn\Desktop\eq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86"/>
            <a:ext cx="7162800" cy="17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reinn\Desktop\unpackequalsYequa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8153400" cy="30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81" y="1150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3.6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Tratamiento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errores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freinn\Desktop\3 manejo de erro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580390" cy="40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freinn\Desktop\3 manejo de error en ev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923863"/>
            <a:ext cx="8467749" cy="2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freinn\Desktop\3 manejo throwserr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4373562" cy="2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Índice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848600" cy="55626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1.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 Haskell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         - 1.1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Tipos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datos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algebraicos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econocimiento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patrones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        -1.2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Clase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tipos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Functor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        -1.3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Clase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tipos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: Monad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        -1.4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tipo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instancia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Functor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y Monad: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Maybe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        - 1.5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Diferencia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entre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Functor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y Monad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2.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Parseo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del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lenguaje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        - 2.1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Explicación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 la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librería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Parsec y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su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uso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para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parsear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Scheme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           - 2.2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Construcción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 un parser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recursivo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1600" dirty="0">
                <a:solidFill>
                  <a:srgbClr val="00B0F0"/>
                </a:solidFill>
              </a:rPr>
              <a:t>3.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Describiendo el compilador y el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intérprete</a:t>
            </a:r>
          </a:p>
          <a:p>
            <a:pPr marL="0" indent="0">
              <a:buNone/>
            </a:pP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            - 3.1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Evaluación de expresiones</a:t>
            </a:r>
          </a:p>
          <a:p>
            <a:pPr marL="0" indent="0">
              <a:buNone/>
            </a:pP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            - 3.2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Compilación y evaluación de </a:t>
            </a:r>
            <a:r>
              <a:rPr lang="es-ES" sz="1600" smtClean="0">
                <a:solidFill>
                  <a:schemeClr val="bg1">
                    <a:lumMod val="50000"/>
                  </a:schemeClr>
                </a:solidFill>
              </a:rPr>
              <a:t>primitivas </a:t>
            </a:r>
            <a:r>
              <a:rPr lang="es-ES" sz="160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sz="1600" dirty="0" err="1" smtClean="0">
                <a:solidFill>
                  <a:schemeClr val="bg1">
                    <a:lumMod val="50000"/>
                  </a:schemeClr>
                </a:solidFill>
              </a:rPr>
              <a:t>Scheme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           - 3.3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Añadiendo Variables y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Asignación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           - 3.4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Funciones definidas por el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usuario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           - 3.5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Análisis de tipos</a:t>
            </a:r>
          </a:p>
          <a:p>
            <a:pPr marL="0" indent="0">
              <a:buNone/>
            </a:pP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            - 3.6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Tratamiento de errores </a:t>
            </a:r>
          </a:p>
          <a:p>
            <a:pPr marL="0" indent="0">
              <a:buNone/>
            </a:pP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             - 3.7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El bucle REPL</a:t>
            </a:r>
          </a:p>
          <a:p>
            <a:r>
              <a:rPr lang="es-ES" sz="1600" dirty="0" smtClean="0">
                <a:solidFill>
                  <a:srgbClr val="00B0F0"/>
                </a:solidFill>
              </a:rPr>
              <a:t>4.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Summary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sz="1600" dirty="0" smtClean="0">
                <a:solidFill>
                  <a:srgbClr val="00B0F0"/>
                </a:solidFill>
              </a:rPr>
              <a:t>5.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Bibliografía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3.7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Construyendo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un REPL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freinn\Desktop\evalRE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9585"/>
            <a:ext cx="8811851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reinn\Desktop\RE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399"/>
            <a:ext cx="7144109" cy="33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4.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Summary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3873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4.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Summary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Conclusions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33" y="1141562"/>
            <a:ext cx="3020683" cy="290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freinn\Desktop\rustace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275" y="4572000"/>
            <a:ext cx="2895600" cy="19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7135" y="3657600"/>
            <a:ext cx="5517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compiler and interpreter are fast, they print well-designed error messages. The program is designed to be used as a REPL or a compiler that compiles the source code and then runs it. Functional programming is suitable for writing compilers and interpreters. This paradigm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runs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efficiently those programs which his goal is translate code from one language to another. Haskell has a steep learning curve, and it needs that the programmer make his mind up to the language to be able to understand and use the abstractions that forms the language. I think that the future is for languages that are a mix between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imperative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and functional languages like Rust.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0830" y="1475547"/>
            <a:ext cx="43668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It’s easy to 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tokenise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 a language through a monadic parser and the use of algebraic data types. Once we have clear structures of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Scheme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program and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relations within the parts, we turn to evaluate. It is not trivial develop a data structure capable of storing the variables, their values, the functions defined by the user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and the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 associated closures.</a:t>
            </a:r>
          </a:p>
        </p:txBody>
      </p:sp>
    </p:spTree>
    <p:extLst>
      <p:ext uri="{BB962C8B-B14F-4D97-AF65-F5344CB8AC3E}">
        <p14:creationId xmlns:p14="http://schemas.microsoft.com/office/powerpoint/2010/main" val="519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5.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Bibliografía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5.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Bibliografía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3352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Miran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Lipovaca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Learn You a Haskell for Great Good!: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Beginner’s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Guide. No Starch Press,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2011.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Blas C. Ruiz.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Razonando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con Haskell. Un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curso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sobre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programación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funcional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Thomson, 2004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Michaelson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An Introduction to Functional Programming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Through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Lambda Calculus. Dover, 2011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"Write Yourself a Scheme in 48 Hours." 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Wikibooks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The Free Textbook Project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14 Jul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2015.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en.wikibooks.org/w/index.php?title=Write_Yourself_a_Scheme_in_48_Hours&amp;oldid=2977575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 David D.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Spivak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Category Theory for the Sciences. MIT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Press 2014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495800"/>
            <a:ext cx="7391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Tutorial de Haskell:</a:t>
            </a:r>
          </a:p>
          <a:p>
            <a:r>
              <a:rPr lang="en-US" sz="2500" dirty="0" smtClean="0">
                <a:hlinkClick r:id="rId3"/>
              </a:rPr>
              <a:t>github.com/</a:t>
            </a:r>
            <a:r>
              <a:rPr lang="en-US" sz="2500" dirty="0" err="1" smtClean="0">
                <a:hlinkClick r:id="rId3"/>
              </a:rPr>
              <a:t>freinn</a:t>
            </a:r>
            <a:r>
              <a:rPr lang="en-US" sz="2500" dirty="0" smtClean="0">
                <a:hlinkClick r:id="rId3"/>
              </a:rPr>
              <a:t>/</a:t>
            </a:r>
            <a:r>
              <a:rPr lang="en-US" sz="2500" dirty="0" err="1" smtClean="0">
                <a:hlinkClick r:id="rId3"/>
              </a:rPr>
              <a:t>libroshaskell</a:t>
            </a:r>
            <a:r>
              <a:rPr lang="en-US" sz="2500" dirty="0" smtClean="0">
                <a:hlinkClick r:id="rId3"/>
              </a:rPr>
              <a:t>/blob/master/</a:t>
            </a:r>
            <a:r>
              <a:rPr lang="en-US" sz="2500" dirty="0" err="1" smtClean="0">
                <a:hlinkClick r:id="rId3"/>
              </a:rPr>
              <a:t>tutorial_de_haskell</a:t>
            </a:r>
            <a:r>
              <a:rPr lang="en-US" sz="2500" dirty="0" smtClean="0">
                <a:hlinkClick r:id="rId3"/>
              </a:rPr>
              <a:t>/Tutorial_de_Haskell.pdf</a:t>
            </a:r>
            <a:endParaRPr lang="en-US" sz="25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500" dirty="0" err="1" smtClean="0">
                <a:solidFill>
                  <a:schemeClr val="bg1">
                    <a:lumMod val="50000"/>
                  </a:schemeClr>
                </a:solidFill>
              </a:rPr>
              <a:t>Versión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 web del TFG:</a:t>
            </a:r>
          </a:p>
          <a:p>
            <a:r>
              <a:rPr lang="en-US" sz="2500" dirty="0" smtClean="0">
                <a:hlinkClick r:id="rId4"/>
              </a:rPr>
              <a:t>francisconebrera.com/interpreter/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2097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Gracias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atención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Introducción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Tipos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algebraicos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reconocimiento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patrones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funtores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mónadas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96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1.1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Tipos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datos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algebraicos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reconocimiento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patrones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1" name="Picture 3" descr="C:\Users\freinn\Desktop\tipoAlgebraico_1_tipos_de_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7" y="1295400"/>
            <a:ext cx="5672565" cy="398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freinn\Desktop\ejemploShoWAlgebraicoMultiplic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8" y="5355943"/>
            <a:ext cx="3836988" cy="131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27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1.2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Clases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tipos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Functor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freinn\Desktop\FunctorType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" y="1447800"/>
            <a:ext cx="77930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freinn\Desktop\DibujoFunctor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2" y="4532313"/>
            <a:ext cx="3943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freinn\Desktop\ejecucionFunc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7" y="2743200"/>
            <a:ext cx="6905625" cy="15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1.3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Clases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tipos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Monad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freinn\Desktop\DibujoMonadNega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057" y="4191000"/>
            <a:ext cx="40290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reinn\Desktop\MonadTypeclassDefinition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4" y="1905000"/>
            <a:ext cx="8229600" cy="146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1.4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tipo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instancia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Functor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y Monad: Maybe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freinn\Desktop\instanciaFunctorMay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40" y="2266411"/>
            <a:ext cx="44481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reinn\Desktop\MaybeMonadIns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40" y="3838764"/>
            <a:ext cx="6320460" cy="22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1.5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Diferencia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entre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Functor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y Monad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freinn\Desktop\funcionesEjemploMay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95400"/>
            <a:ext cx="7400925" cy="22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reinn\Desktop\EjemplosMaybeFunctorYMon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6" y="3552463"/>
            <a:ext cx="47434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2.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Parseo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lenguaje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547</Words>
  <Application>Microsoft Office PowerPoint</Application>
  <PresentationFormat>On-screen Show (4:3)</PresentationFormat>
  <Paragraphs>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Construcción de un Compilador y un  intérprete de Scheme usando Haskell</vt:lpstr>
      <vt:lpstr>Índice</vt:lpstr>
      <vt:lpstr>1. Introducción a Haskell</vt:lpstr>
      <vt:lpstr>1.1 Tipos de datos algebraicos y reconocimiento de patrones</vt:lpstr>
      <vt:lpstr>1.2 Clases de tipos: Functor</vt:lpstr>
      <vt:lpstr>1.3 Clases de tipos: Monad</vt:lpstr>
      <vt:lpstr>1.4 Un tipo instancia de Functor y Monad: Maybe</vt:lpstr>
      <vt:lpstr>1.5 Diferencia entre Functor y Monad</vt:lpstr>
      <vt:lpstr>2. Parseo del lenguaje</vt:lpstr>
      <vt:lpstr>2.1 Explicación de la librería Parsec y su uso para parsear Scheme</vt:lpstr>
      <vt:lpstr>2.2 Construcción de un parser recursivo</vt:lpstr>
      <vt:lpstr>3. Describiendo el compilador e intérprete</vt:lpstr>
      <vt:lpstr>3.1 Evaluación de expresiones</vt:lpstr>
      <vt:lpstr>3.2 Compilación y evaluación de primitivas de Scheme</vt:lpstr>
      <vt:lpstr>3.3 Añadiendo variables y asignación</vt:lpstr>
      <vt:lpstr>3.4 Funciones definidas por el usuario</vt:lpstr>
      <vt:lpstr>3.4 Funciones definidas por el usuario</vt:lpstr>
      <vt:lpstr>3.5 Análisis de tipos</vt:lpstr>
      <vt:lpstr>3.6 Tratamiento de errores</vt:lpstr>
      <vt:lpstr>3.7 Construyendo un REPL</vt:lpstr>
      <vt:lpstr>4. Summary and Conclusions</vt:lpstr>
      <vt:lpstr>4. Summary and Conclusions</vt:lpstr>
      <vt:lpstr>5. Bibliografía</vt:lpstr>
      <vt:lpstr>5. Bibliografía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un Compilador y un  intérprete de Scheme usando Haskell</dc:title>
  <dc:creator>freinn</dc:creator>
  <cp:lastModifiedBy>freinn</cp:lastModifiedBy>
  <cp:revision>59</cp:revision>
  <dcterms:created xsi:type="dcterms:W3CDTF">2015-09-16T19:26:33Z</dcterms:created>
  <dcterms:modified xsi:type="dcterms:W3CDTF">2015-09-21T20:53:30Z</dcterms:modified>
</cp:coreProperties>
</file>