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8741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441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532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22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396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43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978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02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72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0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77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49F1BB-BCA0-3143-AEE1-075D7C0D710C}" type="datetimeFigureOut">
              <a:rPr lang="es-ES_tradnl" smtClean="0"/>
              <a:t>7/9/17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FCA686-F47C-7240-BF61-01D4C3E41F5A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7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laborateclassroom.herokuapp.com/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laborateclassroom.herokuapp.com/" TargetMode="Externa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14" y="2230988"/>
            <a:ext cx="8308501" cy="18586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80172" y="4856205"/>
            <a:ext cx="275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David </a:t>
            </a:r>
            <a:r>
              <a:rPr lang="es-ES" dirty="0" err="1"/>
              <a:t>Dorta</a:t>
            </a:r>
            <a:r>
              <a:rPr lang="es-ES" dirty="0"/>
              <a:t> Acosta</a:t>
            </a:r>
            <a:endParaRPr lang="es-ES_tradnl" dirty="0"/>
          </a:p>
          <a:p>
            <a:r>
              <a:rPr lang="es-ES" dirty="0"/>
              <a:t>Carlos Fernández </a:t>
            </a:r>
            <a:r>
              <a:rPr lang="es-ES" dirty="0" err="1"/>
              <a:t>Donate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16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52" y="239905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ES_tradnl" sz="9600" dirty="0" smtClean="0"/>
              <a:t>FIN</a:t>
            </a:r>
            <a:endParaRPr lang="es-ES_tradnl" sz="9600" dirty="0"/>
          </a:p>
        </p:txBody>
      </p:sp>
    </p:spTree>
    <p:extLst>
      <p:ext uri="{BB962C8B-B14F-4D97-AF65-F5344CB8AC3E}">
        <p14:creationId xmlns:p14="http://schemas.microsoft.com/office/powerpoint/2010/main" val="14497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80" y="3219189"/>
            <a:ext cx="7546932" cy="37734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2" y="270715"/>
            <a:ext cx="2447867" cy="22877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69984" y="415072"/>
            <a:ext cx="1265128" cy="17060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79" y="270715"/>
            <a:ext cx="1294647" cy="17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7639" y="2273474"/>
            <a:ext cx="9601200" cy="3581400"/>
          </a:xfrm>
        </p:spPr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plicativo multiplataforma.</a:t>
            </a:r>
          </a:p>
          <a:p>
            <a:r>
              <a:rPr lang="es-ES" dirty="0"/>
              <a:t>C</a:t>
            </a:r>
            <a:r>
              <a:rPr lang="es-ES" dirty="0" smtClean="0"/>
              <a:t>ompartir</a:t>
            </a:r>
            <a:r>
              <a:rPr lang="es-ES_tradnl" dirty="0" smtClean="0"/>
              <a:t> recursos y mensajes.</a:t>
            </a:r>
          </a:p>
          <a:p>
            <a:r>
              <a:rPr lang="es-ES_tradnl" dirty="0" smtClean="0"/>
              <a:t>Tiempo real.</a:t>
            </a:r>
          </a:p>
          <a:p>
            <a:r>
              <a:rPr lang="es-ES" dirty="0"/>
              <a:t>B</a:t>
            </a:r>
            <a:r>
              <a:rPr lang="es-ES" dirty="0" smtClean="0"/>
              <a:t>uena </a:t>
            </a:r>
            <a:r>
              <a:rPr lang="es-ES" dirty="0"/>
              <a:t>accesibilidad y </a:t>
            </a:r>
            <a:r>
              <a:rPr lang="es-ES" dirty="0" smtClean="0"/>
              <a:t>usabilidad.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64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Requisitos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23861"/>
              </p:ext>
            </p:extLst>
          </p:nvPr>
        </p:nvGraphicFramePr>
        <p:xfrm>
          <a:off x="1371600" y="2286000"/>
          <a:ext cx="960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Cumplidos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No cumplidos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Tener un repositorio compartido de ficheros, para apuntes, exámenes, etc..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planificador de eventos.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Tener un repositorio por clase.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Añadir recordatorios en los eventos.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Tipo color de letra, respetando Google </a:t>
                      </a:r>
                      <a:r>
                        <a:rPr lang="es-ES_tradnl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Design</a:t>
                      </a:r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Mapa virtual de las aulas y las asignaturas que se imparten en ellas.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Accesibilidad web y móvil.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Questrial" charset="0"/>
                        </a:rPr>
                        <a:t>Soporte para códigos QR.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Explicación</a:t>
            </a:r>
            <a:r>
              <a:rPr lang="es-ES" dirty="0" smtClean="0"/>
              <a:t> del sitio</a:t>
            </a:r>
            <a:endParaRPr lang="es-ES_tradnl" dirty="0"/>
          </a:p>
        </p:txBody>
      </p:sp>
      <p:pic>
        <p:nvPicPr>
          <p:cNvPr id="4" name="Marcador de contenido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2171700"/>
            <a:ext cx="4775200" cy="3581400"/>
          </a:xfrm>
        </p:spPr>
      </p:pic>
    </p:spTree>
    <p:extLst>
      <p:ext uri="{BB962C8B-B14F-4D97-AF65-F5344CB8AC3E}">
        <p14:creationId xmlns:p14="http://schemas.microsoft.com/office/powerpoint/2010/main" val="6411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Estudio Accesibilidad</a:t>
            </a:r>
            <a:endParaRPr lang="es-ES_tradnl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56454" y="1428750"/>
            <a:ext cx="5396230" cy="15036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76" y="3287571"/>
            <a:ext cx="4769708" cy="33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Estudio Usabilidad</a:t>
            </a:r>
            <a:endParaRPr lang="es-ES_tradnl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31989" y="4856206"/>
            <a:ext cx="6285693" cy="12557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89" y="2171700"/>
            <a:ext cx="6148392" cy="105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Prueba </a:t>
            </a:r>
            <a:r>
              <a:rPr lang="es-ES_tradnl" dirty="0" err="1" smtClean="0"/>
              <a:t>ChromeVox</a:t>
            </a:r>
            <a:endParaRPr lang="es-ES_tradnl" dirty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75" y="2171700"/>
            <a:ext cx="2082104" cy="20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5319" y="2084017"/>
            <a:ext cx="9601200" cy="3581400"/>
          </a:xfrm>
        </p:spPr>
        <p:txBody>
          <a:bodyPr/>
          <a:lstStyle/>
          <a:p>
            <a:r>
              <a:rPr lang="es-ES_tradnl" dirty="0" smtClean="0"/>
              <a:t>Test con usuarios</a:t>
            </a:r>
          </a:p>
          <a:p>
            <a:r>
              <a:rPr lang="es-ES_tradnl" dirty="0" smtClean="0"/>
              <a:t>Aprendizaje transversal</a:t>
            </a:r>
          </a:p>
          <a:p>
            <a:r>
              <a:rPr lang="es-ES_tradnl" dirty="0" smtClean="0"/>
              <a:t>Usabilidad y Accesibilidad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08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ortar">
  <a:themeElements>
    <a:clrScheme name="Re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ar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Re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104</TotalTime>
  <Words>109</Words>
  <Application>Microsoft Macintosh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Franklin Gothic Book</vt:lpstr>
      <vt:lpstr>Questrial</vt:lpstr>
      <vt:lpstr>Recortar</vt:lpstr>
      <vt:lpstr>Presentación de PowerPoint</vt:lpstr>
      <vt:lpstr>Presentación de PowerPoint</vt:lpstr>
      <vt:lpstr>Objetivos</vt:lpstr>
      <vt:lpstr>Requisitos</vt:lpstr>
      <vt:lpstr>Explicación del sitio</vt:lpstr>
      <vt:lpstr>Estudio Accesibilidad</vt:lpstr>
      <vt:lpstr>Estudio Usabilidad</vt:lpstr>
      <vt:lpstr>Prueba ChromeVox</vt:lpstr>
      <vt:lpstr>Conclusiones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fernandez donate</dc:creator>
  <cp:lastModifiedBy>carlos fernandez donate</cp:lastModifiedBy>
  <cp:revision>11</cp:revision>
  <dcterms:created xsi:type="dcterms:W3CDTF">2017-09-07T17:05:32Z</dcterms:created>
  <dcterms:modified xsi:type="dcterms:W3CDTF">2017-09-07T18:49:42Z</dcterms:modified>
</cp:coreProperties>
</file>