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6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49F1BB-BCA0-3143-AEE1-075D7C0D710C}" type="datetimeFigureOut">
              <a:rPr lang="es-ES_tradnl" smtClean="0"/>
              <a:t>8/9/17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FFCA686-F47C-7240-BF61-01D4C3E41F5A}" type="slidenum">
              <a:rPr lang="es-ES_tradnl" smtClean="0"/>
              <a:t>‹Nr.›</a:t>
            </a:fld>
            <a:endParaRPr lang="es-ES_tradn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98741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F1BB-BCA0-3143-AEE1-075D7C0D710C}" type="datetimeFigureOut">
              <a:rPr lang="es-ES_tradnl" smtClean="0"/>
              <a:t>8/9/17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A686-F47C-7240-BF61-01D4C3E41F5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2441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F1BB-BCA0-3143-AEE1-075D7C0D710C}" type="datetimeFigureOut">
              <a:rPr lang="es-ES_tradnl" smtClean="0"/>
              <a:t>8/9/17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A686-F47C-7240-BF61-01D4C3E41F5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9532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F1BB-BCA0-3143-AEE1-075D7C0D710C}" type="datetimeFigureOut">
              <a:rPr lang="es-ES_tradnl" smtClean="0"/>
              <a:t>8/9/17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A686-F47C-7240-BF61-01D4C3E41F5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3223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49F1BB-BCA0-3143-AEE1-075D7C0D710C}" type="datetimeFigureOut">
              <a:rPr lang="es-ES_tradnl" smtClean="0"/>
              <a:t>8/9/17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FCA686-F47C-7240-BF61-01D4C3E41F5A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33968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F1BB-BCA0-3143-AEE1-075D7C0D710C}" type="datetimeFigureOut">
              <a:rPr lang="es-ES_tradnl" smtClean="0"/>
              <a:t>8/9/17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A686-F47C-7240-BF61-01D4C3E41F5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843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F1BB-BCA0-3143-AEE1-075D7C0D710C}" type="datetimeFigureOut">
              <a:rPr lang="es-ES_tradnl" smtClean="0"/>
              <a:t>8/9/17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A686-F47C-7240-BF61-01D4C3E41F5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978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F1BB-BCA0-3143-AEE1-075D7C0D710C}" type="datetimeFigureOut">
              <a:rPr lang="es-ES_tradnl" smtClean="0"/>
              <a:t>8/9/17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A686-F47C-7240-BF61-01D4C3E41F5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002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F1BB-BCA0-3143-AEE1-075D7C0D710C}" type="datetimeFigureOut">
              <a:rPr lang="es-ES_tradnl" smtClean="0"/>
              <a:t>8/9/17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A686-F47C-7240-BF61-01D4C3E41F5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2724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49F1BB-BCA0-3143-AEE1-075D7C0D710C}" type="datetimeFigureOut">
              <a:rPr lang="es-ES_tradnl" smtClean="0"/>
              <a:t>8/9/17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FCA686-F47C-7240-BF61-01D4C3E41F5A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109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49F1BB-BCA0-3143-AEE1-075D7C0D710C}" type="datetimeFigureOut">
              <a:rPr lang="es-ES_tradnl" smtClean="0"/>
              <a:t>8/9/17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FCA686-F47C-7240-BF61-01D4C3E41F5A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477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149F1BB-BCA0-3143-AEE1-075D7C0D710C}" type="datetimeFigureOut">
              <a:rPr lang="es-ES_tradnl" smtClean="0"/>
              <a:t>8/9/17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FFCA686-F47C-7240-BF61-01D4C3E41F5A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076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llaborateclassroom.herokuapp.com/" TargetMode="Externa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llaborateclassroom.herokuapp.com/" TargetMode="Externa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014" y="2230988"/>
            <a:ext cx="8308501" cy="185864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180172" y="4856205"/>
            <a:ext cx="2755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David </a:t>
            </a:r>
            <a:r>
              <a:rPr lang="es-ES" dirty="0" err="1"/>
              <a:t>Dorta</a:t>
            </a:r>
            <a:r>
              <a:rPr lang="es-ES" dirty="0"/>
              <a:t> Acosta</a:t>
            </a:r>
            <a:endParaRPr lang="es-ES_tradnl" dirty="0"/>
          </a:p>
          <a:p>
            <a:r>
              <a:rPr lang="es-ES" dirty="0"/>
              <a:t>Carlos Fernández </a:t>
            </a:r>
            <a:r>
              <a:rPr lang="es-ES" dirty="0" err="1"/>
              <a:t>Donate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616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3852" y="2399057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s-ES_tradnl" sz="9600" dirty="0" smtClean="0"/>
              <a:t>FIN</a:t>
            </a:r>
            <a:endParaRPr lang="es-ES_tradnl" sz="9600" dirty="0"/>
          </a:p>
        </p:txBody>
      </p:sp>
    </p:spTree>
    <p:extLst>
      <p:ext uri="{BB962C8B-B14F-4D97-AF65-F5344CB8AC3E}">
        <p14:creationId xmlns:p14="http://schemas.microsoft.com/office/powerpoint/2010/main" val="144979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579" y="3084534"/>
            <a:ext cx="7546932" cy="377346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112" y="270715"/>
            <a:ext cx="2447867" cy="228772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69984" y="415072"/>
            <a:ext cx="1265128" cy="170605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979" y="270715"/>
            <a:ext cx="1294647" cy="170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3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Objetivos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77639" y="2273474"/>
            <a:ext cx="9601200" cy="3581400"/>
          </a:xfrm>
        </p:spPr>
        <p:txBody>
          <a:bodyPr/>
          <a:lstStyle/>
          <a:p>
            <a:r>
              <a:rPr lang="es-ES" dirty="0"/>
              <a:t>A</a:t>
            </a:r>
            <a:r>
              <a:rPr lang="es-ES" dirty="0" smtClean="0"/>
              <a:t>plicativo multiplataforma.</a:t>
            </a:r>
          </a:p>
          <a:p>
            <a:r>
              <a:rPr lang="es-ES" dirty="0"/>
              <a:t>C</a:t>
            </a:r>
            <a:r>
              <a:rPr lang="es-ES" dirty="0" smtClean="0"/>
              <a:t>ompartir</a:t>
            </a:r>
            <a:r>
              <a:rPr lang="es-ES_tradnl" dirty="0" smtClean="0"/>
              <a:t> recursos y mensajes.</a:t>
            </a:r>
          </a:p>
          <a:p>
            <a:r>
              <a:rPr lang="es-ES_tradnl" dirty="0" smtClean="0"/>
              <a:t>Tiempo real.</a:t>
            </a:r>
          </a:p>
          <a:p>
            <a:r>
              <a:rPr lang="es-ES" dirty="0"/>
              <a:t>B</a:t>
            </a:r>
            <a:r>
              <a:rPr lang="es-ES" dirty="0" smtClean="0"/>
              <a:t>uena </a:t>
            </a:r>
            <a:r>
              <a:rPr lang="es-ES" dirty="0"/>
              <a:t>accesibilidad y </a:t>
            </a:r>
            <a:r>
              <a:rPr lang="es-ES" dirty="0" smtClean="0"/>
              <a:t>usabilidad.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564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Requisitos</a:t>
            </a:r>
            <a:endParaRPr lang="es-ES_tradnl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23861"/>
              </p:ext>
            </p:extLst>
          </p:nvPr>
        </p:nvGraphicFramePr>
        <p:xfrm>
          <a:off x="1371600" y="2286000"/>
          <a:ext cx="9601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Cumplidos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No cumplidos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Questrial" charset="0"/>
                        </a:rPr>
                        <a:t>Tener un repositorio compartido de ficheros, para apuntes, exámenes, etc..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Questrial" charset="0"/>
                        </a:rPr>
                        <a:t>planificador de eventos.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Questrial" charset="0"/>
                        </a:rPr>
                        <a:t>Tener un repositorio por clase.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Questrial" charset="0"/>
                        </a:rPr>
                        <a:t>Añadir recordatorios en los eventos.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Questrial" charset="0"/>
                        </a:rPr>
                        <a:t>Tipo color de letra, respetando Google </a:t>
                      </a:r>
                      <a:r>
                        <a:rPr lang="es-ES_tradnl" sz="11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Questrial" charset="0"/>
                        </a:rPr>
                        <a:t>Design</a:t>
                      </a:r>
                      <a:r>
                        <a:rPr lang="es-ES_tradnl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Questrial" charset="0"/>
                        </a:rPr>
                        <a:t>.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Questrial" charset="0"/>
                        </a:rPr>
                        <a:t>Mapa virtual de las aulas y las asignaturas que se imparten en ellas.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Questrial" charset="0"/>
                        </a:rPr>
                        <a:t>Accesibilidad web y móvil.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Questrial" charset="0"/>
                        </a:rPr>
                        <a:t>Soporte para códigos QR.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7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Explicación</a:t>
            </a:r>
            <a:r>
              <a:rPr lang="es-ES" dirty="0" smtClean="0"/>
              <a:t> del sitio</a:t>
            </a:r>
            <a:endParaRPr lang="es-ES_tradnl" dirty="0"/>
          </a:p>
        </p:txBody>
      </p:sp>
      <p:pic>
        <p:nvPicPr>
          <p:cNvPr id="4" name="Marcador de contenido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00" y="2171700"/>
            <a:ext cx="4775200" cy="3581400"/>
          </a:xfrm>
        </p:spPr>
      </p:pic>
    </p:spTree>
    <p:extLst>
      <p:ext uri="{BB962C8B-B14F-4D97-AF65-F5344CB8AC3E}">
        <p14:creationId xmlns:p14="http://schemas.microsoft.com/office/powerpoint/2010/main" val="64116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Estudio Accesibilidad</a:t>
            </a:r>
            <a:endParaRPr lang="es-ES_tradnl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3756454" y="1428750"/>
            <a:ext cx="5396230" cy="150368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876" y="3287571"/>
            <a:ext cx="4769708" cy="334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9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Estudio Usabilidad</a:t>
            </a:r>
            <a:endParaRPr lang="es-ES_tradnl" dirty="0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2631989" y="4856206"/>
            <a:ext cx="6285693" cy="125579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89" y="2171700"/>
            <a:ext cx="6148392" cy="105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Prueba </a:t>
            </a:r>
            <a:r>
              <a:rPr lang="es-ES_tradnl" dirty="0" err="1" smtClean="0"/>
              <a:t>ChromeVox</a:t>
            </a:r>
            <a:endParaRPr lang="es-ES_tradnl" dirty="0"/>
          </a:p>
        </p:txBody>
      </p:sp>
      <p:pic>
        <p:nvPicPr>
          <p:cNvPr id="4" name="Imagen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175" y="2171700"/>
            <a:ext cx="2082104" cy="208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Conclusiones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65319" y="2084017"/>
            <a:ext cx="9601200" cy="3581400"/>
          </a:xfrm>
        </p:spPr>
        <p:txBody>
          <a:bodyPr/>
          <a:lstStyle/>
          <a:p>
            <a:r>
              <a:rPr lang="es-ES_tradnl" dirty="0" smtClean="0"/>
              <a:t>Test con usuarios</a:t>
            </a:r>
          </a:p>
          <a:p>
            <a:r>
              <a:rPr lang="es-ES_tradnl" dirty="0" smtClean="0"/>
              <a:t>Aprendizaje transversal</a:t>
            </a:r>
          </a:p>
          <a:p>
            <a:r>
              <a:rPr lang="es-ES_tradnl" dirty="0" smtClean="0"/>
              <a:t>Usabilidad y Accesibilidad</a:t>
            </a:r>
          </a:p>
          <a:p>
            <a:endParaRPr lang="es-ES_tradnl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3083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cortar">
  <a:themeElements>
    <a:clrScheme name="Re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ar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Re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171</TotalTime>
  <Words>109</Words>
  <Application>Microsoft Macintosh PowerPoint</Application>
  <PresentationFormat>Panorámica</PresentationFormat>
  <Paragraphs>27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Franklin Gothic Book</vt:lpstr>
      <vt:lpstr>Questrial</vt:lpstr>
      <vt:lpstr>Recortar</vt:lpstr>
      <vt:lpstr>Presentación de PowerPoint</vt:lpstr>
      <vt:lpstr>Presentación de PowerPoint</vt:lpstr>
      <vt:lpstr>Objetivos</vt:lpstr>
      <vt:lpstr>Requisitos</vt:lpstr>
      <vt:lpstr>Explicación del sitio</vt:lpstr>
      <vt:lpstr>Estudio Accesibilidad</vt:lpstr>
      <vt:lpstr>Estudio Usabilidad</vt:lpstr>
      <vt:lpstr>Prueba ChromeVox</vt:lpstr>
      <vt:lpstr>Conclusiones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fernandez donate</dc:creator>
  <cp:lastModifiedBy>carlos fernandez donate</cp:lastModifiedBy>
  <cp:revision>12</cp:revision>
  <dcterms:created xsi:type="dcterms:W3CDTF">2017-09-07T17:05:32Z</dcterms:created>
  <dcterms:modified xsi:type="dcterms:W3CDTF">2017-09-08T02:54:47Z</dcterms:modified>
</cp:coreProperties>
</file>