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22142-640B-EF4A-9C54-E9663C2AA823}">
          <p14:sldIdLst>
            <p14:sldId id="256"/>
            <p14:sldId id="257"/>
            <p14:sldId id="258"/>
            <p14:sldId id="263"/>
            <p14:sldId id="260"/>
            <p14:sldId id="262"/>
            <p14:sldId id="261"/>
            <p14:sldId id="25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8"/>
    <p:restoredTop sz="94662"/>
  </p:normalViewPr>
  <p:slideViewPr>
    <p:cSldViewPr>
      <p:cViewPr varScale="1">
        <p:scale>
          <a:sx n="153" d="100"/>
          <a:sy n="153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2C7C-4AE1-8249-B109-8D60AB0F9C1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16EE-84E5-B04F-AD4E-3B6AC933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516EE-84E5-B04F-AD4E-3B6AC933E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64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17/3/17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s-ES" dirty="0" smtClean="0">
                <a:latin typeface="Calibri" charset="0"/>
                <a:ea typeface="Calibri" charset="0"/>
                <a:cs typeface="Calibri" charset="0"/>
              </a:rPr>
              <a:t>Algoritmo de Strassen</a:t>
            </a:r>
            <a:endParaRPr lang="es-E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1997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Guillermo Esquivel González</a:t>
            </a:r>
          </a:p>
          <a:p>
            <a:r>
              <a:rPr lang="en-US" sz="1800" dirty="0" smtClean="0"/>
              <a:t>Eduardo de la Paz González</a:t>
            </a:r>
          </a:p>
          <a:p>
            <a:r>
              <a:rPr lang="en-US" sz="1800" dirty="0" smtClean="0"/>
              <a:t>Óscar Darias Plasencia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1" name="TextBox 30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2" name="TextBox 31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7" name="TextBox 36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8" name="TextBox 37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41" name="TextBox 40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2685" y="3068960"/>
            <a:ext cx="2691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A (F </a:t>
            </a:r>
            <a:r>
              <a:rPr lang="mr-IN" dirty="0" smtClean="0"/>
              <a:t>–</a:t>
            </a:r>
            <a:r>
              <a:rPr lang="en-US" dirty="0" smtClean="0"/>
              <a:t> H)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B) 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(C + D) 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D (G - E)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D) (E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(B </a:t>
            </a:r>
            <a:r>
              <a:rPr lang="mr-IN" dirty="0" smtClean="0"/>
              <a:t>–</a:t>
            </a:r>
            <a:r>
              <a:rPr lang="es-ES" dirty="0" smtClean="0"/>
              <a:t> D) (G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</a:t>
            </a:r>
            <a:r>
              <a:rPr lang="mr-IN" dirty="0" smtClean="0"/>
              <a:t>–</a:t>
            </a:r>
            <a:r>
              <a:rPr lang="es-ES" dirty="0" smtClean="0"/>
              <a:t> C) (E + F)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42203" y="3068960"/>
            <a:ext cx="3119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r>
              <a:rPr lang="en-US" dirty="0" smtClean="0"/>
              <a:t> = AE + BG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 = CE + DG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2</a:t>
            </a:r>
            <a:r>
              <a:rPr lang="en-US" dirty="0" smtClean="0"/>
              <a:t> = AF + BH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 smtClean="0"/>
              <a:t>7</a:t>
            </a:r>
            <a:r>
              <a:rPr lang="en-US" dirty="0"/>
              <a:t> </a:t>
            </a:r>
            <a:r>
              <a:rPr lang="en-US" dirty="0" smtClean="0"/>
              <a:t>= CF + 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T(n/2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T(n/2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1922" y="4090832"/>
            <a:ext cx="426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T(n)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= ⍬(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3200" baseline="30000" dirty="0" err="1" smtClean="0"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en-US" sz="3200" baseline="-25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baseline="30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 = ⍬(n</a:t>
            </a:r>
            <a:r>
              <a:rPr lang="en-US" sz="3200" baseline="30000" dirty="0" smtClean="0">
                <a:latin typeface="Calibri" charset="0"/>
                <a:ea typeface="Calibri" charset="0"/>
                <a:cs typeface="Calibri" charset="0"/>
              </a:rPr>
              <a:t>2.81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418423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-25000" dirty="0" smtClean="0"/>
              <a:t>2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7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Multiplicación de matrices</a:t>
            </a:r>
          </a:p>
          <a:p>
            <a:endParaRPr lang="es-E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Mejora el algoritmo tradicional</a:t>
            </a:r>
          </a:p>
          <a:p>
            <a:endParaRPr lang="es-E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Creado por </a:t>
            </a:r>
            <a:r>
              <a:rPr lang="es-ES" sz="2000" dirty="0" err="1">
                <a:latin typeface="Calibri" charset="0"/>
                <a:ea typeface="Calibri" charset="0"/>
                <a:cs typeface="Calibri" charset="0"/>
              </a:rPr>
              <a:t>Volker</a:t>
            </a:r>
            <a:r>
              <a:rPr lang="es-ES" sz="200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Strassen</a:t>
            </a:r>
          </a:p>
          <a:p>
            <a:endParaRPr lang="es-ES" sz="200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No es el más rápido</a:t>
            </a:r>
            <a:endParaRPr lang="es-ES" sz="2000" u="sng" smtClean="0">
              <a:latin typeface="Calibri" charset="0"/>
              <a:ea typeface="Calibri" charset="0"/>
              <a:cs typeface="Calibri" charset="0"/>
            </a:endParaRPr>
          </a:p>
          <a:p>
            <a:endParaRPr lang="es-ES" sz="2000" u="sng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El algoritmo </a:t>
            </a:r>
            <a:r>
              <a:rPr lang="es-ES" sz="2000">
                <a:latin typeface="Calibri" charset="0"/>
                <a:ea typeface="Calibri" charset="0"/>
                <a:cs typeface="Calibri" charset="0"/>
              </a:rPr>
              <a:t>más rápido lo tiene Virginia Vassilevska Williams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>
                <a:latin typeface="Calibri" charset="0"/>
                <a:ea typeface="Calibri" charset="0"/>
                <a:cs typeface="Calibri" charset="0"/>
              </a:rPr>
              <a:t>Introducción</a:t>
            </a:r>
            <a:endParaRPr lang="es-E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Basado en el paradigma Divide y Vencerás.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Dividir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el problema original en subproblemas del mismo tipo pero más pequeños</a:t>
            </a: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Resolver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esos subproblemas de manera recursiva. Proporcionar la solución trivial si son lo suficientemente pequeños</a:t>
            </a: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Combinar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las soluciones de los subproblemas para obtener la solución del problema original.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smtClean="0">
                <a:latin typeface="Calibri" charset="0"/>
                <a:ea typeface="Calibri" charset="0"/>
                <a:cs typeface="Calibri" charset="0"/>
              </a:rPr>
              <a:t>Cómo funciona</a:t>
            </a:r>
            <a:endParaRPr lang="es-E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08" y="412496"/>
            <a:ext cx="510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PRIMER ALGORITMO RECURSIVO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410" y="13968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619" y="13968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8410" y="20281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582" y="202817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68" y="1227950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752" y="1227949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261" y="139680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4470" y="1396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261" y="20281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4433" y="2028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703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7716" y="1227948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9804" y="165883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07" y="16646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4756" y="137658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AE+BG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0785" y="139680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AF+BH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4756" y="200795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CE+DG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0748" y="202817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CF+DH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5387" y="1227947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08" y="412496"/>
            <a:ext cx="510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PRIMER ALGORITMO RECURSIVO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410" y="13968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619" y="13968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8410" y="20281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582" y="202817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68" y="1227950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752" y="1227949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261" y="139680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4470" y="1396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261" y="20281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4433" y="2028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703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7716" y="1227948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9804" y="165883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07" y="16646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4756" y="137658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AE+BG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0785" y="139680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AF+BH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4756" y="200795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CE+DG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0748" y="202817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CF+DH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5387" y="1227947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2920725"/>
                <a:ext cx="8135609" cy="2267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Cada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submatriz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tiene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un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tamaño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igual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num>
                      <m:den>
                        <m: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den>
                    </m:f>
                    <m:r>
                      <a:rPr lang="es-ES" sz="20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𝑥</m:t>
                    </m:r>
                    <m:f>
                      <m:fPr>
                        <m:ctrlP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num>
                      <m:den>
                        <m:r>
                          <a:rPr lang="es-ES" sz="20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den>
                    </m:f>
                    <m:r>
                      <a:rPr lang="es-ES" sz="20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.</m:t>
                    </m:r>
                  </m:oMath>
                </a14:m>
                <a:endParaRPr lang="es-ES" sz="2000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De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cada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problema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surgen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8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nuevos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subproblemas.</a:t>
                </a: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El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tiempo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invertido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para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dividir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en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submatrices se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considera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constante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, con ⍬(1).</a:t>
                </a: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El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tiempo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invertido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en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combinar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es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proporcional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al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número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de entradas de la 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matriz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“</a:t>
                </a:r>
                <a:r>
                  <a:rPr lang="en-US" sz="2000" dirty="0" err="1" smtClean="0">
                    <a:latin typeface="Calibri" charset="0"/>
                    <a:ea typeface="Calibri" charset="0"/>
                    <a:cs typeface="Calibri" charset="0"/>
                  </a:rPr>
                  <a:t>grande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”: </a:t>
                </a:r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⍬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(n</a:t>
                </a:r>
                <a:r>
                  <a:rPr lang="en-US" sz="2000" baseline="30000" dirty="0" smtClean="0">
                    <a:latin typeface="Calibri" charset="0"/>
                    <a:ea typeface="Calibri" charset="0"/>
                    <a:cs typeface="Calibri" charset="0"/>
                  </a:rPr>
                  <a:t>2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).</a:t>
                </a:r>
                <a:endParaRPr lang="en-US" sz="20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20725"/>
                <a:ext cx="8135609" cy="2267865"/>
              </a:xfrm>
              <a:prstGeom prst="rect">
                <a:avLst/>
              </a:prstGeom>
              <a:blipFill rotWithShape="0">
                <a:blip r:embed="rId2"/>
                <a:stretch>
                  <a:fillRect l="-675"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8T(n/2)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8T(n/2)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5515" y="4365104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T(n)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= ⍬(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32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4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14" name="TextBox 13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15" name="TextBox 14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20" name="TextBox 19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7" name="TextBox 6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22" name="TextBox 21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3</a:t>
            </a:r>
            <a:r>
              <a:rPr lang="en-US" smtClean="0"/>
              <a:t>+P</a:t>
            </a:r>
            <a:r>
              <a:rPr lang="en-US" baseline="-2500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591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1" name="TextBox 30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2" name="TextBox 31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7" name="TextBox 36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8" name="TextBox 37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41" name="TextBox 40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3</a:t>
            </a:r>
            <a:r>
              <a:rPr lang="en-US" smtClean="0"/>
              <a:t>+P</a:t>
            </a:r>
            <a:r>
              <a:rPr lang="en-US" baseline="-2500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2685" y="3068960"/>
            <a:ext cx="2691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A (F </a:t>
            </a:r>
            <a:r>
              <a:rPr lang="mr-IN" dirty="0" smtClean="0"/>
              <a:t>–</a:t>
            </a:r>
            <a:r>
              <a:rPr lang="en-US" dirty="0" smtClean="0"/>
              <a:t> H)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B) 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(C + D) 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D (G - E)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D) (E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(B </a:t>
            </a:r>
            <a:r>
              <a:rPr lang="mr-IN" dirty="0" smtClean="0"/>
              <a:t>–</a:t>
            </a:r>
            <a:r>
              <a:rPr lang="es-ES" dirty="0" smtClean="0"/>
              <a:t> D) (G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</a:t>
            </a:r>
            <a:r>
              <a:rPr lang="mr-IN" dirty="0" smtClean="0"/>
              <a:t>–</a:t>
            </a:r>
            <a:r>
              <a:rPr lang="es-ES" dirty="0" smtClean="0"/>
              <a:t> C) (E +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9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551</Words>
  <Application>Microsoft Macintosh PowerPoint</Application>
  <PresentationFormat>On-screen Show (4:3)</PresentationFormat>
  <Paragraphs>170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Lucida Sans Unicode</vt:lpstr>
      <vt:lpstr>Mangal</vt:lpstr>
      <vt:lpstr>Verdana</vt:lpstr>
      <vt:lpstr>Wingdings 2</vt:lpstr>
      <vt:lpstr>Wingdings 3</vt:lpstr>
      <vt:lpstr>Arial</vt:lpstr>
      <vt:lpstr>Concurrencia</vt:lpstr>
      <vt:lpstr>Algoritmo de Strassen</vt:lpstr>
      <vt:lpstr>Introducción</vt:lpstr>
      <vt:lpstr>Cómo funciona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Strassen</dc:title>
  <dc:creator>GUILLERMO ESQUIVEL GONZÁLEZ</dc:creator>
  <cp:lastModifiedBy>Óscar Darias</cp:lastModifiedBy>
  <cp:revision>19</cp:revision>
  <dcterms:created xsi:type="dcterms:W3CDTF">2017-03-16T12:18:26Z</dcterms:created>
  <dcterms:modified xsi:type="dcterms:W3CDTF">2017-03-17T20:18:58Z</dcterms:modified>
</cp:coreProperties>
</file>