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DA778-3F65-3DD7-F3DE-1B794005D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D8694F-8336-0672-CF7F-662EA5F5C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BDAFD-C361-1536-570D-45C1ED04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29F2C-F40B-34DB-33FE-EE635F2C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26DEF-060A-AF98-17B7-83ED3B46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5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0A613-4DD4-32C9-E08D-3DABCDBC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4539FD-F875-5609-FF37-990A92D4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D8DD6-D111-B65D-3FA0-879FBE2B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87C68-E99E-A653-2DCE-48762FB0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188F8-A72F-33E3-545A-D9B3AA96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4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28601-546D-3A1D-1240-273C7D75B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9EB7EF-A61A-A28B-12E3-1DE2B063D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873E4-33D0-E3D7-196B-19B88D43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02AEE-7188-DD3F-26DB-38D20D5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45C7D-FD1A-6FE3-314F-38ADCDFD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EA0E4-0CE9-E552-343A-6B70268A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E6184-DB17-48F8-C547-E2FCD1DB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F5DDD-4FD4-A8F2-D2CA-E58D465E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9307F-7365-DAAE-7D1C-D48563A9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03385-5BE9-8475-8FC3-6B0B9C07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8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93164-E3D8-3A92-6AF2-DE03BC83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FDB3A-1FBF-A0F4-429F-4729007C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60B07-6B02-F707-6191-2E075A58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BE487-E35D-1978-100C-12918EE3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614DC-3BDE-4CE4-C35A-F8C05349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A315-E49B-FFB1-E99A-8F14039B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591FC-F091-FDB0-826C-5A9DD866D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9C42A-7FF6-EF02-7926-E3C45F1E9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2A96C-E88B-6C14-9F07-A9942D66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221B8-9B6F-1A24-2CF7-4E1E6819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947BDD-905A-5038-D212-A188F4C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9BA0A-D440-CF0C-00EF-A6E8F300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2FB9CC-EA57-5562-2F40-B85F45858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B9516-6667-1C71-BB44-6845340D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BE075B-E151-B196-9603-AD787806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7E30D-6098-EB3F-D96B-7848ABF1B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D2FCC9-0002-CC29-9EB2-CE6B1D57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1C7A2F-E815-16F5-0590-A7352FC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A31417-0097-5791-ED5F-9ECA54B7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91736-B110-CE58-7227-44050246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AF072-B7BA-BCFB-6AC3-D91CDA25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9E2A06-7CFF-3F89-80A3-69C43D5F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B3FC5-8140-3AC5-33FC-9578D93F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1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221AFF-790F-A894-3C71-17B197CC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08C94-EA09-7133-EB29-0768BB30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F59C3-E8AB-1A03-5A21-9935A3FE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4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E14E5-1718-8236-4F17-0943FF6D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6D765-1E04-4FDD-A787-23ACF259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78608-420A-7493-77BD-852186F6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F7B4F-30C7-E562-4010-D2C44389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94DF3-CC36-9B03-17DE-13DA508C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3958C-E315-7220-F9DB-F0A1EFC3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779D2-BA37-7D05-323F-8883642F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97F92-48A6-3AC1-8046-C5426BD4E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22387-A56A-B8E0-E5E2-60EA70C29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36D15-4049-533D-FF21-82500F91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2D504C-6840-B34C-E746-35017FE0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B30DB-7268-B20A-5749-C77F2EF9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2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DD7AB3-EE94-20B0-6A71-8557D95C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3944D2-AF66-1A18-0329-FADE51E79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FEC14-7DC9-FF4C-ECBB-7A9F031CD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80E5A-B7F3-4DB7-B983-3FDD83BD3D19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65EB7-1A0A-58A7-4FE8-2368A80EE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5F78B-26DD-9075-DEC4-451F0494F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FE3A-5F45-4842-A010-49A6326532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6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0091234/crnn_plate_recogni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0C496-CA4B-E980-A1CF-71EDE8701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模型复现</a:t>
            </a:r>
          </a:p>
        </p:txBody>
      </p:sp>
    </p:spTree>
    <p:extLst>
      <p:ext uri="{BB962C8B-B14F-4D97-AF65-F5344CB8AC3E}">
        <p14:creationId xmlns:p14="http://schemas.microsoft.com/office/powerpoint/2010/main" val="269192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14E46-2A96-C9AB-4553-1FFF5F17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07951"/>
            <a:ext cx="4648200" cy="7112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车牌去模糊数据集处理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3E9643-E836-0FC4-C018-BC215AA3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9" y="1409701"/>
            <a:ext cx="11100406" cy="35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6CECEC8-C082-BF5D-6711-254F2B12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5257800" cy="75723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车牌去模糊数据集处理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4ED41A-B6F7-624B-736B-742DBDE7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188" y="2219229"/>
            <a:ext cx="9756919" cy="17431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354BC98-F633-AA9B-56C4-53356F62DBC6}"/>
              </a:ext>
            </a:extLst>
          </p:cNvPr>
          <p:cNvSpPr txBox="1"/>
          <p:nvPr/>
        </p:nvSpPr>
        <p:spPr>
          <a:xfrm>
            <a:off x="495300" y="2743199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sharp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8E6B077-4195-F778-C2D9-A5A2FF006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88" y="3962400"/>
            <a:ext cx="9858912" cy="18002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8F1C09-B74E-A967-B5B4-553AB19924F1}"/>
              </a:ext>
            </a:extLst>
          </p:cNvPr>
          <p:cNvSpPr txBox="1"/>
          <p:nvPr/>
        </p:nvSpPr>
        <p:spPr>
          <a:xfrm>
            <a:off x="495300" y="4462399"/>
            <a:ext cx="87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blur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EC088C4-8FD5-F745-887D-62B8E90E8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37" y="757238"/>
            <a:ext cx="2029526" cy="12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0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6CECEC8-C082-BF5D-6711-254F2B12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5257800" cy="75723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车牌去模糊数据集结构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3627F-0A69-DCD7-E340-C3999A88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37958"/>
            <a:ext cx="6996490" cy="30244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6DFED3-6308-9635-B4CE-03B3ECBD9FD2}"/>
              </a:ext>
            </a:extLst>
          </p:cNvPr>
          <p:cNvSpPr txBox="1"/>
          <p:nvPr/>
        </p:nvSpPr>
        <p:spPr>
          <a:xfrm>
            <a:off x="6962775" y="852519"/>
            <a:ext cx="475297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  </a:t>
            </a:r>
            <a:r>
              <a:rPr lang="en-US" altLang="zh-CN" dirty="0" err="1"/>
              <a:t>dataroot</a:t>
            </a:r>
            <a:r>
              <a:rPr lang="en-US" altLang="zh-CN" dirty="0"/>
              <a:t>/    </a:t>
            </a:r>
          </a:p>
          <a:p>
            <a:r>
              <a:rPr lang="en-US" altLang="zh-CN" dirty="0"/>
              <a:t>    ├── train/</a:t>
            </a:r>
          </a:p>
          <a:p>
            <a:r>
              <a:rPr lang="en-US" altLang="zh-CN" dirty="0"/>
              <a:t>    │ ├── blur/ # </a:t>
            </a:r>
            <a:r>
              <a:rPr lang="zh-CN" altLang="en-US" dirty="0"/>
              <a:t>存放模糊图像</a:t>
            </a:r>
          </a:p>
          <a:p>
            <a:r>
              <a:rPr lang="zh-CN" altLang="en-US" dirty="0"/>
              <a:t>    │ │ ├── </a:t>
            </a:r>
            <a:r>
              <a:rPr lang="en-US" altLang="zh-CN" dirty="0"/>
              <a:t>image1.jpg</a:t>
            </a:r>
          </a:p>
          <a:p>
            <a:r>
              <a:rPr lang="en-US" altLang="zh-CN" dirty="0"/>
              <a:t>    │ │ └── ...</a:t>
            </a:r>
          </a:p>
          <a:p>
            <a:r>
              <a:rPr lang="en-US" altLang="zh-CN" dirty="0"/>
              <a:t>    │ ├── sharp/ # </a:t>
            </a:r>
            <a:r>
              <a:rPr lang="zh-CN" altLang="en-US" dirty="0"/>
              <a:t>存放对应的清晰图像</a:t>
            </a:r>
          </a:p>
          <a:p>
            <a:r>
              <a:rPr lang="zh-CN" altLang="en-US" dirty="0"/>
              <a:t>    │ │ ├── </a:t>
            </a:r>
            <a:r>
              <a:rPr lang="en-US" altLang="zh-CN" dirty="0"/>
              <a:t>image1.jpg</a:t>
            </a:r>
          </a:p>
          <a:p>
            <a:r>
              <a:rPr lang="en-US" altLang="zh-CN" dirty="0"/>
              <a:t>    │ │ └── ...</a:t>
            </a:r>
          </a:p>
          <a:p>
            <a:r>
              <a:rPr lang="en-US" altLang="zh-CN" dirty="0"/>
              <a:t>    ├── test/</a:t>
            </a:r>
          </a:p>
          <a:p>
            <a:r>
              <a:rPr lang="en-US" altLang="zh-CN" dirty="0"/>
              <a:t>    │ ├── blur/ # </a:t>
            </a:r>
            <a:r>
              <a:rPr lang="zh-CN" altLang="en-US" dirty="0"/>
              <a:t>存放模糊图像</a:t>
            </a:r>
          </a:p>
          <a:p>
            <a:r>
              <a:rPr lang="zh-CN" altLang="en-US" dirty="0"/>
              <a:t>    │ │ ├── </a:t>
            </a:r>
            <a:r>
              <a:rPr lang="en-US" altLang="zh-CN" dirty="0"/>
              <a:t>image1.jpg</a:t>
            </a:r>
          </a:p>
          <a:p>
            <a:r>
              <a:rPr lang="en-US" altLang="zh-CN" dirty="0"/>
              <a:t>    │ │ └── ...</a:t>
            </a:r>
          </a:p>
          <a:p>
            <a:r>
              <a:rPr lang="en-US" altLang="zh-CN" dirty="0"/>
              <a:t>    │ ├── sharp/ # </a:t>
            </a:r>
            <a:r>
              <a:rPr lang="zh-CN" altLang="en-US" dirty="0"/>
              <a:t>存放对应的清晰图像</a:t>
            </a:r>
          </a:p>
          <a:p>
            <a:r>
              <a:rPr lang="zh-CN" altLang="en-US" dirty="0"/>
              <a:t>    │ │ ├── </a:t>
            </a:r>
            <a:r>
              <a:rPr lang="en-US" altLang="zh-CN" dirty="0"/>
              <a:t>image1.jpg</a:t>
            </a:r>
          </a:p>
          <a:p>
            <a:r>
              <a:rPr lang="en-US" altLang="zh-CN" dirty="0"/>
              <a:t>    │ │ └── ...</a:t>
            </a:r>
          </a:p>
          <a:p>
            <a:r>
              <a:rPr lang="en-US" altLang="zh-CN" dirty="0"/>
              <a:t>    ├── plate_info.txt #</a:t>
            </a:r>
            <a:r>
              <a:rPr lang="zh-CN" altLang="en-US" dirty="0"/>
              <a:t>包含清晰车牌图片的文件名和车牌号的标签文件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EC09FD-3FC2-841E-7AE4-DB4C81148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91" y="4143120"/>
            <a:ext cx="3381872" cy="20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1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6CECEC8-C082-BF5D-6711-254F2B12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5257800" cy="757238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plate_info.txt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9CFD9C-3F63-E0EE-AE2B-DC541A5E2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3" y="1157054"/>
            <a:ext cx="4324954" cy="33437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1910D8A-6627-6EB1-D7CA-451BDF1197E9}"/>
              </a:ext>
            </a:extLst>
          </p:cNvPr>
          <p:cNvSpPr txBox="1"/>
          <p:nvPr/>
        </p:nvSpPr>
        <p:spPr>
          <a:xfrm>
            <a:off x="5010150" y="1350913"/>
            <a:ext cx="6096000" cy="3160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原文对于车牌裁剪的方法：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 v5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CRNN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模型分别在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CCPD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车牌数据集上进行预训练。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YOLOv5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：对图像进行车牌位置检测，输出车牌的边界框坐标；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CRNN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模型：在检测到的车牌区域内进行字符识别，提取车牌号信息；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在识别出车牌位置和车牌号后，使用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yolo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输出的边界框坐标对清晰图像和模糊图像进行裁剪，确保裁剪出的车牌区域大小和位置一致。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9B6434-6762-EF9B-571A-4170B6B0543F}"/>
              </a:ext>
            </a:extLst>
          </p:cNvPr>
          <p:cNvSpPr txBox="1"/>
          <p:nvPr/>
        </p:nvSpPr>
        <p:spPr>
          <a:xfrm>
            <a:off x="352123" y="4900612"/>
            <a:ext cx="8191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GitHub - we0091234/</a:t>
            </a:r>
            <a:r>
              <a:rPr lang="en-US" altLang="zh-CN" dirty="0" err="1">
                <a:hlinkClick r:id="rId3"/>
              </a:rPr>
              <a:t>crnn_plate_recognition</a:t>
            </a:r>
            <a:r>
              <a:rPr lang="en-US" altLang="zh-CN" dirty="0">
                <a:hlinkClick r:id="rId3"/>
              </a:rPr>
              <a:t>: </a:t>
            </a:r>
            <a:r>
              <a:rPr lang="en-US" altLang="zh-CN" dirty="0" err="1">
                <a:hlinkClick r:id="rId3"/>
              </a:rPr>
              <a:t>crnn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 err="1">
                <a:hlinkClick r:id="rId3"/>
              </a:rPr>
              <a:t>chinese_plate_recognition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8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D71391-BB3F-7824-4F42-84403C16C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206"/>
          <a:stretch/>
        </p:blipFill>
        <p:spPr>
          <a:xfrm>
            <a:off x="311305" y="2797614"/>
            <a:ext cx="3289145" cy="3015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F389D1-0AF6-2C2E-561B-3115CF542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71" y="600347"/>
            <a:ext cx="2188133" cy="19240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29D494-4E3A-8F4F-DE20-7B6B1FAFA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819" y="810201"/>
            <a:ext cx="2188133" cy="15043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6D6D66-9003-FE2E-C7DA-D244B6C09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180" y="2742815"/>
            <a:ext cx="3113796" cy="3563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E5E6789-0EFE-793C-D26C-E45063C958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867" y="676213"/>
            <a:ext cx="2452011" cy="18192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AF793D6-919D-89AA-7E20-FE39B7913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185" y="2797614"/>
            <a:ext cx="3113796" cy="276782"/>
          </a:xfrm>
          <a:prstGeom prst="rect">
            <a:avLst/>
          </a:prstGeom>
        </p:spPr>
      </p:pic>
      <p:sp>
        <p:nvSpPr>
          <p:cNvPr id="18" name="标题 1">
            <a:extLst>
              <a:ext uri="{FF2B5EF4-FFF2-40B4-BE49-F238E27FC236}">
                <a16:creationId xmlns:a16="http://schemas.microsoft.com/office/drawing/2014/main" id="{DD736769-5F82-801B-84E5-672E4DCF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5257800" cy="757238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车牌识别效果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28A3D14-DE0A-2C64-E08A-8FDF0DD6E6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2972" y="3355669"/>
            <a:ext cx="307700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3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6ACEB3C-8A6C-8CDF-235C-23A82044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107951"/>
            <a:ext cx="3286125" cy="76835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模型训练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FDADFD-E9FE-23DC-45FE-CA630FB0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1" y="1076039"/>
            <a:ext cx="10879068" cy="40963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280173-2605-D1FF-0600-8205BE3E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5567318"/>
            <a:ext cx="11888859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7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AF2A787-D648-096C-1795-958938D35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96346"/>
              </p:ext>
            </p:extLst>
          </p:nvPr>
        </p:nvGraphicFramePr>
        <p:xfrm>
          <a:off x="485775" y="1377950"/>
          <a:ext cx="3305176" cy="3152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588">
                  <a:extLst>
                    <a:ext uri="{9D8B030D-6E8A-4147-A177-3AD203B41FA5}">
                      <a16:colId xmlns:a16="http://schemas.microsoft.com/office/drawing/2014/main" val="2838005937"/>
                    </a:ext>
                  </a:extLst>
                </a:gridCol>
                <a:gridCol w="1652588">
                  <a:extLst>
                    <a:ext uri="{9D8B030D-6E8A-4147-A177-3AD203B41FA5}">
                      <a16:colId xmlns:a16="http://schemas.microsoft.com/office/drawing/2014/main" val="1076251532"/>
                    </a:ext>
                  </a:extLst>
                </a:gridCol>
              </a:tblGrid>
              <a:tr h="525463">
                <a:tc gridSpan="2">
                  <a:txBody>
                    <a:bodyPr/>
                    <a:lstStyle/>
                    <a:p>
                      <a:r>
                        <a:rPr lang="zh-CN" altLang="en-US" dirty="0"/>
                        <a:t>训练设置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62830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86728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r>
                        <a:rPr lang="en-US" altLang="zh-CN" dirty="0"/>
                        <a:t>test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r>
                        <a:rPr lang="zh-CN" altLang="en-US" dirty="0"/>
                        <a:t>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75873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batch_size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11003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r>
                        <a:rPr lang="en-US" altLang="zh-CN" dirty="0"/>
                        <a:t>epoch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33374"/>
                  </a:ext>
                </a:extLst>
              </a:tr>
              <a:tr h="52546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234786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EA2FC0F-4D00-6993-EE16-A90975D3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82" y="116443"/>
            <a:ext cx="6224830" cy="41602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177D30-9728-15A6-1C63-CF734ED5EB30}"/>
              </a:ext>
            </a:extLst>
          </p:cNvPr>
          <p:cNvSpPr txBox="1"/>
          <p:nvPr/>
        </p:nvSpPr>
        <p:spPr>
          <a:xfrm>
            <a:off x="7071739" y="639127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A:blur B:sharp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40DAE9-B6AF-3795-21C0-00C474ACBD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258"/>
          <a:stretch/>
        </p:blipFill>
        <p:spPr>
          <a:xfrm>
            <a:off x="5613856" y="4276725"/>
            <a:ext cx="6320121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1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287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模型复现</vt:lpstr>
      <vt:lpstr>车牌去模糊数据集处理</vt:lpstr>
      <vt:lpstr>车牌去模糊数据集处理</vt:lpstr>
      <vt:lpstr>车牌去模糊数据集结构</vt:lpstr>
      <vt:lpstr>plate_info.txt</vt:lpstr>
      <vt:lpstr>车牌识别效果</vt:lpstr>
      <vt:lpstr>模型训练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1378509307@qq.com</dc:creator>
  <cp:lastModifiedBy>1378509307@qq.com</cp:lastModifiedBy>
  <cp:revision>5</cp:revision>
  <dcterms:created xsi:type="dcterms:W3CDTF">2024-06-10T07:08:25Z</dcterms:created>
  <dcterms:modified xsi:type="dcterms:W3CDTF">2024-06-10T09:55:56Z</dcterms:modified>
</cp:coreProperties>
</file>