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9" r:id="rId6"/>
    <p:sldId id="286" r:id="rId7"/>
    <p:sldId id="309" r:id="rId8"/>
    <p:sldId id="307" r:id="rId9"/>
    <p:sldId id="308" r:id="rId10"/>
    <p:sldId id="313" r:id="rId11"/>
    <p:sldId id="287" r:id="rId12"/>
    <p:sldId id="293" r:id="rId13"/>
    <p:sldId id="318" r:id="rId14"/>
    <p:sldId id="304" r:id="rId15"/>
    <p:sldId id="319" r:id="rId16"/>
    <p:sldId id="300" r:id="rId17"/>
    <p:sldId id="301" r:id="rId18"/>
    <p:sldId id="320" r:id="rId19"/>
    <p:sldId id="321" r:id="rId20"/>
    <p:sldId id="322" r:id="rId21"/>
    <p:sldId id="316" r:id="rId22"/>
    <p:sldId id="305" r:id="rId23"/>
    <p:sldId id="306" r:id="rId24"/>
    <p:sldId id="324" r:id="rId25"/>
    <p:sldId id="314" r:id="rId26"/>
    <p:sldId id="315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576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367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544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97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7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060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09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83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99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21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903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01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 E S O</a:t>
            </a:r>
            <a:r>
              <a:rPr lang="en-US" dirty="0">
                <a:solidFill>
                  <a:schemeClr val="bg1"/>
                </a:solidFill>
                <a:latin typeface="Candara Light"/>
              </a:rPr>
              <a:t/>
            </a:r>
            <a:br>
              <a:rPr lang="en-US" dirty="0">
                <a:solidFill>
                  <a:schemeClr val="bg1"/>
                </a:solidFill>
                <a:latin typeface="Candara Light"/>
              </a:rPr>
            </a:br>
            <a:r>
              <a:rPr lang="en-US" sz="40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Healthcare Analyzer }</a:t>
            </a:r>
            <a:endParaRPr lang="en-US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65">
            <a:extLst>
              <a:ext uri="{FF2B5EF4-FFF2-40B4-BE49-F238E27FC236}">
                <a16:creationId xmlns="" xmlns:a16="http://schemas.microsoft.com/office/drawing/2014/main" id="{548FC78B-EF83-4185-A63D-1A5A85640B62}"/>
              </a:ext>
            </a:extLst>
          </p:cNvPr>
          <p:cNvSpPr>
            <a:spLocks noEditPoints="1"/>
          </p:cNvSpPr>
          <p:nvPr/>
        </p:nvSpPr>
        <p:spPr bwMode="auto">
          <a:xfrm>
            <a:off x="5851021" y="3654977"/>
            <a:ext cx="489958" cy="492680"/>
          </a:xfrm>
          <a:custGeom>
            <a:avLst/>
            <a:gdLst>
              <a:gd name="T0" fmla="*/ 812 w 903"/>
              <a:gd name="T1" fmla="*/ 500 h 903"/>
              <a:gd name="T2" fmla="*/ 810 w 903"/>
              <a:gd name="T3" fmla="*/ 505 h 903"/>
              <a:gd name="T4" fmla="*/ 806 w 903"/>
              <a:gd name="T5" fmla="*/ 509 h 903"/>
              <a:gd name="T6" fmla="*/ 800 w 903"/>
              <a:gd name="T7" fmla="*/ 511 h 903"/>
              <a:gd name="T8" fmla="*/ 105 w 903"/>
              <a:gd name="T9" fmla="*/ 511 h 903"/>
              <a:gd name="T10" fmla="*/ 99 w 903"/>
              <a:gd name="T11" fmla="*/ 510 h 903"/>
              <a:gd name="T12" fmla="*/ 95 w 903"/>
              <a:gd name="T13" fmla="*/ 507 h 903"/>
              <a:gd name="T14" fmla="*/ 92 w 903"/>
              <a:gd name="T15" fmla="*/ 502 h 903"/>
              <a:gd name="T16" fmla="*/ 90 w 903"/>
              <a:gd name="T17" fmla="*/ 496 h 903"/>
              <a:gd name="T18" fmla="*/ 90 w 903"/>
              <a:gd name="T19" fmla="*/ 105 h 903"/>
              <a:gd name="T20" fmla="*/ 92 w 903"/>
              <a:gd name="T21" fmla="*/ 100 h 903"/>
              <a:gd name="T22" fmla="*/ 95 w 903"/>
              <a:gd name="T23" fmla="*/ 94 h 903"/>
              <a:gd name="T24" fmla="*/ 99 w 903"/>
              <a:gd name="T25" fmla="*/ 91 h 903"/>
              <a:gd name="T26" fmla="*/ 105 w 903"/>
              <a:gd name="T27" fmla="*/ 90 h 903"/>
              <a:gd name="T28" fmla="*/ 800 w 903"/>
              <a:gd name="T29" fmla="*/ 90 h 903"/>
              <a:gd name="T30" fmla="*/ 806 w 903"/>
              <a:gd name="T31" fmla="*/ 92 h 903"/>
              <a:gd name="T32" fmla="*/ 810 w 903"/>
              <a:gd name="T33" fmla="*/ 96 h 903"/>
              <a:gd name="T34" fmla="*/ 812 w 903"/>
              <a:gd name="T35" fmla="*/ 102 h 903"/>
              <a:gd name="T36" fmla="*/ 813 w 903"/>
              <a:gd name="T37" fmla="*/ 496 h 903"/>
              <a:gd name="T38" fmla="*/ 15 w 903"/>
              <a:gd name="T39" fmla="*/ 0 h 903"/>
              <a:gd name="T40" fmla="*/ 9 w 903"/>
              <a:gd name="T41" fmla="*/ 1 h 903"/>
              <a:gd name="T42" fmla="*/ 5 w 903"/>
              <a:gd name="T43" fmla="*/ 4 h 903"/>
              <a:gd name="T44" fmla="*/ 1 w 903"/>
              <a:gd name="T45" fmla="*/ 8 h 903"/>
              <a:gd name="T46" fmla="*/ 0 w 903"/>
              <a:gd name="T47" fmla="*/ 15 h 903"/>
              <a:gd name="T48" fmla="*/ 0 w 903"/>
              <a:gd name="T49" fmla="*/ 590 h 903"/>
              <a:gd name="T50" fmla="*/ 2 w 903"/>
              <a:gd name="T51" fmla="*/ 595 h 903"/>
              <a:gd name="T52" fmla="*/ 7 w 903"/>
              <a:gd name="T53" fmla="*/ 599 h 903"/>
              <a:gd name="T54" fmla="*/ 12 w 903"/>
              <a:gd name="T55" fmla="*/ 602 h 903"/>
              <a:gd name="T56" fmla="*/ 437 w 903"/>
              <a:gd name="T57" fmla="*/ 602 h 903"/>
              <a:gd name="T58" fmla="*/ 260 w 903"/>
              <a:gd name="T59" fmla="*/ 877 h 903"/>
              <a:gd name="T60" fmla="*/ 257 w 903"/>
              <a:gd name="T61" fmla="*/ 883 h 903"/>
              <a:gd name="T62" fmla="*/ 256 w 903"/>
              <a:gd name="T63" fmla="*/ 888 h 903"/>
              <a:gd name="T64" fmla="*/ 257 w 903"/>
              <a:gd name="T65" fmla="*/ 893 h 903"/>
              <a:gd name="T66" fmla="*/ 260 w 903"/>
              <a:gd name="T67" fmla="*/ 899 h 903"/>
              <a:gd name="T68" fmla="*/ 265 w 903"/>
              <a:gd name="T69" fmla="*/ 902 h 903"/>
              <a:gd name="T70" fmla="*/ 271 w 903"/>
              <a:gd name="T71" fmla="*/ 903 h 903"/>
              <a:gd name="T72" fmla="*/ 277 w 903"/>
              <a:gd name="T73" fmla="*/ 902 h 903"/>
              <a:gd name="T74" fmla="*/ 281 w 903"/>
              <a:gd name="T75" fmla="*/ 899 h 903"/>
              <a:gd name="T76" fmla="*/ 621 w 903"/>
              <a:gd name="T77" fmla="*/ 899 h 903"/>
              <a:gd name="T78" fmla="*/ 627 w 903"/>
              <a:gd name="T79" fmla="*/ 902 h 903"/>
              <a:gd name="T80" fmla="*/ 632 w 903"/>
              <a:gd name="T81" fmla="*/ 903 h 903"/>
              <a:gd name="T82" fmla="*/ 637 w 903"/>
              <a:gd name="T83" fmla="*/ 902 h 903"/>
              <a:gd name="T84" fmla="*/ 643 w 903"/>
              <a:gd name="T85" fmla="*/ 899 h 903"/>
              <a:gd name="T86" fmla="*/ 646 w 903"/>
              <a:gd name="T87" fmla="*/ 893 h 903"/>
              <a:gd name="T88" fmla="*/ 647 w 903"/>
              <a:gd name="T89" fmla="*/ 888 h 903"/>
              <a:gd name="T90" fmla="*/ 646 w 903"/>
              <a:gd name="T91" fmla="*/ 883 h 903"/>
              <a:gd name="T92" fmla="*/ 643 w 903"/>
              <a:gd name="T93" fmla="*/ 877 h 903"/>
              <a:gd name="T94" fmla="*/ 467 w 903"/>
              <a:gd name="T95" fmla="*/ 602 h 903"/>
              <a:gd name="T96" fmla="*/ 892 w 903"/>
              <a:gd name="T97" fmla="*/ 602 h 903"/>
              <a:gd name="T98" fmla="*/ 897 w 903"/>
              <a:gd name="T99" fmla="*/ 599 h 903"/>
              <a:gd name="T100" fmla="*/ 900 w 903"/>
              <a:gd name="T101" fmla="*/ 595 h 903"/>
              <a:gd name="T102" fmla="*/ 902 w 903"/>
              <a:gd name="T103" fmla="*/ 590 h 903"/>
              <a:gd name="T104" fmla="*/ 903 w 903"/>
              <a:gd name="T105" fmla="*/ 15 h 903"/>
              <a:gd name="T106" fmla="*/ 902 w 903"/>
              <a:gd name="T107" fmla="*/ 8 h 903"/>
              <a:gd name="T108" fmla="*/ 899 w 903"/>
              <a:gd name="T109" fmla="*/ 4 h 903"/>
              <a:gd name="T110" fmla="*/ 894 w 903"/>
              <a:gd name="T111" fmla="*/ 1 h 903"/>
              <a:gd name="T112" fmla="*/ 888 w 903"/>
              <a:gd name="T113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3" h="903">
                <a:moveTo>
                  <a:pt x="813" y="496"/>
                </a:moveTo>
                <a:lnTo>
                  <a:pt x="812" y="500"/>
                </a:lnTo>
                <a:lnTo>
                  <a:pt x="811" y="502"/>
                </a:lnTo>
                <a:lnTo>
                  <a:pt x="810" y="505"/>
                </a:lnTo>
                <a:lnTo>
                  <a:pt x="808" y="507"/>
                </a:lnTo>
                <a:lnTo>
                  <a:pt x="806" y="509"/>
                </a:lnTo>
                <a:lnTo>
                  <a:pt x="804" y="510"/>
                </a:lnTo>
                <a:lnTo>
                  <a:pt x="800" y="511"/>
                </a:lnTo>
                <a:lnTo>
                  <a:pt x="797" y="511"/>
                </a:lnTo>
                <a:lnTo>
                  <a:pt x="105" y="511"/>
                </a:lnTo>
                <a:lnTo>
                  <a:pt x="102" y="511"/>
                </a:lnTo>
                <a:lnTo>
                  <a:pt x="99" y="510"/>
                </a:lnTo>
                <a:lnTo>
                  <a:pt x="97" y="509"/>
                </a:lnTo>
                <a:lnTo>
                  <a:pt x="95" y="507"/>
                </a:lnTo>
                <a:lnTo>
                  <a:pt x="93" y="505"/>
                </a:lnTo>
                <a:lnTo>
                  <a:pt x="92" y="502"/>
                </a:lnTo>
                <a:lnTo>
                  <a:pt x="90" y="500"/>
                </a:lnTo>
                <a:lnTo>
                  <a:pt x="90" y="496"/>
                </a:lnTo>
                <a:lnTo>
                  <a:pt x="90" y="316"/>
                </a:lnTo>
                <a:lnTo>
                  <a:pt x="90" y="105"/>
                </a:lnTo>
                <a:lnTo>
                  <a:pt x="90" y="102"/>
                </a:lnTo>
                <a:lnTo>
                  <a:pt x="92" y="100"/>
                </a:lnTo>
                <a:lnTo>
                  <a:pt x="93" y="96"/>
                </a:lnTo>
                <a:lnTo>
                  <a:pt x="95" y="94"/>
                </a:lnTo>
                <a:lnTo>
                  <a:pt x="97" y="92"/>
                </a:lnTo>
                <a:lnTo>
                  <a:pt x="99" y="91"/>
                </a:lnTo>
                <a:lnTo>
                  <a:pt x="102" y="90"/>
                </a:lnTo>
                <a:lnTo>
                  <a:pt x="105" y="90"/>
                </a:lnTo>
                <a:lnTo>
                  <a:pt x="798" y="90"/>
                </a:lnTo>
                <a:lnTo>
                  <a:pt x="800" y="90"/>
                </a:lnTo>
                <a:lnTo>
                  <a:pt x="804" y="91"/>
                </a:lnTo>
                <a:lnTo>
                  <a:pt x="806" y="92"/>
                </a:lnTo>
                <a:lnTo>
                  <a:pt x="808" y="94"/>
                </a:lnTo>
                <a:lnTo>
                  <a:pt x="810" y="96"/>
                </a:lnTo>
                <a:lnTo>
                  <a:pt x="811" y="100"/>
                </a:lnTo>
                <a:lnTo>
                  <a:pt x="812" y="102"/>
                </a:lnTo>
                <a:lnTo>
                  <a:pt x="813" y="105"/>
                </a:lnTo>
                <a:lnTo>
                  <a:pt x="813" y="496"/>
                </a:lnTo>
                <a:close/>
                <a:moveTo>
                  <a:pt x="888" y="0"/>
                </a:move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5"/>
                </a:lnTo>
                <a:lnTo>
                  <a:pt x="0" y="587"/>
                </a:lnTo>
                <a:lnTo>
                  <a:pt x="0" y="590"/>
                </a:lnTo>
                <a:lnTo>
                  <a:pt x="1" y="593"/>
                </a:lnTo>
                <a:lnTo>
                  <a:pt x="2" y="595"/>
                </a:lnTo>
                <a:lnTo>
                  <a:pt x="5" y="597"/>
                </a:lnTo>
                <a:lnTo>
                  <a:pt x="7" y="599"/>
                </a:lnTo>
                <a:lnTo>
                  <a:pt x="9" y="601"/>
                </a:lnTo>
                <a:lnTo>
                  <a:pt x="12" y="602"/>
                </a:lnTo>
                <a:lnTo>
                  <a:pt x="15" y="602"/>
                </a:lnTo>
                <a:lnTo>
                  <a:pt x="437" y="602"/>
                </a:lnTo>
                <a:lnTo>
                  <a:pt x="437" y="701"/>
                </a:lnTo>
                <a:lnTo>
                  <a:pt x="260" y="877"/>
                </a:lnTo>
                <a:lnTo>
                  <a:pt x="259" y="879"/>
                </a:lnTo>
                <a:lnTo>
                  <a:pt x="257" y="883"/>
                </a:lnTo>
                <a:lnTo>
                  <a:pt x="256" y="885"/>
                </a:lnTo>
                <a:lnTo>
                  <a:pt x="256" y="888"/>
                </a:lnTo>
                <a:lnTo>
                  <a:pt x="256" y="891"/>
                </a:lnTo>
                <a:lnTo>
                  <a:pt x="257" y="893"/>
                </a:lnTo>
                <a:lnTo>
                  <a:pt x="259" y="897"/>
                </a:lnTo>
                <a:lnTo>
                  <a:pt x="260" y="899"/>
                </a:lnTo>
                <a:lnTo>
                  <a:pt x="263" y="901"/>
                </a:lnTo>
                <a:lnTo>
                  <a:pt x="265" y="902"/>
                </a:lnTo>
                <a:lnTo>
                  <a:pt x="268" y="903"/>
                </a:lnTo>
                <a:lnTo>
                  <a:pt x="271" y="903"/>
                </a:lnTo>
                <a:lnTo>
                  <a:pt x="274" y="903"/>
                </a:lnTo>
                <a:lnTo>
                  <a:pt x="277" y="902"/>
                </a:lnTo>
                <a:lnTo>
                  <a:pt x="279" y="901"/>
                </a:lnTo>
                <a:lnTo>
                  <a:pt x="281" y="899"/>
                </a:lnTo>
                <a:lnTo>
                  <a:pt x="452" y="728"/>
                </a:lnTo>
                <a:lnTo>
                  <a:pt x="621" y="899"/>
                </a:lnTo>
                <a:lnTo>
                  <a:pt x="623" y="901"/>
                </a:lnTo>
                <a:lnTo>
                  <a:pt x="627" y="902"/>
                </a:lnTo>
                <a:lnTo>
                  <a:pt x="629" y="903"/>
                </a:lnTo>
                <a:lnTo>
                  <a:pt x="632" y="903"/>
                </a:lnTo>
                <a:lnTo>
                  <a:pt x="635" y="903"/>
                </a:lnTo>
                <a:lnTo>
                  <a:pt x="637" y="902"/>
                </a:lnTo>
                <a:lnTo>
                  <a:pt x="641" y="901"/>
                </a:lnTo>
                <a:lnTo>
                  <a:pt x="643" y="899"/>
                </a:lnTo>
                <a:lnTo>
                  <a:pt x="645" y="897"/>
                </a:lnTo>
                <a:lnTo>
                  <a:pt x="646" y="893"/>
                </a:lnTo>
                <a:lnTo>
                  <a:pt x="647" y="891"/>
                </a:lnTo>
                <a:lnTo>
                  <a:pt x="647" y="888"/>
                </a:lnTo>
                <a:lnTo>
                  <a:pt x="647" y="885"/>
                </a:lnTo>
                <a:lnTo>
                  <a:pt x="646" y="883"/>
                </a:lnTo>
                <a:lnTo>
                  <a:pt x="645" y="879"/>
                </a:lnTo>
                <a:lnTo>
                  <a:pt x="643" y="877"/>
                </a:lnTo>
                <a:lnTo>
                  <a:pt x="467" y="701"/>
                </a:lnTo>
                <a:lnTo>
                  <a:pt x="467" y="602"/>
                </a:lnTo>
                <a:lnTo>
                  <a:pt x="888" y="602"/>
                </a:lnTo>
                <a:lnTo>
                  <a:pt x="892" y="602"/>
                </a:lnTo>
                <a:lnTo>
                  <a:pt x="894" y="601"/>
                </a:lnTo>
                <a:lnTo>
                  <a:pt x="897" y="599"/>
                </a:lnTo>
                <a:lnTo>
                  <a:pt x="899" y="597"/>
                </a:lnTo>
                <a:lnTo>
                  <a:pt x="900" y="595"/>
                </a:lnTo>
                <a:lnTo>
                  <a:pt x="902" y="593"/>
                </a:lnTo>
                <a:lnTo>
                  <a:pt x="902" y="590"/>
                </a:lnTo>
                <a:lnTo>
                  <a:pt x="903" y="587"/>
                </a:lnTo>
                <a:lnTo>
                  <a:pt x="903" y="15"/>
                </a:lnTo>
                <a:lnTo>
                  <a:pt x="902" y="12"/>
                </a:lnTo>
                <a:lnTo>
                  <a:pt x="902" y="8"/>
                </a:lnTo>
                <a:lnTo>
                  <a:pt x="900" y="6"/>
                </a:lnTo>
                <a:lnTo>
                  <a:pt x="899" y="4"/>
                </a:lnTo>
                <a:lnTo>
                  <a:pt x="897" y="2"/>
                </a:lnTo>
                <a:lnTo>
                  <a:pt x="894" y="1"/>
                </a:lnTo>
                <a:lnTo>
                  <a:pt x="892" y="0"/>
                </a:lnTo>
                <a:lnTo>
                  <a:pt x="8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" t="12023" r="-472" b="22552"/>
          <a:stretch/>
        </p:blipFill>
        <p:spPr>
          <a:xfrm rot="10800000" flipV="1">
            <a:off x="5851020" y="3654977"/>
            <a:ext cx="489958" cy="3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TABLE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sz="3200" dirty="0" smtClean="0">
                <a:solidFill>
                  <a:schemeClr val="bg1"/>
                </a:solidFill>
              </a:rPr>
              <a:t>HOSPITAL SPECIALIZATION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DOCTOR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536946"/>
              </p:ext>
            </p:extLst>
          </p:nvPr>
        </p:nvGraphicFramePr>
        <p:xfrm>
          <a:off x="988811" y="1557383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H_id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Dr_id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Dr_name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Dr_specialization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Dr_address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Dr_email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Dr_pass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Dr_ph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60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TABLE : DOCTOR </a:t>
            </a:r>
            <a:r>
              <a:rPr lang="en-US" sz="3200" dirty="0" smtClean="0">
                <a:solidFill>
                  <a:schemeClr val="bg1"/>
                </a:solidFill>
              </a:rPr>
              <a:t>SPECIALIZATION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034631"/>
          <a:ext cx="959902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756"/>
                <a:gridCol w="2399756"/>
                <a:gridCol w="2399756"/>
                <a:gridCol w="2399756"/>
              </a:tblGrid>
              <a:tr h="346563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465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465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5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Sp_description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DISEASE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4058599"/>
              </p:ext>
            </p:extLst>
          </p:nvPr>
        </p:nvGraphicFramePr>
        <p:xfrm>
          <a:off x="975932" y="1325563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D_name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D_description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D_type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D_symptoms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D_img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D_video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SP_id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25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TIPS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5482240"/>
              </p:ext>
            </p:extLst>
          </p:nvPr>
        </p:nvGraphicFramePr>
        <p:xfrm>
          <a:off x="983129" y="1690688"/>
          <a:ext cx="8128000" cy="2588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69761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dirty="0" smtClean="0"/>
                        <a:t>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369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9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30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USER COMMENT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9677400" cy="2445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9350"/>
                <a:gridCol w="2419350"/>
                <a:gridCol w="2419350"/>
                <a:gridCol w="2419350"/>
              </a:tblGrid>
              <a:tr h="489186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489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Us_comment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186"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DOCTOR COMMENT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8854440" cy="278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3610"/>
                <a:gridCol w="2213610"/>
                <a:gridCol w="2213610"/>
                <a:gridCol w="2213610"/>
              </a:tblGrid>
              <a:tr h="557113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5571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Dr_comment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USER FEEDBACK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9011196" cy="2014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2799"/>
                <a:gridCol w="2252799"/>
                <a:gridCol w="2252799"/>
                <a:gridCol w="2252799"/>
              </a:tblGrid>
              <a:tr h="503714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5037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714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714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Candara Light" pitchFamily="34" charset="0"/>
              </a:rPr>
              <a:t>LEVEL 0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  <a:latin typeface="Candara Light" pitchFamily="34" charset="0"/>
            </a:endParaRPr>
          </a:p>
          <a:p>
            <a:pPr>
              <a:buNone/>
            </a:pPr>
            <a:endParaRPr lang="en-US" b="1" dirty="0">
              <a:solidFill>
                <a:schemeClr val="bg1"/>
              </a:solidFill>
              <a:latin typeface="Candara Ligh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4" y="3396343"/>
            <a:ext cx="2312125" cy="10189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198" y="2939141"/>
            <a:ext cx="2155371" cy="211618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30194" y="3391988"/>
            <a:ext cx="2312125" cy="10189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566159" y="3905795"/>
            <a:ext cx="1449976" cy="130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67153" y="3914503"/>
            <a:ext cx="1449976" cy="130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4034" y="3409404"/>
            <a:ext cx="2312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0674" y="3435531"/>
            <a:ext cx="2299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</a:t>
            </a:r>
          </a:p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USER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5143" y="3657600"/>
            <a:ext cx="186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ACESO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1543" y="3300549"/>
            <a:ext cx="231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Request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1725" y="3335384"/>
            <a:ext cx="231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3865" y="188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ndara Light"/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DFD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766" y="3094067"/>
            <a:ext cx="1428482" cy="528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79137" y="688586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9731" y="3204561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Login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886993" y="2746088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69247" y="1372209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3525" y="1102218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Search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9311" y="5788714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Hospital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58645" y="3159325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69246" y="4946441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79137" y="5369705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9255" y="5369705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45279" y="1870579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Disease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34491" y="3603396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Tips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123442" y="1546454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123362" y="1536706"/>
            <a:ext cx="1338781" cy="61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123442" y="1948195"/>
            <a:ext cx="1338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9140898" y="2439530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136319" y="2430245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40898" y="2841271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153777" y="3413901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149198" y="3404616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153777" y="3815642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123440" y="5172670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131740" y="5172670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123440" y="5574411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136319" y="4271214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131740" y="4288643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136319" y="4672955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124" y="1559517"/>
            <a:ext cx="166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User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50868" y="2418792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Disease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177560" y="3422046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Tips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49198" y="4288642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149198" y="5169650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Hospital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944897" y="3311799"/>
            <a:ext cx="951745" cy="113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9" idx="7"/>
            <a:endCxn id="37" idx="3"/>
          </p:cNvCxnSpPr>
          <p:nvPr/>
        </p:nvCxnSpPr>
        <p:spPr>
          <a:xfrm flipV="1">
            <a:off x="3985483" y="1752658"/>
            <a:ext cx="682125" cy="1175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091725" y="2391295"/>
            <a:ext cx="2383613" cy="688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6"/>
            <a:endCxn id="44" idx="2"/>
          </p:cNvCxnSpPr>
          <p:nvPr/>
        </p:nvCxnSpPr>
        <p:spPr>
          <a:xfrm>
            <a:off x="4173954" y="3369407"/>
            <a:ext cx="3184691" cy="413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5"/>
          </p:cNvCxnSpPr>
          <p:nvPr/>
        </p:nvCxnSpPr>
        <p:spPr>
          <a:xfrm>
            <a:off x="3985483" y="3810160"/>
            <a:ext cx="2559796" cy="1361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9" idx="4"/>
            <a:endCxn id="46" idx="1"/>
          </p:cNvCxnSpPr>
          <p:nvPr/>
        </p:nvCxnSpPr>
        <p:spPr>
          <a:xfrm>
            <a:off x="3530474" y="3992726"/>
            <a:ext cx="1137134" cy="1559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766098" y="1311905"/>
            <a:ext cx="733023" cy="2606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917467" y="3512434"/>
            <a:ext cx="954043" cy="15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442321" y="1353298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353992" y="1766192"/>
            <a:ext cx="158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Registration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2" name="Straight Arrow Connector 131"/>
          <p:cNvCxnSpPr>
            <a:stCxn id="35" idx="0"/>
            <a:endCxn id="129" idx="3"/>
          </p:cNvCxnSpPr>
          <p:nvPr/>
        </p:nvCxnSpPr>
        <p:spPr>
          <a:xfrm flipV="1">
            <a:off x="1221007" y="2417370"/>
            <a:ext cx="409785" cy="676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9" idx="7"/>
          </p:cNvCxnSpPr>
          <p:nvPr/>
        </p:nvCxnSpPr>
        <p:spPr>
          <a:xfrm rot="5400000" flipH="1" flipV="1">
            <a:off x="3706305" y="-822936"/>
            <a:ext cx="1193306" cy="3524294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endCxn id="83" idx="0"/>
          </p:cNvCxnSpPr>
          <p:nvPr/>
        </p:nvCxnSpPr>
        <p:spPr>
          <a:xfrm>
            <a:off x="6065105" y="342558"/>
            <a:ext cx="3909645" cy="1216959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9" idx="5"/>
            <a:endCxn id="39" idx="1"/>
          </p:cNvCxnSpPr>
          <p:nvPr/>
        </p:nvCxnSpPr>
        <p:spPr>
          <a:xfrm>
            <a:off x="2540811" y="2417370"/>
            <a:ext cx="534653" cy="5112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84" idx="1"/>
          </p:cNvCxnSpPr>
          <p:nvPr/>
        </p:nvCxnSpPr>
        <p:spPr>
          <a:xfrm>
            <a:off x="7656207" y="2166302"/>
            <a:ext cx="1494661" cy="45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86" idx="1"/>
          </p:cNvCxnSpPr>
          <p:nvPr/>
        </p:nvCxnSpPr>
        <p:spPr>
          <a:xfrm flipV="1">
            <a:off x="8659419" y="3622101"/>
            <a:ext cx="518141" cy="180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5" idx="7"/>
            <a:endCxn id="87" idx="1"/>
          </p:cNvCxnSpPr>
          <p:nvPr/>
        </p:nvCxnSpPr>
        <p:spPr>
          <a:xfrm flipV="1">
            <a:off x="7467736" y="4488697"/>
            <a:ext cx="1681462" cy="640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46" idx="5"/>
            <a:endCxn id="88" idx="2"/>
          </p:cNvCxnSpPr>
          <p:nvPr/>
        </p:nvCxnSpPr>
        <p:spPr>
          <a:xfrm rot="5400000" flipH="1" flipV="1">
            <a:off x="7269298" y="3878088"/>
            <a:ext cx="864017" cy="4247361"/>
          </a:xfrm>
          <a:prstGeom prst="curvedConnector3">
            <a:avLst>
              <a:gd name="adj1" fmla="val -4758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45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1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TEAM MEMBERS :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679893"/>
            <a:ext cx="10515600" cy="435133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CHRISTAPHER </a:t>
            </a:r>
            <a:r>
              <a:rPr lang="en-US" smtClean="0">
                <a:solidFill>
                  <a:schemeClr val="bg1"/>
                </a:solidFill>
              </a:rPr>
              <a:t>ANTONY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AKHIL JOSE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BASIL KUNJUMON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BIJIL JOSE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888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</a:rPr>
              <a:t>PROJECT GUIDE 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838200" y="17173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Ms .BINJU SAJU</a:t>
            </a:r>
          </a:p>
        </p:txBody>
      </p:sp>
    </p:spTree>
    <p:extLst>
      <p:ext uri="{BB962C8B-B14F-4D97-AF65-F5344CB8AC3E}">
        <p14:creationId xmlns:p14="http://schemas.microsoft.com/office/powerpoint/2010/main" xmlns="" val="1736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3865" y="188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ndara Light"/>
              </a:rPr>
              <a:t>  </a:t>
            </a:r>
            <a:r>
              <a:rPr lang="en-US" sz="4000" dirty="0" smtClean="0">
                <a:solidFill>
                  <a:schemeClr val="bg1"/>
                </a:solidFill>
              </a:rPr>
              <a:t>DFD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766" y="3094067"/>
            <a:ext cx="1428482" cy="528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Admin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79137" y="688586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9731" y="3204561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Login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886993" y="2746088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69247" y="1372209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3525" y="1102218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Search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9311" y="5788714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Hospital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58645" y="3159325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69246" y="4946441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79137" y="5369705"/>
            <a:ext cx="1286961" cy="12466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9255" y="5369705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45279" y="1870579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Disease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8365" y="3603396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Tips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123442" y="1546454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123362" y="1536706"/>
            <a:ext cx="1338781" cy="61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123442" y="1948195"/>
            <a:ext cx="1338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9140898" y="2439530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136319" y="2430245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40898" y="2841271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153777" y="3413901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149198" y="3404616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153777" y="3815642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123440" y="5172670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131740" y="5172670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123440" y="5574411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136319" y="4271214"/>
            <a:ext cx="8300" cy="4017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131740" y="4288643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136319" y="4672955"/>
            <a:ext cx="889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124" y="1559517"/>
            <a:ext cx="166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User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50868" y="2418792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Disease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177560" y="3422046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Tips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49198" y="4288642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Doctor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149198" y="5169650"/>
            <a:ext cx="13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Hospital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944897" y="3311799"/>
            <a:ext cx="951745" cy="113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9" idx="7"/>
            <a:endCxn id="37" idx="3"/>
          </p:cNvCxnSpPr>
          <p:nvPr/>
        </p:nvCxnSpPr>
        <p:spPr>
          <a:xfrm flipV="1">
            <a:off x="3985483" y="1752658"/>
            <a:ext cx="682125" cy="1175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091725" y="2391295"/>
            <a:ext cx="2383613" cy="688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6"/>
            <a:endCxn id="44" idx="2"/>
          </p:cNvCxnSpPr>
          <p:nvPr/>
        </p:nvCxnSpPr>
        <p:spPr>
          <a:xfrm>
            <a:off x="4173954" y="3369407"/>
            <a:ext cx="3184691" cy="413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5"/>
          </p:cNvCxnSpPr>
          <p:nvPr/>
        </p:nvCxnSpPr>
        <p:spPr>
          <a:xfrm>
            <a:off x="3985483" y="3810160"/>
            <a:ext cx="2559796" cy="1361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9" idx="4"/>
            <a:endCxn id="46" idx="1"/>
          </p:cNvCxnSpPr>
          <p:nvPr/>
        </p:nvCxnSpPr>
        <p:spPr>
          <a:xfrm>
            <a:off x="3530474" y="3992726"/>
            <a:ext cx="1137134" cy="1559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766098" y="1311905"/>
            <a:ext cx="733023" cy="2606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917467" y="3512434"/>
            <a:ext cx="954043" cy="15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84" idx="1"/>
          </p:cNvCxnSpPr>
          <p:nvPr/>
        </p:nvCxnSpPr>
        <p:spPr>
          <a:xfrm>
            <a:off x="7656207" y="2166302"/>
            <a:ext cx="1494661" cy="452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86" idx="1"/>
          </p:cNvCxnSpPr>
          <p:nvPr/>
        </p:nvCxnSpPr>
        <p:spPr>
          <a:xfrm flipV="1">
            <a:off x="8659419" y="3622101"/>
            <a:ext cx="518141" cy="180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5" idx="7"/>
            <a:endCxn id="87" idx="1"/>
          </p:cNvCxnSpPr>
          <p:nvPr/>
        </p:nvCxnSpPr>
        <p:spPr>
          <a:xfrm flipV="1">
            <a:off x="7467736" y="4488697"/>
            <a:ext cx="1681462" cy="640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46" idx="5"/>
            <a:endCxn id="88" idx="2"/>
          </p:cNvCxnSpPr>
          <p:nvPr/>
        </p:nvCxnSpPr>
        <p:spPr>
          <a:xfrm rot="5400000" flipH="1" flipV="1">
            <a:off x="7269298" y="3878088"/>
            <a:ext cx="864017" cy="4247361"/>
          </a:xfrm>
          <a:prstGeom prst="curvedConnector3">
            <a:avLst>
              <a:gd name="adj1" fmla="val -4758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339403" y="428917"/>
            <a:ext cx="7521262" cy="2674891"/>
          </a:xfrm>
          <a:custGeom>
            <a:avLst/>
            <a:gdLst>
              <a:gd name="connsiteX0" fmla="*/ 0 w 7521262"/>
              <a:gd name="connsiteY0" fmla="*/ 2674891 h 2674891"/>
              <a:gd name="connsiteX1" fmla="*/ 3322749 w 7521262"/>
              <a:gd name="connsiteY1" fmla="*/ 47601 h 2674891"/>
              <a:gd name="connsiteX2" fmla="*/ 7521262 w 7521262"/>
              <a:gd name="connsiteY2" fmla="*/ 1232458 h 267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1262" h="2674891">
                <a:moveTo>
                  <a:pt x="0" y="2674891"/>
                </a:moveTo>
                <a:cubicBezTo>
                  <a:pt x="1034602" y="1481448"/>
                  <a:pt x="2069205" y="288006"/>
                  <a:pt x="3322749" y="47601"/>
                </a:cubicBezTo>
                <a:cubicBezTo>
                  <a:pt x="4576293" y="-192804"/>
                  <a:pt x="6048777" y="519827"/>
                  <a:pt x="7521262" y="12324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83" idx="1"/>
          </p:cNvCxnSpPr>
          <p:nvPr/>
        </p:nvCxnSpPr>
        <p:spPr>
          <a:xfrm>
            <a:off x="8860665" y="1661375"/>
            <a:ext cx="283459" cy="981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63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154" y="3278777"/>
            <a:ext cx="1358537" cy="48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8219" y="3361899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42755" y="3526972"/>
            <a:ext cx="79683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39596" y="2886888"/>
            <a:ext cx="1358537" cy="13062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725" y="3309648"/>
            <a:ext cx="82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4504" y="1959429"/>
            <a:ext cx="4353" cy="9361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64925" y="1968137"/>
            <a:ext cx="1358537" cy="48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46690" y="150697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ADMIN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4445" y="4929052"/>
            <a:ext cx="1380309" cy="48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endCxn id="16" idx="1"/>
          </p:cNvCxnSpPr>
          <p:nvPr/>
        </p:nvCxnSpPr>
        <p:spPr>
          <a:xfrm flipV="1">
            <a:off x="4615544" y="2209800"/>
            <a:ext cx="1049381" cy="13215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19" idx="1"/>
          </p:cNvCxnSpPr>
          <p:nvPr/>
        </p:nvCxnSpPr>
        <p:spPr>
          <a:xfrm>
            <a:off x="4598133" y="3540031"/>
            <a:ext cx="1036312" cy="16306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71659" y="2042552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88780" y="4981694"/>
            <a:ext cx="106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DOCTOR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950934" y="0"/>
            <a:ext cx="1358537" cy="13062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011894" y="1598018"/>
            <a:ext cx="1358537" cy="13062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112042" y="4598121"/>
            <a:ext cx="1358537" cy="13062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068499" y="3065412"/>
            <a:ext cx="1358537" cy="13062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29" idx="2"/>
          </p:cNvCxnSpPr>
          <p:nvPr/>
        </p:nvCxnSpPr>
        <p:spPr>
          <a:xfrm flipV="1">
            <a:off x="7014755" y="653143"/>
            <a:ext cx="936179" cy="15675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30" idx="2"/>
          </p:cNvCxnSpPr>
          <p:nvPr/>
        </p:nvCxnSpPr>
        <p:spPr>
          <a:xfrm>
            <a:off x="7023462" y="2209800"/>
            <a:ext cx="988432" cy="413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32" idx="2"/>
          </p:cNvCxnSpPr>
          <p:nvPr/>
        </p:nvCxnSpPr>
        <p:spPr>
          <a:xfrm flipV="1">
            <a:off x="7014754" y="3718555"/>
            <a:ext cx="1053745" cy="14521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31" idx="2"/>
          </p:cNvCxnSpPr>
          <p:nvPr/>
        </p:nvCxnSpPr>
        <p:spPr>
          <a:xfrm>
            <a:off x="7014754" y="5170715"/>
            <a:ext cx="1097288" cy="805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</p:cNvCxnSpPr>
          <p:nvPr/>
        </p:nvCxnSpPr>
        <p:spPr>
          <a:xfrm>
            <a:off x="7014754" y="5170715"/>
            <a:ext cx="1180011" cy="144562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904105" y="435821"/>
            <a:ext cx="1465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REGISTRATION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8207337" y="2016426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SEARCH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998332" y="3466402"/>
            <a:ext cx="1465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REGISTRATION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8455531" y="5060071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01346" y="6488668"/>
            <a:ext cx="22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DOCTOR COMMENT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0685417" y="26126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0685417" y="583475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672354" y="13062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0685417" y="674915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0685417" y="1232264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672354" y="661851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685417" y="1341120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0685417" y="1898469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672354" y="1328056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0685417" y="1994263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685417" y="2551612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672354" y="1981199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0685417" y="2677886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685417" y="3235235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0672354" y="2664822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8" idx="3"/>
          </p:cNvCxnSpPr>
          <p:nvPr/>
        </p:nvCxnSpPr>
        <p:spPr>
          <a:xfrm flipV="1">
            <a:off x="9369699" y="300446"/>
            <a:ext cx="1302655" cy="3046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0" idx="7"/>
          </p:cNvCxnSpPr>
          <p:nvPr/>
        </p:nvCxnSpPr>
        <p:spPr>
          <a:xfrm flipH="1">
            <a:off x="9171478" y="888274"/>
            <a:ext cx="1500877" cy="9010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9313817" y="1672047"/>
            <a:ext cx="1358537" cy="2743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0" idx="6"/>
          </p:cNvCxnSpPr>
          <p:nvPr/>
        </p:nvCxnSpPr>
        <p:spPr>
          <a:xfrm flipH="1" flipV="1">
            <a:off x="9370431" y="2251161"/>
            <a:ext cx="1288860" cy="87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326880" y="2521131"/>
            <a:ext cx="1306288" cy="4049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0700414" y="187625"/>
            <a:ext cx="1326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 DETAILES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0954765" y="731520"/>
            <a:ext cx="91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Disease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1006692" y="146778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Hospital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949239" y="2107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Doctor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1153213" y="2774071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Tips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10685417" y="3470367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685417" y="4027716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0672354" y="3457303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578032" y="3579616"/>
            <a:ext cx="1613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DOCTOR DETAILES</a:t>
            </a:r>
            <a:endParaRPr lang="en-US" sz="1400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10685417" y="4463146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0685417" y="5020495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672354" y="4450082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0685417" y="5429800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0685417" y="5987149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672354" y="5416736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10889" y="5552111"/>
            <a:ext cx="1481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 COMMENT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10865611" y="4576746"/>
            <a:ext cx="1326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 DETAILES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8212214" y="6296297"/>
            <a:ext cx="2316449" cy="17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212214" y="6858000"/>
            <a:ext cx="2329512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199151" y="6287587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3169919" y="1389023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3169919" y="1946372"/>
            <a:ext cx="1506583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56856" y="1375959"/>
            <a:ext cx="0" cy="600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50" idx="3"/>
          </p:cNvCxnSpPr>
          <p:nvPr/>
        </p:nvCxnSpPr>
        <p:spPr>
          <a:xfrm>
            <a:off x="9463926" y="3635679"/>
            <a:ext cx="1234554" cy="1133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31" idx="6"/>
          </p:cNvCxnSpPr>
          <p:nvPr/>
        </p:nvCxnSpPr>
        <p:spPr>
          <a:xfrm flipH="1">
            <a:off x="9470579" y="4767943"/>
            <a:ext cx="1214838" cy="4833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1" idx="1"/>
            <a:endCxn id="31" idx="5"/>
          </p:cNvCxnSpPr>
          <p:nvPr/>
        </p:nvCxnSpPr>
        <p:spPr>
          <a:xfrm flipH="1">
            <a:off x="9271626" y="5706000"/>
            <a:ext cx="1439263" cy="71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15789" y="409694"/>
            <a:ext cx="1207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DFD</a:t>
            </a:r>
            <a:endParaRPr lang="en-US" sz="4400" b="1" dirty="0"/>
          </a:p>
        </p:txBody>
      </p:sp>
      <p:sp>
        <p:nvSpPr>
          <p:cNvPr id="84" name="Rectangle 83"/>
          <p:cNvSpPr/>
          <p:nvPr/>
        </p:nvSpPr>
        <p:spPr>
          <a:xfrm>
            <a:off x="1183274" y="1284913"/>
            <a:ext cx="1316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LEVEL 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 REQUIREMENTS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HARDWARE REQUIREMENT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ndara Light" pitchFamily="34" charset="0"/>
              </a:rPr>
              <a:t>i3  PROCESSOR BASED COMPUTER OR HIGHER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ndara Light" pitchFamily="34" charset="0"/>
              </a:rPr>
              <a:t>MEMORY : 1 GB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ndara Light" pitchFamily="34" charset="0"/>
              </a:rPr>
              <a:t>HARD DRIVE : 50 GB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ndara Light" pitchFamily="34" charset="0"/>
              </a:rPr>
              <a:t>MONITOR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andara Light" pitchFamily="34" charset="0"/>
              </a:rPr>
              <a:t> INTERNET CONNECTION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SOFFTWARE REQUIREMENT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WINDOWS 7 OR HIGHER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WAMP  SERVER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NOTEPAD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MY SQL 5.6 (BACK END)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GOOGLE CHROME BROWSER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PHP (SERVER LANGUAGE)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itchFamily="34" charset="0"/>
              </a:rPr>
              <a:t>FRONT END :HTML 5 , AJAX , JQUERY , JAVASCRIPT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 Healthcare Analyzer is Implemented to provide new Innovative Solutions and Treatments that can be properly Measured and Analyzed.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Healthcare Analyzers easy-to-read result’s directly give the     customer everything they need to know , all without having to make a trip to the doctor 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Healthcare Analyzer allows to track Patient’s ensure the right doctor or professional is deployed to the Patient most in need. Additionally , these Systems can help improve Patient’s Satisfaction and expedite the healing process .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5164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135112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DESIGN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+mn-lt"/>
              </a:rPr>
            </a:b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5308" y="426067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Login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Module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735263" y="424246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Hospital Module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25218" y="126490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 Light" panose="020E0502030303020204" pitchFamily="34" charset="0"/>
              </a:rPr>
              <a:t>Health</a:t>
            </a:r>
          </a:p>
          <a:p>
            <a:pPr algn="ctr"/>
            <a:r>
              <a:rPr lang="en-US" sz="1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 Light" panose="020E0502030303020204" pitchFamily="34" charset="0"/>
              </a:rPr>
              <a:t>Care</a:t>
            </a:r>
          </a:p>
          <a:p>
            <a:pPr algn="ctr"/>
            <a:r>
              <a:rPr lang="en-US" sz="1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 Light" panose="020E0502030303020204" pitchFamily="34" charset="0"/>
              </a:rPr>
              <a:t>Analyzer</a:t>
            </a:r>
            <a:endParaRPr lang="en-US" sz="1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25218" y="424246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Doctor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Module</a:t>
            </a:r>
            <a:endParaRPr lang="en-US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05128" y="424246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Tips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Module</a:t>
            </a:r>
            <a:endParaRPr lang="en-US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15173" y="424246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Disease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Module</a:t>
            </a:r>
            <a:endParaRPr lang="en-US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339058" y="3618304"/>
            <a:ext cx="8759820" cy="662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39058" y="3606262"/>
            <a:ext cx="0" cy="6423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0"/>
          </p:cNvCxnSpPr>
          <p:nvPr/>
        </p:nvCxnSpPr>
        <p:spPr>
          <a:xfrm>
            <a:off x="3529013" y="3651427"/>
            <a:ext cx="0" cy="5910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3" idx="0"/>
          </p:cNvCxnSpPr>
          <p:nvPr/>
        </p:nvCxnSpPr>
        <p:spPr>
          <a:xfrm>
            <a:off x="5718968" y="3674010"/>
            <a:ext cx="0" cy="5684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7" idx="0"/>
          </p:cNvCxnSpPr>
          <p:nvPr/>
        </p:nvCxnSpPr>
        <p:spPr>
          <a:xfrm>
            <a:off x="7908923" y="3696592"/>
            <a:ext cx="0" cy="5458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5" idx="0"/>
          </p:cNvCxnSpPr>
          <p:nvPr/>
        </p:nvCxnSpPr>
        <p:spPr>
          <a:xfrm>
            <a:off x="10098878" y="3696592"/>
            <a:ext cx="0" cy="5458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4"/>
          </p:cNvCxnSpPr>
          <p:nvPr/>
        </p:nvCxnSpPr>
        <p:spPr>
          <a:xfrm>
            <a:off x="5718968" y="2852407"/>
            <a:ext cx="0" cy="8972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35933" y="5283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22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MODULE DESCRIPTION 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8352" y="1604090"/>
            <a:ext cx="10515600" cy="52539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ndara Light"/>
              </a:rPr>
              <a:t>LOGIN MODULE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ndara Light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IN THIS MODULE THE USER LOG INTO THE ONLINE PORTAL  EITHER USING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THEIR ID OR REGISTRATION DETAILS.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ndara Light"/>
              </a:rPr>
              <a:t>HOSPITAL MODULE 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 IN THIS MODULE WE INCLUDE DETAILS OF VARIOUS HOSPITALS ACCORDING TO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NEEDS OF THE USER.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ndara Light"/>
              </a:rPr>
              <a:t>DOCTOR MODULE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IN THIS MODULE WE ANALYZE THE CONDITIONS OF THE USER AND SUGGEST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THE BEST DOCTORS AROUND.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8134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8352" y="1604090"/>
            <a:ext cx="10515600" cy="52539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ndara Light"/>
              </a:rPr>
              <a:t>DISEASE MODULE 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 IN THIS MODULE WE INCLUDE DETAILS OF DIFFERENT TYPES OF DISEASES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THAT ARE COMMONLY SEEN AMONG PEOPLE AND ANALYZE THE SYMPTOMS 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ndara Light"/>
              </a:rPr>
              <a:t>TIPS MODULE 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 IN THIS MODULE WE PROVIDE VARIOUS HEALTH TIPS TO THE USERS FOR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ndara Ligh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 Light"/>
              </a:rPr>
              <a:t>   AVOIDING SEVERAL DISEASES.</a:t>
            </a:r>
          </a:p>
        </p:txBody>
      </p:sp>
    </p:spTree>
    <p:extLst>
      <p:ext uri="{BB962C8B-B14F-4D97-AF65-F5344CB8AC3E}">
        <p14:creationId xmlns:p14="http://schemas.microsoft.com/office/powerpoint/2010/main" xmlns="" val="38553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ndara Light" pitchFamily="34" charset="0"/>
              </a:rPr>
              <a:t>USER</a:t>
            </a:r>
          </a:p>
          <a:p>
            <a:r>
              <a:rPr lang="en-US" dirty="0" smtClean="0">
                <a:solidFill>
                  <a:schemeClr val="bg1"/>
                </a:solidFill>
                <a:latin typeface="Candara Light" pitchFamily="34" charset="0"/>
              </a:rPr>
              <a:t>ADMINISTRATER</a:t>
            </a:r>
          </a:p>
          <a:p>
            <a:r>
              <a:rPr lang="en-US" dirty="0" smtClean="0">
                <a:solidFill>
                  <a:schemeClr val="bg1"/>
                </a:solidFill>
                <a:latin typeface="Candara Light" pitchFamily="34" charset="0"/>
              </a:rPr>
              <a:t>DOCTOR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TABLE : USER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5542681"/>
              </p:ext>
            </p:extLst>
          </p:nvPr>
        </p:nvGraphicFramePr>
        <p:xfrm>
          <a:off x="1005625" y="1690688"/>
          <a:ext cx="5073203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1288"/>
                <a:gridCol w="2591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Phone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Phone no(alt)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Bloodgroup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545054"/>
              </p:ext>
            </p:extLst>
          </p:nvPr>
        </p:nvGraphicFramePr>
        <p:xfrm>
          <a:off x="6067022" y="1694244"/>
          <a:ext cx="2136820" cy="444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6820"/>
              </a:tblGrid>
              <a:tr h="361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419797"/>
              </p:ext>
            </p:extLst>
          </p:nvPr>
        </p:nvGraphicFramePr>
        <p:xfrm>
          <a:off x="8192036" y="1690688"/>
          <a:ext cx="2265609" cy="444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609"/>
              </a:tblGrid>
              <a:tr h="32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6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TABLE : HOSPITAL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1391127"/>
              </p:ext>
            </p:extLst>
          </p:nvPr>
        </p:nvGraphicFramePr>
        <p:xfrm>
          <a:off x="988811" y="1557383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DATATYPE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H_id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H_name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H_address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H_ph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H_email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H_img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H_Payment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9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The Healthcare Analyzer.</MediaServiceKeyPoints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666</Words>
  <Application>Microsoft Office PowerPoint</Application>
  <PresentationFormat>Custom</PresentationFormat>
  <Paragraphs>347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C E S O { Healthcare Analyzer }</vt:lpstr>
      <vt:lpstr>TEAM MEMBERS : </vt:lpstr>
      <vt:lpstr>ABSTRACT</vt:lpstr>
      <vt:lpstr>Project analysis slide 4</vt:lpstr>
      <vt:lpstr>MODULE DESCRIPTION :</vt:lpstr>
      <vt:lpstr>Slide 6</vt:lpstr>
      <vt:lpstr>USERS</vt:lpstr>
      <vt:lpstr>TABLE : USER</vt:lpstr>
      <vt:lpstr>TABLE : HOSPITAL</vt:lpstr>
      <vt:lpstr>TABLE : HOSPITAL SPECIALIZATION</vt:lpstr>
      <vt:lpstr>TABLE : DOCTOR</vt:lpstr>
      <vt:lpstr>TABLE : DOCTOR SPECIALIZATION</vt:lpstr>
      <vt:lpstr>TABLE : DISEASE</vt:lpstr>
      <vt:lpstr>TABLE : TIPS</vt:lpstr>
      <vt:lpstr>TABLE : USER COMMENT</vt:lpstr>
      <vt:lpstr>TABLE : DOCTOR COMMENT</vt:lpstr>
      <vt:lpstr>TABLE : USER FEEDBACK</vt:lpstr>
      <vt:lpstr>DFD</vt:lpstr>
      <vt:lpstr>  DFD</vt:lpstr>
      <vt:lpstr>  DFD</vt:lpstr>
      <vt:lpstr>Slide 21</vt:lpstr>
      <vt:lpstr>SYSTEM  REQUIREMENTS</vt:lpstr>
      <vt:lpstr>Slide 23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ACESO</dc:title>
  <dc:creator/>
  <cp:lastModifiedBy/>
  <cp:revision>1</cp:revision>
  <dcterms:created xsi:type="dcterms:W3CDTF">2019-09-28T06:55:47Z</dcterms:created>
  <dcterms:modified xsi:type="dcterms:W3CDTF">2019-12-09T17:37:31Z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