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0BC70E-3049-496A-801B-957FCD429F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uber_swe_dana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8392E6-2AB5-4A99-9AF8-CE88780DC3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17-10-2023 21:38:37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0" name="slide10">
            <a:extLst>
              <a:ext uri="{FF2B5EF4-FFF2-40B4-BE49-F238E27FC236}">
                <a16:creationId xmlns:a16="http://schemas.microsoft.com/office/drawing/2014/main" id="{0BDC56DC-6E10-4766-A81F-2ECF67B479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1" name="slide11">
            <a:extLst>
              <a:ext uri="{FF2B5EF4-FFF2-40B4-BE49-F238E27FC236}">
                <a16:creationId xmlns:a16="http://schemas.microsoft.com/office/drawing/2014/main" id="{9030DF34-1D96-4C0B-919E-A41778681C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2" name="slide12">
            <a:extLst>
              <a:ext uri="{FF2B5EF4-FFF2-40B4-BE49-F238E27FC236}">
                <a16:creationId xmlns:a16="http://schemas.microsoft.com/office/drawing/2014/main" id="{F9E53F1B-5B45-41A3-B30C-95BC7658A6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3" name="slide13">
            <a:extLst>
              <a:ext uri="{FF2B5EF4-FFF2-40B4-BE49-F238E27FC236}">
                <a16:creationId xmlns:a16="http://schemas.microsoft.com/office/drawing/2014/main" id="{E49B2C75-0266-4377-AF95-DC4EBF066E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4" name="slide14">
            <a:extLst>
              <a:ext uri="{FF2B5EF4-FFF2-40B4-BE49-F238E27FC236}">
                <a16:creationId xmlns:a16="http://schemas.microsoft.com/office/drawing/2014/main" id="{92CB2E2D-0E68-40FF-9519-3C28CE9CBC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5" name="slide15">
            <a:extLst>
              <a:ext uri="{FF2B5EF4-FFF2-40B4-BE49-F238E27FC236}">
                <a16:creationId xmlns:a16="http://schemas.microsoft.com/office/drawing/2014/main" id="{168BC82F-403A-4E33-8D3D-6F0D82AB96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8C5000E-2DFB-48FF-A46D-965878AD6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2" y="0"/>
            <a:ext cx="11282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337C7A6A-B777-419F-A16A-1C27A4D00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4" y="0"/>
            <a:ext cx="11091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71552AC-A732-41A3-A735-104FBE6F60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5" y="0"/>
            <a:ext cx="10624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B205E587-6A6C-41C2-93DE-3025422A71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5" y="0"/>
            <a:ext cx="10624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453DD47-4401-433E-87F2-3A6A3D606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6" y="0"/>
            <a:ext cx="10551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C403959D-CC79-4486-9537-8C00BA0DE5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75" y="0"/>
            <a:ext cx="1039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18C39A83-DBE0-4D94-8EC0-B6EE733EAE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9" name="slide9">
            <a:extLst>
              <a:ext uri="{FF2B5EF4-FFF2-40B4-BE49-F238E27FC236}">
                <a16:creationId xmlns:a16="http://schemas.microsoft.com/office/drawing/2014/main" id="{837574E7-BB97-4868-9CB5-07C43C115E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2023-10-17T16:08:44Z</dcterms:created>
  <dcterms:modified xsi:type="dcterms:W3CDTF">2023-10-17T16:08:44Z</dcterms:modified>
</cp:coreProperties>
</file>