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9" r:id="rId2"/>
    <p:sldId id="260" r:id="rId3"/>
    <p:sldId id="262" r:id="rId4"/>
    <p:sldId id="266" r:id="rId5"/>
    <p:sldId id="256" r:id="rId6"/>
    <p:sldId id="264" r:id="rId7"/>
    <p:sldId id="263" r:id="rId8"/>
    <p:sldId id="265" r:id="rId9"/>
    <p:sldId id="267" r:id="rId10"/>
    <p:sldId id="268" r:id="rId11"/>
    <p:sldId id="269" r:id="rId12"/>
    <p:sldId id="270" r:id="rId13"/>
    <p:sldId id="274"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41" autoAdjust="0"/>
  </p:normalViewPr>
  <p:slideViewPr>
    <p:cSldViewPr snapToGrid="0">
      <p:cViewPr varScale="1">
        <p:scale>
          <a:sx n="79" d="100"/>
          <a:sy n="79"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29219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EBA57-E339-4506-932C-B694ED74650F}"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377960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3280495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95990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46679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992725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952426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3095819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52001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7875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00913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EBA57-E339-4506-932C-B694ED74650F}"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27562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EBA57-E339-4506-932C-B694ED74650F}"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363889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35262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14938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DEEBA57-E339-4506-932C-B694ED74650F}" type="datetimeFigureOut">
              <a:rPr lang="en-IN" smtClean="0"/>
              <a:t>16-10-2023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13386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EBA57-E339-4506-932C-B694ED74650F}"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42660-EF53-404A-8F94-C5D340D08150}" type="slidenum">
              <a:rPr lang="en-IN" smtClean="0"/>
              <a:t>‹#›</a:t>
            </a:fld>
            <a:endParaRPr lang="en-IN"/>
          </a:p>
        </p:txBody>
      </p:sp>
    </p:spTree>
    <p:extLst>
      <p:ext uri="{BB962C8B-B14F-4D97-AF65-F5344CB8AC3E}">
        <p14:creationId xmlns:p14="http://schemas.microsoft.com/office/powerpoint/2010/main" val="322609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EBA57-E339-4506-932C-B694ED74650F}" type="datetimeFigureOut">
              <a:rPr lang="en-IN" smtClean="0"/>
              <a:t>16-10-2023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342660-EF53-404A-8F94-C5D340D08150}" type="slidenum">
              <a:rPr lang="en-IN" smtClean="0"/>
              <a:t>‹#›</a:t>
            </a:fld>
            <a:endParaRPr lang="en-IN"/>
          </a:p>
        </p:txBody>
      </p:sp>
    </p:spTree>
    <p:extLst>
      <p:ext uri="{BB962C8B-B14F-4D97-AF65-F5344CB8AC3E}">
        <p14:creationId xmlns:p14="http://schemas.microsoft.com/office/powerpoint/2010/main" val="1317468694"/>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mural.co/template/8734e26b-e4c9-45b9-a5ba-03ce4aa3c700/ca1d645e-05be-4feb-94bb-f670d5f20e7c"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hyperlink" Target="https://app.mural.co/template/6a062671-89ee-4b76-9409-2603d8b098be/ca270343-1d54-4952-9d8c-fbc303ffd0f2" TargetMode="External"/><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hyperlink" Target="https://app.mural.co/template/b7114010-3a67-4d63-a51d-6f2cedc9633f/c1b465ab-57af-4624-8faf-ebb312edc0eb" TargetMode="External"/><Relationship Id="rId2" Type="http://schemas.openxmlformats.org/officeDocument/2006/relationships/hyperlink" Target="https://app.mural.co/template/e5a93b7b-49f2-48c9-afd7-a635d860eba6/93f1b98d-b2d2-4695-8e85-7e9c0d2fd9b9" TargetMode="Externa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hyperlink" Target="https://support.mural.co/en/articles/2113740-facilitation-superpowers" TargetMode="External"/><Relationship Id="rId11" Type="http://schemas.openxmlformats.org/officeDocument/2006/relationships/image" Target="../media/image18.png"/><Relationship Id="rId24" Type="http://schemas.openxmlformats.org/officeDocument/2006/relationships/hyperlink" Target="https://app.mural.co/template/e95f612a-f72a-4772-bc48-545aaa04e0c9/984865a6-0a96-4472-a48d-47639307b3ca" TargetMode="External"/><Relationship Id="rId5" Type="http://schemas.openxmlformats.org/officeDocument/2006/relationships/image" Target="../media/image13.png"/><Relationship Id="rId15" Type="http://schemas.openxmlformats.org/officeDocument/2006/relationships/image" Target="../media/image22.png"/><Relationship Id="rId23" Type="http://schemas.openxmlformats.org/officeDocument/2006/relationships/image" Target="../media/image29.png"/><Relationship Id="rId28" Type="http://schemas.openxmlformats.org/officeDocument/2006/relationships/image" Target="../media/image31.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hyperlink" Target="https://muralco.typeform.com/to/CiqaHVat?typeform-source=app.mural.co" TargetMode="External"/><Relationship Id="rId27" Type="http://schemas.openxmlformats.org/officeDocument/2006/relationships/image" Target="../media/image30.png"/><Relationship Id="rId30"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468B-E422-A973-8E71-F7A7619E3B1C}"/>
              </a:ext>
            </a:extLst>
          </p:cNvPr>
          <p:cNvSpPr>
            <a:spLocks noGrp="1"/>
          </p:cNvSpPr>
          <p:nvPr>
            <p:ph type="title"/>
          </p:nvPr>
        </p:nvSpPr>
        <p:spPr>
          <a:xfrm>
            <a:off x="1086845" y="0"/>
            <a:ext cx="9770999" cy="9421091"/>
          </a:xfrm>
        </p:spPr>
        <p:txBody>
          <a:bodyPr>
            <a:normAutofit/>
          </a:bodyPr>
          <a:lstStyle/>
          <a:p>
            <a:pPr algn="ctr"/>
            <a:r>
              <a:rPr lang="en-IN" sz="6000" b="1" i="1" dirty="0"/>
              <a:t>VOYAGE VISTA: ILLUMINATING INSIGHTS FROM UBER EXPEDITIONARY ANALYSIS </a:t>
            </a:r>
          </a:p>
        </p:txBody>
      </p:sp>
      <p:pic>
        <p:nvPicPr>
          <p:cNvPr id="4" name="Picture 3">
            <a:extLst>
              <a:ext uri="{FF2B5EF4-FFF2-40B4-BE49-F238E27FC236}">
                <a16:creationId xmlns:a16="http://schemas.microsoft.com/office/drawing/2014/main" id="{C94EB40E-59ED-B170-C710-923FEBF9275B}"/>
              </a:ext>
            </a:extLst>
          </p:cNvPr>
          <p:cNvPicPr>
            <a:picLocks noChangeAspect="1"/>
          </p:cNvPicPr>
          <p:nvPr/>
        </p:nvPicPr>
        <p:blipFill>
          <a:blip r:embed="rId2"/>
          <a:stretch>
            <a:fillRect/>
          </a:stretch>
        </p:blipFill>
        <p:spPr>
          <a:xfrm>
            <a:off x="4173165" y="4021966"/>
            <a:ext cx="3599235" cy="2106460"/>
          </a:xfrm>
          <a:prstGeom prst="rect">
            <a:avLst/>
          </a:prstGeom>
        </p:spPr>
      </p:pic>
    </p:spTree>
    <p:extLst>
      <p:ext uri="{BB962C8B-B14F-4D97-AF65-F5344CB8AC3E}">
        <p14:creationId xmlns:p14="http://schemas.microsoft.com/office/powerpoint/2010/main" val="388171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12CA-B147-D489-89B4-F9EA8C047AD0}"/>
              </a:ext>
            </a:extLst>
          </p:cNvPr>
          <p:cNvSpPr>
            <a:spLocks noGrp="1"/>
          </p:cNvSpPr>
          <p:nvPr>
            <p:ph type="title"/>
          </p:nvPr>
        </p:nvSpPr>
        <p:spPr>
          <a:xfrm>
            <a:off x="646111" y="2438400"/>
            <a:ext cx="9404723" cy="2196352"/>
          </a:xfrm>
        </p:spPr>
        <p:txBody>
          <a:bodyPr/>
          <a:lstStyle/>
          <a:p>
            <a:pPr algn="ctr"/>
            <a:r>
              <a:rPr lang="en-IN" sz="9600" b="1" i="1" dirty="0"/>
              <a:t>STORY</a:t>
            </a:r>
          </a:p>
        </p:txBody>
      </p:sp>
    </p:spTree>
    <p:extLst>
      <p:ext uri="{BB962C8B-B14F-4D97-AF65-F5344CB8AC3E}">
        <p14:creationId xmlns:p14="http://schemas.microsoft.com/office/powerpoint/2010/main" val="90282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2F466D-B044-6B4A-A002-D608B426847C}"/>
              </a:ext>
            </a:extLst>
          </p:cNvPr>
          <p:cNvPicPr>
            <a:picLocks noChangeAspect="1"/>
          </p:cNvPicPr>
          <p:nvPr/>
        </p:nvPicPr>
        <p:blipFill>
          <a:blip r:embed="rId2"/>
          <a:stretch>
            <a:fillRect/>
          </a:stretch>
        </p:blipFill>
        <p:spPr>
          <a:xfrm>
            <a:off x="5865780" y="1499108"/>
            <a:ext cx="6164284" cy="4746049"/>
          </a:xfrm>
          <a:prstGeom prst="rect">
            <a:avLst/>
          </a:prstGeom>
        </p:spPr>
      </p:pic>
      <p:pic>
        <p:nvPicPr>
          <p:cNvPr id="3" name="Picture 2">
            <a:extLst>
              <a:ext uri="{FF2B5EF4-FFF2-40B4-BE49-F238E27FC236}">
                <a16:creationId xmlns:a16="http://schemas.microsoft.com/office/drawing/2014/main" id="{3A3ABFB0-E087-435E-3D49-0DC922FCD40C}"/>
              </a:ext>
            </a:extLst>
          </p:cNvPr>
          <p:cNvPicPr>
            <a:picLocks noChangeAspect="1"/>
          </p:cNvPicPr>
          <p:nvPr/>
        </p:nvPicPr>
        <p:blipFill>
          <a:blip r:embed="rId3"/>
          <a:stretch>
            <a:fillRect/>
          </a:stretch>
        </p:blipFill>
        <p:spPr>
          <a:xfrm>
            <a:off x="161936" y="1499108"/>
            <a:ext cx="5480107" cy="4746049"/>
          </a:xfrm>
          <a:prstGeom prst="rect">
            <a:avLst/>
          </a:prstGeom>
        </p:spPr>
      </p:pic>
    </p:spTree>
    <p:extLst>
      <p:ext uri="{BB962C8B-B14F-4D97-AF65-F5344CB8AC3E}">
        <p14:creationId xmlns:p14="http://schemas.microsoft.com/office/powerpoint/2010/main" val="125020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3CCFD7-F34D-917B-A792-807A2C1DC6A3}"/>
              </a:ext>
            </a:extLst>
          </p:cNvPr>
          <p:cNvPicPr>
            <a:picLocks noChangeAspect="1"/>
          </p:cNvPicPr>
          <p:nvPr/>
        </p:nvPicPr>
        <p:blipFill>
          <a:blip r:embed="rId2"/>
          <a:stretch>
            <a:fillRect/>
          </a:stretch>
        </p:blipFill>
        <p:spPr>
          <a:xfrm>
            <a:off x="195508" y="1527242"/>
            <a:ext cx="5641088" cy="4945275"/>
          </a:xfrm>
          <a:prstGeom prst="rect">
            <a:avLst/>
          </a:prstGeom>
        </p:spPr>
      </p:pic>
      <p:pic>
        <p:nvPicPr>
          <p:cNvPr id="3" name="Picture 2">
            <a:extLst>
              <a:ext uri="{FF2B5EF4-FFF2-40B4-BE49-F238E27FC236}">
                <a16:creationId xmlns:a16="http://schemas.microsoft.com/office/drawing/2014/main" id="{6517990E-F40B-7E6C-6F2D-7A557B3F3BD2}"/>
              </a:ext>
            </a:extLst>
          </p:cNvPr>
          <p:cNvPicPr>
            <a:picLocks noChangeAspect="1"/>
          </p:cNvPicPr>
          <p:nvPr/>
        </p:nvPicPr>
        <p:blipFill>
          <a:blip r:embed="rId3"/>
          <a:stretch>
            <a:fillRect/>
          </a:stretch>
        </p:blipFill>
        <p:spPr>
          <a:xfrm>
            <a:off x="6209490" y="1527242"/>
            <a:ext cx="5641088" cy="4945275"/>
          </a:xfrm>
          <a:prstGeom prst="rect">
            <a:avLst/>
          </a:prstGeom>
        </p:spPr>
      </p:pic>
    </p:spTree>
    <p:extLst>
      <p:ext uri="{BB962C8B-B14F-4D97-AF65-F5344CB8AC3E}">
        <p14:creationId xmlns:p14="http://schemas.microsoft.com/office/powerpoint/2010/main" val="278084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BD5799-E2E4-4411-0D99-E85C7A632625}"/>
              </a:ext>
            </a:extLst>
          </p:cNvPr>
          <p:cNvPicPr>
            <a:picLocks noChangeAspect="1"/>
          </p:cNvPicPr>
          <p:nvPr/>
        </p:nvPicPr>
        <p:blipFill>
          <a:blip r:embed="rId2"/>
          <a:stretch>
            <a:fillRect/>
          </a:stretch>
        </p:blipFill>
        <p:spPr>
          <a:xfrm>
            <a:off x="700391" y="1320100"/>
            <a:ext cx="5178359" cy="5127811"/>
          </a:xfrm>
          <a:prstGeom prst="rect">
            <a:avLst/>
          </a:prstGeom>
        </p:spPr>
      </p:pic>
      <p:pic>
        <p:nvPicPr>
          <p:cNvPr id="3" name="Picture 2">
            <a:extLst>
              <a:ext uri="{FF2B5EF4-FFF2-40B4-BE49-F238E27FC236}">
                <a16:creationId xmlns:a16="http://schemas.microsoft.com/office/drawing/2014/main" id="{7894C72F-8CB8-98E9-DE27-CB954F5568BA}"/>
              </a:ext>
            </a:extLst>
          </p:cNvPr>
          <p:cNvPicPr>
            <a:picLocks noChangeAspect="1"/>
          </p:cNvPicPr>
          <p:nvPr/>
        </p:nvPicPr>
        <p:blipFill>
          <a:blip r:embed="rId3"/>
          <a:stretch>
            <a:fillRect/>
          </a:stretch>
        </p:blipFill>
        <p:spPr>
          <a:xfrm>
            <a:off x="6313251" y="1320101"/>
            <a:ext cx="5342392" cy="5127811"/>
          </a:xfrm>
          <a:prstGeom prst="rect">
            <a:avLst/>
          </a:prstGeom>
        </p:spPr>
      </p:pic>
    </p:spTree>
    <p:extLst>
      <p:ext uri="{BB962C8B-B14F-4D97-AF65-F5344CB8AC3E}">
        <p14:creationId xmlns:p14="http://schemas.microsoft.com/office/powerpoint/2010/main" val="314075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99E4-5F01-0893-8359-53133B8FDC5E}"/>
              </a:ext>
            </a:extLst>
          </p:cNvPr>
          <p:cNvSpPr>
            <a:spLocks noGrp="1"/>
          </p:cNvSpPr>
          <p:nvPr>
            <p:ph type="title"/>
          </p:nvPr>
        </p:nvSpPr>
        <p:spPr>
          <a:xfrm>
            <a:off x="646111" y="2761129"/>
            <a:ext cx="9404723" cy="3164541"/>
          </a:xfrm>
        </p:spPr>
        <p:txBody>
          <a:bodyPr/>
          <a:lstStyle/>
          <a:p>
            <a:pPr algn="ctr"/>
            <a:r>
              <a:rPr lang="en-IN" sz="6600" b="1" i="1" dirty="0"/>
              <a:t>DASHBOARD</a:t>
            </a:r>
          </a:p>
        </p:txBody>
      </p:sp>
    </p:spTree>
    <p:extLst>
      <p:ext uri="{BB962C8B-B14F-4D97-AF65-F5344CB8AC3E}">
        <p14:creationId xmlns:p14="http://schemas.microsoft.com/office/powerpoint/2010/main" val="187961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6C8A88-6BA8-435A-5963-0D3BFF1070D7}"/>
              </a:ext>
            </a:extLst>
          </p:cNvPr>
          <p:cNvPicPr>
            <a:picLocks noChangeAspect="1"/>
          </p:cNvPicPr>
          <p:nvPr/>
        </p:nvPicPr>
        <p:blipFill>
          <a:blip r:embed="rId2"/>
          <a:stretch>
            <a:fillRect/>
          </a:stretch>
        </p:blipFill>
        <p:spPr>
          <a:xfrm>
            <a:off x="120869" y="573741"/>
            <a:ext cx="3249860" cy="2312895"/>
          </a:xfrm>
          <a:prstGeom prst="rect">
            <a:avLst/>
          </a:prstGeom>
        </p:spPr>
      </p:pic>
      <p:pic>
        <p:nvPicPr>
          <p:cNvPr id="3" name="Picture 2">
            <a:extLst>
              <a:ext uri="{FF2B5EF4-FFF2-40B4-BE49-F238E27FC236}">
                <a16:creationId xmlns:a16="http://schemas.microsoft.com/office/drawing/2014/main" id="{C2942C0F-B7F7-CE7A-9412-BB0DE1E9CA34}"/>
              </a:ext>
            </a:extLst>
          </p:cNvPr>
          <p:cNvPicPr>
            <a:picLocks noChangeAspect="1"/>
          </p:cNvPicPr>
          <p:nvPr/>
        </p:nvPicPr>
        <p:blipFill>
          <a:blip r:embed="rId3"/>
          <a:stretch>
            <a:fillRect/>
          </a:stretch>
        </p:blipFill>
        <p:spPr>
          <a:xfrm>
            <a:off x="3630704" y="546847"/>
            <a:ext cx="2940425" cy="2339789"/>
          </a:xfrm>
          <a:prstGeom prst="rect">
            <a:avLst/>
          </a:prstGeom>
        </p:spPr>
      </p:pic>
      <p:pic>
        <p:nvPicPr>
          <p:cNvPr id="4" name="Picture 3">
            <a:extLst>
              <a:ext uri="{FF2B5EF4-FFF2-40B4-BE49-F238E27FC236}">
                <a16:creationId xmlns:a16="http://schemas.microsoft.com/office/drawing/2014/main" id="{B8705E9F-1823-152E-BE5B-F1CA1130ADB9}"/>
              </a:ext>
            </a:extLst>
          </p:cNvPr>
          <p:cNvPicPr>
            <a:picLocks noChangeAspect="1"/>
          </p:cNvPicPr>
          <p:nvPr/>
        </p:nvPicPr>
        <p:blipFill>
          <a:blip r:embed="rId4"/>
          <a:stretch>
            <a:fillRect/>
          </a:stretch>
        </p:blipFill>
        <p:spPr>
          <a:xfrm>
            <a:off x="6831104" y="546847"/>
            <a:ext cx="3550023" cy="2339790"/>
          </a:xfrm>
          <a:prstGeom prst="rect">
            <a:avLst/>
          </a:prstGeom>
        </p:spPr>
      </p:pic>
      <p:pic>
        <p:nvPicPr>
          <p:cNvPr id="5" name="Picture 4">
            <a:extLst>
              <a:ext uri="{FF2B5EF4-FFF2-40B4-BE49-F238E27FC236}">
                <a16:creationId xmlns:a16="http://schemas.microsoft.com/office/drawing/2014/main" id="{EF17C88C-028B-4AF7-22FE-46AF2F22F85B}"/>
              </a:ext>
            </a:extLst>
          </p:cNvPr>
          <p:cNvPicPr>
            <a:picLocks noChangeAspect="1"/>
          </p:cNvPicPr>
          <p:nvPr/>
        </p:nvPicPr>
        <p:blipFill>
          <a:blip r:embed="rId5"/>
          <a:stretch>
            <a:fillRect/>
          </a:stretch>
        </p:blipFill>
        <p:spPr>
          <a:xfrm>
            <a:off x="120869" y="3218329"/>
            <a:ext cx="3249860" cy="3092824"/>
          </a:xfrm>
          <a:prstGeom prst="rect">
            <a:avLst/>
          </a:prstGeom>
        </p:spPr>
      </p:pic>
      <p:pic>
        <p:nvPicPr>
          <p:cNvPr id="6" name="Picture 5">
            <a:extLst>
              <a:ext uri="{FF2B5EF4-FFF2-40B4-BE49-F238E27FC236}">
                <a16:creationId xmlns:a16="http://schemas.microsoft.com/office/drawing/2014/main" id="{3598FAC0-148E-71D1-B311-1FCFBF1B2149}"/>
              </a:ext>
            </a:extLst>
          </p:cNvPr>
          <p:cNvPicPr>
            <a:picLocks noChangeAspect="1"/>
          </p:cNvPicPr>
          <p:nvPr/>
        </p:nvPicPr>
        <p:blipFill>
          <a:blip r:embed="rId6"/>
          <a:stretch>
            <a:fillRect/>
          </a:stretch>
        </p:blipFill>
        <p:spPr>
          <a:xfrm>
            <a:off x="3630704" y="3218329"/>
            <a:ext cx="2940425" cy="3092824"/>
          </a:xfrm>
          <a:prstGeom prst="rect">
            <a:avLst/>
          </a:prstGeom>
        </p:spPr>
      </p:pic>
      <p:pic>
        <p:nvPicPr>
          <p:cNvPr id="7" name="Picture 6">
            <a:extLst>
              <a:ext uri="{FF2B5EF4-FFF2-40B4-BE49-F238E27FC236}">
                <a16:creationId xmlns:a16="http://schemas.microsoft.com/office/drawing/2014/main" id="{F58329EF-7F2C-03D3-F210-4C0C07BD4A5E}"/>
              </a:ext>
            </a:extLst>
          </p:cNvPr>
          <p:cNvPicPr>
            <a:picLocks noChangeAspect="1"/>
          </p:cNvPicPr>
          <p:nvPr/>
        </p:nvPicPr>
        <p:blipFill>
          <a:blip r:embed="rId7"/>
          <a:stretch>
            <a:fillRect/>
          </a:stretch>
        </p:blipFill>
        <p:spPr>
          <a:xfrm>
            <a:off x="6831103" y="3003175"/>
            <a:ext cx="3550024" cy="3307978"/>
          </a:xfrm>
          <a:prstGeom prst="rect">
            <a:avLst/>
          </a:prstGeom>
        </p:spPr>
      </p:pic>
    </p:spTree>
    <p:extLst>
      <p:ext uri="{BB962C8B-B14F-4D97-AF65-F5344CB8AC3E}">
        <p14:creationId xmlns:p14="http://schemas.microsoft.com/office/powerpoint/2010/main" val="97759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DCDD-F29F-309B-030E-ABC1B1DD7DC6}"/>
              </a:ext>
            </a:extLst>
          </p:cNvPr>
          <p:cNvSpPr>
            <a:spLocks noGrp="1"/>
          </p:cNvSpPr>
          <p:nvPr>
            <p:ph type="title"/>
          </p:nvPr>
        </p:nvSpPr>
        <p:spPr>
          <a:xfrm>
            <a:off x="1148135" y="3133166"/>
            <a:ext cx="9404723" cy="1349187"/>
          </a:xfrm>
        </p:spPr>
        <p:txBody>
          <a:bodyPr/>
          <a:lstStyle/>
          <a:p>
            <a:pPr algn="ctr"/>
            <a:r>
              <a:rPr lang="en-IN" sz="6000" b="1" i="1" dirty="0"/>
              <a:t>THANK YOU</a:t>
            </a:r>
            <a:br>
              <a:rPr lang="en-IN" dirty="0"/>
            </a:br>
            <a:endParaRPr lang="en-IN" dirty="0"/>
          </a:p>
        </p:txBody>
      </p:sp>
    </p:spTree>
    <p:extLst>
      <p:ext uri="{BB962C8B-B14F-4D97-AF65-F5344CB8AC3E}">
        <p14:creationId xmlns:p14="http://schemas.microsoft.com/office/powerpoint/2010/main" val="227857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2AE50-FEAA-20C2-E76D-167BA594C275}"/>
              </a:ext>
            </a:extLst>
          </p:cNvPr>
          <p:cNvSpPr txBox="1"/>
          <p:nvPr/>
        </p:nvSpPr>
        <p:spPr>
          <a:xfrm>
            <a:off x="206189" y="502024"/>
            <a:ext cx="10237694" cy="1323439"/>
          </a:xfrm>
          <a:prstGeom prst="rect">
            <a:avLst/>
          </a:prstGeom>
          <a:noFill/>
        </p:spPr>
        <p:txBody>
          <a:bodyPr wrap="square">
            <a:spAutoFit/>
          </a:bodyPr>
          <a:lstStyle/>
          <a:p>
            <a:r>
              <a:rPr lang="en-US" sz="2000" i="1" dirty="0"/>
              <a:t>Uber is a multinational transportation network company that operates a ride-hailing platform. It was founded in 2009 by Garrett Camp and Travis Kalanick and is based in San Francisco, California. Uber provides a convenient way for individuals to request rides from drivers who use their own personal vehicles.</a:t>
            </a:r>
            <a:endParaRPr lang="en-IN" sz="2000" i="1" dirty="0"/>
          </a:p>
        </p:txBody>
      </p:sp>
      <p:sp>
        <p:nvSpPr>
          <p:cNvPr id="5" name="TextBox 4">
            <a:extLst>
              <a:ext uri="{FF2B5EF4-FFF2-40B4-BE49-F238E27FC236}">
                <a16:creationId xmlns:a16="http://schemas.microsoft.com/office/drawing/2014/main" id="{0E296FF0-AD2E-B71D-A235-E3150ECDDEBA}"/>
              </a:ext>
            </a:extLst>
          </p:cNvPr>
          <p:cNvSpPr txBox="1"/>
          <p:nvPr/>
        </p:nvSpPr>
        <p:spPr>
          <a:xfrm>
            <a:off x="206189" y="2402540"/>
            <a:ext cx="11268636" cy="2585323"/>
          </a:xfrm>
          <a:prstGeom prst="rect">
            <a:avLst/>
          </a:prstGeom>
          <a:noFill/>
        </p:spPr>
        <p:txBody>
          <a:bodyPr wrap="square">
            <a:spAutoFit/>
          </a:bodyPr>
          <a:lstStyle/>
          <a:p>
            <a:r>
              <a:rPr lang="en-US" i="1" dirty="0"/>
              <a:t>Uber Driver Analysis refers to the Analyzing the number of trips taken by Uber drivers can provide insights into their overall activity and the demand for rides in specific areas. Daily, Weekly, or Monthly Analysis: Uber's data can be analyzed on a daily, weekly, monthly basis to understand the trends and patterns of trip volumes. This analysis can help identify peak hours or days of high demand and optimize driver availability during those times. Trips can be analyzed based on geographic regions or specific cities to identify areas with higher demand. This analysis can help Uber drivers decide where to focus their driving efforts for maximum efficiency and profitability. The Major of our project is to use data Analyzing techniques to find unknown patterns in the Uber Drives dataset. The research is carried out on Uber drives data collected from the year 2016. </a:t>
            </a:r>
            <a:endParaRPr lang="en-IN" i="1" dirty="0"/>
          </a:p>
        </p:txBody>
      </p:sp>
    </p:spTree>
    <p:extLst>
      <p:ext uri="{BB962C8B-B14F-4D97-AF65-F5344CB8AC3E}">
        <p14:creationId xmlns:p14="http://schemas.microsoft.com/office/powerpoint/2010/main" val="266365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43C958-3C2C-D506-58D5-353CCD24D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304925"/>
            <a:ext cx="718185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82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E5A8-1AC1-4FE5-1C86-D3D94CF6C02E}"/>
              </a:ext>
            </a:extLst>
          </p:cNvPr>
          <p:cNvSpPr>
            <a:spLocks noGrp="1"/>
          </p:cNvSpPr>
          <p:nvPr>
            <p:ph type="title"/>
          </p:nvPr>
        </p:nvSpPr>
        <p:spPr>
          <a:xfrm>
            <a:off x="646111" y="1906621"/>
            <a:ext cx="9404723" cy="3647873"/>
          </a:xfrm>
        </p:spPr>
        <p:txBody>
          <a:bodyPr/>
          <a:lstStyle/>
          <a:p>
            <a:pPr algn="ctr"/>
            <a:r>
              <a:rPr lang="en-IN" sz="7200" b="1" i="1" dirty="0"/>
              <a:t>EMPATHY MAP AND BRAINSTORM IDEA  PRIORITIZATION</a:t>
            </a:r>
          </a:p>
        </p:txBody>
      </p:sp>
    </p:spTree>
    <p:extLst>
      <p:ext uri="{BB962C8B-B14F-4D97-AF65-F5344CB8AC3E}">
        <p14:creationId xmlns:p14="http://schemas.microsoft.com/office/powerpoint/2010/main" val="142077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03957" y="4679094"/>
            <a:ext cx="567745" cy="533992"/>
          </a:xfrm>
          <a:prstGeom prst="rect">
            <a:avLst/>
          </a:prstGeom>
          <a:solidFill>
            <a:srgbClr val="D8C7FF"/>
          </a:solidFill>
        </p:spPr>
        <p:txBody>
          <a:bodyPr vert="horz" wrap="square" lIns="0" tIns="26860" rIns="0" bIns="0" rtlCol="0">
            <a:spAutoFit/>
          </a:bodyPr>
          <a:lstStyle/>
          <a:p>
            <a:pPr marL="16461" marR="51550">
              <a:lnSpc>
                <a:spcPts val="791"/>
              </a:lnSpc>
              <a:spcBef>
                <a:spcPts val="211"/>
              </a:spcBef>
            </a:pPr>
            <a:r>
              <a:rPr sz="665" b="1" i="1" spc="-24" dirty="0">
                <a:solidFill>
                  <a:schemeClr val="bg1"/>
                </a:solidFill>
                <a:latin typeface="Trebuchet MS"/>
                <a:cs typeface="Trebuchet MS"/>
              </a:rPr>
              <a:t>Door-to-door </a:t>
            </a:r>
            <a:r>
              <a:rPr sz="665" b="1" i="1" spc="-196" dirty="0">
                <a:solidFill>
                  <a:schemeClr val="bg1"/>
                </a:solidFill>
                <a:latin typeface="Trebuchet MS"/>
                <a:cs typeface="Trebuchet MS"/>
              </a:rPr>
              <a:t> </a:t>
            </a:r>
            <a:r>
              <a:rPr sz="665" b="1" i="1" spc="-10" dirty="0">
                <a:solidFill>
                  <a:schemeClr val="bg1"/>
                </a:solidFill>
                <a:latin typeface="Trebuchet MS"/>
                <a:cs typeface="Trebuchet MS"/>
              </a:rPr>
              <a:t>convenienc</a:t>
            </a:r>
            <a:r>
              <a:rPr sz="665" b="1" i="1" spc="-14" dirty="0">
                <a:solidFill>
                  <a:schemeClr val="bg1"/>
                </a:solidFill>
                <a:latin typeface="Trebuchet MS"/>
                <a:cs typeface="Trebuchet MS"/>
              </a:rPr>
              <a:t>e</a:t>
            </a:r>
            <a:r>
              <a:rPr sz="665" b="1" i="1" spc="-68" dirty="0">
                <a:solidFill>
                  <a:schemeClr val="bg1"/>
                </a:solidFill>
                <a:latin typeface="Trebuchet MS"/>
                <a:cs typeface="Trebuchet MS"/>
              </a:rPr>
              <a:t>,  </a:t>
            </a:r>
            <a:r>
              <a:rPr sz="665" b="1" i="1" spc="-34" dirty="0">
                <a:solidFill>
                  <a:schemeClr val="bg1"/>
                </a:solidFill>
                <a:latin typeface="Trebuchet MS"/>
                <a:cs typeface="Trebuchet MS"/>
              </a:rPr>
              <a:t>safet</a:t>
            </a:r>
            <a:r>
              <a:rPr sz="665" b="1" i="1" spc="-77" dirty="0">
                <a:solidFill>
                  <a:schemeClr val="bg1"/>
                </a:solidFill>
                <a:latin typeface="Trebuchet MS"/>
                <a:cs typeface="Trebuchet MS"/>
              </a:rPr>
              <a:t>y</a:t>
            </a:r>
            <a:r>
              <a:rPr sz="665" b="1" i="1" spc="-78" dirty="0">
                <a:solidFill>
                  <a:schemeClr val="bg1"/>
                </a:solidFill>
                <a:latin typeface="Trebuchet MS"/>
                <a:cs typeface="Trebuchet MS"/>
              </a:rPr>
              <a:t>,</a:t>
            </a:r>
            <a:r>
              <a:rPr sz="665" b="1" i="1" spc="-34" dirty="0">
                <a:solidFill>
                  <a:schemeClr val="bg1"/>
                </a:solidFill>
                <a:latin typeface="Trebuchet MS"/>
                <a:cs typeface="Trebuchet MS"/>
              </a:rPr>
              <a:t> </a:t>
            </a:r>
            <a:r>
              <a:rPr sz="665" b="1" i="1" spc="-14" dirty="0">
                <a:solidFill>
                  <a:schemeClr val="bg1"/>
                </a:solidFill>
                <a:latin typeface="Trebuchet MS"/>
                <a:cs typeface="Trebuchet MS"/>
              </a:rPr>
              <a:t>and  </a:t>
            </a:r>
            <a:r>
              <a:rPr sz="665" b="1" i="1" spc="-34" dirty="0">
                <a:solidFill>
                  <a:schemeClr val="bg1"/>
                </a:solidFill>
                <a:latin typeface="Trebuchet MS"/>
                <a:cs typeface="Trebuchet MS"/>
              </a:rPr>
              <a:t>reliable </a:t>
            </a:r>
            <a:r>
              <a:rPr sz="665" b="1" i="1" spc="-32" dirty="0">
                <a:solidFill>
                  <a:schemeClr val="bg1"/>
                </a:solidFill>
                <a:latin typeface="Trebuchet MS"/>
                <a:cs typeface="Trebuchet MS"/>
              </a:rPr>
              <a:t> </a:t>
            </a:r>
            <a:r>
              <a:rPr sz="665" b="1" i="1" spc="-44" dirty="0">
                <a:solidFill>
                  <a:schemeClr val="bg1"/>
                </a:solidFill>
                <a:latin typeface="Trebuchet MS"/>
                <a:cs typeface="Trebuchet MS"/>
              </a:rPr>
              <a:t>quantity.</a:t>
            </a:r>
            <a:endParaRPr sz="665">
              <a:solidFill>
                <a:schemeClr val="bg1"/>
              </a:solidFill>
              <a:latin typeface="Trebuchet MS"/>
              <a:cs typeface="Trebuchet MS"/>
            </a:endParaRPr>
          </a:p>
        </p:txBody>
      </p:sp>
      <p:sp>
        <p:nvSpPr>
          <p:cNvPr id="3" name="object 3"/>
          <p:cNvSpPr txBox="1"/>
          <p:nvPr/>
        </p:nvSpPr>
        <p:spPr>
          <a:xfrm>
            <a:off x="3301524" y="5333451"/>
            <a:ext cx="619299" cy="539506"/>
          </a:xfrm>
          <a:prstGeom prst="rect">
            <a:avLst/>
          </a:prstGeom>
          <a:solidFill>
            <a:srgbClr val="D8C7FF"/>
          </a:solidFill>
        </p:spPr>
        <p:txBody>
          <a:bodyPr vert="horz" wrap="square" lIns="0" tIns="84263" rIns="0" bIns="0" rtlCol="0">
            <a:spAutoFit/>
          </a:bodyPr>
          <a:lstStyle/>
          <a:p>
            <a:pPr marL="16461" marR="29457">
              <a:lnSpc>
                <a:spcPts val="866"/>
              </a:lnSpc>
              <a:spcBef>
                <a:spcPts val="663"/>
              </a:spcBef>
            </a:pPr>
            <a:r>
              <a:rPr sz="733" b="1" i="1" dirty="0">
                <a:solidFill>
                  <a:schemeClr val="bg1"/>
                </a:solidFill>
                <a:latin typeface="Trebuchet MS"/>
                <a:cs typeface="Trebuchet MS"/>
              </a:rPr>
              <a:t>Surge</a:t>
            </a:r>
            <a:r>
              <a:rPr sz="733" b="1" i="1" spc="-39" dirty="0">
                <a:solidFill>
                  <a:schemeClr val="bg1"/>
                </a:solidFill>
                <a:latin typeface="Trebuchet MS"/>
                <a:cs typeface="Trebuchet MS"/>
              </a:rPr>
              <a:t> </a:t>
            </a:r>
            <a:r>
              <a:rPr sz="733" b="1" i="1" spc="-34" dirty="0">
                <a:solidFill>
                  <a:schemeClr val="bg1"/>
                </a:solidFill>
                <a:latin typeface="Trebuchet MS"/>
                <a:cs typeface="Trebuchet MS"/>
              </a:rPr>
              <a:t>pricing,  </a:t>
            </a:r>
            <a:r>
              <a:rPr sz="733" b="1" i="1" spc="-39" dirty="0">
                <a:solidFill>
                  <a:schemeClr val="bg1"/>
                </a:solidFill>
                <a:latin typeface="Trebuchet MS"/>
                <a:cs typeface="Trebuchet MS"/>
              </a:rPr>
              <a:t>betters </a:t>
            </a:r>
            <a:r>
              <a:rPr sz="733" b="1" i="1" spc="-27" dirty="0">
                <a:solidFill>
                  <a:schemeClr val="bg1"/>
                </a:solidFill>
                <a:latin typeface="Trebuchet MS"/>
                <a:cs typeface="Trebuchet MS"/>
              </a:rPr>
              <a:t>cars  </a:t>
            </a:r>
            <a:r>
              <a:rPr sz="733" b="1" i="1" spc="-22" dirty="0">
                <a:solidFill>
                  <a:schemeClr val="bg1"/>
                </a:solidFill>
                <a:latin typeface="Trebuchet MS"/>
                <a:cs typeface="Trebuchet MS"/>
              </a:rPr>
              <a:t>and</a:t>
            </a:r>
            <a:r>
              <a:rPr sz="733" b="1" i="1" spc="-39" dirty="0">
                <a:solidFill>
                  <a:schemeClr val="bg1"/>
                </a:solidFill>
                <a:latin typeface="Trebuchet MS"/>
                <a:cs typeface="Trebuchet MS"/>
              </a:rPr>
              <a:t> </a:t>
            </a:r>
            <a:r>
              <a:rPr sz="733" b="1" i="1" spc="-41" dirty="0">
                <a:solidFill>
                  <a:schemeClr val="bg1"/>
                </a:solidFill>
                <a:latin typeface="Trebuchet MS"/>
                <a:cs typeface="Trebuchet MS"/>
              </a:rPr>
              <a:t>driver  ratings.</a:t>
            </a:r>
            <a:endParaRPr sz="733">
              <a:solidFill>
                <a:schemeClr val="bg1"/>
              </a:solidFill>
              <a:latin typeface="Trebuchet MS"/>
              <a:cs typeface="Trebuchet MS"/>
            </a:endParaRPr>
          </a:p>
        </p:txBody>
      </p:sp>
      <p:sp>
        <p:nvSpPr>
          <p:cNvPr id="4" name="object 4"/>
          <p:cNvSpPr txBox="1"/>
          <p:nvPr/>
        </p:nvSpPr>
        <p:spPr>
          <a:xfrm>
            <a:off x="4666571" y="3954553"/>
            <a:ext cx="673236" cy="638738"/>
          </a:xfrm>
          <a:prstGeom prst="rect">
            <a:avLst/>
          </a:prstGeom>
          <a:solidFill>
            <a:srgbClr val="D8C7FF"/>
          </a:solidFill>
        </p:spPr>
        <p:txBody>
          <a:bodyPr vert="horz" wrap="square" lIns="0" tIns="22961" rIns="0" bIns="0" rtlCol="0">
            <a:spAutoFit/>
          </a:bodyPr>
          <a:lstStyle/>
          <a:p>
            <a:pPr marL="16461" marR="30107">
              <a:lnSpc>
                <a:spcPts val="808"/>
              </a:lnSpc>
              <a:spcBef>
                <a:spcPts val="181"/>
              </a:spcBef>
            </a:pPr>
            <a:r>
              <a:rPr sz="682" b="1" i="1" spc="9" dirty="0">
                <a:solidFill>
                  <a:schemeClr val="bg1"/>
                </a:solidFill>
                <a:latin typeface="Trebuchet MS"/>
                <a:cs typeface="Trebuchet MS"/>
              </a:rPr>
              <a:t>Uses</a:t>
            </a:r>
            <a:r>
              <a:rPr sz="682" b="1" i="1" spc="-36" dirty="0">
                <a:solidFill>
                  <a:schemeClr val="bg1"/>
                </a:solidFill>
                <a:latin typeface="Trebuchet MS"/>
                <a:cs typeface="Trebuchet MS"/>
              </a:rPr>
              <a:t> </a:t>
            </a:r>
            <a:r>
              <a:rPr sz="682" b="1" i="1" spc="-44" dirty="0">
                <a:solidFill>
                  <a:schemeClr val="bg1"/>
                </a:solidFill>
                <a:latin typeface="Trebuchet MS"/>
                <a:cs typeface="Trebuchet MS"/>
              </a:rPr>
              <a:t>data</a:t>
            </a:r>
            <a:r>
              <a:rPr sz="682" b="1" i="1" spc="-36" dirty="0">
                <a:solidFill>
                  <a:schemeClr val="bg1"/>
                </a:solidFill>
                <a:latin typeface="Trebuchet MS"/>
                <a:cs typeface="Trebuchet MS"/>
              </a:rPr>
              <a:t> </a:t>
            </a:r>
            <a:r>
              <a:rPr sz="682" b="1" i="1" spc="-32" dirty="0">
                <a:solidFill>
                  <a:schemeClr val="bg1"/>
                </a:solidFill>
                <a:latin typeface="Trebuchet MS"/>
                <a:cs typeface="Trebuchet MS"/>
              </a:rPr>
              <a:t>to  </a:t>
            </a:r>
            <a:r>
              <a:rPr sz="682" b="1" i="1" spc="-27" dirty="0">
                <a:solidFill>
                  <a:schemeClr val="bg1"/>
                </a:solidFill>
                <a:latin typeface="Trebuchet MS"/>
                <a:cs typeface="Trebuchet MS"/>
              </a:rPr>
              <a:t>improve</a:t>
            </a:r>
            <a:r>
              <a:rPr sz="682" b="1" i="1" spc="-36" dirty="0">
                <a:solidFill>
                  <a:schemeClr val="bg1"/>
                </a:solidFill>
                <a:latin typeface="Trebuchet MS"/>
                <a:cs typeface="Trebuchet MS"/>
              </a:rPr>
              <a:t> </a:t>
            </a:r>
            <a:r>
              <a:rPr sz="682" b="1" i="1" spc="-15" dirty="0">
                <a:solidFill>
                  <a:schemeClr val="bg1"/>
                </a:solidFill>
                <a:latin typeface="Trebuchet MS"/>
                <a:cs typeface="Trebuchet MS"/>
              </a:rPr>
              <a:t>and  </a:t>
            </a:r>
            <a:r>
              <a:rPr sz="682" b="1" i="1" spc="-31" dirty="0">
                <a:solidFill>
                  <a:schemeClr val="bg1"/>
                </a:solidFill>
                <a:latin typeface="Trebuchet MS"/>
                <a:cs typeface="Trebuchet MS"/>
              </a:rPr>
              <a:t>automate</a:t>
            </a:r>
            <a:r>
              <a:rPr sz="682" b="1" i="1" spc="-36" dirty="0">
                <a:solidFill>
                  <a:schemeClr val="bg1"/>
                </a:solidFill>
                <a:latin typeface="Trebuchet MS"/>
                <a:cs typeface="Trebuchet MS"/>
              </a:rPr>
              <a:t> </a:t>
            </a:r>
            <a:r>
              <a:rPr sz="682" b="1" i="1" spc="-43" dirty="0">
                <a:solidFill>
                  <a:schemeClr val="bg1"/>
                </a:solidFill>
                <a:latin typeface="Trebuchet MS"/>
                <a:cs typeface="Trebuchet MS"/>
              </a:rPr>
              <a:t>all  </a:t>
            </a:r>
            <a:r>
              <a:rPr sz="682" b="1" i="1" spc="-20" dirty="0">
                <a:solidFill>
                  <a:schemeClr val="bg1"/>
                </a:solidFill>
                <a:latin typeface="Trebuchet MS"/>
                <a:cs typeface="Trebuchet MS"/>
              </a:rPr>
              <a:t>aspects</a:t>
            </a:r>
            <a:r>
              <a:rPr sz="682" b="1" i="1" spc="-36" dirty="0">
                <a:solidFill>
                  <a:schemeClr val="bg1"/>
                </a:solidFill>
                <a:latin typeface="Trebuchet MS"/>
                <a:cs typeface="Trebuchet MS"/>
              </a:rPr>
              <a:t> of </a:t>
            </a:r>
            <a:r>
              <a:rPr sz="682" b="1" i="1" spc="-19" dirty="0">
                <a:solidFill>
                  <a:schemeClr val="bg1"/>
                </a:solidFill>
                <a:latin typeface="Trebuchet MS"/>
                <a:cs typeface="Trebuchet MS"/>
              </a:rPr>
              <a:t>uber  </a:t>
            </a:r>
            <a:r>
              <a:rPr sz="682" b="1" i="1" spc="-22" dirty="0">
                <a:solidFill>
                  <a:schemeClr val="bg1"/>
                </a:solidFill>
                <a:latin typeface="Trebuchet MS"/>
                <a:cs typeface="Trebuchet MS"/>
              </a:rPr>
              <a:t>core</a:t>
            </a:r>
            <a:r>
              <a:rPr sz="682" b="1" i="1" spc="-36" dirty="0">
                <a:solidFill>
                  <a:schemeClr val="bg1"/>
                </a:solidFill>
                <a:latin typeface="Trebuchet MS"/>
                <a:cs typeface="Trebuchet MS"/>
              </a:rPr>
              <a:t> </a:t>
            </a:r>
            <a:r>
              <a:rPr sz="682" b="1" i="1" spc="-24" dirty="0">
                <a:solidFill>
                  <a:schemeClr val="bg1"/>
                </a:solidFill>
                <a:latin typeface="Trebuchet MS"/>
                <a:cs typeface="Trebuchet MS"/>
              </a:rPr>
              <a:t>ridesharing  </a:t>
            </a:r>
            <a:r>
              <a:rPr sz="682" b="1" i="1" spc="-29" dirty="0">
                <a:solidFill>
                  <a:schemeClr val="bg1"/>
                </a:solidFill>
                <a:latin typeface="Trebuchet MS"/>
                <a:cs typeface="Trebuchet MS"/>
              </a:rPr>
              <a:t>products.</a:t>
            </a:r>
            <a:endParaRPr sz="682">
              <a:solidFill>
                <a:schemeClr val="bg1"/>
              </a:solidFill>
              <a:latin typeface="Trebuchet MS"/>
              <a:cs typeface="Trebuchet MS"/>
            </a:endParaRPr>
          </a:p>
        </p:txBody>
      </p:sp>
      <p:sp>
        <p:nvSpPr>
          <p:cNvPr id="5" name="object 5"/>
          <p:cNvSpPr/>
          <p:nvPr/>
        </p:nvSpPr>
        <p:spPr>
          <a:xfrm>
            <a:off x="6727404" y="4135296"/>
            <a:ext cx="587241" cy="587241"/>
          </a:xfrm>
          <a:custGeom>
            <a:avLst/>
            <a:gdLst/>
            <a:ahLst/>
            <a:cxnLst/>
            <a:rect l="l" t="t" r="r" b="b"/>
            <a:pathLst>
              <a:path w="1721484" h="1721484">
                <a:moveTo>
                  <a:pt x="0" y="0"/>
                </a:moveTo>
                <a:lnTo>
                  <a:pt x="1721207" y="0"/>
                </a:lnTo>
                <a:lnTo>
                  <a:pt x="1721207" y="1721207"/>
                </a:lnTo>
                <a:lnTo>
                  <a:pt x="0" y="1721207"/>
                </a:lnTo>
                <a:lnTo>
                  <a:pt x="0" y="0"/>
                </a:lnTo>
                <a:close/>
              </a:path>
            </a:pathLst>
          </a:custGeom>
          <a:solidFill>
            <a:srgbClr val="949474"/>
          </a:solidFill>
        </p:spPr>
        <p:txBody>
          <a:bodyPr wrap="square" lIns="0" tIns="0" rIns="0" bIns="0" rtlCol="0"/>
          <a:lstStyle/>
          <a:p>
            <a:endParaRPr sz="614">
              <a:solidFill>
                <a:schemeClr val="bg1"/>
              </a:solidFill>
            </a:endParaRPr>
          </a:p>
        </p:txBody>
      </p:sp>
      <p:sp>
        <p:nvSpPr>
          <p:cNvPr id="6" name="object 6"/>
          <p:cNvSpPr txBox="1"/>
          <p:nvPr/>
        </p:nvSpPr>
        <p:spPr>
          <a:xfrm>
            <a:off x="6739586" y="4221101"/>
            <a:ext cx="523123" cy="515388"/>
          </a:xfrm>
          <a:prstGeom prst="rect">
            <a:avLst/>
          </a:prstGeom>
        </p:spPr>
        <p:txBody>
          <a:bodyPr vert="horz" wrap="square" lIns="0" tIns="8881" rIns="0" bIns="0" rtlCol="0">
            <a:spAutoFit/>
          </a:bodyPr>
          <a:lstStyle/>
          <a:p>
            <a:pPr marL="4332" marR="1733">
              <a:lnSpc>
                <a:spcPts val="764"/>
              </a:lnSpc>
              <a:spcBef>
                <a:spcPts val="70"/>
              </a:spcBef>
            </a:pPr>
            <a:r>
              <a:rPr sz="648" b="1" i="1" spc="-20" dirty="0">
                <a:solidFill>
                  <a:schemeClr val="bg1"/>
                </a:solidFill>
                <a:latin typeface="Trebuchet MS"/>
                <a:cs typeface="Trebuchet MS"/>
              </a:rPr>
              <a:t>Poor </a:t>
            </a:r>
            <a:r>
              <a:rPr sz="648" b="1" i="1" spc="-19" dirty="0">
                <a:solidFill>
                  <a:schemeClr val="bg1"/>
                </a:solidFill>
                <a:latin typeface="Trebuchet MS"/>
                <a:cs typeface="Trebuchet MS"/>
              </a:rPr>
              <a:t> </a:t>
            </a:r>
            <a:r>
              <a:rPr sz="648" b="1" i="1" spc="-36" dirty="0">
                <a:solidFill>
                  <a:schemeClr val="bg1"/>
                </a:solidFill>
                <a:latin typeface="Trebuchet MS"/>
                <a:cs typeface="Trebuchet MS"/>
              </a:rPr>
              <a:t>transportation  infrastructure </a:t>
            </a:r>
            <a:r>
              <a:rPr sz="648" b="1" i="1" spc="-34" dirty="0">
                <a:solidFill>
                  <a:schemeClr val="bg1"/>
                </a:solidFill>
                <a:latin typeface="Trebuchet MS"/>
                <a:cs typeface="Trebuchet MS"/>
              </a:rPr>
              <a:t> </a:t>
            </a:r>
            <a:r>
              <a:rPr sz="648" b="1" i="1" spc="-27" dirty="0">
                <a:solidFill>
                  <a:schemeClr val="bg1"/>
                </a:solidFill>
                <a:latin typeface="Trebuchet MS"/>
                <a:cs typeface="Trebuchet MS"/>
              </a:rPr>
              <a:t>in</a:t>
            </a:r>
            <a:r>
              <a:rPr sz="648" b="1" i="1" spc="-36" dirty="0">
                <a:solidFill>
                  <a:schemeClr val="bg1"/>
                </a:solidFill>
                <a:latin typeface="Trebuchet MS"/>
                <a:cs typeface="Trebuchet MS"/>
              </a:rPr>
              <a:t> </a:t>
            </a:r>
            <a:r>
              <a:rPr sz="648" b="1" i="1" spc="-5" dirty="0">
                <a:solidFill>
                  <a:schemeClr val="bg1"/>
                </a:solidFill>
                <a:latin typeface="Trebuchet MS"/>
                <a:cs typeface="Trebuchet MS"/>
              </a:rPr>
              <a:t>some</a:t>
            </a:r>
            <a:r>
              <a:rPr sz="648" b="1" i="1" spc="-36" dirty="0">
                <a:solidFill>
                  <a:schemeClr val="bg1"/>
                </a:solidFill>
                <a:latin typeface="Trebuchet MS"/>
                <a:cs typeface="Trebuchet MS"/>
              </a:rPr>
              <a:t> </a:t>
            </a:r>
            <a:r>
              <a:rPr sz="648" b="1" i="1" spc="-32" dirty="0">
                <a:solidFill>
                  <a:schemeClr val="bg1"/>
                </a:solidFill>
                <a:latin typeface="Trebuchet MS"/>
                <a:cs typeface="Trebuchet MS"/>
              </a:rPr>
              <a:t>cities</a:t>
            </a:r>
            <a:endParaRPr sz="648">
              <a:solidFill>
                <a:schemeClr val="bg1"/>
              </a:solidFill>
              <a:latin typeface="Trebuchet MS"/>
              <a:cs typeface="Trebuchet MS"/>
            </a:endParaRPr>
          </a:p>
        </p:txBody>
      </p:sp>
      <p:sp>
        <p:nvSpPr>
          <p:cNvPr id="7" name="object 7"/>
          <p:cNvSpPr txBox="1"/>
          <p:nvPr/>
        </p:nvSpPr>
        <p:spPr>
          <a:xfrm>
            <a:off x="8148494" y="5444857"/>
            <a:ext cx="536770" cy="386184"/>
          </a:xfrm>
          <a:prstGeom prst="rect">
            <a:avLst/>
          </a:prstGeom>
          <a:solidFill>
            <a:srgbClr val="949474"/>
          </a:solidFill>
        </p:spPr>
        <p:txBody>
          <a:bodyPr vert="horz" wrap="square" lIns="0" tIns="433" rIns="0" bIns="0" rtlCol="0">
            <a:spAutoFit/>
          </a:bodyPr>
          <a:lstStyle/>
          <a:p>
            <a:pPr>
              <a:spcBef>
                <a:spcPts val="3"/>
              </a:spcBef>
            </a:pPr>
            <a:endParaRPr sz="1057">
              <a:solidFill>
                <a:schemeClr val="bg1"/>
              </a:solidFill>
              <a:latin typeface="Times New Roman"/>
              <a:cs typeface="Times New Roman"/>
            </a:endParaRPr>
          </a:p>
          <a:p>
            <a:pPr marL="16461" marR="131908">
              <a:lnSpc>
                <a:spcPts val="853"/>
              </a:lnSpc>
              <a:spcBef>
                <a:spcPts val="2"/>
              </a:spcBef>
            </a:pPr>
            <a:r>
              <a:rPr sz="716" b="1" i="1" spc="-17" dirty="0">
                <a:solidFill>
                  <a:schemeClr val="bg1"/>
                </a:solidFill>
                <a:latin typeface="Trebuchet MS"/>
                <a:cs typeface="Trebuchet MS"/>
              </a:rPr>
              <a:t>Poor </a:t>
            </a:r>
            <a:r>
              <a:rPr sz="716" b="1" i="1" spc="-15" dirty="0">
                <a:solidFill>
                  <a:schemeClr val="bg1"/>
                </a:solidFill>
                <a:latin typeface="Trebuchet MS"/>
                <a:cs typeface="Trebuchet MS"/>
              </a:rPr>
              <a:t> </a:t>
            </a:r>
            <a:r>
              <a:rPr sz="716" b="1" i="1" spc="-36" dirty="0">
                <a:solidFill>
                  <a:schemeClr val="bg1"/>
                </a:solidFill>
                <a:latin typeface="Trebuchet MS"/>
                <a:cs typeface="Trebuchet MS"/>
              </a:rPr>
              <a:t>fulfilment</a:t>
            </a:r>
            <a:endParaRPr sz="716">
              <a:solidFill>
                <a:schemeClr val="bg1"/>
              </a:solidFill>
              <a:latin typeface="Trebuchet MS"/>
              <a:cs typeface="Trebuchet MS"/>
            </a:endParaRPr>
          </a:p>
        </p:txBody>
      </p:sp>
      <p:sp>
        <p:nvSpPr>
          <p:cNvPr id="8" name="object 8"/>
          <p:cNvSpPr txBox="1"/>
          <p:nvPr/>
        </p:nvSpPr>
        <p:spPr>
          <a:xfrm>
            <a:off x="6727404" y="2139631"/>
            <a:ext cx="582258" cy="544896"/>
          </a:xfrm>
          <a:prstGeom prst="rect">
            <a:avLst/>
          </a:prstGeom>
          <a:solidFill>
            <a:srgbClr val="FCF280"/>
          </a:solidFill>
        </p:spPr>
        <p:txBody>
          <a:bodyPr vert="horz" wrap="square" lIns="0" tIns="31626" rIns="0" bIns="0" rtlCol="0">
            <a:spAutoFit/>
          </a:bodyPr>
          <a:lstStyle/>
          <a:p>
            <a:pPr marL="16461" marR="19927">
              <a:lnSpc>
                <a:spcPts val="802"/>
              </a:lnSpc>
              <a:spcBef>
                <a:spcPts val="249"/>
              </a:spcBef>
            </a:pPr>
            <a:r>
              <a:rPr sz="682" b="1" i="1" spc="-32" dirty="0">
                <a:solidFill>
                  <a:schemeClr val="bg1"/>
                </a:solidFill>
                <a:latin typeface="Trebuchet MS"/>
                <a:cs typeface="Trebuchet MS"/>
              </a:rPr>
              <a:t>The</a:t>
            </a:r>
            <a:r>
              <a:rPr sz="682" b="1" i="1" spc="-38" dirty="0">
                <a:solidFill>
                  <a:schemeClr val="bg1"/>
                </a:solidFill>
                <a:latin typeface="Trebuchet MS"/>
                <a:cs typeface="Trebuchet MS"/>
              </a:rPr>
              <a:t> </a:t>
            </a:r>
            <a:r>
              <a:rPr sz="682" b="1" i="1" spc="-26" dirty="0">
                <a:solidFill>
                  <a:schemeClr val="bg1"/>
                </a:solidFill>
                <a:latin typeface="Trebuchet MS"/>
                <a:cs typeface="Trebuchet MS"/>
              </a:rPr>
              <a:t>research  </a:t>
            </a:r>
            <a:r>
              <a:rPr sz="682" b="1" i="1" spc="-29" dirty="0">
                <a:solidFill>
                  <a:schemeClr val="bg1"/>
                </a:solidFill>
                <a:latin typeface="Trebuchet MS"/>
                <a:cs typeface="Trebuchet MS"/>
              </a:rPr>
              <a:t>is</a:t>
            </a:r>
            <a:r>
              <a:rPr sz="682" b="1" i="1" spc="-38" dirty="0">
                <a:solidFill>
                  <a:schemeClr val="bg1"/>
                </a:solidFill>
                <a:latin typeface="Trebuchet MS"/>
                <a:cs typeface="Trebuchet MS"/>
              </a:rPr>
              <a:t> </a:t>
            </a:r>
            <a:r>
              <a:rPr sz="682" b="1" i="1" spc="-39" dirty="0">
                <a:solidFill>
                  <a:schemeClr val="bg1"/>
                </a:solidFill>
                <a:latin typeface="Trebuchet MS"/>
                <a:cs typeface="Trebuchet MS"/>
              </a:rPr>
              <a:t>carried</a:t>
            </a:r>
            <a:r>
              <a:rPr sz="682" b="1" i="1" spc="-38" dirty="0">
                <a:solidFill>
                  <a:schemeClr val="bg1"/>
                </a:solidFill>
                <a:latin typeface="Trebuchet MS"/>
                <a:cs typeface="Trebuchet MS"/>
              </a:rPr>
              <a:t> </a:t>
            </a:r>
            <a:r>
              <a:rPr sz="682" b="1" i="1" spc="-24" dirty="0">
                <a:solidFill>
                  <a:schemeClr val="bg1"/>
                </a:solidFill>
                <a:latin typeface="Trebuchet MS"/>
                <a:cs typeface="Trebuchet MS"/>
              </a:rPr>
              <a:t>out  </a:t>
            </a:r>
            <a:r>
              <a:rPr sz="682" b="1" i="1" spc="-7" dirty="0">
                <a:solidFill>
                  <a:schemeClr val="bg1"/>
                </a:solidFill>
                <a:latin typeface="Trebuchet MS"/>
                <a:cs typeface="Trebuchet MS"/>
              </a:rPr>
              <a:t>on</a:t>
            </a:r>
            <a:r>
              <a:rPr sz="682" b="1" i="1" spc="-38" dirty="0">
                <a:solidFill>
                  <a:schemeClr val="bg1"/>
                </a:solidFill>
                <a:latin typeface="Trebuchet MS"/>
                <a:cs typeface="Trebuchet MS"/>
              </a:rPr>
              <a:t> </a:t>
            </a:r>
            <a:r>
              <a:rPr sz="682" b="1" i="1" spc="-26" dirty="0">
                <a:solidFill>
                  <a:schemeClr val="bg1"/>
                </a:solidFill>
                <a:latin typeface="Trebuchet MS"/>
                <a:cs typeface="Trebuchet MS"/>
              </a:rPr>
              <a:t>uber</a:t>
            </a:r>
            <a:r>
              <a:rPr sz="682" b="1" i="1" spc="-38" dirty="0">
                <a:solidFill>
                  <a:schemeClr val="bg1"/>
                </a:solidFill>
                <a:latin typeface="Trebuchet MS"/>
                <a:cs typeface="Trebuchet MS"/>
              </a:rPr>
              <a:t> </a:t>
            </a:r>
            <a:r>
              <a:rPr sz="682" b="1" i="1" spc="-29" dirty="0">
                <a:solidFill>
                  <a:schemeClr val="bg1"/>
                </a:solidFill>
                <a:latin typeface="Trebuchet MS"/>
                <a:cs typeface="Trebuchet MS"/>
              </a:rPr>
              <a:t>drives  </a:t>
            </a:r>
            <a:r>
              <a:rPr sz="682" b="1" i="1" spc="-48" dirty="0">
                <a:solidFill>
                  <a:schemeClr val="bg1"/>
                </a:solidFill>
                <a:latin typeface="Trebuchet MS"/>
                <a:cs typeface="Trebuchet MS"/>
              </a:rPr>
              <a:t>data</a:t>
            </a:r>
            <a:r>
              <a:rPr sz="682" b="1" i="1" spc="-38" dirty="0">
                <a:solidFill>
                  <a:schemeClr val="bg1"/>
                </a:solidFill>
                <a:latin typeface="Trebuchet MS"/>
                <a:cs typeface="Trebuchet MS"/>
              </a:rPr>
              <a:t> </a:t>
            </a:r>
            <a:r>
              <a:rPr sz="682" b="1" i="1" spc="-26" dirty="0">
                <a:solidFill>
                  <a:schemeClr val="bg1"/>
                </a:solidFill>
                <a:latin typeface="Trebuchet MS"/>
                <a:cs typeface="Trebuchet MS"/>
              </a:rPr>
              <a:t>collected  </a:t>
            </a:r>
            <a:r>
              <a:rPr sz="682" b="1" i="1" spc="-38" dirty="0">
                <a:solidFill>
                  <a:schemeClr val="bg1"/>
                </a:solidFill>
                <a:latin typeface="Trebuchet MS"/>
                <a:cs typeface="Trebuchet MS"/>
              </a:rPr>
              <a:t>from </a:t>
            </a:r>
            <a:r>
              <a:rPr sz="682" b="1" i="1" spc="-31" dirty="0">
                <a:solidFill>
                  <a:schemeClr val="bg1"/>
                </a:solidFill>
                <a:latin typeface="Trebuchet MS"/>
                <a:cs typeface="Trebuchet MS"/>
              </a:rPr>
              <a:t>the</a:t>
            </a:r>
            <a:r>
              <a:rPr sz="682" b="1" i="1" spc="-38" dirty="0">
                <a:solidFill>
                  <a:schemeClr val="bg1"/>
                </a:solidFill>
                <a:latin typeface="Trebuchet MS"/>
                <a:cs typeface="Trebuchet MS"/>
              </a:rPr>
              <a:t> </a:t>
            </a:r>
            <a:r>
              <a:rPr sz="682" b="1" i="1" spc="-36" dirty="0">
                <a:solidFill>
                  <a:schemeClr val="bg1"/>
                </a:solidFill>
                <a:latin typeface="Trebuchet MS"/>
                <a:cs typeface="Trebuchet MS"/>
              </a:rPr>
              <a:t>yea</a:t>
            </a:r>
            <a:r>
              <a:rPr sz="682" b="1" i="1" spc="-126" dirty="0">
                <a:solidFill>
                  <a:schemeClr val="bg1"/>
                </a:solidFill>
                <a:latin typeface="Trebuchet MS"/>
                <a:cs typeface="Trebuchet MS"/>
              </a:rPr>
              <a:t>r</a:t>
            </a:r>
            <a:r>
              <a:rPr sz="682" b="1" i="1" spc="-82" dirty="0">
                <a:solidFill>
                  <a:schemeClr val="bg1"/>
                </a:solidFill>
                <a:latin typeface="Trebuchet MS"/>
                <a:cs typeface="Trebuchet MS"/>
              </a:rPr>
              <a:t>.</a:t>
            </a:r>
            <a:endParaRPr sz="682">
              <a:solidFill>
                <a:schemeClr val="bg1"/>
              </a:solidFill>
              <a:latin typeface="Trebuchet MS"/>
              <a:cs typeface="Trebuchet MS"/>
            </a:endParaRPr>
          </a:p>
        </p:txBody>
      </p:sp>
      <p:sp>
        <p:nvSpPr>
          <p:cNvPr id="9" name="object 9"/>
          <p:cNvSpPr txBox="1"/>
          <p:nvPr/>
        </p:nvSpPr>
        <p:spPr>
          <a:xfrm>
            <a:off x="8353719" y="810831"/>
            <a:ext cx="590490" cy="561575"/>
          </a:xfrm>
          <a:prstGeom prst="rect">
            <a:avLst/>
          </a:prstGeom>
          <a:solidFill>
            <a:srgbClr val="FCF280"/>
          </a:solidFill>
        </p:spPr>
        <p:txBody>
          <a:bodyPr vert="horz" wrap="square" lIns="0" tIns="22744" rIns="0" bIns="0" rtlCol="0">
            <a:spAutoFit/>
          </a:bodyPr>
          <a:lstStyle/>
          <a:p>
            <a:pPr marL="16461" marR="19710">
              <a:lnSpc>
                <a:spcPts val="703"/>
              </a:lnSpc>
              <a:spcBef>
                <a:spcPts val="179"/>
              </a:spcBef>
            </a:pPr>
            <a:r>
              <a:rPr sz="597" b="1" i="1" spc="-31" dirty="0">
                <a:solidFill>
                  <a:schemeClr val="bg1"/>
                </a:solidFill>
                <a:latin typeface="Trebuchet MS"/>
                <a:cs typeface="Trebuchet MS"/>
              </a:rPr>
              <a:t>This</a:t>
            </a:r>
            <a:r>
              <a:rPr sz="597" b="1" i="1" spc="-32" dirty="0">
                <a:solidFill>
                  <a:schemeClr val="bg1"/>
                </a:solidFill>
                <a:latin typeface="Trebuchet MS"/>
                <a:cs typeface="Trebuchet MS"/>
              </a:rPr>
              <a:t> </a:t>
            </a:r>
            <a:r>
              <a:rPr sz="597" b="1" i="1" spc="-26" dirty="0">
                <a:solidFill>
                  <a:schemeClr val="bg1"/>
                </a:solidFill>
                <a:latin typeface="Trebuchet MS"/>
                <a:cs typeface="Trebuchet MS"/>
              </a:rPr>
              <a:t>analysis  </a:t>
            </a:r>
            <a:r>
              <a:rPr sz="597" b="1" i="1" spc="-15" dirty="0">
                <a:solidFill>
                  <a:schemeClr val="bg1"/>
                </a:solidFill>
                <a:latin typeface="Trebuchet MS"/>
                <a:cs typeface="Trebuchet MS"/>
              </a:rPr>
              <a:t>can</a:t>
            </a:r>
            <a:r>
              <a:rPr sz="597" b="1" i="1" spc="-32" dirty="0">
                <a:solidFill>
                  <a:schemeClr val="bg1"/>
                </a:solidFill>
                <a:latin typeface="Trebuchet MS"/>
                <a:cs typeface="Trebuchet MS"/>
              </a:rPr>
              <a:t> </a:t>
            </a:r>
            <a:r>
              <a:rPr sz="597" b="1" i="1" spc="-19" dirty="0">
                <a:solidFill>
                  <a:schemeClr val="bg1"/>
                </a:solidFill>
                <a:latin typeface="Trebuchet MS"/>
                <a:cs typeface="Trebuchet MS"/>
              </a:rPr>
              <a:t>help</a:t>
            </a:r>
            <a:r>
              <a:rPr sz="597" b="1" i="1" spc="-32" dirty="0">
                <a:solidFill>
                  <a:schemeClr val="bg1"/>
                </a:solidFill>
                <a:latin typeface="Trebuchet MS"/>
                <a:cs typeface="Trebuchet MS"/>
              </a:rPr>
              <a:t> </a:t>
            </a:r>
            <a:r>
              <a:rPr sz="597" b="1" i="1" spc="-34" dirty="0">
                <a:solidFill>
                  <a:schemeClr val="bg1"/>
                </a:solidFill>
                <a:latin typeface="Trebuchet MS"/>
                <a:cs typeface="Trebuchet MS"/>
              </a:rPr>
              <a:t>identify  </a:t>
            </a:r>
            <a:r>
              <a:rPr sz="597" b="1" i="1" spc="-20" dirty="0">
                <a:solidFill>
                  <a:schemeClr val="bg1"/>
                </a:solidFill>
                <a:latin typeface="Trebuchet MS"/>
                <a:cs typeface="Trebuchet MS"/>
              </a:rPr>
              <a:t>peak</a:t>
            </a:r>
            <a:r>
              <a:rPr sz="597" b="1" i="1" spc="-32" dirty="0">
                <a:solidFill>
                  <a:schemeClr val="bg1"/>
                </a:solidFill>
                <a:latin typeface="Trebuchet MS"/>
                <a:cs typeface="Trebuchet MS"/>
              </a:rPr>
              <a:t> </a:t>
            </a:r>
            <a:r>
              <a:rPr sz="597" b="1" i="1" spc="-14" dirty="0">
                <a:solidFill>
                  <a:schemeClr val="bg1"/>
                </a:solidFill>
                <a:latin typeface="Trebuchet MS"/>
                <a:cs typeface="Trebuchet MS"/>
              </a:rPr>
              <a:t>hours</a:t>
            </a:r>
            <a:r>
              <a:rPr sz="597" b="1" i="1" spc="-32" dirty="0">
                <a:solidFill>
                  <a:schemeClr val="bg1"/>
                </a:solidFill>
                <a:latin typeface="Trebuchet MS"/>
                <a:cs typeface="Trebuchet MS"/>
              </a:rPr>
              <a:t> </a:t>
            </a:r>
            <a:r>
              <a:rPr sz="597" b="1" i="1" spc="-27" dirty="0">
                <a:solidFill>
                  <a:schemeClr val="bg1"/>
                </a:solidFill>
                <a:latin typeface="Trebuchet MS"/>
                <a:cs typeface="Trebuchet MS"/>
              </a:rPr>
              <a:t>or  </a:t>
            </a:r>
            <a:r>
              <a:rPr sz="597" b="1" i="1" spc="-24" dirty="0">
                <a:solidFill>
                  <a:schemeClr val="bg1"/>
                </a:solidFill>
                <a:latin typeface="Trebuchet MS"/>
                <a:cs typeface="Trebuchet MS"/>
              </a:rPr>
              <a:t>days</a:t>
            </a:r>
            <a:r>
              <a:rPr sz="597" b="1" i="1" spc="-32" dirty="0">
                <a:solidFill>
                  <a:schemeClr val="bg1"/>
                </a:solidFill>
                <a:latin typeface="Trebuchet MS"/>
                <a:cs typeface="Trebuchet MS"/>
              </a:rPr>
              <a:t> of </a:t>
            </a:r>
            <a:r>
              <a:rPr sz="597" b="1" i="1" spc="-7" dirty="0">
                <a:solidFill>
                  <a:schemeClr val="bg1"/>
                </a:solidFill>
                <a:latin typeface="Trebuchet MS"/>
                <a:cs typeface="Trebuchet MS"/>
              </a:rPr>
              <a:t>high  </a:t>
            </a:r>
            <a:r>
              <a:rPr sz="597" b="1" i="1" spc="-15" dirty="0">
                <a:solidFill>
                  <a:schemeClr val="bg1"/>
                </a:solidFill>
                <a:latin typeface="Trebuchet MS"/>
                <a:cs typeface="Trebuchet MS"/>
              </a:rPr>
              <a:t>demand</a:t>
            </a:r>
            <a:r>
              <a:rPr sz="597" b="1" i="1" spc="-32" dirty="0">
                <a:solidFill>
                  <a:schemeClr val="bg1"/>
                </a:solidFill>
                <a:latin typeface="Trebuchet MS"/>
                <a:cs typeface="Trebuchet MS"/>
              </a:rPr>
              <a:t> </a:t>
            </a:r>
            <a:r>
              <a:rPr sz="597" b="1" i="1" spc="-15" dirty="0">
                <a:solidFill>
                  <a:schemeClr val="bg1"/>
                </a:solidFill>
                <a:latin typeface="Trebuchet MS"/>
                <a:cs typeface="Trebuchet MS"/>
              </a:rPr>
              <a:t>and  </a:t>
            </a:r>
            <a:r>
              <a:rPr sz="597" b="1" i="1" spc="-36" dirty="0">
                <a:solidFill>
                  <a:schemeClr val="bg1"/>
                </a:solidFill>
                <a:latin typeface="Trebuchet MS"/>
                <a:cs typeface="Trebuchet MS"/>
              </a:rPr>
              <a:t>optimize.</a:t>
            </a:r>
            <a:endParaRPr sz="597">
              <a:solidFill>
                <a:schemeClr val="bg1"/>
              </a:solidFill>
              <a:latin typeface="Trebuchet MS"/>
              <a:cs typeface="Trebuchet MS"/>
            </a:endParaRPr>
          </a:p>
        </p:txBody>
      </p:sp>
      <p:sp>
        <p:nvSpPr>
          <p:cNvPr id="10" name="object 10"/>
          <p:cNvSpPr/>
          <p:nvPr/>
        </p:nvSpPr>
        <p:spPr>
          <a:xfrm>
            <a:off x="3960609" y="1401198"/>
            <a:ext cx="611068" cy="611068"/>
          </a:xfrm>
          <a:custGeom>
            <a:avLst/>
            <a:gdLst/>
            <a:ahLst/>
            <a:cxnLst/>
            <a:rect l="l" t="t" r="r" b="b"/>
            <a:pathLst>
              <a:path w="1791335" h="1791335">
                <a:moveTo>
                  <a:pt x="0" y="0"/>
                </a:moveTo>
                <a:lnTo>
                  <a:pt x="1791160" y="0"/>
                </a:lnTo>
                <a:lnTo>
                  <a:pt x="1791160" y="1791160"/>
                </a:lnTo>
                <a:lnTo>
                  <a:pt x="0" y="1791160"/>
                </a:lnTo>
                <a:lnTo>
                  <a:pt x="0" y="0"/>
                </a:lnTo>
                <a:close/>
              </a:path>
            </a:pathLst>
          </a:custGeom>
          <a:solidFill>
            <a:srgbClr val="86E6D9"/>
          </a:solidFill>
        </p:spPr>
        <p:txBody>
          <a:bodyPr wrap="square" lIns="0" tIns="0" rIns="0" bIns="0" rtlCol="0"/>
          <a:lstStyle/>
          <a:p>
            <a:endParaRPr sz="614">
              <a:solidFill>
                <a:schemeClr val="bg1"/>
              </a:solidFill>
            </a:endParaRPr>
          </a:p>
        </p:txBody>
      </p:sp>
      <p:sp>
        <p:nvSpPr>
          <p:cNvPr id="11" name="object 11"/>
          <p:cNvSpPr txBox="1"/>
          <p:nvPr/>
        </p:nvSpPr>
        <p:spPr>
          <a:xfrm>
            <a:off x="3960609" y="1401198"/>
            <a:ext cx="611068" cy="555428"/>
          </a:xfrm>
          <a:prstGeom prst="rect">
            <a:avLst/>
          </a:prstGeom>
        </p:spPr>
        <p:txBody>
          <a:bodyPr vert="horz" wrap="square" lIns="0" tIns="48088" rIns="0" bIns="0" rtlCol="0">
            <a:spAutoFit/>
          </a:bodyPr>
          <a:lstStyle/>
          <a:p>
            <a:pPr marL="16461" marR="35306">
              <a:lnSpc>
                <a:spcPts val="795"/>
              </a:lnSpc>
              <a:spcBef>
                <a:spcPts val="379"/>
              </a:spcBef>
            </a:pPr>
            <a:r>
              <a:rPr sz="665" b="1" i="1" spc="-39" dirty="0">
                <a:solidFill>
                  <a:schemeClr val="bg1"/>
                </a:solidFill>
                <a:latin typeface="Trebuchet MS"/>
                <a:cs typeface="Trebuchet MS"/>
              </a:rPr>
              <a:t>It</a:t>
            </a:r>
            <a:r>
              <a:rPr sz="665" b="1" i="1" spc="-34" dirty="0">
                <a:solidFill>
                  <a:schemeClr val="bg1"/>
                </a:solidFill>
                <a:latin typeface="Trebuchet MS"/>
                <a:cs typeface="Trebuchet MS"/>
              </a:rPr>
              <a:t> </a:t>
            </a:r>
            <a:r>
              <a:rPr sz="665" b="1" i="1" spc="-15" dirty="0">
                <a:solidFill>
                  <a:schemeClr val="bg1"/>
                </a:solidFill>
                <a:latin typeface="Trebuchet MS"/>
                <a:cs typeface="Trebuchet MS"/>
              </a:rPr>
              <a:t>was</a:t>
            </a:r>
            <a:r>
              <a:rPr sz="665" b="1" i="1" spc="-34" dirty="0">
                <a:solidFill>
                  <a:schemeClr val="bg1"/>
                </a:solidFill>
                <a:latin typeface="Trebuchet MS"/>
                <a:cs typeface="Trebuchet MS"/>
              </a:rPr>
              <a:t> </a:t>
            </a:r>
            <a:r>
              <a:rPr sz="665" b="1" i="1" spc="-10" dirty="0">
                <a:solidFill>
                  <a:schemeClr val="bg1"/>
                </a:solidFill>
                <a:latin typeface="Trebuchet MS"/>
                <a:cs typeface="Trebuchet MS"/>
              </a:rPr>
              <a:t>founded  </a:t>
            </a:r>
            <a:r>
              <a:rPr sz="665" b="1" i="1" spc="-24" dirty="0">
                <a:solidFill>
                  <a:schemeClr val="bg1"/>
                </a:solidFill>
                <a:latin typeface="Trebuchet MS"/>
                <a:cs typeface="Trebuchet MS"/>
              </a:rPr>
              <a:t>in</a:t>
            </a:r>
            <a:r>
              <a:rPr sz="665" b="1" i="1" spc="-34" dirty="0">
                <a:solidFill>
                  <a:schemeClr val="bg1"/>
                </a:solidFill>
                <a:latin typeface="Trebuchet MS"/>
                <a:cs typeface="Trebuchet MS"/>
              </a:rPr>
              <a:t> </a:t>
            </a:r>
            <a:r>
              <a:rPr sz="665" b="1" i="1" spc="10" dirty="0">
                <a:solidFill>
                  <a:schemeClr val="bg1"/>
                </a:solidFill>
                <a:latin typeface="Trebuchet MS"/>
                <a:cs typeface="Trebuchet MS"/>
              </a:rPr>
              <a:t>2009</a:t>
            </a:r>
            <a:r>
              <a:rPr sz="665" b="1" i="1" spc="-34" dirty="0">
                <a:solidFill>
                  <a:schemeClr val="bg1"/>
                </a:solidFill>
                <a:latin typeface="Trebuchet MS"/>
                <a:cs typeface="Trebuchet MS"/>
              </a:rPr>
              <a:t> </a:t>
            </a:r>
            <a:r>
              <a:rPr sz="665" b="1" i="1" spc="-20" dirty="0">
                <a:solidFill>
                  <a:schemeClr val="bg1"/>
                </a:solidFill>
                <a:latin typeface="Trebuchet MS"/>
                <a:cs typeface="Trebuchet MS"/>
              </a:rPr>
              <a:t>by  </a:t>
            </a:r>
            <a:r>
              <a:rPr sz="665" b="1" i="1" spc="-41" dirty="0">
                <a:solidFill>
                  <a:schemeClr val="bg1"/>
                </a:solidFill>
                <a:latin typeface="Trebuchet MS"/>
                <a:cs typeface="Trebuchet MS"/>
              </a:rPr>
              <a:t>garrett</a:t>
            </a:r>
            <a:r>
              <a:rPr sz="665" b="1" i="1" spc="-34" dirty="0">
                <a:solidFill>
                  <a:schemeClr val="bg1"/>
                </a:solidFill>
                <a:latin typeface="Trebuchet MS"/>
                <a:cs typeface="Trebuchet MS"/>
              </a:rPr>
              <a:t> </a:t>
            </a:r>
            <a:r>
              <a:rPr sz="665" b="1" i="1" spc="-12" dirty="0">
                <a:solidFill>
                  <a:schemeClr val="bg1"/>
                </a:solidFill>
                <a:latin typeface="Trebuchet MS"/>
                <a:cs typeface="Trebuchet MS"/>
              </a:rPr>
              <a:t>camp  </a:t>
            </a:r>
            <a:r>
              <a:rPr sz="665" b="1" i="1" spc="-15" dirty="0">
                <a:solidFill>
                  <a:schemeClr val="bg1"/>
                </a:solidFill>
                <a:latin typeface="Trebuchet MS"/>
                <a:cs typeface="Trebuchet MS"/>
              </a:rPr>
              <a:t>and</a:t>
            </a:r>
            <a:r>
              <a:rPr sz="665" b="1" i="1" spc="-34" dirty="0">
                <a:solidFill>
                  <a:schemeClr val="bg1"/>
                </a:solidFill>
                <a:latin typeface="Trebuchet MS"/>
                <a:cs typeface="Trebuchet MS"/>
              </a:rPr>
              <a:t> </a:t>
            </a:r>
            <a:r>
              <a:rPr sz="665" b="1" i="1" spc="-39" dirty="0">
                <a:solidFill>
                  <a:schemeClr val="bg1"/>
                </a:solidFill>
                <a:latin typeface="Trebuchet MS"/>
                <a:cs typeface="Trebuchet MS"/>
              </a:rPr>
              <a:t>travis  </a:t>
            </a:r>
            <a:r>
              <a:rPr sz="665" b="1" i="1" spc="-31" dirty="0">
                <a:solidFill>
                  <a:schemeClr val="bg1"/>
                </a:solidFill>
                <a:latin typeface="Trebuchet MS"/>
                <a:cs typeface="Trebuchet MS"/>
              </a:rPr>
              <a:t>kalanick.</a:t>
            </a:r>
            <a:endParaRPr sz="665">
              <a:solidFill>
                <a:schemeClr val="bg1"/>
              </a:solidFill>
              <a:latin typeface="Trebuchet MS"/>
              <a:cs typeface="Trebuchet MS"/>
            </a:endParaRPr>
          </a:p>
        </p:txBody>
      </p:sp>
      <p:sp>
        <p:nvSpPr>
          <p:cNvPr id="12" name="object 12"/>
          <p:cNvSpPr txBox="1"/>
          <p:nvPr/>
        </p:nvSpPr>
        <p:spPr>
          <a:xfrm>
            <a:off x="3097146" y="778341"/>
            <a:ext cx="622982" cy="562612"/>
          </a:xfrm>
          <a:prstGeom prst="rect">
            <a:avLst/>
          </a:prstGeom>
          <a:solidFill>
            <a:srgbClr val="86E6D9"/>
          </a:solidFill>
        </p:spPr>
        <p:txBody>
          <a:bodyPr vert="horz" wrap="square" lIns="0" tIns="49171" rIns="0" bIns="0" rtlCol="0">
            <a:spAutoFit/>
          </a:bodyPr>
          <a:lstStyle/>
          <a:p>
            <a:pPr marL="16461" marR="58048">
              <a:lnSpc>
                <a:spcPts val="808"/>
              </a:lnSpc>
              <a:spcBef>
                <a:spcPts val="387"/>
              </a:spcBef>
            </a:pPr>
            <a:r>
              <a:rPr sz="682" b="1" i="1" spc="-14" dirty="0">
                <a:solidFill>
                  <a:schemeClr val="bg1"/>
                </a:solidFill>
                <a:latin typeface="Trebuchet MS"/>
                <a:cs typeface="Trebuchet MS"/>
              </a:rPr>
              <a:t>Uber</a:t>
            </a:r>
            <a:r>
              <a:rPr sz="682" b="1" i="1" spc="-36" dirty="0">
                <a:solidFill>
                  <a:schemeClr val="bg1"/>
                </a:solidFill>
                <a:latin typeface="Trebuchet MS"/>
                <a:cs typeface="Trebuchet MS"/>
              </a:rPr>
              <a:t> </a:t>
            </a:r>
            <a:r>
              <a:rPr sz="682" b="1" i="1" spc="-26" dirty="0">
                <a:solidFill>
                  <a:schemeClr val="bg1"/>
                </a:solidFill>
                <a:latin typeface="Trebuchet MS"/>
                <a:cs typeface="Trebuchet MS"/>
              </a:rPr>
              <a:t>is</a:t>
            </a:r>
            <a:r>
              <a:rPr sz="682" b="1" i="1" spc="-36" dirty="0">
                <a:solidFill>
                  <a:schemeClr val="bg1"/>
                </a:solidFill>
                <a:latin typeface="Trebuchet MS"/>
                <a:cs typeface="Trebuchet MS"/>
              </a:rPr>
              <a:t> </a:t>
            </a:r>
            <a:r>
              <a:rPr sz="682" b="1" i="1" spc="-29" dirty="0">
                <a:solidFill>
                  <a:schemeClr val="bg1"/>
                </a:solidFill>
                <a:latin typeface="Trebuchet MS"/>
                <a:cs typeface="Trebuchet MS"/>
              </a:rPr>
              <a:t>a  </a:t>
            </a:r>
            <a:r>
              <a:rPr sz="682" b="1" i="1" spc="-34" dirty="0">
                <a:solidFill>
                  <a:schemeClr val="bg1"/>
                </a:solidFill>
                <a:latin typeface="Trebuchet MS"/>
                <a:cs typeface="Trebuchet MS"/>
              </a:rPr>
              <a:t>multinational </a:t>
            </a:r>
            <a:r>
              <a:rPr sz="682" b="1" i="1" spc="-32" dirty="0">
                <a:solidFill>
                  <a:schemeClr val="bg1"/>
                </a:solidFill>
                <a:latin typeface="Trebuchet MS"/>
                <a:cs typeface="Trebuchet MS"/>
              </a:rPr>
              <a:t> </a:t>
            </a:r>
            <a:r>
              <a:rPr sz="682" b="1" i="1" spc="-36" dirty="0">
                <a:solidFill>
                  <a:schemeClr val="bg1"/>
                </a:solidFill>
                <a:latin typeface="Trebuchet MS"/>
                <a:cs typeface="Trebuchet MS"/>
              </a:rPr>
              <a:t>transportation  </a:t>
            </a:r>
            <a:r>
              <a:rPr sz="682" b="1" i="1" spc="-26" dirty="0">
                <a:solidFill>
                  <a:schemeClr val="bg1"/>
                </a:solidFill>
                <a:latin typeface="Trebuchet MS"/>
                <a:cs typeface="Trebuchet MS"/>
              </a:rPr>
              <a:t>network </a:t>
            </a:r>
            <a:r>
              <a:rPr sz="682" b="1" i="1" spc="-24" dirty="0">
                <a:solidFill>
                  <a:schemeClr val="bg1"/>
                </a:solidFill>
                <a:latin typeface="Trebuchet MS"/>
                <a:cs typeface="Trebuchet MS"/>
              </a:rPr>
              <a:t> </a:t>
            </a:r>
            <a:r>
              <a:rPr sz="682" b="1" i="1" spc="-29" dirty="0">
                <a:solidFill>
                  <a:schemeClr val="bg1"/>
                </a:solidFill>
                <a:latin typeface="Trebuchet MS"/>
                <a:cs typeface="Trebuchet MS"/>
              </a:rPr>
              <a:t>company.</a:t>
            </a:r>
            <a:endParaRPr sz="682">
              <a:solidFill>
                <a:schemeClr val="bg1"/>
              </a:solidFill>
              <a:latin typeface="Trebuchet MS"/>
              <a:cs typeface="Trebuchet MS"/>
            </a:endParaRPr>
          </a:p>
        </p:txBody>
      </p:sp>
      <p:sp>
        <p:nvSpPr>
          <p:cNvPr id="13" name="object 13"/>
          <p:cNvSpPr/>
          <p:nvPr/>
        </p:nvSpPr>
        <p:spPr>
          <a:xfrm>
            <a:off x="4808403" y="2048392"/>
            <a:ext cx="588324" cy="588324"/>
          </a:xfrm>
          <a:custGeom>
            <a:avLst/>
            <a:gdLst/>
            <a:ahLst/>
            <a:cxnLst/>
            <a:rect l="l" t="t" r="r" b="b"/>
            <a:pathLst>
              <a:path w="1724659" h="1724659">
                <a:moveTo>
                  <a:pt x="0" y="0"/>
                </a:moveTo>
                <a:lnTo>
                  <a:pt x="1724602" y="0"/>
                </a:lnTo>
                <a:lnTo>
                  <a:pt x="1724602" y="1724602"/>
                </a:lnTo>
                <a:lnTo>
                  <a:pt x="0" y="1724602"/>
                </a:lnTo>
                <a:lnTo>
                  <a:pt x="0" y="0"/>
                </a:lnTo>
                <a:close/>
              </a:path>
            </a:pathLst>
          </a:custGeom>
          <a:solidFill>
            <a:srgbClr val="86E6D9"/>
          </a:solidFill>
        </p:spPr>
        <p:txBody>
          <a:bodyPr wrap="square" lIns="0" tIns="0" rIns="0" bIns="0" rtlCol="0"/>
          <a:lstStyle/>
          <a:p>
            <a:endParaRPr sz="614">
              <a:solidFill>
                <a:schemeClr val="bg1"/>
              </a:solidFill>
            </a:endParaRPr>
          </a:p>
        </p:txBody>
      </p:sp>
      <p:sp>
        <p:nvSpPr>
          <p:cNvPr id="14" name="object 14"/>
          <p:cNvSpPr txBox="1"/>
          <p:nvPr/>
        </p:nvSpPr>
        <p:spPr>
          <a:xfrm>
            <a:off x="4808403" y="2048392"/>
            <a:ext cx="588324" cy="540959"/>
          </a:xfrm>
          <a:prstGeom prst="rect">
            <a:avLst/>
          </a:prstGeom>
        </p:spPr>
        <p:txBody>
          <a:bodyPr vert="horz" wrap="square" lIns="0" tIns="27727" rIns="0" bIns="0" rtlCol="0">
            <a:spAutoFit/>
          </a:bodyPr>
          <a:lstStyle/>
          <a:p>
            <a:pPr marL="16461" marR="21227">
              <a:lnSpc>
                <a:spcPts val="822"/>
              </a:lnSpc>
              <a:spcBef>
                <a:spcPts val="218"/>
              </a:spcBef>
            </a:pPr>
            <a:r>
              <a:rPr sz="699" b="1" i="1" spc="-17" dirty="0">
                <a:solidFill>
                  <a:schemeClr val="bg1"/>
                </a:solidFill>
                <a:latin typeface="Trebuchet MS"/>
                <a:cs typeface="Trebuchet MS"/>
              </a:rPr>
              <a:t>Uber</a:t>
            </a:r>
            <a:r>
              <a:rPr sz="699" b="1" i="1" spc="-38" dirty="0">
                <a:solidFill>
                  <a:schemeClr val="bg1"/>
                </a:solidFill>
                <a:latin typeface="Trebuchet MS"/>
                <a:cs typeface="Trebuchet MS"/>
              </a:rPr>
              <a:t> </a:t>
            </a:r>
            <a:r>
              <a:rPr sz="699" b="1" i="1" spc="-48" dirty="0">
                <a:solidFill>
                  <a:schemeClr val="bg1"/>
                </a:solidFill>
                <a:latin typeface="Trebuchet MS"/>
                <a:cs typeface="Trebuchet MS"/>
              </a:rPr>
              <a:t>data</a:t>
            </a:r>
            <a:r>
              <a:rPr sz="699" b="1" i="1" spc="-38" dirty="0">
                <a:solidFill>
                  <a:schemeClr val="bg1"/>
                </a:solidFill>
                <a:latin typeface="Trebuchet MS"/>
                <a:cs typeface="Trebuchet MS"/>
              </a:rPr>
              <a:t> </a:t>
            </a:r>
            <a:r>
              <a:rPr sz="699" b="1" i="1" spc="-15" dirty="0">
                <a:solidFill>
                  <a:schemeClr val="bg1"/>
                </a:solidFill>
                <a:latin typeface="Trebuchet MS"/>
                <a:cs typeface="Trebuchet MS"/>
              </a:rPr>
              <a:t>can  be</a:t>
            </a:r>
            <a:r>
              <a:rPr sz="699" b="1" i="1" spc="-38" dirty="0">
                <a:solidFill>
                  <a:schemeClr val="bg1"/>
                </a:solidFill>
                <a:latin typeface="Trebuchet MS"/>
                <a:cs typeface="Trebuchet MS"/>
              </a:rPr>
              <a:t> </a:t>
            </a:r>
            <a:r>
              <a:rPr sz="699" b="1" i="1" spc="-32" dirty="0">
                <a:solidFill>
                  <a:schemeClr val="bg1"/>
                </a:solidFill>
                <a:latin typeface="Trebuchet MS"/>
                <a:cs typeface="Trebuchet MS"/>
              </a:rPr>
              <a:t>analyzed  </a:t>
            </a:r>
            <a:r>
              <a:rPr sz="699" b="1" i="1" spc="-7" dirty="0">
                <a:solidFill>
                  <a:schemeClr val="bg1"/>
                </a:solidFill>
                <a:latin typeface="Trebuchet MS"/>
                <a:cs typeface="Trebuchet MS"/>
              </a:rPr>
              <a:t>on </a:t>
            </a:r>
            <a:r>
              <a:rPr sz="699" b="1" i="1" spc="-58" dirty="0">
                <a:solidFill>
                  <a:schemeClr val="bg1"/>
                </a:solidFill>
                <a:latin typeface="Trebuchet MS"/>
                <a:cs typeface="Trebuchet MS"/>
              </a:rPr>
              <a:t>daily, </a:t>
            </a:r>
            <a:r>
              <a:rPr sz="699" b="1" i="1" spc="-56" dirty="0">
                <a:solidFill>
                  <a:schemeClr val="bg1"/>
                </a:solidFill>
                <a:latin typeface="Trebuchet MS"/>
                <a:cs typeface="Trebuchet MS"/>
              </a:rPr>
              <a:t> </a:t>
            </a:r>
            <a:r>
              <a:rPr sz="699" b="1" i="1" spc="-27" dirty="0">
                <a:solidFill>
                  <a:schemeClr val="bg1"/>
                </a:solidFill>
                <a:latin typeface="Trebuchet MS"/>
                <a:cs typeface="Trebuchet MS"/>
              </a:rPr>
              <a:t>weekly</a:t>
            </a:r>
            <a:r>
              <a:rPr sz="699" b="1" i="1" spc="-38" dirty="0">
                <a:solidFill>
                  <a:schemeClr val="bg1"/>
                </a:solidFill>
                <a:latin typeface="Trebuchet MS"/>
                <a:cs typeface="Trebuchet MS"/>
              </a:rPr>
              <a:t> </a:t>
            </a:r>
            <a:r>
              <a:rPr sz="699" b="1" i="1" spc="-19" dirty="0">
                <a:solidFill>
                  <a:schemeClr val="bg1"/>
                </a:solidFill>
                <a:latin typeface="Trebuchet MS"/>
                <a:cs typeface="Trebuchet MS"/>
              </a:rPr>
              <a:t>and  </a:t>
            </a:r>
            <a:r>
              <a:rPr sz="699" b="1" i="1" spc="-39" dirty="0">
                <a:solidFill>
                  <a:schemeClr val="bg1"/>
                </a:solidFill>
                <a:latin typeface="Trebuchet MS"/>
                <a:cs typeface="Trebuchet MS"/>
              </a:rPr>
              <a:t>monthly.</a:t>
            </a:r>
            <a:endParaRPr sz="699">
              <a:solidFill>
                <a:schemeClr val="bg1"/>
              </a:solidFill>
              <a:latin typeface="Trebuchet MS"/>
              <a:cs typeface="Trebuchet MS"/>
            </a:endParaRPr>
          </a:p>
        </p:txBody>
      </p:sp>
      <p:sp>
        <p:nvSpPr>
          <p:cNvPr id="15" name="object 15"/>
          <p:cNvSpPr txBox="1"/>
          <p:nvPr/>
        </p:nvSpPr>
        <p:spPr>
          <a:xfrm>
            <a:off x="3466450" y="199892"/>
            <a:ext cx="1151087" cy="383066"/>
          </a:xfrm>
          <a:prstGeom prst="rect">
            <a:avLst/>
          </a:prstGeom>
        </p:spPr>
        <p:txBody>
          <a:bodyPr vert="horz" wrap="square" lIns="0" tIns="49605" rIns="0" bIns="0" rtlCol="0">
            <a:spAutoFit/>
          </a:bodyPr>
          <a:lstStyle/>
          <a:p>
            <a:pPr marL="4332">
              <a:spcBef>
                <a:spcPts val="391"/>
              </a:spcBef>
            </a:pPr>
            <a:r>
              <a:rPr sz="767" b="1" spc="29" dirty="0">
                <a:solidFill>
                  <a:schemeClr val="bg1"/>
                </a:solidFill>
                <a:latin typeface="Trebuchet MS"/>
                <a:cs typeface="Trebuchet MS"/>
              </a:rPr>
              <a:t>Says</a:t>
            </a:r>
            <a:endParaRPr sz="767">
              <a:solidFill>
                <a:schemeClr val="bg1"/>
              </a:solidFill>
              <a:latin typeface="Trebuchet MS"/>
              <a:cs typeface="Trebuchet MS"/>
            </a:endParaRPr>
          </a:p>
          <a:p>
            <a:pPr marL="4332" marR="1733">
              <a:lnSpc>
                <a:spcPct val="101899"/>
              </a:lnSpc>
              <a:spcBef>
                <a:spcPts val="252"/>
              </a:spcBef>
            </a:pPr>
            <a:r>
              <a:rPr sz="580" spc="-7" dirty="0">
                <a:solidFill>
                  <a:schemeClr val="bg1"/>
                </a:solidFill>
                <a:latin typeface="Trebuchet MS"/>
                <a:cs typeface="Trebuchet MS"/>
              </a:rPr>
              <a:t>What </a:t>
            </a:r>
            <a:r>
              <a:rPr sz="580" spc="5" dirty="0">
                <a:solidFill>
                  <a:schemeClr val="bg1"/>
                </a:solidFill>
                <a:latin typeface="Trebuchet MS"/>
                <a:cs typeface="Trebuchet MS"/>
              </a:rPr>
              <a:t>have we </a:t>
            </a:r>
            <a:r>
              <a:rPr sz="580" dirty="0">
                <a:solidFill>
                  <a:schemeClr val="bg1"/>
                </a:solidFill>
                <a:latin typeface="Trebuchet MS"/>
                <a:cs typeface="Trebuchet MS"/>
              </a:rPr>
              <a:t>heard </a:t>
            </a:r>
            <a:r>
              <a:rPr sz="580" spc="-12" dirty="0">
                <a:solidFill>
                  <a:schemeClr val="bg1"/>
                </a:solidFill>
                <a:latin typeface="Trebuchet MS"/>
                <a:cs typeface="Trebuchet MS"/>
              </a:rPr>
              <a:t>them </a:t>
            </a:r>
            <a:r>
              <a:rPr sz="580" spc="24" dirty="0">
                <a:solidFill>
                  <a:schemeClr val="bg1"/>
                </a:solidFill>
                <a:latin typeface="Trebuchet MS"/>
                <a:cs typeface="Trebuchet MS"/>
              </a:rPr>
              <a:t>say? </a:t>
            </a:r>
            <a:r>
              <a:rPr sz="580" spc="26" dirty="0">
                <a:solidFill>
                  <a:schemeClr val="bg1"/>
                </a:solidFill>
                <a:latin typeface="Trebuchet MS"/>
                <a:cs typeface="Trebuchet MS"/>
              </a:rPr>
              <a:t> </a:t>
            </a:r>
            <a:r>
              <a:rPr sz="580" spc="-7" dirty="0">
                <a:solidFill>
                  <a:schemeClr val="bg1"/>
                </a:solidFill>
                <a:latin typeface="Trebuchet MS"/>
                <a:cs typeface="Trebuchet MS"/>
              </a:rPr>
              <a:t>What</a:t>
            </a:r>
            <a:r>
              <a:rPr sz="580" spc="-29" dirty="0">
                <a:solidFill>
                  <a:schemeClr val="bg1"/>
                </a:solidFill>
                <a:latin typeface="Trebuchet MS"/>
                <a:cs typeface="Trebuchet MS"/>
              </a:rPr>
              <a:t> </a:t>
            </a:r>
            <a:r>
              <a:rPr sz="580" spc="3" dirty="0">
                <a:solidFill>
                  <a:schemeClr val="bg1"/>
                </a:solidFill>
                <a:latin typeface="Trebuchet MS"/>
                <a:cs typeface="Trebuchet MS"/>
              </a:rPr>
              <a:t>can</a:t>
            </a:r>
            <a:r>
              <a:rPr sz="580" spc="-29" dirty="0">
                <a:solidFill>
                  <a:schemeClr val="bg1"/>
                </a:solidFill>
                <a:latin typeface="Trebuchet MS"/>
                <a:cs typeface="Trebuchet MS"/>
              </a:rPr>
              <a:t> </a:t>
            </a:r>
            <a:r>
              <a:rPr sz="580" spc="5" dirty="0">
                <a:solidFill>
                  <a:schemeClr val="bg1"/>
                </a:solidFill>
                <a:latin typeface="Trebuchet MS"/>
                <a:cs typeface="Trebuchet MS"/>
              </a:rPr>
              <a:t>we</a:t>
            </a:r>
            <a:r>
              <a:rPr sz="580" spc="-27" dirty="0">
                <a:solidFill>
                  <a:schemeClr val="bg1"/>
                </a:solidFill>
                <a:latin typeface="Trebuchet MS"/>
                <a:cs typeface="Trebuchet MS"/>
              </a:rPr>
              <a:t> </a:t>
            </a:r>
            <a:r>
              <a:rPr sz="580" spc="-2" dirty="0">
                <a:solidFill>
                  <a:schemeClr val="bg1"/>
                </a:solidFill>
                <a:latin typeface="Trebuchet MS"/>
                <a:cs typeface="Trebuchet MS"/>
              </a:rPr>
              <a:t>imagine</a:t>
            </a:r>
            <a:r>
              <a:rPr sz="580" spc="-29" dirty="0">
                <a:solidFill>
                  <a:schemeClr val="bg1"/>
                </a:solidFill>
                <a:latin typeface="Trebuchet MS"/>
                <a:cs typeface="Trebuchet MS"/>
              </a:rPr>
              <a:t> </a:t>
            </a:r>
            <a:r>
              <a:rPr sz="580" spc="-12" dirty="0">
                <a:solidFill>
                  <a:schemeClr val="bg1"/>
                </a:solidFill>
                <a:latin typeface="Trebuchet MS"/>
                <a:cs typeface="Trebuchet MS"/>
              </a:rPr>
              <a:t>them</a:t>
            </a:r>
            <a:r>
              <a:rPr sz="580" spc="-29" dirty="0">
                <a:solidFill>
                  <a:schemeClr val="bg1"/>
                </a:solidFill>
                <a:latin typeface="Trebuchet MS"/>
                <a:cs typeface="Trebuchet MS"/>
              </a:rPr>
              <a:t> </a:t>
            </a:r>
            <a:r>
              <a:rPr sz="580" spc="14" dirty="0">
                <a:solidFill>
                  <a:schemeClr val="bg1"/>
                </a:solidFill>
                <a:latin typeface="Trebuchet MS"/>
                <a:cs typeface="Trebuchet MS"/>
              </a:rPr>
              <a:t>saying?</a:t>
            </a:r>
            <a:endParaRPr sz="580">
              <a:solidFill>
                <a:schemeClr val="bg1"/>
              </a:solidFill>
              <a:latin typeface="Trebuchet MS"/>
              <a:cs typeface="Trebuchet MS"/>
            </a:endParaRPr>
          </a:p>
        </p:txBody>
      </p:sp>
      <p:sp>
        <p:nvSpPr>
          <p:cNvPr id="16" name="object 16"/>
          <p:cNvSpPr txBox="1"/>
          <p:nvPr/>
        </p:nvSpPr>
        <p:spPr>
          <a:xfrm>
            <a:off x="6966944" y="207283"/>
            <a:ext cx="1760855" cy="369537"/>
          </a:xfrm>
          <a:prstGeom prst="rect">
            <a:avLst/>
          </a:prstGeom>
        </p:spPr>
        <p:txBody>
          <a:bodyPr vert="horz" wrap="square" lIns="0" tIns="42240" rIns="0" bIns="0" rtlCol="0">
            <a:spAutoFit/>
          </a:bodyPr>
          <a:lstStyle/>
          <a:p>
            <a:pPr marR="1733" algn="r">
              <a:spcBef>
                <a:spcPts val="333"/>
              </a:spcBef>
            </a:pPr>
            <a:r>
              <a:rPr sz="767" b="1" spc="-5" dirty="0">
                <a:solidFill>
                  <a:schemeClr val="bg1"/>
                </a:solidFill>
                <a:latin typeface="Trebuchet MS"/>
                <a:cs typeface="Trebuchet MS"/>
              </a:rPr>
              <a:t>Thinks</a:t>
            </a:r>
            <a:endParaRPr sz="767">
              <a:solidFill>
                <a:schemeClr val="bg1"/>
              </a:solidFill>
              <a:latin typeface="Trebuchet MS"/>
              <a:cs typeface="Trebuchet MS"/>
            </a:endParaRPr>
          </a:p>
          <a:p>
            <a:pPr marL="4332" marR="1733" indent="92488">
              <a:lnSpc>
                <a:spcPct val="103000"/>
              </a:lnSpc>
              <a:spcBef>
                <a:spcPts val="215"/>
              </a:spcBef>
            </a:pPr>
            <a:r>
              <a:rPr sz="597" spc="-3" dirty="0">
                <a:solidFill>
                  <a:schemeClr val="bg1"/>
                </a:solidFill>
                <a:latin typeface="Trebuchet MS"/>
                <a:cs typeface="Trebuchet MS"/>
              </a:rPr>
              <a:t>What</a:t>
            </a:r>
            <a:r>
              <a:rPr sz="597" spc="-24" dirty="0">
                <a:solidFill>
                  <a:schemeClr val="bg1"/>
                </a:solidFill>
                <a:latin typeface="Trebuchet MS"/>
                <a:cs typeface="Trebuchet MS"/>
              </a:rPr>
              <a:t> </a:t>
            </a:r>
            <a:r>
              <a:rPr sz="597" spc="-3" dirty="0">
                <a:solidFill>
                  <a:schemeClr val="bg1"/>
                </a:solidFill>
                <a:latin typeface="Trebuchet MS"/>
                <a:cs typeface="Trebuchet MS"/>
              </a:rPr>
              <a:t>are</a:t>
            </a:r>
            <a:r>
              <a:rPr sz="597" spc="-24" dirty="0">
                <a:solidFill>
                  <a:schemeClr val="bg1"/>
                </a:solidFill>
                <a:latin typeface="Trebuchet MS"/>
                <a:cs typeface="Trebuchet MS"/>
              </a:rPr>
              <a:t> </a:t>
            </a:r>
            <a:r>
              <a:rPr sz="597" spc="-20" dirty="0">
                <a:solidFill>
                  <a:schemeClr val="bg1"/>
                </a:solidFill>
                <a:latin typeface="Trebuchet MS"/>
                <a:cs typeface="Trebuchet MS"/>
              </a:rPr>
              <a:t>their</a:t>
            </a:r>
            <a:r>
              <a:rPr sz="597" spc="-24" dirty="0">
                <a:solidFill>
                  <a:schemeClr val="bg1"/>
                </a:solidFill>
                <a:latin typeface="Trebuchet MS"/>
                <a:cs typeface="Trebuchet MS"/>
              </a:rPr>
              <a:t> </a:t>
            </a:r>
            <a:r>
              <a:rPr sz="597" spc="-14" dirty="0">
                <a:solidFill>
                  <a:schemeClr val="bg1"/>
                </a:solidFill>
                <a:latin typeface="Trebuchet MS"/>
                <a:cs typeface="Trebuchet MS"/>
              </a:rPr>
              <a:t>wants,</a:t>
            </a:r>
            <a:r>
              <a:rPr sz="597" spc="-24" dirty="0">
                <a:solidFill>
                  <a:schemeClr val="bg1"/>
                </a:solidFill>
                <a:latin typeface="Trebuchet MS"/>
                <a:cs typeface="Trebuchet MS"/>
              </a:rPr>
              <a:t> </a:t>
            </a:r>
            <a:r>
              <a:rPr sz="597" spc="3" dirty="0">
                <a:solidFill>
                  <a:schemeClr val="bg1"/>
                </a:solidFill>
                <a:latin typeface="Trebuchet MS"/>
                <a:cs typeface="Trebuchet MS"/>
              </a:rPr>
              <a:t>needs,</a:t>
            </a:r>
            <a:r>
              <a:rPr sz="597" spc="-24" dirty="0">
                <a:solidFill>
                  <a:schemeClr val="bg1"/>
                </a:solidFill>
                <a:latin typeface="Trebuchet MS"/>
                <a:cs typeface="Trebuchet MS"/>
              </a:rPr>
              <a:t> </a:t>
            </a:r>
            <a:r>
              <a:rPr sz="597" spc="5" dirty="0">
                <a:solidFill>
                  <a:schemeClr val="bg1"/>
                </a:solidFill>
                <a:latin typeface="Trebuchet MS"/>
                <a:cs typeface="Trebuchet MS"/>
              </a:rPr>
              <a:t>hopes,</a:t>
            </a:r>
            <a:r>
              <a:rPr sz="597" spc="-24" dirty="0">
                <a:solidFill>
                  <a:schemeClr val="bg1"/>
                </a:solidFill>
                <a:latin typeface="Trebuchet MS"/>
                <a:cs typeface="Trebuchet MS"/>
              </a:rPr>
              <a:t> </a:t>
            </a:r>
            <a:r>
              <a:rPr sz="597" spc="10" dirty="0">
                <a:solidFill>
                  <a:schemeClr val="bg1"/>
                </a:solidFill>
                <a:latin typeface="Trebuchet MS"/>
                <a:cs typeface="Trebuchet MS"/>
              </a:rPr>
              <a:t>and</a:t>
            </a:r>
            <a:r>
              <a:rPr sz="597" spc="-24" dirty="0">
                <a:solidFill>
                  <a:schemeClr val="bg1"/>
                </a:solidFill>
                <a:latin typeface="Trebuchet MS"/>
                <a:cs typeface="Trebuchet MS"/>
              </a:rPr>
              <a:t> </a:t>
            </a:r>
            <a:r>
              <a:rPr sz="597" spc="7" dirty="0">
                <a:solidFill>
                  <a:schemeClr val="bg1"/>
                </a:solidFill>
                <a:latin typeface="Trebuchet MS"/>
                <a:cs typeface="Trebuchet MS"/>
              </a:rPr>
              <a:t>dream</a:t>
            </a:r>
            <a:r>
              <a:rPr sz="597" spc="-22" dirty="0">
                <a:solidFill>
                  <a:schemeClr val="bg1"/>
                </a:solidFill>
                <a:latin typeface="Trebuchet MS"/>
                <a:cs typeface="Trebuchet MS"/>
              </a:rPr>
              <a:t>s</a:t>
            </a:r>
            <a:r>
              <a:rPr sz="597" spc="53" dirty="0">
                <a:solidFill>
                  <a:schemeClr val="bg1"/>
                </a:solidFill>
                <a:latin typeface="Trebuchet MS"/>
                <a:cs typeface="Trebuchet MS"/>
              </a:rPr>
              <a:t>?  </a:t>
            </a:r>
            <a:r>
              <a:rPr sz="597" spc="-3" dirty="0">
                <a:solidFill>
                  <a:schemeClr val="bg1"/>
                </a:solidFill>
                <a:latin typeface="Trebuchet MS"/>
                <a:cs typeface="Trebuchet MS"/>
              </a:rPr>
              <a:t>What</a:t>
            </a:r>
            <a:r>
              <a:rPr sz="597" spc="-26" dirty="0">
                <a:solidFill>
                  <a:schemeClr val="bg1"/>
                </a:solidFill>
                <a:latin typeface="Trebuchet MS"/>
                <a:cs typeface="Trebuchet MS"/>
              </a:rPr>
              <a:t> </a:t>
            </a:r>
            <a:r>
              <a:rPr sz="597" spc="-9" dirty="0">
                <a:solidFill>
                  <a:schemeClr val="bg1"/>
                </a:solidFill>
                <a:latin typeface="Trebuchet MS"/>
                <a:cs typeface="Trebuchet MS"/>
              </a:rPr>
              <a:t>other</a:t>
            </a:r>
            <a:r>
              <a:rPr sz="597" spc="-24" dirty="0">
                <a:solidFill>
                  <a:schemeClr val="bg1"/>
                </a:solidFill>
                <a:latin typeface="Trebuchet MS"/>
                <a:cs typeface="Trebuchet MS"/>
              </a:rPr>
              <a:t> </a:t>
            </a:r>
            <a:r>
              <a:rPr sz="597" spc="3" dirty="0">
                <a:solidFill>
                  <a:schemeClr val="bg1"/>
                </a:solidFill>
                <a:latin typeface="Trebuchet MS"/>
                <a:cs typeface="Trebuchet MS"/>
              </a:rPr>
              <a:t>thoughts</a:t>
            </a:r>
            <a:r>
              <a:rPr sz="597" spc="-24" dirty="0">
                <a:solidFill>
                  <a:schemeClr val="bg1"/>
                </a:solidFill>
                <a:latin typeface="Trebuchet MS"/>
                <a:cs typeface="Trebuchet MS"/>
              </a:rPr>
              <a:t> </a:t>
            </a:r>
            <a:r>
              <a:rPr sz="597" spc="-9" dirty="0">
                <a:solidFill>
                  <a:schemeClr val="bg1"/>
                </a:solidFill>
                <a:latin typeface="Trebuchet MS"/>
                <a:cs typeface="Trebuchet MS"/>
              </a:rPr>
              <a:t>might</a:t>
            </a:r>
            <a:r>
              <a:rPr sz="597" spc="-26" dirty="0">
                <a:solidFill>
                  <a:schemeClr val="bg1"/>
                </a:solidFill>
                <a:latin typeface="Trebuchet MS"/>
                <a:cs typeface="Trebuchet MS"/>
              </a:rPr>
              <a:t> </a:t>
            </a:r>
            <a:r>
              <a:rPr sz="597" spc="-7" dirty="0">
                <a:solidFill>
                  <a:schemeClr val="bg1"/>
                </a:solidFill>
                <a:latin typeface="Trebuchet MS"/>
                <a:cs typeface="Trebuchet MS"/>
              </a:rPr>
              <a:t>influence</a:t>
            </a:r>
            <a:r>
              <a:rPr sz="597" spc="-24" dirty="0">
                <a:solidFill>
                  <a:schemeClr val="bg1"/>
                </a:solidFill>
                <a:latin typeface="Trebuchet MS"/>
                <a:cs typeface="Trebuchet MS"/>
              </a:rPr>
              <a:t> </a:t>
            </a:r>
            <a:r>
              <a:rPr sz="597" spc="-20" dirty="0">
                <a:solidFill>
                  <a:schemeClr val="bg1"/>
                </a:solidFill>
                <a:latin typeface="Trebuchet MS"/>
                <a:cs typeface="Trebuchet MS"/>
              </a:rPr>
              <a:t>their</a:t>
            </a:r>
            <a:r>
              <a:rPr sz="597" spc="-24" dirty="0">
                <a:solidFill>
                  <a:schemeClr val="bg1"/>
                </a:solidFill>
                <a:latin typeface="Trebuchet MS"/>
                <a:cs typeface="Trebuchet MS"/>
              </a:rPr>
              <a:t> </a:t>
            </a:r>
            <a:r>
              <a:rPr sz="597" spc="9" dirty="0">
                <a:solidFill>
                  <a:schemeClr val="bg1"/>
                </a:solidFill>
                <a:latin typeface="Trebuchet MS"/>
                <a:cs typeface="Trebuchet MS"/>
              </a:rPr>
              <a:t>behavior?</a:t>
            </a:r>
            <a:endParaRPr sz="597">
              <a:solidFill>
                <a:schemeClr val="bg1"/>
              </a:solidFill>
              <a:latin typeface="Trebuchet MS"/>
              <a:cs typeface="Trebuchet MS"/>
            </a:endParaRPr>
          </a:p>
        </p:txBody>
      </p:sp>
      <p:sp>
        <p:nvSpPr>
          <p:cNvPr id="17" name="object 17"/>
          <p:cNvSpPr txBox="1"/>
          <p:nvPr/>
        </p:nvSpPr>
        <p:spPr>
          <a:xfrm>
            <a:off x="6998254" y="6172222"/>
            <a:ext cx="1729663" cy="403140"/>
          </a:xfrm>
          <a:prstGeom prst="rect">
            <a:avLst/>
          </a:prstGeom>
        </p:spPr>
        <p:txBody>
          <a:bodyPr vert="horz" wrap="square" lIns="0" tIns="62818" rIns="0" bIns="0" rtlCol="0">
            <a:spAutoFit/>
          </a:bodyPr>
          <a:lstStyle/>
          <a:p>
            <a:pPr marR="1733" algn="r">
              <a:spcBef>
                <a:spcPts val="495"/>
              </a:spcBef>
            </a:pPr>
            <a:r>
              <a:rPr sz="767" b="1" spc="-3" dirty="0">
                <a:solidFill>
                  <a:schemeClr val="bg1"/>
                </a:solidFill>
                <a:latin typeface="Trebuchet MS"/>
                <a:cs typeface="Trebuchet MS"/>
              </a:rPr>
              <a:t>Feels</a:t>
            </a:r>
            <a:endParaRPr sz="767">
              <a:solidFill>
                <a:schemeClr val="bg1"/>
              </a:solidFill>
              <a:latin typeface="Trebuchet MS"/>
              <a:cs typeface="Trebuchet MS"/>
            </a:endParaRPr>
          </a:p>
          <a:p>
            <a:pPr marL="4332" marR="1733" indent="124328">
              <a:lnSpc>
                <a:spcPct val="103000"/>
              </a:lnSpc>
              <a:spcBef>
                <a:spcPts val="341"/>
              </a:spcBef>
            </a:pPr>
            <a:r>
              <a:rPr sz="597" spc="-3" dirty="0">
                <a:solidFill>
                  <a:schemeClr val="bg1"/>
                </a:solidFill>
                <a:latin typeface="Trebuchet MS"/>
                <a:cs typeface="Trebuchet MS"/>
              </a:rPr>
              <a:t>What</a:t>
            </a:r>
            <a:r>
              <a:rPr sz="597" spc="-22" dirty="0">
                <a:solidFill>
                  <a:schemeClr val="bg1"/>
                </a:solidFill>
                <a:latin typeface="Trebuchet MS"/>
                <a:cs typeface="Trebuchet MS"/>
              </a:rPr>
              <a:t> </a:t>
            </a:r>
            <a:r>
              <a:rPr sz="597" spc="-3" dirty="0">
                <a:solidFill>
                  <a:schemeClr val="bg1"/>
                </a:solidFill>
                <a:latin typeface="Trebuchet MS"/>
                <a:cs typeface="Trebuchet MS"/>
              </a:rPr>
              <a:t>are</a:t>
            </a:r>
            <a:r>
              <a:rPr sz="597" spc="-22" dirty="0">
                <a:solidFill>
                  <a:schemeClr val="bg1"/>
                </a:solidFill>
                <a:latin typeface="Trebuchet MS"/>
                <a:cs typeface="Trebuchet MS"/>
              </a:rPr>
              <a:t> </a:t>
            </a:r>
            <a:r>
              <a:rPr sz="597" spc="-20" dirty="0">
                <a:solidFill>
                  <a:schemeClr val="bg1"/>
                </a:solidFill>
                <a:latin typeface="Trebuchet MS"/>
                <a:cs typeface="Trebuchet MS"/>
              </a:rPr>
              <a:t>their</a:t>
            </a:r>
            <a:r>
              <a:rPr sz="597" spc="-22" dirty="0">
                <a:solidFill>
                  <a:schemeClr val="bg1"/>
                </a:solidFill>
                <a:latin typeface="Trebuchet MS"/>
                <a:cs typeface="Trebuchet MS"/>
              </a:rPr>
              <a:t> </a:t>
            </a:r>
            <a:r>
              <a:rPr sz="597" spc="-17" dirty="0">
                <a:solidFill>
                  <a:schemeClr val="bg1"/>
                </a:solidFill>
                <a:latin typeface="Trebuchet MS"/>
                <a:cs typeface="Trebuchet MS"/>
              </a:rPr>
              <a:t>fears,</a:t>
            </a:r>
            <a:r>
              <a:rPr sz="597" spc="-20" dirty="0">
                <a:solidFill>
                  <a:schemeClr val="bg1"/>
                </a:solidFill>
                <a:latin typeface="Trebuchet MS"/>
                <a:cs typeface="Trebuchet MS"/>
              </a:rPr>
              <a:t> </a:t>
            </a:r>
            <a:r>
              <a:rPr sz="597" spc="-17" dirty="0">
                <a:solidFill>
                  <a:schemeClr val="bg1"/>
                </a:solidFill>
                <a:latin typeface="Trebuchet MS"/>
                <a:cs typeface="Trebuchet MS"/>
              </a:rPr>
              <a:t>frustrations,</a:t>
            </a:r>
            <a:r>
              <a:rPr sz="597" spc="-22" dirty="0">
                <a:solidFill>
                  <a:schemeClr val="bg1"/>
                </a:solidFill>
                <a:latin typeface="Trebuchet MS"/>
                <a:cs typeface="Trebuchet MS"/>
              </a:rPr>
              <a:t> </a:t>
            </a:r>
            <a:r>
              <a:rPr sz="597" spc="10" dirty="0">
                <a:solidFill>
                  <a:schemeClr val="bg1"/>
                </a:solidFill>
                <a:latin typeface="Trebuchet MS"/>
                <a:cs typeface="Trebuchet MS"/>
              </a:rPr>
              <a:t>and</a:t>
            </a:r>
            <a:r>
              <a:rPr sz="597" spc="-22" dirty="0">
                <a:solidFill>
                  <a:schemeClr val="bg1"/>
                </a:solidFill>
                <a:latin typeface="Trebuchet MS"/>
                <a:cs typeface="Trebuchet MS"/>
              </a:rPr>
              <a:t> </a:t>
            </a:r>
            <a:r>
              <a:rPr sz="597" spc="-2" dirty="0">
                <a:solidFill>
                  <a:schemeClr val="bg1"/>
                </a:solidFill>
                <a:latin typeface="Trebuchet MS"/>
                <a:cs typeface="Trebuchet MS"/>
              </a:rPr>
              <a:t>anxieties? </a:t>
            </a:r>
            <a:r>
              <a:rPr sz="597" spc="-174" dirty="0">
                <a:solidFill>
                  <a:schemeClr val="bg1"/>
                </a:solidFill>
                <a:latin typeface="Trebuchet MS"/>
                <a:cs typeface="Trebuchet MS"/>
              </a:rPr>
              <a:t> </a:t>
            </a:r>
            <a:r>
              <a:rPr sz="597" spc="-3" dirty="0">
                <a:solidFill>
                  <a:schemeClr val="bg1"/>
                </a:solidFill>
                <a:latin typeface="Trebuchet MS"/>
                <a:cs typeface="Trebuchet MS"/>
              </a:rPr>
              <a:t>What</a:t>
            </a:r>
            <a:r>
              <a:rPr sz="597" spc="-24" dirty="0">
                <a:solidFill>
                  <a:schemeClr val="bg1"/>
                </a:solidFill>
                <a:latin typeface="Trebuchet MS"/>
                <a:cs typeface="Trebuchet MS"/>
              </a:rPr>
              <a:t> </a:t>
            </a:r>
            <a:r>
              <a:rPr sz="597" spc="-9" dirty="0">
                <a:solidFill>
                  <a:schemeClr val="bg1"/>
                </a:solidFill>
                <a:latin typeface="Trebuchet MS"/>
                <a:cs typeface="Trebuchet MS"/>
              </a:rPr>
              <a:t>other</a:t>
            </a:r>
            <a:r>
              <a:rPr sz="597" spc="-22" dirty="0">
                <a:solidFill>
                  <a:schemeClr val="bg1"/>
                </a:solidFill>
                <a:latin typeface="Trebuchet MS"/>
                <a:cs typeface="Trebuchet MS"/>
              </a:rPr>
              <a:t> </a:t>
            </a:r>
            <a:r>
              <a:rPr sz="597" dirty="0">
                <a:solidFill>
                  <a:schemeClr val="bg1"/>
                </a:solidFill>
                <a:latin typeface="Trebuchet MS"/>
                <a:cs typeface="Trebuchet MS"/>
              </a:rPr>
              <a:t>feelings</a:t>
            </a:r>
            <a:r>
              <a:rPr sz="597" spc="-24" dirty="0">
                <a:solidFill>
                  <a:schemeClr val="bg1"/>
                </a:solidFill>
                <a:latin typeface="Trebuchet MS"/>
                <a:cs typeface="Trebuchet MS"/>
              </a:rPr>
              <a:t> </a:t>
            </a:r>
            <a:r>
              <a:rPr sz="597" spc="-9" dirty="0">
                <a:solidFill>
                  <a:schemeClr val="bg1"/>
                </a:solidFill>
                <a:latin typeface="Trebuchet MS"/>
                <a:cs typeface="Trebuchet MS"/>
              </a:rPr>
              <a:t>might</a:t>
            </a:r>
            <a:r>
              <a:rPr sz="597" spc="-22" dirty="0">
                <a:solidFill>
                  <a:schemeClr val="bg1"/>
                </a:solidFill>
                <a:latin typeface="Trebuchet MS"/>
                <a:cs typeface="Trebuchet MS"/>
              </a:rPr>
              <a:t> </a:t>
            </a:r>
            <a:r>
              <a:rPr sz="597" spc="-7" dirty="0">
                <a:solidFill>
                  <a:schemeClr val="bg1"/>
                </a:solidFill>
                <a:latin typeface="Trebuchet MS"/>
                <a:cs typeface="Trebuchet MS"/>
              </a:rPr>
              <a:t>influence</a:t>
            </a:r>
            <a:r>
              <a:rPr sz="597" spc="-22" dirty="0">
                <a:solidFill>
                  <a:schemeClr val="bg1"/>
                </a:solidFill>
                <a:latin typeface="Trebuchet MS"/>
                <a:cs typeface="Trebuchet MS"/>
              </a:rPr>
              <a:t> </a:t>
            </a:r>
            <a:r>
              <a:rPr sz="597" spc="-20" dirty="0">
                <a:solidFill>
                  <a:schemeClr val="bg1"/>
                </a:solidFill>
                <a:latin typeface="Trebuchet MS"/>
                <a:cs typeface="Trebuchet MS"/>
              </a:rPr>
              <a:t>their</a:t>
            </a:r>
            <a:r>
              <a:rPr sz="597" spc="-24" dirty="0">
                <a:solidFill>
                  <a:schemeClr val="bg1"/>
                </a:solidFill>
                <a:latin typeface="Trebuchet MS"/>
                <a:cs typeface="Trebuchet MS"/>
              </a:rPr>
              <a:t> </a:t>
            </a:r>
            <a:r>
              <a:rPr sz="597" spc="9" dirty="0">
                <a:solidFill>
                  <a:schemeClr val="bg1"/>
                </a:solidFill>
                <a:latin typeface="Trebuchet MS"/>
                <a:cs typeface="Trebuchet MS"/>
              </a:rPr>
              <a:t>behavior?</a:t>
            </a:r>
            <a:endParaRPr sz="597">
              <a:solidFill>
                <a:schemeClr val="bg1"/>
              </a:solidFill>
              <a:latin typeface="Trebuchet MS"/>
              <a:cs typeface="Trebuchet MS"/>
            </a:endParaRPr>
          </a:p>
        </p:txBody>
      </p:sp>
      <p:sp>
        <p:nvSpPr>
          <p:cNvPr id="18" name="object 18"/>
          <p:cNvSpPr txBox="1"/>
          <p:nvPr/>
        </p:nvSpPr>
        <p:spPr>
          <a:xfrm>
            <a:off x="3466450" y="6161409"/>
            <a:ext cx="1178380" cy="426901"/>
          </a:xfrm>
          <a:prstGeom prst="rect">
            <a:avLst/>
          </a:prstGeom>
        </p:spPr>
        <p:txBody>
          <a:bodyPr vert="horz" wrap="square" lIns="0" tIns="73649" rIns="0" bIns="0" rtlCol="0">
            <a:spAutoFit/>
          </a:bodyPr>
          <a:lstStyle/>
          <a:p>
            <a:pPr marL="4332">
              <a:spcBef>
                <a:spcPts val="580"/>
              </a:spcBef>
            </a:pPr>
            <a:r>
              <a:rPr sz="767" b="1" spc="27" dirty="0">
                <a:solidFill>
                  <a:schemeClr val="bg1"/>
                </a:solidFill>
                <a:latin typeface="Trebuchet MS"/>
                <a:cs typeface="Trebuchet MS"/>
              </a:rPr>
              <a:t>Does</a:t>
            </a:r>
            <a:endParaRPr sz="767">
              <a:solidFill>
                <a:schemeClr val="bg1"/>
              </a:solidFill>
              <a:latin typeface="Trebuchet MS"/>
              <a:cs typeface="Trebuchet MS"/>
            </a:endParaRPr>
          </a:p>
          <a:p>
            <a:pPr marL="4332" marR="1733">
              <a:lnSpc>
                <a:spcPct val="103000"/>
              </a:lnSpc>
              <a:spcBef>
                <a:spcPts val="408"/>
              </a:spcBef>
            </a:pPr>
            <a:r>
              <a:rPr sz="597" spc="-3" dirty="0">
                <a:solidFill>
                  <a:schemeClr val="bg1"/>
                </a:solidFill>
                <a:latin typeface="Trebuchet MS"/>
                <a:cs typeface="Trebuchet MS"/>
              </a:rPr>
              <a:t>What</a:t>
            </a:r>
            <a:r>
              <a:rPr sz="597" spc="-29" dirty="0">
                <a:solidFill>
                  <a:schemeClr val="bg1"/>
                </a:solidFill>
                <a:latin typeface="Trebuchet MS"/>
                <a:cs typeface="Trebuchet MS"/>
              </a:rPr>
              <a:t> </a:t>
            </a:r>
            <a:r>
              <a:rPr sz="597" spc="2" dirty="0">
                <a:solidFill>
                  <a:schemeClr val="bg1"/>
                </a:solidFill>
                <a:latin typeface="Trebuchet MS"/>
                <a:cs typeface="Trebuchet MS"/>
              </a:rPr>
              <a:t>behavior</a:t>
            </a:r>
            <a:r>
              <a:rPr sz="597" spc="-29" dirty="0">
                <a:solidFill>
                  <a:schemeClr val="bg1"/>
                </a:solidFill>
                <a:latin typeface="Trebuchet MS"/>
                <a:cs typeface="Trebuchet MS"/>
              </a:rPr>
              <a:t> </a:t>
            </a:r>
            <a:r>
              <a:rPr sz="597" spc="9" dirty="0">
                <a:solidFill>
                  <a:schemeClr val="bg1"/>
                </a:solidFill>
                <a:latin typeface="Trebuchet MS"/>
                <a:cs typeface="Trebuchet MS"/>
              </a:rPr>
              <a:t>have</a:t>
            </a:r>
            <a:r>
              <a:rPr sz="597" spc="-29" dirty="0">
                <a:solidFill>
                  <a:schemeClr val="bg1"/>
                </a:solidFill>
                <a:latin typeface="Trebuchet MS"/>
                <a:cs typeface="Trebuchet MS"/>
              </a:rPr>
              <a:t> </a:t>
            </a:r>
            <a:r>
              <a:rPr sz="597" spc="9" dirty="0">
                <a:solidFill>
                  <a:schemeClr val="bg1"/>
                </a:solidFill>
                <a:latin typeface="Trebuchet MS"/>
                <a:cs typeface="Trebuchet MS"/>
              </a:rPr>
              <a:t>we</a:t>
            </a:r>
            <a:r>
              <a:rPr sz="597" spc="-29" dirty="0">
                <a:solidFill>
                  <a:schemeClr val="bg1"/>
                </a:solidFill>
                <a:latin typeface="Trebuchet MS"/>
                <a:cs typeface="Trebuchet MS"/>
              </a:rPr>
              <a:t> </a:t>
            </a:r>
            <a:r>
              <a:rPr sz="597" spc="19" dirty="0">
                <a:solidFill>
                  <a:schemeClr val="bg1"/>
                </a:solidFill>
                <a:latin typeface="Trebuchet MS"/>
                <a:cs typeface="Trebuchet MS"/>
              </a:rPr>
              <a:t>observed? </a:t>
            </a:r>
            <a:r>
              <a:rPr sz="597" spc="-174" dirty="0">
                <a:solidFill>
                  <a:schemeClr val="bg1"/>
                </a:solidFill>
                <a:latin typeface="Trebuchet MS"/>
                <a:cs typeface="Trebuchet MS"/>
              </a:rPr>
              <a:t> </a:t>
            </a:r>
            <a:r>
              <a:rPr sz="597" spc="-3" dirty="0">
                <a:solidFill>
                  <a:schemeClr val="bg1"/>
                </a:solidFill>
                <a:latin typeface="Trebuchet MS"/>
                <a:cs typeface="Trebuchet MS"/>
              </a:rPr>
              <a:t>What</a:t>
            </a:r>
            <a:r>
              <a:rPr sz="597" spc="-27" dirty="0">
                <a:solidFill>
                  <a:schemeClr val="bg1"/>
                </a:solidFill>
                <a:latin typeface="Trebuchet MS"/>
                <a:cs typeface="Trebuchet MS"/>
              </a:rPr>
              <a:t> </a:t>
            </a:r>
            <a:r>
              <a:rPr sz="597" spc="7" dirty="0">
                <a:solidFill>
                  <a:schemeClr val="bg1"/>
                </a:solidFill>
                <a:latin typeface="Trebuchet MS"/>
                <a:cs typeface="Trebuchet MS"/>
              </a:rPr>
              <a:t>can</a:t>
            </a:r>
            <a:r>
              <a:rPr sz="597" spc="-26" dirty="0">
                <a:solidFill>
                  <a:schemeClr val="bg1"/>
                </a:solidFill>
                <a:latin typeface="Trebuchet MS"/>
                <a:cs typeface="Trebuchet MS"/>
              </a:rPr>
              <a:t> </a:t>
            </a:r>
            <a:r>
              <a:rPr sz="597" spc="9" dirty="0">
                <a:solidFill>
                  <a:schemeClr val="bg1"/>
                </a:solidFill>
                <a:latin typeface="Trebuchet MS"/>
                <a:cs typeface="Trebuchet MS"/>
              </a:rPr>
              <a:t>we</a:t>
            </a:r>
            <a:r>
              <a:rPr sz="597" spc="-26" dirty="0">
                <a:solidFill>
                  <a:schemeClr val="bg1"/>
                </a:solidFill>
                <a:latin typeface="Trebuchet MS"/>
                <a:cs typeface="Trebuchet MS"/>
              </a:rPr>
              <a:t> </a:t>
            </a:r>
            <a:r>
              <a:rPr sz="597" dirty="0">
                <a:solidFill>
                  <a:schemeClr val="bg1"/>
                </a:solidFill>
                <a:latin typeface="Trebuchet MS"/>
                <a:cs typeface="Trebuchet MS"/>
              </a:rPr>
              <a:t>imagine</a:t>
            </a:r>
            <a:r>
              <a:rPr sz="597" spc="-27" dirty="0">
                <a:solidFill>
                  <a:schemeClr val="bg1"/>
                </a:solidFill>
                <a:latin typeface="Trebuchet MS"/>
                <a:cs typeface="Trebuchet MS"/>
              </a:rPr>
              <a:t> </a:t>
            </a:r>
            <a:r>
              <a:rPr sz="597" spc="-10" dirty="0">
                <a:solidFill>
                  <a:schemeClr val="bg1"/>
                </a:solidFill>
                <a:latin typeface="Trebuchet MS"/>
                <a:cs typeface="Trebuchet MS"/>
              </a:rPr>
              <a:t>them</a:t>
            </a:r>
            <a:r>
              <a:rPr sz="597" spc="-26" dirty="0">
                <a:solidFill>
                  <a:schemeClr val="bg1"/>
                </a:solidFill>
                <a:latin typeface="Trebuchet MS"/>
                <a:cs typeface="Trebuchet MS"/>
              </a:rPr>
              <a:t> </a:t>
            </a:r>
            <a:r>
              <a:rPr sz="597" spc="19" dirty="0">
                <a:solidFill>
                  <a:schemeClr val="bg1"/>
                </a:solidFill>
                <a:latin typeface="Trebuchet MS"/>
                <a:cs typeface="Trebuchet MS"/>
              </a:rPr>
              <a:t>doing?</a:t>
            </a:r>
            <a:endParaRPr sz="597">
              <a:solidFill>
                <a:schemeClr val="bg1"/>
              </a:solidFill>
              <a:latin typeface="Trebuchet MS"/>
              <a:cs typeface="Trebuchet MS"/>
            </a:endParaRPr>
          </a:p>
        </p:txBody>
      </p:sp>
      <p:grpSp>
        <p:nvGrpSpPr>
          <p:cNvPr id="19" name="object 19"/>
          <p:cNvGrpSpPr/>
          <p:nvPr/>
        </p:nvGrpSpPr>
        <p:grpSpPr>
          <a:xfrm>
            <a:off x="3000478" y="260399"/>
            <a:ext cx="6187363" cy="6346791"/>
            <a:chOff x="691834" y="763354"/>
            <a:chExt cx="18138140" cy="18605500"/>
          </a:xfrm>
        </p:grpSpPr>
        <p:sp>
          <p:nvSpPr>
            <p:cNvPr id="20" name="object 20"/>
            <p:cNvSpPr/>
            <p:nvPr/>
          </p:nvSpPr>
          <p:spPr>
            <a:xfrm>
              <a:off x="17813327" y="763354"/>
              <a:ext cx="1016635" cy="1016635"/>
            </a:xfrm>
            <a:custGeom>
              <a:avLst/>
              <a:gdLst/>
              <a:ahLst/>
              <a:cxnLst/>
              <a:rect l="l" t="t" r="r" b="b"/>
              <a:pathLst>
                <a:path w="1016634" h="1016635">
                  <a:moveTo>
                    <a:pt x="0" y="0"/>
                  </a:moveTo>
                  <a:lnTo>
                    <a:pt x="1016604" y="0"/>
                  </a:lnTo>
                  <a:lnTo>
                    <a:pt x="1016604" y="1016604"/>
                  </a:lnTo>
                  <a:lnTo>
                    <a:pt x="0" y="1016604"/>
                  </a:lnTo>
                  <a:lnTo>
                    <a:pt x="0" y="0"/>
                  </a:lnTo>
                  <a:close/>
                </a:path>
              </a:pathLst>
            </a:custGeom>
            <a:solidFill>
              <a:srgbClr val="9EDCFA"/>
            </a:solidFill>
          </p:spPr>
          <p:txBody>
            <a:bodyPr wrap="square" lIns="0" tIns="0" rIns="0" bIns="0" rtlCol="0"/>
            <a:lstStyle/>
            <a:p>
              <a:endParaRPr sz="614">
                <a:solidFill>
                  <a:schemeClr val="bg1"/>
                </a:solidFill>
              </a:endParaRPr>
            </a:p>
          </p:txBody>
        </p:sp>
        <p:sp>
          <p:nvSpPr>
            <p:cNvPr id="21" name="object 21"/>
            <p:cNvSpPr/>
            <p:nvPr/>
          </p:nvSpPr>
          <p:spPr>
            <a:xfrm>
              <a:off x="691834" y="18351784"/>
              <a:ext cx="1016635" cy="1016635"/>
            </a:xfrm>
            <a:custGeom>
              <a:avLst/>
              <a:gdLst/>
              <a:ahLst/>
              <a:cxnLst/>
              <a:rect l="l" t="t" r="r" b="b"/>
              <a:pathLst>
                <a:path w="1016635" h="1016634">
                  <a:moveTo>
                    <a:pt x="0" y="0"/>
                  </a:moveTo>
                  <a:lnTo>
                    <a:pt x="1016604" y="0"/>
                  </a:lnTo>
                  <a:lnTo>
                    <a:pt x="1016604" y="1016604"/>
                  </a:lnTo>
                  <a:lnTo>
                    <a:pt x="0" y="1016604"/>
                  </a:lnTo>
                  <a:lnTo>
                    <a:pt x="0" y="0"/>
                  </a:lnTo>
                  <a:close/>
                </a:path>
              </a:pathLst>
            </a:custGeom>
            <a:solidFill>
              <a:srgbClr val="D8C7FF"/>
            </a:solidFill>
          </p:spPr>
          <p:txBody>
            <a:bodyPr wrap="square" lIns="0" tIns="0" rIns="0" bIns="0" rtlCol="0"/>
            <a:lstStyle/>
            <a:p>
              <a:endParaRPr sz="614">
                <a:solidFill>
                  <a:schemeClr val="bg1"/>
                </a:solidFill>
              </a:endParaRPr>
            </a:p>
          </p:txBody>
        </p:sp>
        <p:sp>
          <p:nvSpPr>
            <p:cNvPr id="22" name="object 22"/>
            <p:cNvSpPr/>
            <p:nvPr/>
          </p:nvSpPr>
          <p:spPr>
            <a:xfrm>
              <a:off x="17813330" y="18296398"/>
              <a:ext cx="1016635" cy="1016635"/>
            </a:xfrm>
            <a:custGeom>
              <a:avLst/>
              <a:gdLst/>
              <a:ahLst/>
              <a:cxnLst/>
              <a:rect l="l" t="t" r="r" b="b"/>
              <a:pathLst>
                <a:path w="1016634" h="1016634">
                  <a:moveTo>
                    <a:pt x="0" y="0"/>
                  </a:moveTo>
                  <a:lnTo>
                    <a:pt x="1016604" y="0"/>
                  </a:lnTo>
                  <a:lnTo>
                    <a:pt x="1016604" y="1016604"/>
                  </a:lnTo>
                  <a:lnTo>
                    <a:pt x="0" y="1016604"/>
                  </a:lnTo>
                  <a:lnTo>
                    <a:pt x="0" y="0"/>
                  </a:lnTo>
                  <a:close/>
                </a:path>
              </a:pathLst>
            </a:custGeom>
            <a:solidFill>
              <a:srgbClr val="FCB5D4"/>
            </a:solidFill>
          </p:spPr>
          <p:txBody>
            <a:bodyPr wrap="square" lIns="0" tIns="0" rIns="0" bIns="0" rtlCol="0"/>
            <a:lstStyle/>
            <a:p>
              <a:endParaRPr sz="614">
                <a:solidFill>
                  <a:schemeClr val="bg1"/>
                </a:solidFill>
              </a:endParaRPr>
            </a:p>
          </p:txBody>
        </p:sp>
        <p:sp>
          <p:nvSpPr>
            <p:cNvPr id="23" name="object 23"/>
            <p:cNvSpPr/>
            <p:nvPr/>
          </p:nvSpPr>
          <p:spPr>
            <a:xfrm>
              <a:off x="980295" y="18530598"/>
              <a:ext cx="404495" cy="624840"/>
            </a:xfrm>
            <a:custGeom>
              <a:avLst/>
              <a:gdLst/>
              <a:ahLst/>
              <a:cxnLst/>
              <a:rect l="l" t="t" r="r" b="b"/>
              <a:pathLst>
                <a:path w="404494" h="624840">
                  <a:moveTo>
                    <a:pt x="260396" y="36733"/>
                  </a:moveTo>
                  <a:lnTo>
                    <a:pt x="143674" y="36733"/>
                  </a:lnTo>
                  <a:lnTo>
                    <a:pt x="145514" y="33177"/>
                  </a:lnTo>
                  <a:lnTo>
                    <a:pt x="186276" y="1790"/>
                  </a:lnTo>
                  <a:lnTo>
                    <a:pt x="202035" y="0"/>
                  </a:lnTo>
                  <a:lnTo>
                    <a:pt x="217794" y="1790"/>
                  </a:lnTo>
                  <a:lnTo>
                    <a:pt x="253462" y="25713"/>
                  </a:lnTo>
                  <a:lnTo>
                    <a:pt x="260396" y="36733"/>
                  </a:lnTo>
                  <a:close/>
                </a:path>
                <a:path w="404494" h="624840">
                  <a:moveTo>
                    <a:pt x="303053" y="137751"/>
                  </a:moveTo>
                  <a:lnTo>
                    <a:pt x="101017" y="137751"/>
                  </a:lnTo>
                  <a:lnTo>
                    <a:pt x="93868" y="136308"/>
                  </a:lnTo>
                  <a:lnTo>
                    <a:pt x="88030" y="132371"/>
                  </a:lnTo>
                  <a:lnTo>
                    <a:pt x="84094" y="126533"/>
                  </a:lnTo>
                  <a:lnTo>
                    <a:pt x="82650" y="119384"/>
                  </a:lnTo>
                  <a:lnTo>
                    <a:pt x="82650" y="55100"/>
                  </a:lnTo>
                  <a:lnTo>
                    <a:pt x="84094" y="47951"/>
                  </a:lnTo>
                  <a:lnTo>
                    <a:pt x="88030" y="42113"/>
                  </a:lnTo>
                  <a:lnTo>
                    <a:pt x="93868" y="38177"/>
                  </a:lnTo>
                  <a:lnTo>
                    <a:pt x="101017" y="36733"/>
                  </a:lnTo>
                  <a:lnTo>
                    <a:pt x="303053" y="36733"/>
                  </a:lnTo>
                  <a:lnTo>
                    <a:pt x="310202" y="38177"/>
                  </a:lnTo>
                  <a:lnTo>
                    <a:pt x="316040" y="42113"/>
                  </a:lnTo>
                  <a:lnTo>
                    <a:pt x="319976" y="47951"/>
                  </a:lnTo>
                  <a:lnTo>
                    <a:pt x="321420" y="55100"/>
                  </a:lnTo>
                  <a:lnTo>
                    <a:pt x="321420" y="119384"/>
                  </a:lnTo>
                  <a:lnTo>
                    <a:pt x="319976" y="126533"/>
                  </a:lnTo>
                  <a:lnTo>
                    <a:pt x="316040" y="132371"/>
                  </a:lnTo>
                  <a:lnTo>
                    <a:pt x="310202" y="136308"/>
                  </a:lnTo>
                  <a:lnTo>
                    <a:pt x="303053" y="137751"/>
                  </a:lnTo>
                  <a:close/>
                </a:path>
                <a:path w="404494" h="624840">
                  <a:moveTo>
                    <a:pt x="376414" y="624473"/>
                  </a:moveTo>
                  <a:lnTo>
                    <a:pt x="27611" y="624473"/>
                  </a:lnTo>
                  <a:lnTo>
                    <a:pt x="16857" y="622303"/>
                  </a:lnTo>
                  <a:lnTo>
                    <a:pt x="8079" y="616385"/>
                  </a:lnTo>
                  <a:lnTo>
                    <a:pt x="2167" y="607607"/>
                  </a:lnTo>
                  <a:lnTo>
                    <a:pt x="0" y="596859"/>
                  </a:lnTo>
                  <a:lnTo>
                    <a:pt x="0" y="110264"/>
                  </a:lnTo>
                  <a:lnTo>
                    <a:pt x="2177" y="99504"/>
                  </a:lnTo>
                  <a:lnTo>
                    <a:pt x="8096" y="90728"/>
                  </a:lnTo>
                  <a:lnTo>
                    <a:pt x="16859" y="84816"/>
                  </a:lnTo>
                  <a:lnTo>
                    <a:pt x="27550" y="82650"/>
                  </a:lnTo>
                  <a:lnTo>
                    <a:pt x="55100" y="82650"/>
                  </a:lnTo>
                  <a:lnTo>
                    <a:pt x="55100" y="119384"/>
                  </a:lnTo>
                  <a:lnTo>
                    <a:pt x="58708" y="137257"/>
                  </a:lnTo>
                  <a:lnTo>
                    <a:pt x="68549" y="151852"/>
                  </a:lnTo>
                  <a:lnTo>
                    <a:pt x="83144" y="161693"/>
                  </a:lnTo>
                  <a:lnTo>
                    <a:pt x="101017" y="165301"/>
                  </a:lnTo>
                  <a:lnTo>
                    <a:pt x="404017" y="165301"/>
                  </a:lnTo>
                  <a:lnTo>
                    <a:pt x="404019" y="237887"/>
                  </a:lnTo>
                  <a:lnTo>
                    <a:pt x="140196" y="237899"/>
                  </a:lnTo>
                  <a:lnTo>
                    <a:pt x="121885" y="256210"/>
                  </a:lnTo>
                  <a:lnTo>
                    <a:pt x="92759" y="256211"/>
                  </a:lnTo>
                  <a:lnTo>
                    <a:pt x="72598" y="276372"/>
                  </a:lnTo>
                  <a:lnTo>
                    <a:pt x="72611" y="282255"/>
                  </a:lnTo>
                  <a:lnTo>
                    <a:pt x="97213" y="306857"/>
                  </a:lnTo>
                  <a:lnTo>
                    <a:pt x="103289" y="310891"/>
                  </a:lnTo>
                  <a:lnTo>
                    <a:pt x="110201" y="312236"/>
                  </a:lnTo>
                  <a:lnTo>
                    <a:pt x="404020" y="312236"/>
                  </a:lnTo>
                  <a:lnTo>
                    <a:pt x="404021" y="357272"/>
                  </a:lnTo>
                  <a:lnTo>
                    <a:pt x="140196" y="357284"/>
                  </a:lnTo>
                  <a:lnTo>
                    <a:pt x="121885" y="375595"/>
                  </a:lnTo>
                  <a:lnTo>
                    <a:pt x="92759" y="375595"/>
                  </a:lnTo>
                  <a:lnTo>
                    <a:pt x="72598" y="395756"/>
                  </a:lnTo>
                  <a:lnTo>
                    <a:pt x="72611" y="401639"/>
                  </a:lnTo>
                  <a:lnTo>
                    <a:pt x="97213" y="426241"/>
                  </a:lnTo>
                  <a:lnTo>
                    <a:pt x="103289" y="430276"/>
                  </a:lnTo>
                  <a:lnTo>
                    <a:pt x="110201" y="431621"/>
                  </a:lnTo>
                  <a:lnTo>
                    <a:pt x="404022" y="431621"/>
                  </a:lnTo>
                  <a:lnTo>
                    <a:pt x="404023" y="476656"/>
                  </a:lnTo>
                  <a:lnTo>
                    <a:pt x="140196" y="476668"/>
                  </a:lnTo>
                  <a:lnTo>
                    <a:pt x="121885" y="494980"/>
                  </a:lnTo>
                  <a:lnTo>
                    <a:pt x="92759" y="494980"/>
                  </a:lnTo>
                  <a:lnTo>
                    <a:pt x="72598" y="515141"/>
                  </a:lnTo>
                  <a:lnTo>
                    <a:pt x="72611" y="521024"/>
                  </a:lnTo>
                  <a:lnTo>
                    <a:pt x="97213" y="545626"/>
                  </a:lnTo>
                  <a:lnTo>
                    <a:pt x="103289" y="549660"/>
                  </a:lnTo>
                  <a:lnTo>
                    <a:pt x="110201" y="551005"/>
                  </a:lnTo>
                  <a:lnTo>
                    <a:pt x="404024" y="551005"/>
                  </a:lnTo>
                  <a:lnTo>
                    <a:pt x="404025" y="596859"/>
                  </a:lnTo>
                  <a:lnTo>
                    <a:pt x="401854" y="607619"/>
                  </a:lnTo>
                  <a:lnTo>
                    <a:pt x="395941" y="616395"/>
                  </a:lnTo>
                  <a:lnTo>
                    <a:pt x="387162" y="622307"/>
                  </a:lnTo>
                  <a:lnTo>
                    <a:pt x="376414" y="624473"/>
                  </a:lnTo>
                  <a:close/>
                </a:path>
                <a:path w="404494" h="624840">
                  <a:moveTo>
                    <a:pt x="404017" y="165301"/>
                  </a:moveTo>
                  <a:lnTo>
                    <a:pt x="303053" y="165301"/>
                  </a:lnTo>
                  <a:lnTo>
                    <a:pt x="320926" y="161693"/>
                  </a:lnTo>
                  <a:lnTo>
                    <a:pt x="335521" y="151852"/>
                  </a:lnTo>
                  <a:lnTo>
                    <a:pt x="345361" y="137257"/>
                  </a:lnTo>
                  <a:lnTo>
                    <a:pt x="348970" y="119384"/>
                  </a:lnTo>
                  <a:lnTo>
                    <a:pt x="348970" y="82650"/>
                  </a:lnTo>
                  <a:lnTo>
                    <a:pt x="376493" y="82650"/>
                  </a:lnTo>
                  <a:lnTo>
                    <a:pt x="387212" y="84820"/>
                  </a:lnTo>
                  <a:lnTo>
                    <a:pt x="395962" y="90738"/>
                  </a:lnTo>
                  <a:lnTo>
                    <a:pt x="401856" y="99516"/>
                  </a:lnTo>
                  <a:lnTo>
                    <a:pt x="404016" y="110264"/>
                  </a:lnTo>
                  <a:lnTo>
                    <a:pt x="404017" y="165301"/>
                  </a:lnTo>
                  <a:close/>
                </a:path>
                <a:path w="404494" h="624840">
                  <a:moveTo>
                    <a:pt x="404020" y="312236"/>
                  </a:moveTo>
                  <a:lnTo>
                    <a:pt x="110201" y="312236"/>
                  </a:lnTo>
                  <a:lnTo>
                    <a:pt x="117112" y="310891"/>
                  </a:lnTo>
                  <a:lnTo>
                    <a:pt x="123188" y="306857"/>
                  </a:lnTo>
                  <a:lnTo>
                    <a:pt x="166203" y="263841"/>
                  </a:lnTo>
                  <a:lnTo>
                    <a:pt x="166226" y="258060"/>
                  </a:lnTo>
                  <a:lnTo>
                    <a:pt x="146065" y="237899"/>
                  </a:lnTo>
                  <a:lnTo>
                    <a:pt x="140208" y="237887"/>
                  </a:lnTo>
                  <a:lnTo>
                    <a:pt x="404019" y="237887"/>
                  </a:lnTo>
                  <a:lnTo>
                    <a:pt x="404019" y="257136"/>
                  </a:lnTo>
                  <a:lnTo>
                    <a:pt x="196991" y="257136"/>
                  </a:lnTo>
                  <a:lnTo>
                    <a:pt x="192852" y="261207"/>
                  </a:lnTo>
                  <a:lnTo>
                    <a:pt x="192930" y="289798"/>
                  </a:lnTo>
                  <a:lnTo>
                    <a:pt x="196971" y="293869"/>
                  </a:lnTo>
                  <a:lnTo>
                    <a:pt x="404020" y="293869"/>
                  </a:lnTo>
                  <a:lnTo>
                    <a:pt x="404020" y="312236"/>
                  </a:lnTo>
                  <a:close/>
                </a:path>
                <a:path w="404494" h="624840">
                  <a:moveTo>
                    <a:pt x="110201" y="267895"/>
                  </a:moveTo>
                  <a:lnTo>
                    <a:pt x="98516" y="256210"/>
                  </a:lnTo>
                  <a:lnTo>
                    <a:pt x="121885" y="256210"/>
                  </a:lnTo>
                  <a:lnTo>
                    <a:pt x="110201" y="267895"/>
                  </a:lnTo>
                  <a:close/>
                </a:path>
                <a:path w="404494" h="624840">
                  <a:moveTo>
                    <a:pt x="404020" y="293869"/>
                  </a:moveTo>
                  <a:lnTo>
                    <a:pt x="326373" y="293869"/>
                  </a:lnTo>
                  <a:lnTo>
                    <a:pt x="330513" y="289798"/>
                  </a:lnTo>
                  <a:lnTo>
                    <a:pt x="330434" y="261207"/>
                  </a:lnTo>
                  <a:lnTo>
                    <a:pt x="326393" y="257136"/>
                  </a:lnTo>
                  <a:lnTo>
                    <a:pt x="404019" y="257136"/>
                  </a:lnTo>
                  <a:lnTo>
                    <a:pt x="404020" y="293869"/>
                  </a:lnTo>
                  <a:close/>
                </a:path>
                <a:path w="404494" h="624840">
                  <a:moveTo>
                    <a:pt x="404022" y="431621"/>
                  </a:moveTo>
                  <a:lnTo>
                    <a:pt x="110201" y="431621"/>
                  </a:lnTo>
                  <a:lnTo>
                    <a:pt x="117112" y="430276"/>
                  </a:lnTo>
                  <a:lnTo>
                    <a:pt x="123188" y="426241"/>
                  </a:lnTo>
                  <a:lnTo>
                    <a:pt x="166203" y="383226"/>
                  </a:lnTo>
                  <a:lnTo>
                    <a:pt x="166226" y="377445"/>
                  </a:lnTo>
                  <a:lnTo>
                    <a:pt x="146065" y="357284"/>
                  </a:lnTo>
                  <a:lnTo>
                    <a:pt x="140208" y="357272"/>
                  </a:lnTo>
                  <a:lnTo>
                    <a:pt x="404021" y="357272"/>
                  </a:lnTo>
                  <a:lnTo>
                    <a:pt x="404021" y="376520"/>
                  </a:lnTo>
                  <a:lnTo>
                    <a:pt x="197036" y="376520"/>
                  </a:lnTo>
                  <a:lnTo>
                    <a:pt x="192897" y="380592"/>
                  </a:lnTo>
                  <a:lnTo>
                    <a:pt x="192975" y="409182"/>
                  </a:lnTo>
                  <a:lnTo>
                    <a:pt x="197017" y="413254"/>
                  </a:lnTo>
                  <a:lnTo>
                    <a:pt x="404022" y="413254"/>
                  </a:lnTo>
                  <a:lnTo>
                    <a:pt x="404022" y="431621"/>
                  </a:lnTo>
                  <a:close/>
                </a:path>
                <a:path w="404494" h="624840">
                  <a:moveTo>
                    <a:pt x="110201" y="387279"/>
                  </a:moveTo>
                  <a:lnTo>
                    <a:pt x="98516" y="375595"/>
                  </a:lnTo>
                  <a:lnTo>
                    <a:pt x="121885" y="375595"/>
                  </a:lnTo>
                  <a:lnTo>
                    <a:pt x="110201" y="387279"/>
                  </a:lnTo>
                  <a:close/>
                </a:path>
                <a:path w="404494" h="624840">
                  <a:moveTo>
                    <a:pt x="404022" y="413254"/>
                  </a:moveTo>
                  <a:lnTo>
                    <a:pt x="326418" y="413254"/>
                  </a:lnTo>
                  <a:lnTo>
                    <a:pt x="330558" y="409182"/>
                  </a:lnTo>
                  <a:lnTo>
                    <a:pt x="330480" y="380592"/>
                  </a:lnTo>
                  <a:lnTo>
                    <a:pt x="326438" y="376520"/>
                  </a:lnTo>
                  <a:lnTo>
                    <a:pt x="404021" y="376520"/>
                  </a:lnTo>
                  <a:lnTo>
                    <a:pt x="404022" y="413254"/>
                  </a:lnTo>
                  <a:close/>
                </a:path>
                <a:path w="404494" h="624840">
                  <a:moveTo>
                    <a:pt x="404024" y="551005"/>
                  </a:moveTo>
                  <a:lnTo>
                    <a:pt x="110201" y="551005"/>
                  </a:lnTo>
                  <a:lnTo>
                    <a:pt x="117112" y="549660"/>
                  </a:lnTo>
                  <a:lnTo>
                    <a:pt x="123188" y="545626"/>
                  </a:lnTo>
                  <a:lnTo>
                    <a:pt x="166203" y="502610"/>
                  </a:lnTo>
                  <a:lnTo>
                    <a:pt x="166226" y="496830"/>
                  </a:lnTo>
                  <a:lnTo>
                    <a:pt x="146065" y="476668"/>
                  </a:lnTo>
                  <a:lnTo>
                    <a:pt x="140208" y="476656"/>
                  </a:lnTo>
                  <a:lnTo>
                    <a:pt x="404023" y="476656"/>
                  </a:lnTo>
                  <a:lnTo>
                    <a:pt x="404023" y="495905"/>
                  </a:lnTo>
                  <a:lnTo>
                    <a:pt x="197036" y="495905"/>
                  </a:lnTo>
                  <a:lnTo>
                    <a:pt x="192897" y="499976"/>
                  </a:lnTo>
                  <a:lnTo>
                    <a:pt x="192975" y="528567"/>
                  </a:lnTo>
                  <a:lnTo>
                    <a:pt x="197017" y="532638"/>
                  </a:lnTo>
                  <a:lnTo>
                    <a:pt x="404024" y="532638"/>
                  </a:lnTo>
                  <a:lnTo>
                    <a:pt x="404024" y="551005"/>
                  </a:lnTo>
                  <a:close/>
                </a:path>
                <a:path w="404494" h="624840">
                  <a:moveTo>
                    <a:pt x="110201" y="506664"/>
                  </a:moveTo>
                  <a:lnTo>
                    <a:pt x="98516" y="494980"/>
                  </a:lnTo>
                  <a:lnTo>
                    <a:pt x="121885" y="494980"/>
                  </a:lnTo>
                  <a:lnTo>
                    <a:pt x="110201" y="506664"/>
                  </a:lnTo>
                  <a:close/>
                </a:path>
                <a:path w="404494" h="624840">
                  <a:moveTo>
                    <a:pt x="404024" y="532638"/>
                  </a:moveTo>
                  <a:lnTo>
                    <a:pt x="326418" y="532638"/>
                  </a:lnTo>
                  <a:lnTo>
                    <a:pt x="330558" y="528567"/>
                  </a:lnTo>
                  <a:lnTo>
                    <a:pt x="330480" y="499976"/>
                  </a:lnTo>
                  <a:lnTo>
                    <a:pt x="326438" y="495905"/>
                  </a:lnTo>
                  <a:lnTo>
                    <a:pt x="404023" y="495905"/>
                  </a:lnTo>
                  <a:lnTo>
                    <a:pt x="404024" y="532638"/>
                  </a:lnTo>
                  <a:close/>
                </a:path>
              </a:pathLst>
            </a:custGeom>
            <a:solidFill>
              <a:srgbClr val="2F2F2F"/>
            </a:solidFill>
          </p:spPr>
          <p:txBody>
            <a:bodyPr wrap="square" lIns="0" tIns="0" rIns="0" bIns="0" rtlCol="0"/>
            <a:lstStyle/>
            <a:p>
              <a:endParaRPr sz="614">
                <a:solidFill>
                  <a:schemeClr val="bg1"/>
                </a:solidFill>
              </a:endParaRPr>
            </a:p>
          </p:txBody>
        </p:sp>
      </p:grpSp>
      <p:sp>
        <p:nvSpPr>
          <p:cNvPr id="24" name="object 24"/>
          <p:cNvSpPr txBox="1"/>
          <p:nvPr/>
        </p:nvSpPr>
        <p:spPr>
          <a:xfrm>
            <a:off x="5878625" y="6624707"/>
            <a:ext cx="486082" cy="85370"/>
          </a:xfrm>
          <a:prstGeom prst="rect">
            <a:avLst/>
          </a:prstGeom>
        </p:spPr>
        <p:txBody>
          <a:bodyPr vert="horz" wrap="square" lIns="0" tIns="3899" rIns="0" bIns="0" rtlCol="0">
            <a:spAutoFit/>
          </a:bodyPr>
          <a:lstStyle/>
          <a:p>
            <a:pPr marL="4332">
              <a:spcBef>
                <a:spcPts val="31"/>
              </a:spcBef>
            </a:pPr>
            <a:r>
              <a:rPr sz="529" b="1" spc="5" dirty="0">
                <a:solidFill>
                  <a:srgbClr val="EC76B5"/>
                </a:solidFill>
                <a:latin typeface="Trebuchet MS"/>
                <a:cs typeface="Trebuchet MS"/>
                <a:hlinkClick r:id="rId2">
                  <a:extLst>
                    <a:ext uri="{A12FA001-AC4F-418D-AE19-62706E023703}">
                      <ahyp:hlinkClr xmlns:ahyp="http://schemas.microsoft.com/office/drawing/2018/hyperlinkcolor" val="tx"/>
                    </a:ext>
                  </a:extLst>
                </a:hlinkClick>
              </a:rPr>
              <a:t>See</a:t>
            </a:r>
            <a:r>
              <a:rPr sz="529" b="1" spc="-34" dirty="0">
                <a:solidFill>
                  <a:srgbClr val="EC76B5"/>
                </a:solidFill>
                <a:latin typeface="Trebuchet MS"/>
                <a:cs typeface="Trebuchet MS"/>
                <a:hlinkClick r:id="rId2">
                  <a:extLst>
                    <a:ext uri="{A12FA001-AC4F-418D-AE19-62706E023703}">
                      <ahyp:hlinkClr xmlns:ahyp="http://schemas.microsoft.com/office/drawing/2018/hyperlinkcolor" val="tx"/>
                    </a:ext>
                  </a:extLst>
                </a:hlinkClick>
              </a:rPr>
              <a:t> </a:t>
            </a:r>
            <a:r>
              <a:rPr sz="529" b="1" spc="-3" dirty="0">
                <a:solidFill>
                  <a:srgbClr val="EC76B5"/>
                </a:solidFill>
                <a:latin typeface="Trebuchet MS"/>
                <a:cs typeface="Trebuchet MS"/>
                <a:hlinkClick r:id="rId2">
                  <a:extLst>
                    <a:ext uri="{A12FA001-AC4F-418D-AE19-62706E023703}">
                      <ahyp:hlinkClr xmlns:ahyp="http://schemas.microsoft.com/office/drawing/2018/hyperlinkcolor" val="tx"/>
                    </a:ext>
                  </a:extLst>
                </a:hlinkClick>
              </a:rPr>
              <a:t>an</a:t>
            </a:r>
            <a:r>
              <a:rPr sz="529" b="1" spc="-34" dirty="0">
                <a:solidFill>
                  <a:srgbClr val="EC76B5"/>
                </a:solidFill>
                <a:latin typeface="Trebuchet MS"/>
                <a:cs typeface="Trebuchet MS"/>
                <a:hlinkClick r:id="rId2">
                  <a:extLst>
                    <a:ext uri="{A12FA001-AC4F-418D-AE19-62706E023703}">
                      <ahyp:hlinkClr xmlns:ahyp="http://schemas.microsoft.com/office/drawing/2018/hyperlinkcolor" val="tx"/>
                    </a:ext>
                  </a:extLst>
                </a:hlinkClick>
              </a:rPr>
              <a:t> </a:t>
            </a:r>
            <a:r>
              <a:rPr sz="529" b="1" spc="-15" dirty="0">
                <a:solidFill>
                  <a:schemeClr val="bg1"/>
                </a:solidFill>
                <a:latin typeface="Trebuchet MS"/>
                <a:cs typeface="Trebuchet MS"/>
                <a:hlinkClick r:id="rId2">
                  <a:extLst>
                    <a:ext uri="{A12FA001-AC4F-418D-AE19-62706E023703}">
                      <ahyp:hlinkClr xmlns:ahyp="http://schemas.microsoft.com/office/drawing/2018/hyperlinkcolor" val="tx"/>
                    </a:ext>
                  </a:extLst>
                </a:hlinkClick>
              </a:rPr>
              <a:t>example</a:t>
            </a:r>
            <a:endParaRPr sz="529">
              <a:solidFill>
                <a:schemeClr val="bg1"/>
              </a:solidFill>
              <a:latin typeface="Trebuchet MS"/>
              <a:cs typeface="Trebuchet MS"/>
            </a:endParaRPr>
          </a:p>
        </p:txBody>
      </p:sp>
      <p:grpSp>
        <p:nvGrpSpPr>
          <p:cNvPr id="25" name="object 25"/>
          <p:cNvGrpSpPr/>
          <p:nvPr/>
        </p:nvGrpSpPr>
        <p:grpSpPr>
          <a:xfrm>
            <a:off x="5349947" y="2619302"/>
            <a:ext cx="1424237" cy="3998262"/>
            <a:chOff x="7608791" y="8097809"/>
            <a:chExt cx="4175125" cy="11720830"/>
          </a:xfrm>
        </p:grpSpPr>
        <p:sp>
          <p:nvSpPr>
            <p:cNvPr id="26" name="object 26"/>
            <p:cNvSpPr/>
            <p:nvPr/>
          </p:nvSpPr>
          <p:spPr>
            <a:xfrm>
              <a:off x="8769749" y="19496686"/>
              <a:ext cx="256540" cy="160655"/>
            </a:xfrm>
            <a:custGeom>
              <a:avLst/>
              <a:gdLst/>
              <a:ahLst/>
              <a:cxnLst/>
              <a:rect l="l" t="t" r="r" b="b"/>
              <a:pathLst>
                <a:path w="256540" h="160655">
                  <a:moveTo>
                    <a:pt x="129014" y="160326"/>
                  </a:moveTo>
                  <a:lnTo>
                    <a:pt x="74699" y="147800"/>
                  </a:lnTo>
                  <a:lnTo>
                    <a:pt x="34145" y="120244"/>
                  </a:lnTo>
                  <a:lnTo>
                    <a:pt x="8720" y="92613"/>
                  </a:lnTo>
                  <a:lnTo>
                    <a:pt x="0" y="80163"/>
                  </a:lnTo>
                  <a:lnTo>
                    <a:pt x="8772" y="67637"/>
                  </a:lnTo>
                  <a:lnTo>
                    <a:pt x="34145" y="40081"/>
                  </a:lnTo>
                  <a:lnTo>
                    <a:pt x="74699" y="12525"/>
                  </a:lnTo>
                  <a:lnTo>
                    <a:pt x="129014" y="0"/>
                  </a:lnTo>
                  <a:lnTo>
                    <a:pt x="182418" y="12525"/>
                  </a:lnTo>
                  <a:lnTo>
                    <a:pt x="199191" y="24048"/>
                  </a:lnTo>
                  <a:lnTo>
                    <a:pt x="128260" y="24048"/>
                  </a:lnTo>
                  <a:lnTo>
                    <a:pt x="106303" y="28420"/>
                  </a:lnTo>
                  <a:lnTo>
                    <a:pt x="88480" y="40382"/>
                  </a:lnTo>
                  <a:lnTo>
                    <a:pt x="76518" y="58205"/>
                  </a:lnTo>
                  <a:lnTo>
                    <a:pt x="72146" y="80163"/>
                  </a:lnTo>
                  <a:lnTo>
                    <a:pt x="76518" y="102120"/>
                  </a:lnTo>
                  <a:lnTo>
                    <a:pt x="88480" y="119944"/>
                  </a:lnTo>
                  <a:lnTo>
                    <a:pt x="106303" y="131905"/>
                  </a:lnTo>
                  <a:lnTo>
                    <a:pt x="128260" y="136277"/>
                  </a:lnTo>
                  <a:lnTo>
                    <a:pt x="199191" y="136277"/>
                  </a:lnTo>
                  <a:lnTo>
                    <a:pt x="182418" y="147800"/>
                  </a:lnTo>
                  <a:lnTo>
                    <a:pt x="129014" y="160326"/>
                  </a:lnTo>
                  <a:close/>
                </a:path>
                <a:path w="256540" h="160655">
                  <a:moveTo>
                    <a:pt x="199191" y="136277"/>
                  </a:moveTo>
                  <a:lnTo>
                    <a:pt x="128260" y="136277"/>
                  </a:lnTo>
                  <a:lnTo>
                    <a:pt x="150218" y="131905"/>
                  </a:lnTo>
                  <a:lnTo>
                    <a:pt x="168041" y="119944"/>
                  </a:lnTo>
                  <a:lnTo>
                    <a:pt x="180003" y="102120"/>
                  </a:lnTo>
                  <a:lnTo>
                    <a:pt x="184375" y="80163"/>
                  </a:lnTo>
                  <a:lnTo>
                    <a:pt x="180003" y="58205"/>
                  </a:lnTo>
                  <a:lnTo>
                    <a:pt x="168041" y="40382"/>
                  </a:lnTo>
                  <a:lnTo>
                    <a:pt x="150218" y="28420"/>
                  </a:lnTo>
                  <a:lnTo>
                    <a:pt x="128260" y="24048"/>
                  </a:lnTo>
                  <a:lnTo>
                    <a:pt x="199191" y="24048"/>
                  </a:lnTo>
                  <a:lnTo>
                    <a:pt x="222528" y="40081"/>
                  </a:lnTo>
                  <a:lnTo>
                    <a:pt x="247811" y="67712"/>
                  </a:lnTo>
                  <a:lnTo>
                    <a:pt x="256521" y="80163"/>
                  </a:lnTo>
                  <a:lnTo>
                    <a:pt x="247759" y="92688"/>
                  </a:lnTo>
                  <a:lnTo>
                    <a:pt x="222528" y="120244"/>
                  </a:lnTo>
                  <a:lnTo>
                    <a:pt x="199191" y="136277"/>
                  </a:lnTo>
                  <a:close/>
                </a:path>
                <a:path w="256540" h="160655">
                  <a:moveTo>
                    <a:pt x="128260" y="112228"/>
                  </a:moveTo>
                  <a:lnTo>
                    <a:pt x="115810" y="109698"/>
                  </a:lnTo>
                  <a:lnTo>
                    <a:pt x="105614" y="102809"/>
                  </a:lnTo>
                  <a:lnTo>
                    <a:pt x="98725" y="92613"/>
                  </a:lnTo>
                  <a:lnTo>
                    <a:pt x="96195" y="80163"/>
                  </a:lnTo>
                  <a:lnTo>
                    <a:pt x="98725" y="67712"/>
                  </a:lnTo>
                  <a:lnTo>
                    <a:pt x="105614" y="57517"/>
                  </a:lnTo>
                  <a:lnTo>
                    <a:pt x="115810" y="50628"/>
                  </a:lnTo>
                  <a:lnTo>
                    <a:pt x="128260" y="48097"/>
                  </a:lnTo>
                  <a:lnTo>
                    <a:pt x="133097" y="48097"/>
                  </a:lnTo>
                  <a:lnTo>
                    <a:pt x="137022" y="48995"/>
                  </a:lnTo>
                  <a:lnTo>
                    <a:pt x="141030" y="50598"/>
                  </a:lnTo>
                  <a:lnTo>
                    <a:pt x="137824" y="53003"/>
                  </a:lnTo>
                  <a:lnTo>
                    <a:pt x="136269" y="56114"/>
                  </a:lnTo>
                  <a:lnTo>
                    <a:pt x="136269" y="66535"/>
                  </a:lnTo>
                  <a:lnTo>
                    <a:pt x="141880" y="72146"/>
                  </a:lnTo>
                  <a:lnTo>
                    <a:pt x="159592" y="72146"/>
                  </a:lnTo>
                  <a:lnTo>
                    <a:pt x="160326" y="75353"/>
                  </a:lnTo>
                  <a:lnTo>
                    <a:pt x="160326" y="80163"/>
                  </a:lnTo>
                  <a:lnTo>
                    <a:pt x="157796" y="92613"/>
                  </a:lnTo>
                  <a:lnTo>
                    <a:pt x="150907" y="102809"/>
                  </a:lnTo>
                  <a:lnTo>
                    <a:pt x="140711" y="109698"/>
                  </a:lnTo>
                  <a:lnTo>
                    <a:pt x="128260" y="112228"/>
                  </a:lnTo>
                  <a:close/>
                </a:path>
                <a:path w="256540" h="160655">
                  <a:moveTo>
                    <a:pt x="159592" y="72146"/>
                  </a:moveTo>
                  <a:lnTo>
                    <a:pt x="152301" y="72146"/>
                  </a:lnTo>
                  <a:lnTo>
                    <a:pt x="155412" y="70591"/>
                  </a:lnTo>
                  <a:lnTo>
                    <a:pt x="157817" y="67385"/>
                  </a:lnTo>
                  <a:lnTo>
                    <a:pt x="159420" y="71393"/>
                  </a:lnTo>
                  <a:lnTo>
                    <a:pt x="159592" y="72146"/>
                  </a:lnTo>
                  <a:close/>
                </a:path>
              </a:pathLst>
            </a:custGeom>
            <a:solidFill>
              <a:srgbClr val="3161A6"/>
            </a:solidFill>
          </p:spPr>
          <p:txBody>
            <a:bodyPr wrap="square" lIns="0" tIns="0" rIns="0" bIns="0" rtlCol="0"/>
            <a:lstStyle/>
            <a:p>
              <a:endParaRPr sz="614">
                <a:solidFill>
                  <a:schemeClr val="bg1"/>
                </a:solidFill>
              </a:endParaRPr>
            </a:p>
          </p:txBody>
        </p:sp>
        <p:pic>
          <p:nvPicPr>
            <p:cNvPr id="27" name="object 27"/>
            <p:cNvPicPr/>
            <p:nvPr/>
          </p:nvPicPr>
          <p:blipFill>
            <a:blip r:embed="rId3" cstate="print"/>
            <a:stretch>
              <a:fillRect/>
            </a:stretch>
          </p:blipFill>
          <p:spPr>
            <a:xfrm>
              <a:off x="8591215" y="19338745"/>
              <a:ext cx="2086358" cy="479622"/>
            </a:xfrm>
            <a:prstGeom prst="rect">
              <a:avLst/>
            </a:prstGeom>
          </p:spPr>
        </p:pic>
        <p:sp>
          <p:nvSpPr>
            <p:cNvPr id="28" name="object 28"/>
            <p:cNvSpPr/>
            <p:nvPr/>
          </p:nvSpPr>
          <p:spPr>
            <a:xfrm>
              <a:off x="7630063" y="8119082"/>
              <a:ext cx="4132579" cy="4132579"/>
            </a:xfrm>
            <a:custGeom>
              <a:avLst/>
              <a:gdLst/>
              <a:ahLst/>
              <a:cxnLst/>
              <a:rect l="l" t="t" r="r" b="b"/>
              <a:pathLst>
                <a:path w="4132579" h="4132579">
                  <a:moveTo>
                    <a:pt x="2066214" y="4132428"/>
                  </a:moveTo>
                  <a:lnTo>
                    <a:pt x="2018127" y="4131879"/>
                  </a:lnTo>
                  <a:lnTo>
                    <a:pt x="1970309" y="4130241"/>
                  </a:lnTo>
                  <a:lnTo>
                    <a:pt x="1922773" y="4127526"/>
                  </a:lnTo>
                  <a:lnTo>
                    <a:pt x="1875529" y="4123746"/>
                  </a:lnTo>
                  <a:lnTo>
                    <a:pt x="1828590" y="4118912"/>
                  </a:lnTo>
                  <a:lnTo>
                    <a:pt x="1781968" y="4113036"/>
                  </a:lnTo>
                  <a:lnTo>
                    <a:pt x="1735674" y="4106131"/>
                  </a:lnTo>
                  <a:lnTo>
                    <a:pt x="1689720" y="4098208"/>
                  </a:lnTo>
                  <a:lnTo>
                    <a:pt x="1644119" y="4089279"/>
                  </a:lnTo>
                  <a:lnTo>
                    <a:pt x="1598882" y="4079355"/>
                  </a:lnTo>
                  <a:lnTo>
                    <a:pt x="1554021" y="4068450"/>
                  </a:lnTo>
                  <a:lnTo>
                    <a:pt x="1509547" y="4056574"/>
                  </a:lnTo>
                  <a:lnTo>
                    <a:pt x="1465474" y="4043740"/>
                  </a:lnTo>
                  <a:lnTo>
                    <a:pt x="1421812" y="4029959"/>
                  </a:lnTo>
                  <a:lnTo>
                    <a:pt x="1378574" y="4015244"/>
                  </a:lnTo>
                  <a:lnTo>
                    <a:pt x="1335771" y="3999606"/>
                  </a:lnTo>
                  <a:lnTo>
                    <a:pt x="1293416" y="3983057"/>
                  </a:lnTo>
                  <a:lnTo>
                    <a:pt x="1251519" y="3965609"/>
                  </a:lnTo>
                  <a:lnTo>
                    <a:pt x="1210094" y="3947273"/>
                  </a:lnTo>
                  <a:lnTo>
                    <a:pt x="1169152" y="3928063"/>
                  </a:lnTo>
                  <a:lnTo>
                    <a:pt x="1128705" y="3907989"/>
                  </a:lnTo>
                  <a:lnTo>
                    <a:pt x="1088765" y="3887064"/>
                  </a:lnTo>
                  <a:lnTo>
                    <a:pt x="1049343" y="3865299"/>
                  </a:lnTo>
                  <a:lnTo>
                    <a:pt x="1010452" y="3842707"/>
                  </a:lnTo>
                  <a:lnTo>
                    <a:pt x="972103" y="3819298"/>
                  </a:lnTo>
                  <a:lnTo>
                    <a:pt x="934308" y="3795086"/>
                  </a:lnTo>
                  <a:lnTo>
                    <a:pt x="897080" y="3770082"/>
                  </a:lnTo>
                  <a:lnTo>
                    <a:pt x="860430" y="3744298"/>
                  </a:lnTo>
                  <a:lnTo>
                    <a:pt x="824370" y="3717745"/>
                  </a:lnTo>
                  <a:lnTo>
                    <a:pt x="788911" y="3690436"/>
                  </a:lnTo>
                  <a:lnTo>
                    <a:pt x="754067" y="3662383"/>
                  </a:lnTo>
                  <a:lnTo>
                    <a:pt x="719848" y="3633596"/>
                  </a:lnTo>
                  <a:lnTo>
                    <a:pt x="686266" y="3604090"/>
                  </a:lnTo>
                  <a:lnTo>
                    <a:pt x="653334" y="3573874"/>
                  </a:lnTo>
                  <a:lnTo>
                    <a:pt x="621063" y="3542961"/>
                  </a:lnTo>
                  <a:lnTo>
                    <a:pt x="589466" y="3511364"/>
                  </a:lnTo>
                  <a:lnTo>
                    <a:pt x="558553" y="3479093"/>
                  </a:lnTo>
                  <a:lnTo>
                    <a:pt x="528337" y="3446161"/>
                  </a:lnTo>
                  <a:lnTo>
                    <a:pt x="498831" y="3412579"/>
                  </a:lnTo>
                  <a:lnTo>
                    <a:pt x="470045" y="3378360"/>
                  </a:lnTo>
                  <a:lnTo>
                    <a:pt x="441991" y="3343516"/>
                  </a:lnTo>
                  <a:lnTo>
                    <a:pt x="414682" y="3308057"/>
                  </a:lnTo>
                  <a:lnTo>
                    <a:pt x="388129" y="3271997"/>
                  </a:lnTo>
                  <a:lnTo>
                    <a:pt x="362345" y="3235347"/>
                  </a:lnTo>
                  <a:lnTo>
                    <a:pt x="337341" y="3198119"/>
                  </a:lnTo>
                  <a:lnTo>
                    <a:pt x="313129" y="3160324"/>
                  </a:lnTo>
                  <a:lnTo>
                    <a:pt x="289720" y="3121975"/>
                  </a:lnTo>
                  <a:lnTo>
                    <a:pt x="267128" y="3083084"/>
                  </a:lnTo>
                  <a:lnTo>
                    <a:pt x="245363" y="3043662"/>
                  </a:lnTo>
                  <a:lnTo>
                    <a:pt x="224438" y="3003722"/>
                  </a:lnTo>
                  <a:lnTo>
                    <a:pt x="204364" y="2963275"/>
                  </a:lnTo>
                  <a:lnTo>
                    <a:pt x="185154" y="2922333"/>
                  </a:lnTo>
                  <a:lnTo>
                    <a:pt x="166818" y="2880908"/>
                  </a:lnTo>
                  <a:lnTo>
                    <a:pt x="149370" y="2839011"/>
                  </a:lnTo>
                  <a:lnTo>
                    <a:pt x="132821" y="2796656"/>
                  </a:lnTo>
                  <a:lnTo>
                    <a:pt x="117183" y="2753853"/>
                  </a:lnTo>
                  <a:lnTo>
                    <a:pt x="102468" y="2710615"/>
                  </a:lnTo>
                  <a:lnTo>
                    <a:pt x="88687" y="2666953"/>
                  </a:lnTo>
                  <a:lnTo>
                    <a:pt x="75853" y="2622880"/>
                  </a:lnTo>
                  <a:lnTo>
                    <a:pt x="63977" y="2578407"/>
                  </a:lnTo>
                  <a:lnTo>
                    <a:pt x="53072" y="2533545"/>
                  </a:lnTo>
                  <a:lnTo>
                    <a:pt x="43148" y="2488308"/>
                  </a:lnTo>
                  <a:lnTo>
                    <a:pt x="34219" y="2442707"/>
                  </a:lnTo>
                  <a:lnTo>
                    <a:pt x="26296" y="2396753"/>
                  </a:lnTo>
                  <a:lnTo>
                    <a:pt x="19391" y="2350459"/>
                  </a:lnTo>
                  <a:lnTo>
                    <a:pt x="13515" y="2303837"/>
                  </a:lnTo>
                  <a:lnTo>
                    <a:pt x="8681" y="2256898"/>
                  </a:lnTo>
                  <a:lnTo>
                    <a:pt x="4901" y="2209654"/>
                  </a:lnTo>
                  <a:lnTo>
                    <a:pt x="2186" y="2162118"/>
                  </a:lnTo>
                  <a:lnTo>
                    <a:pt x="548" y="2114300"/>
                  </a:lnTo>
                  <a:lnTo>
                    <a:pt x="0" y="2066214"/>
                  </a:lnTo>
                  <a:lnTo>
                    <a:pt x="548" y="2018127"/>
                  </a:lnTo>
                  <a:lnTo>
                    <a:pt x="2186" y="1970309"/>
                  </a:lnTo>
                  <a:lnTo>
                    <a:pt x="4901" y="1922773"/>
                  </a:lnTo>
                  <a:lnTo>
                    <a:pt x="8681" y="1875529"/>
                  </a:lnTo>
                  <a:lnTo>
                    <a:pt x="13515" y="1828590"/>
                  </a:lnTo>
                  <a:lnTo>
                    <a:pt x="19391" y="1781968"/>
                  </a:lnTo>
                  <a:lnTo>
                    <a:pt x="26296" y="1735674"/>
                  </a:lnTo>
                  <a:lnTo>
                    <a:pt x="34219" y="1689720"/>
                  </a:lnTo>
                  <a:lnTo>
                    <a:pt x="43148" y="1644119"/>
                  </a:lnTo>
                  <a:lnTo>
                    <a:pt x="53072" y="1598882"/>
                  </a:lnTo>
                  <a:lnTo>
                    <a:pt x="63977" y="1554021"/>
                  </a:lnTo>
                  <a:lnTo>
                    <a:pt x="75853" y="1509547"/>
                  </a:lnTo>
                  <a:lnTo>
                    <a:pt x="88687" y="1465474"/>
                  </a:lnTo>
                  <a:lnTo>
                    <a:pt x="102468" y="1421812"/>
                  </a:lnTo>
                  <a:lnTo>
                    <a:pt x="117183" y="1378574"/>
                  </a:lnTo>
                  <a:lnTo>
                    <a:pt x="132821" y="1335771"/>
                  </a:lnTo>
                  <a:lnTo>
                    <a:pt x="149370" y="1293416"/>
                  </a:lnTo>
                  <a:lnTo>
                    <a:pt x="166818" y="1251519"/>
                  </a:lnTo>
                  <a:lnTo>
                    <a:pt x="185154" y="1210094"/>
                  </a:lnTo>
                  <a:lnTo>
                    <a:pt x="204364" y="1169152"/>
                  </a:lnTo>
                  <a:lnTo>
                    <a:pt x="224438" y="1128705"/>
                  </a:lnTo>
                  <a:lnTo>
                    <a:pt x="245363" y="1088765"/>
                  </a:lnTo>
                  <a:lnTo>
                    <a:pt x="267128" y="1049343"/>
                  </a:lnTo>
                  <a:lnTo>
                    <a:pt x="289720" y="1010452"/>
                  </a:lnTo>
                  <a:lnTo>
                    <a:pt x="313129" y="972103"/>
                  </a:lnTo>
                  <a:lnTo>
                    <a:pt x="337341" y="934308"/>
                  </a:lnTo>
                  <a:lnTo>
                    <a:pt x="362345" y="897080"/>
                  </a:lnTo>
                  <a:lnTo>
                    <a:pt x="388129" y="860430"/>
                  </a:lnTo>
                  <a:lnTo>
                    <a:pt x="414682" y="824370"/>
                  </a:lnTo>
                  <a:lnTo>
                    <a:pt x="441991" y="788911"/>
                  </a:lnTo>
                  <a:lnTo>
                    <a:pt x="470045" y="754067"/>
                  </a:lnTo>
                  <a:lnTo>
                    <a:pt x="498831" y="719848"/>
                  </a:lnTo>
                  <a:lnTo>
                    <a:pt x="528337" y="686266"/>
                  </a:lnTo>
                  <a:lnTo>
                    <a:pt x="558553" y="653334"/>
                  </a:lnTo>
                  <a:lnTo>
                    <a:pt x="589466" y="621063"/>
                  </a:lnTo>
                  <a:lnTo>
                    <a:pt x="621063" y="589466"/>
                  </a:lnTo>
                  <a:lnTo>
                    <a:pt x="653334" y="558553"/>
                  </a:lnTo>
                  <a:lnTo>
                    <a:pt x="686266" y="528337"/>
                  </a:lnTo>
                  <a:lnTo>
                    <a:pt x="719848" y="498831"/>
                  </a:lnTo>
                  <a:lnTo>
                    <a:pt x="754067" y="470045"/>
                  </a:lnTo>
                  <a:lnTo>
                    <a:pt x="788911" y="441991"/>
                  </a:lnTo>
                  <a:lnTo>
                    <a:pt x="824370" y="414682"/>
                  </a:lnTo>
                  <a:lnTo>
                    <a:pt x="860430" y="388129"/>
                  </a:lnTo>
                  <a:lnTo>
                    <a:pt x="897080" y="362345"/>
                  </a:lnTo>
                  <a:lnTo>
                    <a:pt x="934308" y="337341"/>
                  </a:lnTo>
                  <a:lnTo>
                    <a:pt x="972103" y="313129"/>
                  </a:lnTo>
                  <a:lnTo>
                    <a:pt x="1010452" y="289720"/>
                  </a:lnTo>
                  <a:lnTo>
                    <a:pt x="1049343" y="267128"/>
                  </a:lnTo>
                  <a:lnTo>
                    <a:pt x="1088765" y="245363"/>
                  </a:lnTo>
                  <a:lnTo>
                    <a:pt x="1128705" y="224438"/>
                  </a:lnTo>
                  <a:lnTo>
                    <a:pt x="1169152" y="204364"/>
                  </a:lnTo>
                  <a:lnTo>
                    <a:pt x="1210094" y="185154"/>
                  </a:lnTo>
                  <a:lnTo>
                    <a:pt x="1251519" y="166818"/>
                  </a:lnTo>
                  <a:lnTo>
                    <a:pt x="1293416" y="149370"/>
                  </a:lnTo>
                  <a:lnTo>
                    <a:pt x="1335771" y="132821"/>
                  </a:lnTo>
                  <a:lnTo>
                    <a:pt x="1378574" y="117183"/>
                  </a:lnTo>
                  <a:lnTo>
                    <a:pt x="1421812" y="102468"/>
                  </a:lnTo>
                  <a:lnTo>
                    <a:pt x="1465474" y="88687"/>
                  </a:lnTo>
                  <a:lnTo>
                    <a:pt x="1509547" y="75853"/>
                  </a:lnTo>
                  <a:lnTo>
                    <a:pt x="1554021" y="63977"/>
                  </a:lnTo>
                  <a:lnTo>
                    <a:pt x="1598882" y="53072"/>
                  </a:lnTo>
                  <a:lnTo>
                    <a:pt x="1644119" y="43148"/>
                  </a:lnTo>
                  <a:lnTo>
                    <a:pt x="1689720" y="34219"/>
                  </a:lnTo>
                  <a:lnTo>
                    <a:pt x="1735674" y="26296"/>
                  </a:lnTo>
                  <a:lnTo>
                    <a:pt x="1781968" y="19391"/>
                  </a:lnTo>
                  <a:lnTo>
                    <a:pt x="1828590" y="13515"/>
                  </a:lnTo>
                  <a:lnTo>
                    <a:pt x="1875529" y="8681"/>
                  </a:lnTo>
                  <a:lnTo>
                    <a:pt x="1922773" y="4901"/>
                  </a:lnTo>
                  <a:lnTo>
                    <a:pt x="1970309" y="2186"/>
                  </a:lnTo>
                  <a:lnTo>
                    <a:pt x="2018127" y="548"/>
                  </a:lnTo>
                  <a:lnTo>
                    <a:pt x="2066214" y="0"/>
                  </a:lnTo>
                  <a:lnTo>
                    <a:pt x="2114300" y="548"/>
                  </a:lnTo>
                  <a:lnTo>
                    <a:pt x="2162118" y="2186"/>
                  </a:lnTo>
                  <a:lnTo>
                    <a:pt x="2209654" y="4901"/>
                  </a:lnTo>
                  <a:lnTo>
                    <a:pt x="2256898" y="8681"/>
                  </a:lnTo>
                  <a:lnTo>
                    <a:pt x="2303837" y="13515"/>
                  </a:lnTo>
                  <a:lnTo>
                    <a:pt x="2350459" y="19391"/>
                  </a:lnTo>
                  <a:lnTo>
                    <a:pt x="2396753" y="26296"/>
                  </a:lnTo>
                  <a:lnTo>
                    <a:pt x="2442707" y="34219"/>
                  </a:lnTo>
                  <a:lnTo>
                    <a:pt x="2488308" y="43148"/>
                  </a:lnTo>
                  <a:lnTo>
                    <a:pt x="2533545" y="53072"/>
                  </a:lnTo>
                  <a:lnTo>
                    <a:pt x="2578407" y="63977"/>
                  </a:lnTo>
                  <a:lnTo>
                    <a:pt x="2622880" y="75853"/>
                  </a:lnTo>
                  <a:lnTo>
                    <a:pt x="2666953" y="88687"/>
                  </a:lnTo>
                  <a:lnTo>
                    <a:pt x="2710615" y="102468"/>
                  </a:lnTo>
                  <a:lnTo>
                    <a:pt x="2753853" y="117183"/>
                  </a:lnTo>
                  <a:lnTo>
                    <a:pt x="2796656" y="132821"/>
                  </a:lnTo>
                  <a:lnTo>
                    <a:pt x="2839011" y="149370"/>
                  </a:lnTo>
                  <a:lnTo>
                    <a:pt x="2880908" y="166818"/>
                  </a:lnTo>
                  <a:lnTo>
                    <a:pt x="2922333" y="185154"/>
                  </a:lnTo>
                  <a:lnTo>
                    <a:pt x="2963275" y="204364"/>
                  </a:lnTo>
                  <a:lnTo>
                    <a:pt x="3003722" y="224438"/>
                  </a:lnTo>
                  <a:lnTo>
                    <a:pt x="3043662" y="245363"/>
                  </a:lnTo>
                  <a:lnTo>
                    <a:pt x="3083084" y="267128"/>
                  </a:lnTo>
                  <a:lnTo>
                    <a:pt x="3121975" y="289720"/>
                  </a:lnTo>
                  <a:lnTo>
                    <a:pt x="3160324" y="313129"/>
                  </a:lnTo>
                  <a:lnTo>
                    <a:pt x="3198119" y="337341"/>
                  </a:lnTo>
                  <a:lnTo>
                    <a:pt x="3235347" y="362345"/>
                  </a:lnTo>
                  <a:lnTo>
                    <a:pt x="3271997" y="388129"/>
                  </a:lnTo>
                  <a:lnTo>
                    <a:pt x="3308057" y="414682"/>
                  </a:lnTo>
                  <a:lnTo>
                    <a:pt x="3343516" y="441991"/>
                  </a:lnTo>
                  <a:lnTo>
                    <a:pt x="3378360" y="470045"/>
                  </a:lnTo>
                  <a:lnTo>
                    <a:pt x="3412579" y="498831"/>
                  </a:lnTo>
                  <a:lnTo>
                    <a:pt x="3446161" y="528337"/>
                  </a:lnTo>
                  <a:lnTo>
                    <a:pt x="3479093" y="558553"/>
                  </a:lnTo>
                  <a:lnTo>
                    <a:pt x="3511364" y="589466"/>
                  </a:lnTo>
                  <a:lnTo>
                    <a:pt x="3542961" y="621063"/>
                  </a:lnTo>
                  <a:lnTo>
                    <a:pt x="3573874" y="653334"/>
                  </a:lnTo>
                  <a:lnTo>
                    <a:pt x="3604090" y="686266"/>
                  </a:lnTo>
                  <a:lnTo>
                    <a:pt x="3633596" y="719848"/>
                  </a:lnTo>
                  <a:lnTo>
                    <a:pt x="3662383" y="754067"/>
                  </a:lnTo>
                  <a:lnTo>
                    <a:pt x="3690436" y="788911"/>
                  </a:lnTo>
                  <a:lnTo>
                    <a:pt x="3717745" y="824370"/>
                  </a:lnTo>
                  <a:lnTo>
                    <a:pt x="3744298" y="860430"/>
                  </a:lnTo>
                  <a:lnTo>
                    <a:pt x="3770082" y="897080"/>
                  </a:lnTo>
                  <a:lnTo>
                    <a:pt x="3795086" y="934308"/>
                  </a:lnTo>
                  <a:lnTo>
                    <a:pt x="3819298" y="972103"/>
                  </a:lnTo>
                  <a:lnTo>
                    <a:pt x="3842707" y="1010452"/>
                  </a:lnTo>
                  <a:lnTo>
                    <a:pt x="3865299" y="1049343"/>
                  </a:lnTo>
                  <a:lnTo>
                    <a:pt x="3887064" y="1088765"/>
                  </a:lnTo>
                  <a:lnTo>
                    <a:pt x="3907989" y="1128705"/>
                  </a:lnTo>
                  <a:lnTo>
                    <a:pt x="3928063" y="1169152"/>
                  </a:lnTo>
                  <a:lnTo>
                    <a:pt x="3947273" y="1210094"/>
                  </a:lnTo>
                  <a:lnTo>
                    <a:pt x="3965609" y="1251519"/>
                  </a:lnTo>
                  <a:lnTo>
                    <a:pt x="3983057" y="1293416"/>
                  </a:lnTo>
                  <a:lnTo>
                    <a:pt x="3999606" y="1335771"/>
                  </a:lnTo>
                  <a:lnTo>
                    <a:pt x="4015244" y="1378574"/>
                  </a:lnTo>
                  <a:lnTo>
                    <a:pt x="4029959" y="1421812"/>
                  </a:lnTo>
                  <a:lnTo>
                    <a:pt x="4043740" y="1465474"/>
                  </a:lnTo>
                  <a:lnTo>
                    <a:pt x="4056574" y="1509547"/>
                  </a:lnTo>
                  <a:lnTo>
                    <a:pt x="4068450" y="1554021"/>
                  </a:lnTo>
                  <a:lnTo>
                    <a:pt x="4079355" y="1598882"/>
                  </a:lnTo>
                  <a:lnTo>
                    <a:pt x="4089279" y="1644119"/>
                  </a:lnTo>
                  <a:lnTo>
                    <a:pt x="4098208" y="1689720"/>
                  </a:lnTo>
                  <a:lnTo>
                    <a:pt x="4106131" y="1735674"/>
                  </a:lnTo>
                  <a:lnTo>
                    <a:pt x="4113036" y="1781968"/>
                  </a:lnTo>
                  <a:lnTo>
                    <a:pt x="4118912" y="1828590"/>
                  </a:lnTo>
                  <a:lnTo>
                    <a:pt x="4123746" y="1875529"/>
                  </a:lnTo>
                  <a:lnTo>
                    <a:pt x="4127526" y="1922773"/>
                  </a:lnTo>
                  <a:lnTo>
                    <a:pt x="4130241" y="1970309"/>
                  </a:lnTo>
                  <a:lnTo>
                    <a:pt x="4131879" y="2018127"/>
                  </a:lnTo>
                  <a:lnTo>
                    <a:pt x="4132428" y="2066214"/>
                  </a:lnTo>
                  <a:lnTo>
                    <a:pt x="4131879" y="2114300"/>
                  </a:lnTo>
                  <a:lnTo>
                    <a:pt x="4130241" y="2162118"/>
                  </a:lnTo>
                  <a:lnTo>
                    <a:pt x="4127526" y="2209654"/>
                  </a:lnTo>
                  <a:lnTo>
                    <a:pt x="4123746" y="2256898"/>
                  </a:lnTo>
                  <a:lnTo>
                    <a:pt x="4118912" y="2303837"/>
                  </a:lnTo>
                  <a:lnTo>
                    <a:pt x="4113036" y="2350459"/>
                  </a:lnTo>
                  <a:lnTo>
                    <a:pt x="4106131" y="2396753"/>
                  </a:lnTo>
                  <a:lnTo>
                    <a:pt x="4098208" y="2442707"/>
                  </a:lnTo>
                  <a:lnTo>
                    <a:pt x="4089279" y="2488308"/>
                  </a:lnTo>
                  <a:lnTo>
                    <a:pt x="4079355" y="2533545"/>
                  </a:lnTo>
                  <a:lnTo>
                    <a:pt x="4068450" y="2578407"/>
                  </a:lnTo>
                  <a:lnTo>
                    <a:pt x="4056574" y="2622880"/>
                  </a:lnTo>
                  <a:lnTo>
                    <a:pt x="4043740" y="2666953"/>
                  </a:lnTo>
                  <a:lnTo>
                    <a:pt x="4029959" y="2710615"/>
                  </a:lnTo>
                  <a:lnTo>
                    <a:pt x="4015244" y="2753853"/>
                  </a:lnTo>
                  <a:lnTo>
                    <a:pt x="3999606" y="2796656"/>
                  </a:lnTo>
                  <a:lnTo>
                    <a:pt x="3983057" y="2839011"/>
                  </a:lnTo>
                  <a:lnTo>
                    <a:pt x="3965609" y="2880908"/>
                  </a:lnTo>
                  <a:lnTo>
                    <a:pt x="3947273" y="2922333"/>
                  </a:lnTo>
                  <a:lnTo>
                    <a:pt x="3928063" y="2963275"/>
                  </a:lnTo>
                  <a:lnTo>
                    <a:pt x="3907989" y="3003722"/>
                  </a:lnTo>
                  <a:lnTo>
                    <a:pt x="3887064" y="3043662"/>
                  </a:lnTo>
                  <a:lnTo>
                    <a:pt x="3865299" y="3083084"/>
                  </a:lnTo>
                  <a:lnTo>
                    <a:pt x="3842707" y="3121975"/>
                  </a:lnTo>
                  <a:lnTo>
                    <a:pt x="3819298" y="3160324"/>
                  </a:lnTo>
                  <a:lnTo>
                    <a:pt x="3795086" y="3198119"/>
                  </a:lnTo>
                  <a:lnTo>
                    <a:pt x="3770082" y="3235347"/>
                  </a:lnTo>
                  <a:lnTo>
                    <a:pt x="3744298" y="3271997"/>
                  </a:lnTo>
                  <a:lnTo>
                    <a:pt x="3717745" y="3308057"/>
                  </a:lnTo>
                  <a:lnTo>
                    <a:pt x="3690436" y="3343516"/>
                  </a:lnTo>
                  <a:lnTo>
                    <a:pt x="3662383" y="3378360"/>
                  </a:lnTo>
                  <a:lnTo>
                    <a:pt x="3633596" y="3412579"/>
                  </a:lnTo>
                  <a:lnTo>
                    <a:pt x="3604090" y="3446161"/>
                  </a:lnTo>
                  <a:lnTo>
                    <a:pt x="3573874" y="3479093"/>
                  </a:lnTo>
                  <a:lnTo>
                    <a:pt x="3542961" y="3511364"/>
                  </a:lnTo>
                  <a:lnTo>
                    <a:pt x="3511364" y="3542961"/>
                  </a:lnTo>
                  <a:lnTo>
                    <a:pt x="3479093" y="3573874"/>
                  </a:lnTo>
                  <a:lnTo>
                    <a:pt x="3446161" y="3604090"/>
                  </a:lnTo>
                  <a:lnTo>
                    <a:pt x="3412579" y="3633596"/>
                  </a:lnTo>
                  <a:lnTo>
                    <a:pt x="3378360" y="3662383"/>
                  </a:lnTo>
                  <a:lnTo>
                    <a:pt x="3343516" y="3690436"/>
                  </a:lnTo>
                  <a:lnTo>
                    <a:pt x="3308057" y="3717745"/>
                  </a:lnTo>
                  <a:lnTo>
                    <a:pt x="3271997" y="3744298"/>
                  </a:lnTo>
                  <a:lnTo>
                    <a:pt x="3235347" y="3770082"/>
                  </a:lnTo>
                  <a:lnTo>
                    <a:pt x="3198119" y="3795086"/>
                  </a:lnTo>
                  <a:lnTo>
                    <a:pt x="3160324" y="3819298"/>
                  </a:lnTo>
                  <a:lnTo>
                    <a:pt x="3121975" y="3842707"/>
                  </a:lnTo>
                  <a:lnTo>
                    <a:pt x="3083084" y="3865299"/>
                  </a:lnTo>
                  <a:lnTo>
                    <a:pt x="3043662" y="3887064"/>
                  </a:lnTo>
                  <a:lnTo>
                    <a:pt x="3003722" y="3907989"/>
                  </a:lnTo>
                  <a:lnTo>
                    <a:pt x="2963275" y="3928063"/>
                  </a:lnTo>
                  <a:lnTo>
                    <a:pt x="2922333" y="3947273"/>
                  </a:lnTo>
                  <a:lnTo>
                    <a:pt x="2880908" y="3965609"/>
                  </a:lnTo>
                  <a:lnTo>
                    <a:pt x="2839011" y="3983057"/>
                  </a:lnTo>
                  <a:lnTo>
                    <a:pt x="2796656" y="3999606"/>
                  </a:lnTo>
                  <a:lnTo>
                    <a:pt x="2753853" y="4015244"/>
                  </a:lnTo>
                  <a:lnTo>
                    <a:pt x="2710615" y="4029959"/>
                  </a:lnTo>
                  <a:lnTo>
                    <a:pt x="2666953" y="4043740"/>
                  </a:lnTo>
                  <a:lnTo>
                    <a:pt x="2622880" y="4056574"/>
                  </a:lnTo>
                  <a:lnTo>
                    <a:pt x="2578407" y="4068450"/>
                  </a:lnTo>
                  <a:lnTo>
                    <a:pt x="2533545" y="4079355"/>
                  </a:lnTo>
                  <a:lnTo>
                    <a:pt x="2488308" y="4089279"/>
                  </a:lnTo>
                  <a:lnTo>
                    <a:pt x="2442707" y="4098208"/>
                  </a:lnTo>
                  <a:lnTo>
                    <a:pt x="2396753" y="4106131"/>
                  </a:lnTo>
                  <a:lnTo>
                    <a:pt x="2350459" y="4113036"/>
                  </a:lnTo>
                  <a:lnTo>
                    <a:pt x="2303837" y="4118912"/>
                  </a:lnTo>
                  <a:lnTo>
                    <a:pt x="2256898" y="4123746"/>
                  </a:lnTo>
                  <a:lnTo>
                    <a:pt x="2209654" y="4127526"/>
                  </a:lnTo>
                  <a:lnTo>
                    <a:pt x="2162118" y="4130241"/>
                  </a:lnTo>
                  <a:lnTo>
                    <a:pt x="2114300" y="4131879"/>
                  </a:lnTo>
                  <a:lnTo>
                    <a:pt x="2066214" y="4132428"/>
                  </a:lnTo>
                  <a:close/>
                </a:path>
              </a:pathLst>
            </a:custGeom>
            <a:solidFill>
              <a:srgbClr val="FCB5D4"/>
            </a:solidFill>
          </p:spPr>
          <p:txBody>
            <a:bodyPr wrap="square" lIns="0" tIns="0" rIns="0" bIns="0" rtlCol="0"/>
            <a:lstStyle/>
            <a:p>
              <a:endParaRPr sz="614">
                <a:solidFill>
                  <a:schemeClr val="bg1"/>
                </a:solidFill>
              </a:endParaRPr>
            </a:p>
          </p:txBody>
        </p:sp>
        <p:sp>
          <p:nvSpPr>
            <p:cNvPr id="29" name="object 29"/>
            <p:cNvSpPr/>
            <p:nvPr/>
          </p:nvSpPr>
          <p:spPr>
            <a:xfrm>
              <a:off x="7630063" y="8119082"/>
              <a:ext cx="4132579" cy="4132579"/>
            </a:xfrm>
            <a:custGeom>
              <a:avLst/>
              <a:gdLst/>
              <a:ahLst/>
              <a:cxnLst/>
              <a:rect l="l" t="t" r="r" b="b"/>
              <a:pathLst>
                <a:path w="4132579" h="4132579">
                  <a:moveTo>
                    <a:pt x="0" y="2066214"/>
                  </a:moveTo>
                  <a:lnTo>
                    <a:pt x="548" y="2018127"/>
                  </a:lnTo>
                  <a:lnTo>
                    <a:pt x="2186" y="1970309"/>
                  </a:lnTo>
                  <a:lnTo>
                    <a:pt x="4901" y="1922773"/>
                  </a:lnTo>
                  <a:lnTo>
                    <a:pt x="8681" y="1875529"/>
                  </a:lnTo>
                  <a:lnTo>
                    <a:pt x="13515" y="1828590"/>
                  </a:lnTo>
                  <a:lnTo>
                    <a:pt x="19391" y="1781968"/>
                  </a:lnTo>
                  <a:lnTo>
                    <a:pt x="26296" y="1735674"/>
                  </a:lnTo>
                  <a:lnTo>
                    <a:pt x="34219" y="1689720"/>
                  </a:lnTo>
                  <a:lnTo>
                    <a:pt x="43148" y="1644119"/>
                  </a:lnTo>
                  <a:lnTo>
                    <a:pt x="53072" y="1598882"/>
                  </a:lnTo>
                  <a:lnTo>
                    <a:pt x="63977" y="1554021"/>
                  </a:lnTo>
                  <a:lnTo>
                    <a:pt x="75853" y="1509547"/>
                  </a:lnTo>
                  <a:lnTo>
                    <a:pt x="88687" y="1465474"/>
                  </a:lnTo>
                  <a:lnTo>
                    <a:pt x="102468" y="1421812"/>
                  </a:lnTo>
                  <a:lnTo>
                    <a:pt x="117183" y="1378574"/>
                  </a:lnTo>
                  <a:lnTo>
                    <a:pt x="132821" y="1335771"/>
                  </a:lnTo>
                  <a:lnTo>
                    <a:pt x="149370" y="1293416"/>
                  </a:lnTo>
                  <a:lnTo>
                    <a:pt x="166818" y="1251519"/>
                  </a:lnTo>
                  <a:lnTo>
                    <a:pt x="185154" y="1210094"/>
                  </a:lnTo>
                  <a:lnTo>
                    <a:pt x="204364" y="1169152"/>
                  </a:lnTo>
                  <a:lnTo>
                    <a:pt x="224438" y="1128705"/>
                  </a:lnTo>
                  <a:lnTo>
                    <a:pt x="245363" y="1088765"/>
                  </a:lnTo>
                  <a:lnTo>
                    <a:pt x="267128" y="1049343"/>
                  </a:lnTo>
                  <a:lnTo>
                    <a:pt x="289720" y="1010452"/>
                  </a:lnTo>
                  <a:lnTo>
                    <a:pt x="313129" y="972103"/>
                  </a:lnTo>
                  <a:lnTo>
                    <a:pt x="337341" y="934308"/>
                  </a:lnTo>
                  <a:lnTo>
                    <a:pt x="362345" y="897080"/>
                  </a:lnTo>
                  <a:lnTo>
                    <a:pt x="388129" y="860430"/>
                  </a:lnTo>
                  <a:lnTo>
                    <a:pt x="414682" y="824370"/>
                  </a:lnTo>
                  <a:lnTo>
                    <a:pt x="441991" y="788911"/>
                  </a:lnTo>
                  <a:lnTo>
                    <a:pt x="470045" y="754067"/>
                  </a:lnTo>
                  <a:lnTo>
                    <a:pt x="498831" y="719848"/>
                  </a:lnTo>
                  <a:lnTo>
                    <a:pt x="528337" y="686266"/>
                  </a:lnTo>
                  <a:lnTo>
                    <a:pt x="558553" y="653334"/>
                  </a:lnTo>
                  <a:lnTo>
                    <a:pt x="589466" y="621063"/>
                  </a:lnTo>
                  <a:lnTo>
                    <a:pt x="621063" y="589466"/>
                  </a:lnTo>
                  <a:lnTo>
                    <a:pt x="653334" y="558553"/>
                  </a:lnTo>
                  <a:lnTo>
                    <a:pt x="686266" y="528337"/>
                  </a:lnTo>
                  <a:lnTo>
                    <a:pt x="719848" y="498831"/>
                  </a:lnTo>
                  <a:lnTo>
                    <a:pt x="754067" y="470045"/>
                  </a:lnTo>
                  <a:lnTo>
                    <a:pt x="788911" y="441991"/>
                  </a:lnTo>
                  <a:lnTo>
                    <a:pt x="824370" y="414682"/>
                  </a:lnTo>
                  <a:lnTo>
                    <a:pt x="860430" y="388129"/>
                  </a:lnTo>
                  <a:lnTo>
                    <a:pt x="897080" y="362345"/>
                  </a:lnTo>
                  <a:lnTo>
                    <a:pt x="934308" y="337341"/>
                  </a:lnTo>
                  <a:lnTo>
                    <a:pt x="972103" y="313129"/>
                  </a:lnTo>
                  <a:lnTo>
                    <a:pt x="1010452" y="289720"/>
                  </a:lnTo>
                  <a:lnTo>
                    <a:pt x="1049343" y="267128"/>
                  </a:lnTo>
                  <a:lnTo>
                    <a:pt x="1088765" y="245363"/>
                  </a:lnTo>
                  <a:lnTo>
                    <a:pt x="1128705" y="224438"/>
                  </a:lnTo>
                  <a:lnTo>
                    <a:pt x="1169152" y="204364"/>
                  </a:lnTo>
                  <a:lnTo>
                    <a:pt x="1210094" y="185154"/>
                  </a:lnTo>
                  <a:lnTo>
                    <a:pt x="1251519" y="166818"/>
                  </a:lnTo>
                  <a:lnTo>
                    <a:pt x="1293416" y="149370"/>
                  </a:lnTo>
                  <a:lnTo>
                    <a:pt x="1335771" y="132821"/>
                  </a:lnTo>
                  <a:lnTo>
                    <a:pt x="1378574" y="117183"/>
                  </a:lnTo>
                  <a:lnTo>
                    <a:pt x="1421812" y="102468"/>
                  </a:lnTo>
                  <a:lnTo>
                    <a:pt x="1465474" y="88687"/>
                  </a:lnTo>
                  <a:lnTo>
                    <a:pt x="1509547" y="75853"/>
                  </a:lnTo>
                  <a:lnTo>
                    <a:pt x="1554021" y="63977"/>
                  </a:lnTo>
                  <a:lnTo>
                    <a:pt x="1598882" y="53072"/>
                  </a:lnTo>
                  <a:lnTo>
                    <a:pt x="1644119" y="43148"/>
                  </a:lnTo>
                  <a:lnTo>
                    <a:pt x="1689720" y="34219"/>
                  </a:lnTo>
                  <a:lnTo>
                    <a:pt x="1735674" y="26296"/>
                  </a:lnTo>
                  <a:lnTo>
                    <a:pt x="1781968" y="19391"/>
                  </a:lnTo>
                  <a:lnTo>
                    <a:pt x="1828590" y="13515"/>
                  </a:lnTo>
                  <a:lnTo>
                    <a:pt x="1875529" y="8681"/>
                  </a:lnTo>
                  <a:lnTo>
                    <a:pt x="1922773" y="4901"/>
                  </a:lnTo>
                  <a:lnTo>
                    <a:pt x="1970309" y="2186"/>
                  </a:lnTo>
                  <a:lnTo>
                    <a:pt x="2018127" y="548"/>
                  </a:lnTo>
                  <a:lnTo>
                    <a:pt x="2066214" y="0"/>
                  </a:lnTo>
                  <a:lnTo>
                    <a:pt x="2114300" y="548"/>
                  </a:lnTo>
                  <a:lnTo>
                    <a:pt x="2162118" y="2186"/>
                  </a:lnTo>
                  <a:lnTo>
                    <a:pt x="2209654" y="4901"/>
                  </a:lnTo>
                  <a:lnTo>
                    <a:pt x="2256898" y="8681"/>
                  </a:lnTo>
                  <a:lnTo>
                    <a:pt x="2303837" y="13515"/>
                  </a:lnTo>
                  <a:lnTo>
                    <a:pt x="2350459" y="19391"/>
                  </a:lnTo>
                  <a:lnTo>
                    <a:pt x="2396753" y="26296"/>
                  </a:lnTo>
                  <a:lnTo>
                    <a:pt x="2442707" y="34219"/>
                  </a:lnTo>
                  <a:lnTo>
                    <a:pt x="2488308" y="43148"/>
                  </a:lnTo>
                  <a:lnTo>
                    <a:pt x="2533545" y="53072"/>
                  </a:lnTo>
                  <a:lnTo>
                    <a:pt x="2578407" y="63977"/>
                  </a:lnTo>
                  <a:lnTo>
                    <a:pt x="2622880" y="75853"/>
                  </a:lnTo>
                  <a:lnTo>
                    <a:pt x="2666953" y="88687"/>
                  </a:lnTo>
                  <a:lnTo>
                    <a:pt x="2710615" y="102468"/>
                  </a:lnTo>
                  <a:lnTo>
                    <a:pt x="2753853" y="117183"/>
                  </a:lnTo>
                  <a:lnTo>
                    <a:pt x="2796656" y="132821"/>
                  </a:lnTo>
                  <a:lnTo>
                    <a:pt x="2839011" y="149370"/>
                  </a:lnTo>
                  <a:lnTo>
                    <a:pt x="2880908" y="166818"/>
                  </a:lnTo>
                  <a:lnTo>
                    <a:pt x="2922333" y="185154"/>
                  </a:lnTo>
                  <a:lnTo>
                    <a:pt x="2963275" y="204364"/>
                  </a:lnTo>
                  <a:lnTo>
                    <a:pt x="3003722" y="224438"/>
                  </a:lnTo>
                  <a:lnTo>
                    <a:pt x="3043662" y="245363"/>
                  </a:lnTo>
                  <a:lnTo>
                    <a:pt x="3083084" y="267128"/>
                  </a:lnTo>
                  <a:lnTo>
                    <a:pt x="3121975" y="289720"/>
                  </a:lnTo>
                  <a:lnTo>
                    <a:pt x="3160324" y="313129"/>
                  </a:lnTo>
                  <a:lnTo>
                    <a:pt x="3198119" y="337341"/>
                  </a:lnTo>
                  <a:lnTo>
                    <a:pt x="3235347" y="362345"/>
                  </a:lnTo>
                  <a:lnTo>
                    <a:pt x="3271997" y="388129"/>
                  </a:lnTo>
                  <a:lnTo>
                    <a:pt x="3308057" y="414682"/>
                  </a:lnTo>
                  <a:lnTo>
                    <a:pt x="3343516" y="441991"/>
                  </a:lnTo>
                  <a:lnTo>
                    <a:pt x="3378360" y="470045"/>
                  </a:lnTo>
                  <a:lnTo>
                    <a:pt x="3412579" y="498831"/>
                  </a:lnTo>
                  <a:lnTo>
                    <a:pt x="3446161" y="528337"/>
                  </a:lnTo>
                  <a:lnTo>
                    <a:pt x="3479093" y="558553"/>
                  </a:lnTo>
                  <a:lnTo>
                    <a:pt x="3511364" y="589466"/>
                  </a:lnTo>
                  <a:lnTo>
                    <a:pt x="3542961" y="621063"/>
                  </a:lnTo>
                  <a:lnTo>
                    <a:pt x="3573874" y="653334"/>
                  </a:lnTo>
                  <a:lnTo>
                    <a:pt x="3604090" y="686266"/>
                  </a:lnTo>
                  <a:lnTo>
                    <a:pt x="3633596" y="719848"/>
                  </a:lnTo>
                  <a:lnTo>
                    <a:pt x="3662383" y="754067"/>
                  </a:lnTo>
                  <a:lnTo>
                    <a:pt x="3690436" y="788911"/>
                  </a:lnTo>
                  <a:lnTo>
                    <a:pt x="3717745" y="824370"/>
                  </a:lnTo>
                  <a:lnTo>
                    <a:pt x="3744298" y="860430"/>
                  </a:lnTo>
                  <a:lnTo>
                    <a:pt x="3770082" y="897080"/>
                  </a:lnTo>
                  <a:lnTo>
                    <a:pt x="3795086" y="934308"/>
                  </a:lnTo>
                  <a:lnTo>
                    <a:pt x="3819298" y="972103"/>
                  </a:lnTo>
                  <a:lnTo>
                    <a:pt x="3842707" y="1010452"/>
                  </a:lnTo>
                  <a:lnTo>
                    <a:pt x="3865299" y="1049343"/>
                  </a:lnTo>
                  <a:lnTo>
                    <a:pt x="3887064" y="1088765"/>
                  </a:lnTo>
                  <a:lnTo>
                    <a:pt x="3907989" y="1128705"/>
                  </a:lnTo>
                  <a:lnTo>
                    <a:pt x="3928063" y="1169152"/>
                  </a:lnTo>
                  <a:lnTo>
                    <a:pt x="3947273" y="1210094"/>
                  </a:lnTo>
                  <a:lnTo>
                    <a:pt x="3965609" y="1251519"/>
                  </a:lnTo>
                  <a:lnTo>
                    <a:pt x="3983057" y="1293416"/>
                  </a:lnTo>
                  <a:lnTo>
                    <a:pt x="3999606" y="1335771"/>
                  </a:lnTo>
                  <a:lnTo>
                    <a:pt x="4015244" y="1378574"/>
                  </a:lnTo>
                  <a:lnTo>
                    <a:pt x="4029959" y="1421812"/>
                  </a:lnTo>
                  <a:lnTo>
                    <a:pt x="4043740" y="1465474"/>
                  </a:lnTo>
                  <a:lnTo>
                    <a:pt x="4056574" y="1509547"/>
                  </a:lnTo>
                  <a:lnTo>
                    <a:pt x="4068450" y="1554021"/>
                  </a:lnTo>
                  <a:lnTo>
                    <a:pt x="4079355" y="1598882"/>
                  </a:lnTo>
                  <a:lnTo>
                    <a:pt x="4089279" y="1644119"/>
                  </a:lnTo>
                  <a:lnTo>
                    <a:pt x="4098208" y="1689720"/>
                  </a:lnTo>
                  <a:lnTo>
                    <a:pt x="4106131" y="1735674"/>
                  </a:lnTo>
                  <a:lnTo>
                    <a:pt x="4113036" y="1781968"/>
                  </a:lnTo>
                  <a:lnTo>
                    <a:pt x="4118912" y="1828590"/>
                  </a:lnTo>
                  <a:lnTo>
                    <a:pt x="4123746" y="1875529"/>
                  </a:lnTo>
                  <a:lnTo>
                    <a:pt x="4127526" y="1922773"/>
                  </a:lnTo>
                  <a:lnTo>
                    <a:pt x="4130241" y="1970309"/>
                  </a:lnTo>
                  <a:lnTo>
                    <a:pt x="4131879" y="2018127"/>
                  </a:lnTo>
                  <a:lnTo>
                    <a:pt x="4132428" y="2066214"/>
                  </a:lnTo>
                  <a:lnTo>
                    <a:pt x="4131879" y="2114300"/>
                  </a:lnTo>
                  <a:lnTo>
                    <a:pt x="4130241" y="2162118"/>
                  </a:lnTo>
                  <a:lnTo>
                    <a:pt x="4127526" y="2209654"/>
                  </a:lnTo>
                  <a:lnTo>
                    <a:pt x="4123746" y="2256898"/>
                  </a:lnTo>
                  <a:lnTo>
                    <a:pt x="4118912" y="2303837"/>
                  </a:lnTo>
                  <a:lnTo>
                    <a:pt x="4113036" y="2350459"/>
                  </a:lnTo>
                  <a:lnTo>
                    <a:pt x="4106131" y="2396753"/>
                  </a:lnTo>
                  <a:lnTo>
                    <a:pt x="4098208" y="2442707"/>
                  </a:lnTo>
                  <a:lnTo>
                    <a:pt x="4089279" y="2488308"/>
                  </a:lnTo>
                  <a:lnTo>
                    <a:pt x="4079355" y="2533545"/>
                  </a:lnTo>
                  <a:lnTo>
                    <a:pt x="4068450" y="2578407"/>
                  </a:lnTo>
                  <a:lnTo>
                    <a:pt x="4056574" y="2622880"/>
                  </a:lnTo>
                  <a:lnTo>
                    <a:pt x="4043740" y="2666953"/>
                  </a:lnTo>
                  <a:lnTo>
                    <a:pt x="4029959" y="2710615"/>
                  </a:lnTo>
                  <a:lnTo>
                    <a:pt x="4015244" y="2753853"/>
                  </a:lnTo>
                  <a:lnTo>
                    <a:pt x="3999606" y="2796656"/>
                  </a:lnTo>
                  <a:lnTo>
                    <a:pt x="3983057" y="2839011"/>
                  </a:lnTo>
                  <a:lnTo>
                    <a:pt x="3965609" y="2880908"/>
                  </a:lnTo>
                  <a:lnTo>
                    <a:pt x="3947273" y="2922333"/>
                  </a:lnTo>
                  <a:lnTo>
                    <a:pt x="3928063" y="2963275"/>
                  </a:lnTo>
                  <a:lnTo>
                    <a:pt x="3907989" y="3003722"/>
                  </a:lnTo>
                  <a:lnTo>
                    <a:pt x="3887064" y="3043662"/>
                  </a:lnTo>
                  <a:lnTo>
                    <a:pt x="3865299" y="3083084"/>
                  </a:lnTo>
                  <a:lnTo>
                    <a:pt x="3842707" y="3121975"/>
                  </a:lnTo>
                  <a:lnTo>
                    <a:pt x="3819298" y="3160324"/>
                  </a:lnTo>
                  <a:lnTo>
                    <a:pt x="3795086" y="3198119"/>
                  </a:lnTo>
                  <a:lnTo>
                    <a:pt x="3770082" y="3235347"/>
                  </a:lnTo>
                  <a:lnTo>
                    <a:pt x="3744298" y="3271997"/>
                  </a:lnTo>
                  <a:lnTo>
                    <a:pt x="3717745" y="3308057"/>
                  </a:lnTo>
                  <a:lnTo>
                    <a:pt x="3690436" y="3343516"/>
                  </a:lnTo>
                  <a:lnTo>
                    <a:pt x="3662383" y="3378360"/>
                  </a:lnTo>
                  <a:lnTo>
                    <a:pt x="3633596" y="3412579"/>
                  </a:lnTo>
                  <a:lnTo>
                    <a:pt x="3604090" y="3446161"/>
                  </a:lnTo>
                  <a:lnTo>
                    <a:pt x="3573874" y="3479093"/>
                  </a:lnTo>
                  <a:lnTo>
                    <a:pt x="3542961" y="3511364"/>
                  </a:lnTo>
                  <a:lnTo>
                    <a:pt x="3511364" y="3542961"/>
                  </a:lnTo>
                  <a:lnTo>
                    <a:pt x="3479093" y="3573874"/>
                  </a:lnTo>
                  <a:lnTo>
                    <a:pt x="3446161" y="3604090"/>
                  </a:lnTo>
                  <a:lnTo>
                    <a:pt x="3412579" y="3633596"/>
                  </a:lnTo>
                  <a:lnTo>
                    <a:pt x="3378360" y="3662383"/>
                  </a:lnTo>
                  <a:lnTo>
                    <a:pt x="3343516" y="3690436"/>
                  </a:lnTo>
                  <a:lnTo>
                    <a:pt x="3308057" y="3717745"/>
                  </a:lnTo>
                  <a:lnTo>
                    <a:pt x="3271997" y="3744298"/>
                  </a:lnTo>
                  <a:lnTo>
                    <a:pt x="3235347" y="3770082"/>
                  </a:lnTo>
                  <a:lnTo>
                    <a:pt x="3198119" y="3795086"/>
                  </a:lnTo>
                  <a:lnTo>
                    <a:pt x="3160324" y="3819298"/>
                  </a:lnTo>
                  <a:lnTo>
                    <a:pt x="3121975" y="3842707"/>
                  </a:lnTo>
                  <a:lnTo>
                    <a:pt x="3083084" y="3865299"/>
                  </a:lnTo>
                  <a:lnTo>
                    <a:pt x="3043662" y="3887064"/>
                  </a:lnTo>
                  <a:lnTo>
                    <a:pt x="3003722" y="3907989"/>
                  </a:lnTo>
                  <a:lnTo>
                    <a:pt x="2963275" y="3928063"/>
                  </a:lnTo>
                  <a:lnTo>
                    <a:pt x="2922333" y="3947273"/>
                  </a:lnTo>
                  <a:lnTo>
                    <a:pt x="2880908" y="3965609"/>
                  </a:lnTo>
                  <a:lnTo>
                    <a:pt x="2839011" y="3983057"/>
                  </a:lnTo>
                  <a:lnTo>
                    <a:pt x="2796656" y="3999606"/>
                  </a:lnTo>
                  <a:lnTo>
                    <a:pt x="2753853" y="4015244"/>
                  </a:lnTo>
                  <a:lnTo>
                    <a:pt x="2710615" y="4029959"/>
                  </a:lnTo>
                  <a:lnTo>
                    <a:pt x="2666953" y="4043740"/>
                  </a:lnTo>
                  <a:lnTo>
                    <a:pt x="2622880" y="4056574"/>
                  </a:lnTo>
                  <a:lnTo>
                    <a:pt x="2578407" y="4068450"/>
                  </a:lnTo>
                  <a:lnTo>
                    <a:pt x="2533545" y="4079355"/>
                  </a:lnTo>
                  <a:lnTo>
                    <a:pt x="2488308" y="4089279"/>
                  </a:lnTo>
                  <a:lnTo>
                    <a:pt x="2442707" y="4098208"/>
                  </a:lnTo>
                  <a:lnTo>
                    <a:pt x="2396753" y="4106131"/>
                  </a:lnTo>
                  <a:lnTo>
                    <a:pt x="2350459" y="4113036"/>
                  </a:lnTo>
                  <a:lnTo>
                    <a:pt x="2303837" y="4118912"/>
                  </a:lnTo>
                  <a:lnTo>
                    <a:pt x="2256898" y="4123746"/>
                  </a:lnTo>
                  <a:lnTo>
                    <a:pt x="2209654" y="4127526"/>
                  </a:lnTo>
                  <a:lnTo>
                    <a:pt x="2162118" y="4130241"/>
                  </a:lnTo>
                  <a:lnTo>
                    <a:pt x="2114300" y="4131879"/>
                  </a:lnTo>
                  <a:lnTo>
                    <a:pt x="2066214" y="4132428"/>
                  </a:lnTo>
                  <a:lnTo>
                    <a:pt x="2018127" y="4131879"/>
                  </a:lnTo>
                  <a:lnTo>
                    <a:pt x="1970309" y="4130241"/>
                  </a:lnTo>
                  <a:lnTo>
                    <a:pt x="1922773" y="4127526"/>
                  </a:lnTo>
                  <a:lnTo>
                    <a:pt x="1875529" y="4123746"/>
                  </a:lnTo>
                  <a:lnTo>
                    <a:pt x="1828590" y="4118912"/>
                  </a:lnTo>
                  <a:lnTo>
                    <a:pt x="1781968" y="4113036"/>
                  </a:lnTo>
                  <a:lnTo>
                    <a:pt x="1735674" y="4106131"/>
                  </a:lnTo>
                  <a:lnTo>
                    <a:pt x="1689720" y="4098208"/>
                  </a:lnTo>
                  <a:lnTo>
                    <a:pt x="1644119" y="4089279"/>
                  </a:lnTo>
                  <a:lnTo>
                    <a:pt x="1598882" y="4079355"/>
                  </a:lnTo>
                  <a:lnTo>
                    <a:pt x="1554021" y="4068450"/>
                  </a:lnTo>
                  <a:lnTo>
                    <a:pt x="1509547" y="4056574"/>
                  </a:lnTo>
                  <a:lnTo>
                    <a:pt x="1465474" y="4043740"/>
                  </a:lnTo>
                  <a:lnTo>
                    <a:pt x="1421812" y="4029959"/>
                  </a:lnTo>
                  <a:lnTo>
                    <a:pt x="1378574" y="4015244"/>
                  </a:lnTo>
                  <a:lnTo>
                    <a:pt x="1335771" y="3999606"/>
                  </a:lnTo>
                  <a:lnTo>
                    <a:pt x="1293416" y="3983057"/>
                  </a:lnTo>
                  <a:lnTo>
                    <a:pt x="1251519" y="3965609"/>
                  </a:lnTo>
                  <a:lnTo>
                    <a:pt x="1210094" y="3947273"/>
                  </a:lnTo>
                  <a:lnTo>
                    <a:pt x="1169152" y="3928063"/>
                  </a:lnTo>
                  <a:lnTo>
                    <a:pt x="1128705" y="3907989"/>
                  </a:lnTo>
                  <a:lnTo>
                    <a:pt x="1088765" y="3887064"/>
                  </a:lnTo>
                  <a:lnTo>
                    <a:pt x="1049343" y="3865299"/>
                  </a:lnTo>
                  <a:lnTo>
                    <a:pt x="1010452" y="3842707"/>
                  </a:lnTo>
                  <a:lnTo>
                    <a:pt x="972103" y="3819298"/>
                  </a:lnTo>
                  <a:lnTo>
                    <a:pt x="934308" y="3795086"/>
                  </a:lnTo>
                  <a:lnTo>
                    <a:pt x="897080" y="3770082"/>
                  </a:lnTo>
                  <a:lnTo>
                    <a:pt x="860430" y="3744298"/>
                  </a:lnTo>
                  <a:lnTo>
                    <a:pt x="824370" y="3717745"/>
                  </a:lnTo>
                  <a:lnTo>
                    <a:pt x="788911" y="3690436"/>
                  </a:lnTo>
                  <a:lnTo>
                    <a:pt x="754067" y="3662383"/>
                  </a:lnTo>
                  <a:lnTo>
                    <a:pt x="719848" y="3633596"/>
                  </a:lnTo>
                  <a:lnTo>
                    <a:pt x="686266" y="3604090"/>
                  </a:lnTo>
                  <a:lnTo>
                    <a:pt x="653334" y="3573874"/>
                  </a:lnTo>
                  <a:lnTo>
                    <a:pt x="621063" y="3542961"/>
                  </a:lnTo>
                  <a:lnTo>
                    <a:pt x="589466" y="3511364"/>
                  </a:lnTo>
                  <a:lnTo>
                    <a:pt x="558553" y="3479093"/>
                  </a:lnTo>
                  <a:lnTo>
                    <a:pt x="528337" y="3446161"/>
                  </a:lnTo>
                  <a:lnTo>
                    <a:pt x="498831" y="3412579"/>
                  </a:lnTo>
                  <a:lnTo>
                    <a:pt x="470045" y="3378360"/>
                  </a:lnTo>
                  <a:lnTo>
                    <a:pt x="441991" y="3343516"/>
                  </a:lnTo>
                  <a:lnTo>
                    <a:pt x="414682" y="3308057"/>
                  </a:lnTo>
                  <a:lnTo>
                    <a:pt x="388129" y="3271997"/>
                  </a:lnTo>
                  <a:lnTo>
                    <a:pt x="362345" y="3235347"/>
                  </a:lnTo>
                  <a:lnTo>
                    <a:pt x="337341" y="3198119"/>
                  </a:lnTo>
                  <a:lnTo>
                    <a:pt x="313129" y="3160324"/>
                  </a:lnTo>
                  <a:lnTo>
                    <a:pt x="289720" y="3121975"/>
                  </a:lnTo>
                  <a:lnTo>
                    <a:pt x="267128" y="3083084"/>
                  </a:lnTo>
                  <a:lnTo>
                    <a:pt x="245363" y="3043662"/>
                  </a:lnTo>
                  <a:lnTo>
                    <a:pt x="224438" y="3003722"/>
                  </a:lnTo>
                  <a:lnTo>
                    <a:pt x="204364" y="2963275"/>
                  </a:lnTo>
                  <a:lnTo>
                    <a:pt x="185154" y="2922333"/>
                  </a:lnTo>
                  <a:lnTo>
                    <a:pt x="166818" y="2880908"/>
                  </a:lnTo>
                  <a:lnTo>
                    <a:pt x="149370" y="2839011"/>
                  </a:lnTo>
                  <a:lnTo>
                    <a:pt x="132821" y="2796656"/>
                  </a:lnTo>
                  <a:lnTo>
                    <a:pt x="117183" y="2753853"/>
                  </a:lnTo>
                  <a:lnTo>
                    <a:pt x="102468" y="2710615"/>
                  </a:lnTo>
                  <a:lnTo>
                    <a:pt x="88687" y="2666953"/>
                  </a:lnTo>
                  <a:lnTo>
                    <a:pt x="75853" y="2622880"/>
                  </a:lnTo>
                  <a:lnTo>
                    <a:pt x="63977" y="2578407"/>
                  </a:lnTo>
                  <a:lnTo>
                    <a:pt x="53072" y="2533545"/>
                  </a:lnTo>
                  <a:lnTo>
                    <a:pt x="43148" y="2488308"/>
                  </a:lnTo>
                  <a:lnTo>
                    <a:pt x="34219" y="2442707"/>
                  </a:lnTo>
                  <a:lnTo>
                    <a:pt x="26296" y="2396753"/>
                  </a:lnTo>
                  <a:lnTo>
                    <a:pt x="19391" y="2350459"/>
                  </a:lnTo>
                  <a:lnTo>
                    <a:pt x="13515" y="2303837"/>
                  </a:lnTo>
                  <a:lnTo>
                    <a:pt x="8681" y="2256898"/>
                  </a:lnTo>
                  <a:lnTo>
                    <a:pt x="4901" y="2209654"/>
                  </a:lnTo>
                  <a:lnTo>
                    <a:pt x="2186" y="2162118"/>
                  </a:lnTo>
                  <a:lnTo>
                    <a:pt x="548" y="2114300"/>
                  </a:lnTo>
                  <a:lnTo>
                    <a:pt x="0" y="2066214"/>
                  </a:lnTo>
                  <a:close/>
                </a:path>
              </a:pathLst>
            </a:custGeom>
            <a:ln w="42358">
              <a:solidFill>
                <a:srgbClr val="BE1A64"/>
              </a:solidFill>
            </a:ln>
          </p:spPr>
          <p:txBody>
            <a:bodyPr wrap="square" lIns="0" tIns="0" rIns="0" bIns="0" rtlCol="0"/>
            <a:lstStyle/>
            <a:p>
              <a:endParaRPr sz="614">
                <a:solidFill>
                  <a:schemeClr val="bg1"/>
                </a:solidFill>
              </a:endParaRPr>
            </a:p>
          </p:txBody>
        </p:sp>
      </p:grpSp>
      <p:sp>
        <p:nvSpPr>
          <p:cNvPr id="30" name="object 30"/>
          <p:cNvSpPr txBox="1"/>
          <p:nvPr/>
        </p:nvSpPr>
        <p:spPr>
          <a:xfrm>
            <a:off x="5396727" y="2846255"/>
            <a:ext cx="1309865" cy="893822"/>
          </a:xfrm>
          <a:prstGeom prst="rect">
            <a:avLst/>
          </a:prstGeom>
        </p:spPr>
        <p:txBody>
          <a:bodyPr vert="horz" wrap="square" lIns="0" tIns="11481" rIns="0" bIns="0" rtlCol="0">
            <a:spAutoFit/>
          </a:bodyPr>
          <a:lstStyle/>
          <a:p>
            <a:pPr marL="12996" marR="10397" indent="70611" algn="ctr">
              <a:lnSpc>
                <a:spcPts val="1422"/>
              </a:lnSpc>
              <a:spcBef>
                <a:spcPts val="90"/>
              </a:spcBef>
            </a:pPr>
            <a:r>
              <a:rPr sz="1000" b="1" i="1" spc="-89" dirty="0">
                <a:solidFill>
                  <a:schemeClr val="bg1"/>
                </a:solidFill>
                <a:latin typeface="Trebuchet MS"/>
                <a:cs typeface="Trebuchet MS"/>
              </a:rPr>
              <a:t>V</a:t>
            </a:r>
            <a:r>
              <a:rPr sz="1000" b="1" i="1" spc="-26" dirty="0">
                <a:solidFill>
                  <a:schemeClr val="bg1"/>
                </a:solidFill>
                <a:latin typeface="Trebuchet MS"/>
                <a:cs typeface="Trebuchet MS"/>
              </a:rPr>
              <a:t>oyage</a:t>
            </a:r>
            <a:r>
              <a:rPr sz="1000" b="1" i="1" spc="-61" dirty="0">
                <a:solidFill>
                  <a:schemeClr val="bg1"/>
                </a:solidFill>
                <a:latin typeface="Trebuchet MS"/>
                <a:cs typeface="Trebuchet MS"/>
              </a:rPr>
              <a:t> </a:t>
            </a:r>
            <a:r>
              <a:rPr sz="1000" b="1" i="1" spc="-75" dirty="0">
                <a:solidFill>
                  <a:schemeClr val="bg1"/>
                </a:solidFill>
                <a:latin typeface="Trebuchet MS"/>
                <a:cs typeface="Trebuchet MS"/>
              </a:rPr>
              <a:t>vista:  </a:t>
            </a:r>
            <a:r>
              <a:rPr sz="1000" b="1" i="1" spc="-49" dirty="0">
                <a:solidFill>
                  <a:schemeClr val="bg1"/>
                </a:solidFill>
                <a:latin typeface="Trebuchet MS"/>
                <a:cs typeface="Trebuchet MS"/>
              </a:rPr>
              <a:t>illuminating</a:t>
            </a:r>
            <a:r>
              <a:rPr sz="1000" b="1" i="1" spc="-61" dirty="0">
                <a:solidFill>
                  <a:schemeClr val="bg1"/>
                </a:solidFill>
                <a:latin typeface="Trebuchet MS"/>
                <a:cs typeface="Trebuchet MS"/>
              </a:rPr>
              <a:t> </a:t>
            </a:r>
            <a:r>
              <a:rPr sz="1000" b="1" i="1" spc="-34" dirty="0">
                <a:solidFill>
                  <a:schemeClr val="bg1"/>
                </a:solidFill>
                <a:latin typeface="Trebuchet MS"/>
                <a:cs typeface="Trebuchet MS"/>
              </a:rPr>
              <a:t>insight  </a:t>
            </a:r>
            <a:r>
              <a:rPr sz="1000" b="1" i="1" spc="-56" dirty="0">
                <a:solidFill>
                  <a:schemeClr val="bg1"/>
                </a:solidFill>
                <a:latin typeface="Trebuchet MS"/>
                <a:cs typeface="Trebuchet MS"/>
              </a:rPr>
              <a:t>from</a:t>
            </a:r>
            <a:r>
              <a:rPr sz="1000" b="1" i="1" spc="-61" dirty="0">
                <a:solidFill>
                  <a:schemeClr val="bg1"/>
                </a:solidFill>
                <a:latin typeface="Trebuchet MS"/>
                <a:cs typeface="Trebuchet MS"/>
              </a:rPr>
              <a:t> </a:t>
            </a:r>
            <a:r>
              <a:rPr sz="1000" b="1" i="1" spc="-29" dirty="0">
                <a:solidFill>
                  <a:schemeClr val="bg1"/>
                </a:solidFill>
                <a:latin typeface="Trebuchet MS"/>
                <a:cs typeface="Trebuchet MS"/>
              </a:rPr>
              <a:t>uber</a:t>
            </a:r>
            <a:r>
              <a:rPr lang="en-IN" sz="1000" b="1" i="1" spc="-29" dirty="0">
                <a:solidFill>
                  <a:schemeClr val="bg1"/>
                </a:solidFill>
                <a:latin typeface="Trebuchet MS"/>
                <a:cs typeface="Trebuchet MS"/>
              </a:rPr>
              <a:t> expeditionary analysis</a:t>
            </a:r>
            <a:endParaRPr sz="600" baseline="3267" dirty="0">
              <a:solidFill>
                <a:schemeClr val="bg1"/>
              </a:solidFill>
              <a:latin typeface="Trebuchet MS"/>
              <a:cs typeface="Trebuchet MS"/>
            </a:endParaRPr>
          </a:p>
        </p:txBody>
      </p:sp>
      <p:grpSp>
        <p:nvGrpSpPr>
          <p:cNvPr id="32" name="object 32"/>
          <p:cNvGrpSpPr/>
          <p:nvPr/>
        </p:nvGrpSpPr>
        <p:grpSpPr>
          <a:xfrm>
            <a:off x="3000479" y="255814"/>
            <a:ext cx="6111115" cy="6250181"/>
            <a:chOff x="691837" y="749913"/>
            <a:chExt cx="17914620" cy="18322290"/>
          </a:xfrm>
        </p:grpSpPr>
        <p:sp>
          <p:nvSpPr>
            <p:cNvPr id="33" name="object 33"/>
            <p:cNvSpPr/>
            <p:nvPr/>
          </p:nvSpPr>
          <p:spPr>
            <a:xfrm>
              <a:off x="18034093" y="18580003"/>
              <a:ext cx="572770" cy="492125"/>
            </a:xfrm>
            <a:custGeom>
              <a:avLst/>
              <a:gdLst/>
              <a:ahLst/>
              <a:cxnLst/>
              <a:rect l="l" t="t" r="r" b="b"/>
              <a:pathLst>
                <a:path w="572769" h="492125">
                  <a:moveTo>
                    <a:pt x="286093" y="491760"/>
                  </a:moveTo>
                  <a:lnTo>
                    <a:pt x="241304" y="461947"/>
                  </a:lnTo>
                  <a:lnTo>
                    <a:pt x="142815" y="385637"/>
                  </a:lnTo>
                  <a:lnTo>
                    <a:pt x="44441" y="282526"/>
                  </a:lnTo>
                  <a:lnTo>
                    <a:pt x="0" y="172310"/>
                  </a:lnTo>
                  <a:lnTo>
                    <a:pt x="5143" y="132560"/>
                  </a:lnTo>
                  <a:lnTo>
                    <a:pt x="19722" y="93095"/>
                  </a:lnTo>
                  <a:lnTo>
                    <a:pt x="42968" y="57010"/>
                  </a:lnTo>
                  <a:lnTo>
                    <a:pt x="74115" y="27401"/>
                  </a:lnTo>
                  <a:lnTo>
                    <a:pt x="112395" y="7366"/>
                  </a:lnTo>
                  <a:lnTo>
                    <a:pt x="157038" y="0"/>
                  </a:lnTo>
                  <a:lnTo>
                    <a:pt x="191345" y="4862"/>
                  </a:lnTo>
                  <a:lnTo>
                    <a:pt x="226546" y="17566"/>
                  </a:lnTo>
                  <a:lnTo>
                    <a:pt x="259257" y="35287"/>
                  </a:lnTo>
                  <a:lnTo>
                    <a:pt x="286093" y="55197"/>
                  </a:lnTo>
                  <a:lnTo>
                    <a:pt x="527332" y="55197"/>
                  </a:lnTo>
                  <a:lnTo>
                    <a:pt x="529242" y="57014"/>
                  </a:lnTo>
                  <a:lnTo>
                    <a:pt x="552498" y="93100"/>
                  </a:lnTo>
                  <a:lnTo>
                    <a:pt x="567084" y="132564"/>
                  </a:lnTo>
                  <a:lnTo>
                    <a:pt x="572233" y="172310"/>
                  </a:lnTo>
                  <a:lnTo>
                    <a:pt x="527787" y="282534"/>
                  </a:lnTo>
                  <a:lnTo>
                    <a:pt x="429397" y="385643"/>
                  </a:lnTo>
                  <a:lnTo>
                    <a:pt x="330890" y="461949"/>
                  </a:lnTo>
                  <a:lnTo>
                    <a:pt x="286093" y="491760"/>
                  </a:lnTo>
                  <a:close/>
                </a:path>
                <a:path w="572769" h="492125">
                  <a:moveTo>
                    <a:pt x="527332" y="55197"/>
                  </a:moveTo>
                  <a:lnTo>
                    <a:pt x="286093" y="55197"/>
                  </a:lnTo>
                  <a:lnTo>
                    <a:pt x="312928" y="35287"/>
                  </a:lnTo>
                  <a:lnTo>
                    <a:pt x="345639" y="17566"/>
                  </a:lnTo>
                  <a:lnTo>
                    <a:pt x="380841" y="4862"/>
                  </a:lnTo>
                  <a:lnTo>
                    <a:pt x="415149" y="0"/>
                  </a:lnTo>
                  <a:lnTo>
                    <a:pt x="459799" y="7367"/>
                  </a:lnTo>
                  <a:lnTo>
                    <a:pt x="498087" y="27404"/>
                  </a:lnTo>
                  <a:lnTo>
                    <a:pt x="527332" y="55197"/>
                  </a:lnTo>
                  <a:close/>
                </a:path>
              </a:pathLst>
            </a:custGeom>
            <a:solidFill>
              <a:srgbClr val="1F1F1F"/>
            </a:solidFill>
          </p:spPr>
          <p:txBody>
            <a:bodyPr wrap="square" lIns="0" tIns="0" rIns="0" bIns="0" rtlCol="0"/>
            <a:lstStyle/>
            <a:p>
              <a:endParaRPr sz="614">
                <a:solidFill>
                  <a:schemeClr val="bg1"/>
                </a:solidFill>
              </a:endParaRPr>
            </a:p>
          </p:txBody>
        </p:sp>
        <p:sp>
          <p:nvSpPr>
            <p:cNvPr id="34" name="object 34"/>
            <p:cNvSpPr/>
            <p:nvPr/>
          </p:nvSpPr>
          <p:spPr>
            <a:xfrm>
              <a:off x="691837" y="749913"/>
              <a:ext cx="1016635" cy="1016635"/>
            </a:xfrm>
            <a:custGeom>
              <a:avLst/>
              <a:gdLst/>
              <a:ahLst/>
              <a:cxnLst/>
              <a:rect l="l" t="t" r="r" b="b"/>
              <a:pathLst>
                <a:path w="1016635" h="1016635">
                  <a:moveTo>
                    <a:pt x="0" y="0"/>
                  </a:moveTo>
                  <a:lnTo>
                    <a:pt x="1016604" y="0"/>
                  </a:lnTo>
                  <a:lnTo>
                    <a:pt x="1016604" y="1016604"/>
                  </a:lnTo>
                  <a:lnTo>
                    <a:pt x="0" y="1016604"/>
                  </a:lnTo>
                  <a:lnTo>
                    <a:pt x="0" y="0"/>
                  </a:lnTo>
                  <a:close/>
                </a:path>
              </a:pathLst>
            </a:custGeom>
            <a:solidFill>
              <a:srgbClr val="86E6D9"/>
            </a:solidFill>
          </p:spPr>
          <p:txBody>
            <a:bodyPr wrap="square" lIns="0" tIns="0" rIns="0" bIns="0" rtlCol="0"/>
            <a:lstStyle/>
            <a:p>
              <a:endParaRPr sz="614">
                <a:solidFill>
                  <a:schemeClr val="bg1"/>
                </a:solidFill>
              </a:endParaRPr>
            </a:p>
          </p:txBody>
        </p:sp>
        <p:sp>
          <p:nvSpPr>
            <p:cNvPr id="35" name="object 35"/>
            <p:cNvSpPr/>
            <p:nvPr/>
          </p:nvSpPr>
          <p:spPr>
            <a:xfrm>
              <a:off x="18030665" y="974332"/>
              <a:ext cx="567055" cy="448945"/>
            </a:xfrm>
            <a:custGeom>
              <a:avLst/>
              <a:gdLst/>
              <a:ahLst/>
              <a:cxnLst/>
              <a:rect l="l" t="t" r="r" b="b"/>
              <a:pathLst>
                <a:path w="567055" h="448944">
                  <a:moveTo>
                    <a:pt x="377727" y="448551"/>
                  </a:moveTo>
                  <a:lnTo>
                    <a:pt x="345792" y="442993"/>
                  </a:lnTo>
                  <a:lnTo>
                    <a:pt x="318568" y="427619"/>
                  </a:lnTo>
                  <a:lnTo>
                    <a:pt x="297954" y="404380"/>
                  </a:lnTo>
                  <a:lnTo>
                    <a:pt x="285845" y="375225"/>
                  </a:lnTo>
                  <a:lnTo>
                    <a:pt x="272934" y="377069"/>
                  </a:lnTo>
                  <a:lnTo>
                    <a:pt x="233732" y="375336"/>
                  </a:lnTo>
                  <a:lnTo>
                    <a:pt x="186982" y="357549"/>
                  </a:lnTo>
                  <a:lnTo>
                    <a:pt x="167002" y="343047"/>
                  </a:lnTo>
                  <a:lnTo>
                    <a:pt x="152493" y="357330"/>
                  </a:lnTo>
                  <a:lnTo>
                    <a:pt x="135241" y="368266"/>
                  </a:lnTo>
                  <a:lnTo>
                    <a:pt x="115727" y="375263"/>
                  </a:lnTo>
                  <a:lnTo>
                    <a:pt x="94431" y="377727"/>
                  </a:lnTo>
                  <a:lnTo>
                    <a:pt x="57666" y="370306"/>
                  </a:lnTo>
                  <a:lnTo>
                    <a:pt x="27650" y="350067"/>
                  </a:lnTo>
                  <a:lnTo>
                    <a:pt x="7418" y="320051"/>
                  </a:lnTo>
                  <a:lnTo>
                    <a:pt x="0" y="283295"/>
                  </a:lnTo>
                  <a:lnTo>
                    <a:pt x="5680" y="250978"/>
                  </a:lnTo>
                  <a:lnTo>
                    <a:pt x="21382" y="223487"/>
                  </a:lnTo>
                  <a:lnTo>
                    <a:pt x="45097" y="202818"/>
                  </a:lnTo>
                  <a:lnTo>
                    <a:pt x="74813" y="190964"/>
                  </a:lnTo>
                  <a:lnTo>
                    <a:pt x="73204" y="184733"/>
                  </a:lnTo>
                  <a:lnTo>
                    <a:pt x="71118" y="171898"/>
                  </a:lnTo>
                  <a:lnTo>
                    <a:pt x="70823" y="165255"/>
                  </a:lnTo>
                  <a:lnTo>
                    <a:pt x="78241" y="128500"/>
                  </a:lnTo>
                  <a:lnTo>
                    <a:pt x="98474" y="98483"/>
                  </a:lnTo>
                  <a:lnTo>
                    <a:pt x="128490" y="78245"/>
                  </a:lnTo>
                  <a:lnTo>
                    <a:pt x="165255" y="70823"/>
                  </a:lnTo>
                  <a:lnTo>
                    <a:pt x="168490" y="71154"/>
                  </a:lnTo>
                  <a:lnTo>
                    <a:pt x="180933" y="42806"/>
                  </a:lnTo>
                  <a:lnTo>
                    <a:pt x="201464" y="20261"/>
                  </a:lnTo>
                  <a:lnTo>
                    <a:pt x="228307" y="5374"/>
                  </a:lnTo>
                  <a:lnTo>
                    <a:pt x="259687" y="0"/>
                  </a:lnTo>
                  <a:lnTo>
                    <a:pt x="289137" y="4725"/>
                  </a:lnTo>
                  <a:lnTo>
                    <a:pt x="314706" y="17883"/>
                  </a:lnTo>
                  <a:lnTo>
                    <a:pt x="334962" y="37946"/>
                  </a:lnTo>
                  <a:lnTo>
                    <a:pt x="348477" y="63387"/>
                  </a:lnTo>
                  <a:lnTo>
                    <a:pt x="360345" y="56558"/>
                  </a:lnTo>
                  <a:lnTo>
                    <a:pt x="373215" y="51477"/>
                  </a:lnTo>
                  <a:lnTo>
                    <a:pt x="386931" y="48308"/>
                  </a:lnTo>
                  <a:lnTo>
                    <a:pt x="401335" y="47215"/>
                  </a:lnTo>
                  <a:lnTo>
                    <a:pt x="438101" y="54634"/>
                  </a:lnTo>
                  <a:lnTo>
                    <a:pt x="468116" y="74866"/>
                  </a:lnTo>
                  <a:lnTo>
                    <a:pt x="488349" y="104882"/>
                  </a:lnTo>
                  <a:lnTo>
                    <a:pt x="495767" y="141647"/>
                  </a:lnTo>
                  <a:lnTo>
                    <a:pt x="495472" y="148290"/>
                  </a:lnTo>
                  <a:lnTo>
                    <a:pt x="494648" y="154776"/>
                  </a:lnTo>
                  <a:lnTo>
                    <a:pt x="491777" y="167356"/>
                  </a:lnTo>
                  <a:lnTo>
                    <a:pt x="521494" y="179210"/>
                  </a:lnTo>
                  <a:lnTo>
                    <a:pt x="545208" y="199879"/>
                  </a:lnTo>
                  <a:lnTo>
                    <a:pt x="560910" y="227370"/>
                  </a:lnTo>
                  <a:lnTo>
                    <a:pt x="566591" y="259687"/>
                  </a:lnTo>
                  <a:lnTo>
                    <a:pt x="559173" y="296443"/>
                  </a:lnTo>
                  <a:lnTo>
                    <a:pt x="538940" y="326459"/>
                  </a:lnTo>
                  <a:lnTo>
                    <a:pt x="508925" y="346698"/>
                  </a:lnTo>
                  <a:lnTo>
                    <a:pt x="472159" y="354119"/>
                  </a:lnTo>
                  <a:lnTo>
                    <a:pt x="464741" y="390875"/>
                  </a:lnTo>
                  <a:lnTo>
                    <a:pt x="444508" y="420891"/>
                  </a:lnTo>
                  <a:lnTo>
                    <a:pt x="414493" y="441129"/>
                  </a:lnTo>
                  <a:lnTo>
                    <a:pt x="377727" y="448551"/>
                  </a:lnTo>
                  <a:close/>
                </a:path>
              </a:pathLst>
            </a:custGeom>
            <a:solidFill>
              <a:srgbClr val="1F1F1F"/>
            </a:solidFill>
          </p:spPr>
          <p:txBody>
            <a:bodyPr wrap="square" lIns="0" tIns="0" rIns="0" bIns="0" rtlCol="0"/>
            <a:lstStyle/>
            <a:p>
              <a:endParaRPr sz="614">
                <a:solidFill>
                  <a:schemeClr val="bg1"/>
                </a:solidFill>
              </a:endParaRPr>
            </a:p>
          </p:txBody>
        </p:sp>
        <p:pic>
          <p:nvPicPr>
            <p:cNvPr id="36" name="object 36"/>
            <p:cNvPicPr/>
            <p:nvPr/>
          </p:nvPicPr>
          <p:blipFill>
            <a:blip r:embed="rId4" cstate="print"/>
            <a:stretch>
              <a:fillRect/>
            </a:stretch>
          </p:blipFill>
          <p:spPr>
            <a:xfrm>
              <a:off x="18172314" y="1375668"/>
              <a:ext cx="118039" cy="118039"/>
            </a:xfrm>
            <a:prstGeom prst="rect">
              <a:avLst/>
            </a:prstGeom>
          </p:spPr>
        </p:pic>
        <p:pic>
          <p:nvPicPr>
            <p:cNvPr id="37" name="object 37"/>
            <p:cNvPicPr/>
            <p:nvPr/>
          </p:nvPicPr>
          <p:blipFill>
            <a:blip r:embed="rId5" cstate="print"/>
            <a:stretch>
              <a:fillRect/>
            </a:stretch>
          </p:blipFill>
          <p:spPr>
            <a:xfrm>
              <a:off x="18077881" y="1470100"/>
              <a:ext cx="70823" cy="70823"/>
            </a:xfrm>
            <a:prstGeom prst="rect">
              <a:avLst/>
            </a:prstGeom>
          </p:spPr>
        </p:pic>
        <p:sp>
          <p:nvSpPr>
            <p:cNvPr id="38" name="object 38"/>
            <p:cNvSpPr/>
            <p:nvPr/>
          </p:nvSpPr>
          <p:spPr>
            <a:xfrm>
              <a:off x="928013" y="1008169"/>
              <a:ext cx="539115" cy="535940"/>
            </a:xfrm>
            <a:custGeom>
              <a:avLst/>
              <a:gdLst/>
              <a:ahLst/>
              <a:cxnLst/>
              <a:rect l="l" t="t" r="r" b="b"/>
              <a:pathLst>
                <a:path w="539115" h="535940">
                  <a:moveTo>
                    <a:pt x="269314" y="535835"/>
                  </a:moveTo>
                  <a:lnTo>
                    <a:pt x="267114" y="521155"/>
                  </a:lnTo>
                  <a:lnTo>
                    <a:pt x="267909" y="485583"/>
                  </a:lnTo>
                  <a:lnTo>
                    <a:pt x="268516" y="449382"/>
                  </a:lnTo>
                  <a:lnTo>
                    <a:pt x="265751" y="432812"/>
                  </a:lnTo>
                  <a:lnTo>
                    <a:pt x="193598" y="430471"/>
                  </a:lnTo>
                  <a:lnTo>
                    <a:pt x="137415" y="425273"/>
                  </a:lnTo>
                  <a:lnTo>
                    <a:pt x="85894" y="417258"/>
                  </a:lnTo>
                  <a:lnTo>
                    <a:pt x="41810" y="395114"/>
                  </a:lnTo>
                  <a:lnTo>
                    <a:pt x="20764" y="357963"/>
                  </a:lnTo>
                  <a:lnTo>
                    <a:pt x="9507" y="315370"/>
                  </a:lnTo>
                  <a:lnTo>
                    <a:pt x="2916" y="272369"/>
                  </a:lnTo>
                  <a:lnTo>
                    <a:pt x="0" y="217509"/>
                  </a:lnTo>
                  <a:lnTo>
                    <a:pt x="3159" y="160469"/>
                  </a:lnTo>
                  <a:lnTo>
                    <a:pt x="10173" y="116517"/>
                  </a:lnTo>
                  <a:lnTo>
                    <a:pt x="20988" y="76665"/>
                  </a:lnTo>
                  <a:lnTo>
                    <a:pt x="41680" y="42093"/>
                  </a:lnTo>
                  <a:lnTo>
                    <a:pt x="84988" y="18202"/>
                  </a:lnTo>
                  <a:lnTo>
                    <a:pt x="144854" y="8685"/>
                  </a:lnTo>
                  <a:lnTo>
                    <a:pt x="203308" y="2697"/>
                  </a:lnTo>
                  <a:lnTo>
                    <a:pt x="271703" y="0"/>
                  </a:lnTo>
                  <a:lnTo>
                    <a:pt x="339358" y="2710"/>
                  </a:lnTo>
                  <a:lnTo>
                    <a:pt x="395972" y="8728"/>
                  </a:lnTo>
                  <a:lnTo>
                    <a:pt x="435444" y="14884"/>
                  </a:lnTo>
                  <a:lnTo>
                    <a:pt x="477261" y="27027"/>
                  </a:lnTo>
                  <a:lnTo>
                    <a:pt x="507683" y="57599"/>
                  </a:lnTo>
                  <a:lnTo>
                    <a:pt x="527792" y="115317"/>
                  </a:lnTo>
                  <a:lnTo>
                    <a:pt x="535267" y="158773"/>
                  </a:lnTo>
                  <a:lnTo>
                    <a:pt x="538639" y="215303"/>
                  </a:lnTo>
                  <a:lnTo>
                    <a:pt x="535325" y="271673"/>
                  </a:lnTo>
                  <a:lnTo>
                    <a:pt x="527967" y="316433"/>
                  </a:lnTo>
                  <a:lnTo>
                    <a:pt x="516620" y="358311"/>
                  </a:lnTo>
                  <a:lnTo>
                    <a:pt x="495021" y="394456"/>
                  </a:lnTo>
                  <a:lnTo>
                    <a:pt x="451496" y="417283"/>
                  </a:lnTo>
                  <a:lnTo>
                    <a:pt x="418049" y="422325"/>
                  </a:lnTo>
                  <a:lnTo>
                    <a:pt x="405087" y="434623"/>
                  </a:lnTo>
                  <a:lnTo>
                    <a:pt x="371089" y="464579"/>
                  </a:lnTo>
                  <a:lnTo>
                    <a:pt x="323387" y="501786"/>
                  </a:lnTo>
                  <a:lnTo>
                    <a:pt x="269314" y="535835"/>
                  </a:lnTo>
                  <a:close/>
                </a:path>
              </a:pathLst>
            </a:custGeom>
            <a:solidFill>
              <a:srgbClr val="000000"/>
            </a:solidFill>
          </p:spPr>
          <p:txBody>
            <a:bodyPr wrap="square" lIns="0" tIns="0" rIns="0" bIns="0" rtlCol="0"/>
            <a:lstStyle/>
            <a:p>
              <a:endParaRPr sz="614">
                <a:solidFill>
                  <a:schemeClr val="bg1"/>
                </a:solidFill>
              </a:endParaRPr>
            </a:p>
          </p:txBody>
        </p:sp>
        <p:sp>
          <p:nvSpPr>
            <p:cNvPr id="39" name="object 39"/>
            <p:cNvSpPr/>
            <p:nvPr/>
          </p:nvSpPr>
          <p:spPr>
            <a:xfrm>
              <a:off x="4717924" y="5197834"/>
              <a:ext cx="20320" cy="368300"/>
            </a:xfrm>
            <a:custGeom>
              <a:avLst/>
              <a:gdLst/>
              <a:ahLst/>
              <a:cxnLst/>
              <a:rect l="l" t="t" r="r" b="b"/>
              <a:pathLst>
                <a:path w="20320" h="368300">
                  <a:moveTo>
                    <a:pt x="0" y="367914"/>
                  </a:moveTo>
                  <a:lnTo>
                    <a:pt x="605" y="367914"/>
                  </a:lnTo>
                </a:path>
                <a:path w="20320" h="368300">
                  <a:moveTo>
                    <a:pt x="19363" y="0"/>
                  </a:moveTo>
                  <a:lnTo>
                    <a:pt x="19969" y="0"/>
                  </a:lnTo>
                </a:path>
              </a:pathLst>
            </a:custGeom>
            <a:ln w="12102">
              <a:solidFill>
                <a:srgbClr val="1F1F1F"/>
              </a:solidFill>
            </a:ln>
          </p:spPr>
          <p:txBody>
            <a:bodyPr wrap="square" lIns="0" tIns="0" rIns="0" bIns="0" rtlCol="0"/>
            <a:lstStyle/>
            <a:p>
              <a:endParaRPr sz="614">
                <a:solidFill>
                  <a:schemeClr val="bg1"/>
                </a:solidFill>
              </a:endParaRPr>
            </a:p>
          </p:txBody>
        </p:sp>
        <p:sp>
          <p:nvSpPr>
            <p:cNvPr id="40" name="object 40"/>
            <p:cNvSpPr/>
            <p:nvPr/>
          </p:nvSpPr>
          <p:spPr>
            <a:xfrm>
              <a:off x="6247369" y="7017738"/>
              <a:ext cx="635" cy="0"/>
            </a:xfrm>
            <a:custGeom>
              <a:avLst/>
              <a:gdLst/>
              <a:ahLst/>
              <a:cxnLst/>
              <a:rect l="l" t="t" r="r" b="b"/>
              <a:pathLst>
                <a:path w="635">
                  <a:moveTo>
                    <a:pt x="0" y="0"/>
                  </a:moveTo>
                  <a:lnTo>
                    <a:pt x="605" y="0"/>
                  </a:lnTo>
                </a:path>
              </a:pathLst>
            </a:custGeom>
            <a:ln w="12102">
              <a:solidFill>
                <a:srgbClr val="1F1F1F"/>
              </a:solidFill>
            </a:ln>
          </p:spPr>
          <p:txBody>
            <a:bodyPr wrap="square" lIns="0" tIns="0" rIns="0" bIns="0" rtlCol="0"/>
            <a:lstStyle/>
            <a:p>
              <a:endParaRPr sz="614">
                <a:solidFill>
                  <a:schemeClr val="bg1"/>
                </a:solidFill>
              </a:endParaRPr>
            </a:p>
          </p:txBody>
        </p:sp>
      </p:grpSp>
      <p:sp>
        <p:nvSpPr>
          <p:cNvPr id="41" name="object 41"/>
          <p:cNvSpPr txBox="1"/>
          <p:nvPr/>
        </p:nvSpPr>
        <p:spPr>
          <a:xfrm>
            <a:off x="7617991" y="1543464"/>
            <a:ext cx="596338" cy="542270"/>
          </a:xfrm>
          <a:prstGeom prst="rect">
            <a:avLst/>
          </a:prstGeom>
          <a:solidFill>
            <a:srgbClr val="FCF280"/>
          </a:solidFill>
        </p:spPr>
        <p:txBody>
          <a:bodyPr vert="horz" wrap="square" lIns="0" tIns="29026" rIns="0" bIns="0" rtlCol="0">
            <a:spAutoFit/>
          </a:bodyPr>
          <a:lstStyle/>
          <a:p>
            <a:pPr marL="16461" marR="102234">
              <a:lnSpc>
                <a:spcPts val="829"/>
              </a:lnSpc>
              <a:spcBef>
                <a:spcPts val="229"/>
              </a:spcBef>
            </a:pPr>
            <a:r>
              <a:rPr sz="699" b="1" i="1" spc="-130" dirty="0">
                <a:solidFill>
                  <a:schemeClr val="bg1"/>
                </a:solidFill>
                <a:latin typeface="Trebuchet MS"/>
                <a:cs typeface="Trebuchet MS"/>
              </a:rPr>
              <a:t>T</a:t>
            </a:r>
            <a:r>
              <a:rPr sz="699" b="1" i="1" spc="-34" dirty="0">
                <a:solidFill>
                  <a:schemeClr val="bg1"/>
                </a:solidFill>
                <a:latin typeface="Trebuchet MS"/>
                <a:cs typeface="Trebuchet MS"/>
              </a:rPr>
              <a:t>rips</a:t>
            </a:r>
            <a:r>
              <a:rPr sz="699" b="1" i="1" spc="-36" dirty="0">
                <a:solidFill>
                  <a:schemeClr val="bg1"/>
                </a:solidFill>
                <a:latin typeface="Trebuchet MS"/>
                <a:cs typeface="Trebuchet MS"/>
              </a:rPr>
              <a:t> </a:t>
            </a:r>
            <a:r>
              <a:rPr sz="699" b="1" i="1" spc="-15" dirty="0">
                <a:solidFill>
                  <a:schemeClr val="bg1"/>
                </a:solidFill>
                <a:latin typeface="Trebuchet MS"/>
                <a:cs typeface="Trebuchet MS"/>
              </a:rPr>
              <a:t>can</a:t>
            </a:r>
            <a:r>
              <a:rPr sz="699" b="1" i="1" spc="-36" dirty="0">
                <a:solidFill>
                  <a:schemeClr val="bg1"/>
                </a:solidFill>
                <a:latin typeface="Trebuchet MS"/>
                <a:cs typeface="Trebuchet MS"/>
              </a:rPr>
              <a:t> </a:t>
            </a:r>
            <a:r>
              <a:rPr sz="699" b="1" i="1" spc="-9" dirty="0">
                <a:solidFill>
                  <a:schemeClr val="bg1"/>
                </a:solidFill>
                <a:latin typeface="Trebuchet MS"/>
                <a:cs typeface="Trebuchet MS"/>
              </a:rPr>
              <a:t>be  </a:t>
            </a:r>
            <a:r>
              <a:rPr sz="699" b="1" i="1" spc="-31" dirty="0">
                <a:solidFill>
                  <a:schemeClr val="bg1"/>
                </a:solidFill>
                <a:latin typeface="Trebuchet MS"/>
                <a:cs typeface="Trebuchet MS"/>
              </a:rPr>
              <a:t>analyzed </a:t>
            </a:r>
            <a:r>
              <a:rPr sz="699" b="1" i="1" spc="-29" dirty="0">
                <a:solidFill>
                  <a:schemeClr val="bg1"/>
                </a:solidFill>
                <a:latin typeface="Trebuchet MS"/>
                <a:cs typeface="Trebuchet MS"/>
              </a:rPr>
              <a:t> </a:t>
            </a:r>
            <a:r>
              <a:rPr sz="699" b="1" i="1" spc="-15" dirty="0">
                <a:solidFill>
                  <a:schemeClr val="bg1"/>
                </a:solidFill>
                <a:latin typeface="Trebuchet MS"/>
                <a:cs typeface="Trebuchet MS"/>
              </a:rPr>
              <a:t>based</a:t>
            </a:r>
            <a:r>
              <a:rPr sz="699" b="1" i="1" spc="-36" dirty="0">
                <a:solidFill>
                  <a:schemeClr val="bg1"/>
                </a:solidFill>
                <a:latin typeface="Trebuchet MS"/>
                <a:cs typeface="Trebuchet MS"/>
              </a:rPr>
              <a:t> </a:t>
            </a:r>
            <a:r>
              <a:rPr sz="699" b="1" i="1" spc="-2" dirty="0">
                <a:solidFill>
                  <a:schemeClr val="bg1"/>
                </a:solidFill>
                <a:latin typeface="Trebuchet MS"/>
                <a:cs typeface="Trebuchet MS"/>
              </a:rPr>
              <a:t>on  </a:t>
            </a:r>
            <a:r>
              <a:rPr sz="699" b="1" i="1" spc="-15" dirty="0">
                <a:solidFill>
                  <a:schemeClr val="bg1"/>
                </a:solidFill>
                <a:latin typeface="Trebuchet MS"/>
                <a:cs typeface="Trebuchet MS"/>
              </a:rPr>
              <a:t>geographic </a:t>
            </a:r>
            <a:r>
              <a:rPr sz="699" b="1" i="1" spc="-14" dirty="0">
                <a:solidFill>
                  <a:schemeClr val="bg1"/>
                </a:solidFill>
                <a:latin typeface="Trebuchet MS"/>
                <a:cs typeface="Trebuchet MS"/>
              </a:rPr>
              <a:t> </a:t>
            </a:r>
            <a:r>
              <a:rPr sz="699" b="1" i="1" spc="-24" dirty="0">
                <a:solidFill>
                  <a:schemeClr val="bg1"/>
                </a:solidFill>
                <a:latin typeface="Trebuchet MS"/>
                <a:cs typeface="Trebuchet MS"/>
              </a:rPr>
              <a:t>regions.</a:t>
            </a:r>
            <a:endParaRPr sz="699">
              <a:solidFill>
                <a:schemeClr val="bg1"/>
              </a:solidFill>
              <a:latin typeface="Trebuchet MS"/>
              <a:cs typeface="Trebuchet MS"/>
            </a:endParaRPr>
          </a:p>
        </p:txBody>
      </p:sp>
      <p:sp>
        <p:nvSpPr>
          <p:cNvPr id="42" name="object 42"/>
          <p:cNvSpPr txBox="1"/>
          <p:nvPr/>
        </p:nvSpPr>
        <p:spPr>
          <a:xfrm>
            <a:off x="7457538" y="4805012"/>
            <a:ext cx="549117" cy="390420"/>
          </a:xfrm>
          <a:prstGeom prst="rect">
            <a:avLst/>
          </a:prstGeom>
          <a:solidFill>
            <a:srgbClr val="949474"/>
          </a:solidFill>
        </p:spPr>
        <p:txBody>
          <a:bodyPr vert="horz" wrap="square" lIns="0" tIns="1516" rIns="0" bIns="0" rtlCol="0">
            <a:spAutoFit/>
          </a:bodyPr>
          <a:lstStyle/>
          <a:p>
            <a:pPr>
              <a:spcBef>
                <a:spcPts val="12"/>
              </a:spcBef>
            </a:pPr>
            <a:endParaRPr sz="1074">
              <a:solidFill>
                <a:schemeClr val="bg1"/>
              </a:solidFill>
              <a:latin typeface="Times New Roman"/>
              <a:cs typeface="Times New Roman"/>
            </a:endParaRPr>
          </a:p>
          <a:p>
            <a:pPr marL="16461" marR="125411">
              <a:lnSpc>
                <a:spcPts val="873"/>
              </a:lnSpc>
            </a:pPr>
            <a:r>
              <a:rPr sz="733" b="1" i="1" spc="-15" dirty="0">
                <a:solidFill>
                  <a:schemeClr val="bg1"/>
                </a:solidFill>
                <a:latin typeface="Trebuchet MS"/>
                <a:cs typeface="Trebuchet MS"/>
              </a:rPr>
              <a:t>Detecting  </a:t>
            </a:r>
            <a:r>
              <a:rPr sz="733" b="1" i="1" spc="-39" dirty="0">
                <a:solidFill>
                  <a:schemeClr val="bg1"/>
                </a:solidFill>
                <a:latin typeface="Trebuchet MS"/>
                <a:cs typeface="Trebuchet MS"/>
              </a:rPr>
              <a:t>fa</a:t>
            </a:r>
            <a:r>
              <a:rPr sz="733" b="1" i="1" spc="-58" dirty="0">
                <a:solidFill>
                  <a:schemeClr val="bg1"/>
                </a:solidFill>
                <a:latin typeface="Trebuchet MS"/>
                <a:cs typeface="Trebuchet MS"/>
              </a:rPr>
              <a:t>k</a:t>
            </a:r>
            <a:r>
              <a:rPr sz="733" b="1" i="1" spc="-7" dirty="0">
                <a:solidFill>
                  <a:schemeClr val="bg1"/>
                </a:solidFill>
                <a:latin typeface="Trebuchet MS"/>
                <a:cs typeface="Trebuchet MS"/>
              </a:rPr>
              <a:t>e</a:t>
            </a:r>
            <a:r>
              <a:rPr sz="733" b="1" i="1" spc="-38" dirty="0">
                <a:solidFill>
                  <a:schemeClr val="bg1"/>
                </a:solidFill>
                <a:latin typeface="Trebuchet MS"/>
                <a:cs typeface="Trebuchet MS"/>
              </a:rPr>
              <a:t> </a:t>
            </a:r>
            <a:r>
              <a:rPr sz="733" b="1" i="1" spc="-29" dirty="0">
                <a:solidFill>
                  <a:schemeClr val="bg1"/>
                </a:solidFill>
                <a:latin typeface="Trebuchet MS"/>
                <a:cs typeface="Trebuchet MS"/>
              </a:rPr>
              <a:t>rides</a:t>
            </a:r>
            <a:endParaRPr sz="733">
              <a:solidFill>
                <a:schemeClr val="bg1"/>
              </a:solidFill>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1753" y="4945902"/>
            <a:ext cx="252235" cy="264254"/>
          </a:xfrm>
          <a:prstGeom prst="rect">
            <a:avLst/>
          </a:prstGeom>
        </p:spPr>
        <p:txBody>
          <a:bodyPr vert="horz" wrap="square" lIns="0" tIns="7317" rIns="0" bIns="0" rtlCol="0">
            <a:spAutoFit/>
          </a:bodyPr>
          <a:lstStyle/>
          <a:p>
            <a:pPr marL="7701" marR="60455">
              <a:spcBef>
                <a:spcPts val="58"/>
              </a:spcBef>
            </a:pPr>
            <a:r>
              <a:rPr sz="273" b="1" dirty="0">
                <a:solidFill>
                  <a:schemeClr val="bg1"/>
                </a:solidFill>
                <a:latin typeface="Trebuchet MS"/>
                <a:cs typeface="Trebuchet MS"/>
              </a:rPr>
              <a:t>Need</a:t>
            </a:r>
            <a:r>
              <a:rPr sz="273" b="1" spc="-15" dirty="0">
                <a:solidFill>
                  <a:schemeClr val="bg1"/>
                </a:solidFill>
                <a:latin typeface="Trebuchet MS"/>
                <a:cs typeface="Trebuchet MS"/>
              </a:rPr>
              <a:t> </a:t>
            </a:r>
            <a:r>
              <a:rPr sz="273" b="1" dirty="0">
                <a:solidFill>
                  <a:schemeClr val="bg1"/>
                </a:solidFill>
                <a:latin typeface="Trebuchet MS"/>
                <a:cs typeface="Trebuchet MS"/>
              </a:rPr>
              <a:t>some  </a:t>
            </a:r>
            <a:r>
              <a:rPr sz="273" b="1" spc="-6" dirty="0">
                <a:solidFill>
                  <a:schemeClr val="bg1"/>
                </a:solidFill>
                <a:latin typeface="Trebuchet MS"/>
                <a:cs typeface="Trebuchet MS"/>
              </a:rPr>
              <a:t>inspiratio</a:t>
            </a:r>
            <a:r>
              <a:rPr sz="273" b="1" spc="-21" dirty="0">
                <a:solidFill>
                  <a:schemeClr val="bg1"/>
                </a:solidFill>
                <a:latin typeface="Trebuchet MS"/>
                <a:cs typeface="Trebuchet MS"/>
              </a:rPr>
              <a:t>n</a:t>
            </a:r>
            <a:r>
              <a:rPr sz="273" b="1" spc="3" dirty="0">
                <a:solidFill>
                  <a:schemeClr val="bg1"/>
                </a:solidFill>
                <a:latin typeface="Trebuchet MS"/>
                <a:cs typeface="Trebuchet MS"/>
              </a:rPr>
              <a:t>?</a:t>
            </a:r>
            <a:endParaRPr sz="273">
              <a:solidFill>
                <a:schemeClr val="bg1"/>
              </a:solidFill>
              <a:latin typeface="Trebuchet MS"/>
              <a:cs typeface="Trebuchet MS"/>
            </a:endParaRPr>
          </a:p>
          <a:p>
            <a:pPr marL="7701" marR="3081">
              <a:lnSpc>
                <a:spcPct val="107300"/>
              </a:lnSpc>
              <a:spcBef>
                <a:spcPts val="100"/>
              </a:spcBef>
            </a:pPr>
            <a:r>
              <a:rPr sz="182" spc="12" dirty="0">
                <a:solidFill>
                  <a:schemeClr val="bg1"/>
                </a:solidFill>
                <a:latin typeface="Trebuchet MS"/>
                <a:cs typeface="Trebuchet MS"/>
              </a:rPr>
              <a:t>See</a:t>
            </a:r>
            <a:r>
              <a:rPr sz="182" spc="-12" dirty="0">
                <a:solidFill>
                  <a:schemeClr val="bg1"/>
                </a:solidFill>
                <a:latin typeface="Trebuchet MS"/>
                <a:cs typeface="Trebuchet MS"/>
              </a:rPr>
              <a:t> </a:t>
            </a:r>
            <a:r>
              <a:rPr sz="182" spc="6" dirty="0">
                <a:solidFill>
                  <a:schemeClr val="bg1"/>
                </a:solidFill>
                <a:latin typeface="Trebuchet MS"/>
                <a:cs typeface="Trebuchet MS"/>
              </a:rPr>
              <a:t>a</a:t>
            </a:r>
            <a:r>
              <a:rPr sz="182" spc="-12" dirty="0">
                <a:solidFill>
                  <a:schemeClr val="bg1"/>
                </a:solidFill>
                <a:latin typeface="Trebuchet MS"/>
                <a:cs typeface="Trebuchet MS"/>
              </a:rPr>
              <a:t> </a:t>
            </a:r>
            <a:r>
              <a:rPr sz="182" dirty="0">
                <a:solidFill>
                  <a:schemeClr val="bg1"/>
                </a:solidFill>
                <a:latin typeface="Trebuchet MS"/>
                <a:cs typeface="Trebuchet MS"/>
              </a:rPr>
              <a:t>finished</a:t>
            </a:r>
            <a:r>
              <a:rPr sz="182" spc="-12" dirty="0">
                <a:solidFill>
                  <a:schemeClr val="bg1"/>
                </a:solidFill>
                <a:latin typeface="Trebuchet MS"/>
                <a:cs typeface="Trebuchet MS"/>
              </a:rPr>
              <a:t> </a:t>
            </a:r>
            <a:r>
              <a:rPr sz="182" spc="3" dirty="0">
                <a:solidFill>
                  <a:schemeClr val="bg1"/>
                </a:solidFill>
                <a:latin typeface="Trebuchet MS"/>
                <a:cs typeface="Trebuchet MS"/>
              </a:rPr>
              <a:t>version </a:t>
            </a:r>
            <a:r>
              <a:rPr sz="182" spc="-45" dirty="0">
                <a:solidFill>
                  <a:schemeClr val="bg1"/>
                </a:solidFill>
                <a:latin typeface="Trebuchet MS"/>
                <a:cs typeface="Trebuchet MS"/>
              </a:rPr>
              <a:t> </a:t>
            </a:r>
            <a:r>
              <a:rPr sz="182" dirty="0">
                <a:solidFill>
                  <a:schemeClr val="bg1"/>
                </a:solidFill>
                <a:latin typeface="Trebuchet MS"/>
                <a:cs typeface="Trebuchet MS"/>
              </a:rPr>
              <a:t>of </a:t>
            </a:r>
            <a:r>
              <a:rPr sz="182" spc="-3" dirty="0">
                <a:solidFill>
                  <a:schemeClr val="bg1"/>
                </a:solidFill>
                <a:latin typeface="Trebuchet MS"/>
                <a:cs typeface="Trebuchet MS"/>
              </a:rPr>
              <a:t>this template to </a:t>
            </a:r>
            <a:r>
              <a:rPr sz="182" dirty="0">
                <a:solidFill>
                  <a:schemeClr val="bg1"/>
                </a:solidFill>
                <a:latin typeface="Trebuchet MS"/>
                <a:cs typeface="Trebuchet MS"/>
              </a:rPr>
              <a:t> </a:t>
            </a:r>
            <a:r>
              <a:rPr sz="182" spc="-3" dirty="0">
                <a:solidFill>
                  <a:schemeClr val="bg1"/>
                </a:solidFill>
                <a:latin typeface="Trebuchet MS"/>
                <a:cs typeface="Trebuchet MS"/>
              </a:rPr>
              <a:t>kickstart</a:t>
            </a:r>
            <a:r>
              <a:rPr sz="182" spc="-12" dirty="0">
                <a:solidFill>
                  <a:schemeClr val="bg1"/>
                </a:solidFill>
                <a:latin typeface="Trebuchet MS"/>
                <a:cs typeface="Trebuchet MS"/>
              </a:rPr>
              <a:t> </a:t>
            </a:r>
            <a:r>
              <a:rPr sz="182" spc="3" dirty="0">
                <a:solidFill>
                  <a:schemeClr val="bg1"/>
                </a:solidFill>
                <a:latin typeface="Trebuchet MS"/>
                <a:cs typeface="Trebuchet MS"/>
              </a:rPr>
              <a:t>your</a:t>
            </a:r>
            <a:r>
              <a:rPr sz="182" spc="-9" dirty="0">
                <a:solidFill>
                  <a:schemeClr val="bg1"/>
                </a:solidFill>
                <a:latin typeface="Trebuchet MS"/>
                <a:cs typeface="Trebuchet MS"/>
              </a:rPr>
              <a:t> </a:t>
            </a:r>
            <a:r>
              <a:rPr sz="182" spc="-3" dirty="0">
                <a:solidFill>
                  <a:schemeClr val="bg1"/>
                </a:solidFill>
                <a:latin typeface="Trebuchet MS"/>
                <a:cs typeface="Trebuchet MS"/>
              </a:rPr>
              <a:t>work.</a:t>
            </a:r>
            <a:endParaRPr sz="182">
              <a:solidFill>
                <a:schemeClr val="bg1"/>
              </a:solidFill>
              <a:latin typeface="Trebuchet MS"/>
              <a:cs typeface="Trebuchet MS"/>
            </a:endParaRPr>
          </a:p>
          <a:p>
            <a:pPr>
              <a:lnSpc>
                <a:spcPct val="100000"/>
              </a:lnSpc>
            </a:pPr>
            <a:endParaRPr sz="273">
              <a:solidFill>
                <a:schemeClr val="bg1"/>
              </a:solidFill>
              <a:latin typeface="Trebuchet MS"/>
              <a:cs typeface="Trebuchet MS"/>
            </a:endParaRPr>
          </a:p>
          <a:p>
            <a:pPr marL="19638"/>
            <a:r>
              <a:rPr sz="182" b="1" spc="6" dirty="0">
                <a:solidFill>
                  <a:schemeClr val="bg1"/>
                </a:solidFill>
                <a:latin typeface="Trebuchet MS"/>
                <a:cs typeface="Trebuchet MS"/>
                <a:hlinkClick r:id="rId2">
                  <a:extLst>
                    <a:ext uri="{A12FA001-AC4F-418D-AE19-62706E023703}">
                      <ahyp:hlinkClr xmlns:ahyp="http://schemas.microsoft.com/office/drawing/2018/hyperlinkcolor" val="tx"/>
                    </a:ext>
                  </a:extLst>
                </a:hlinkClick>
              </a:rPr>
              <a:t>Open</a:t>
            </a:r>
            <a:r>
              <a:rPr sz="182" b="1" spc="-6" dirty="0">
                <a:solidFill>
                  <a:schemeClr val="bg1"/>
                </a:solidFill>
                <a:latin typeface="Trebuchet MS"/>
                <a:cs typeface="Trebuchet MS"/>
                <a:hlinkClick r:id="rId2">
                  <a:extLst>
                    <a:ext uri="{A12FA001-AC4F-418D-AE19-62706E023703}">
                      <ahyp:hlinkClr xmlns:ahyp="http://schemas.microsoft.com/office/drawing/2018/hyperlinkcolor" val="tx"/>
                    </a:ext>
                  </a:extLst>
                </a:hlinkClick>
              </a:rPr>
              <a:t> </a:t>
            </a:r>
            <a:r>
              <a:rPr sz="182" b="1" spc="-9" dirty="0">
                <a:solidFill>
                  <a:schemeClr val="bg1"/>
                </a:solidFill>
                <a:latin typeface="Trebuchet MS"/>
                <a:cs typeface="Trebuchet MS"/>
                <a:hlinkClick r:id="rId2">
                  <a:extLst>
                    <a:ext uri="{A12FA001-AC4F-418D-AE19-62706E023703}">
                      <ahyp:hlinkClr xmlns:ahyp="http://schemas.microsoft.com/office/drawing/2018/hyperlinkcolor" val="tx"/>
                    </a:ext>
                  </a:extLst>
                </a:hlinkClick>
              </a:rPr>
              <a:t>e</a:t>
            </a:r>
            <a:r>
              <a:rPr sz="182" b="1" dirty="0">
                <a:solidFill>
                  <a:schemeClr val="bg1"/>
                </a:solidFill>
                <a:latin typeface="Trebuchet MS"/>
                <a:cs typeface="Trebuchet MS"/>
                <a:hlinkClick r:id="rId2">
                  <a:extLst>
                    <a:ext uri="{A12FA001-AC4F-418D-AE19-62706E023703}">
                      <ahyp:hlinkClr xmlns:ahyp="http://schemas.microsoft.com/office/drawing/2018/hyperlinkcolor" val="tx"/>
                    </a:ext>
                  </a:extLst>
                </a:hlinkClick>
              </a:rPr>
              <a:t>xample</a:t>
            </a:r>
            <a:endParaRPr sz="182">
              <a:solidFill>
                <a:schemeClr val="bg1"/>
              </a:solidFill>
              <a:latin typeface="Trebuchet MS"/>
              <a:cs typeface="Trebuchet MS"/>
            </a:endParaRPr>
          </a:p>
        </p:txBody>
      </p:sp>
      <p:grpSp>
        <p:nvGrpSpPr>
          <p:cNvPr id="3" name="object 3"/>
          <p:cNvGrpSpPr/>
          <p:nvPr/>
        </p:nvGrpSpPr>
        <p:grpSpPr>
          <a:xfrm>
            <a:off x="275253" y="1663068"/>
            <a:ext cx="815624" cy="3651439"/>
            <a:chOff x="443872" y="396402"/>
            <a:chExt cx="1344930" cy="6021070"/>
          </a:xfrm>
        </p:grpSpPr>
        <p:pic>
          <p:nvPicPr>
            <p:cNvPr id="4" name="object 4"/>
            <p:cNvPicPr/>
            <p:nvPr/>
          </p:nvPicPr>
          <p:blipFill>
            <a:blip r:embed="rId3" cstate="print"/>
            <a:stretch>
              <a:fillRect/>
            </a:stretch>
          </p:blipFill>
          <p:spPr>
            <a:xfrm>
              <a:off x="1377775" y="6171733"/>
              <a:ext cx="410538" cy="94376"/>
            </a:xfrm>
            <a:prstGeom prst="rect">
              <a:avLst/>
            </a:prstGeom>
          </p:spPr>
        </p:pic>
        <p:sp>
          <p:nvSpPr>
            <p:cNvPr id="5" name="object 5"/>
            <p:cNvSpPr/>
            <p:nvPr/>
          </p:nvSpPr>
          <p:spPr>
            <a:xfrm>
              <a:off x="443872" y="5738071"/>
              <a:ext cx="849630" cy="679450"/>
            </a:xfrm>
            <a:custGeom>
              <a:avLst/>
              <a:gdLst/>
              <a:ahLst/>
              <a:cxnLst/>
              <a:rect l="l" t="t" r="r" b="b"/>
              <a:pathLst>
                <a:path w="849630" h="679450">
                  <a:moveTo>
                    <a:pt x="764115" y="679213"/>
                  </a:moveTo>
                  <a:lnTo>
                    <a:pt x="84901" y="679213"/>
                  </a:lnTo>
                  <a:lnTo>
                    <a:pt x="51935" y="672514"/>
                  </a:lnTo>
                  <a:lnTo>
                    <a:pt x="24939" y="654274"/>
                  </a:lnTo>
                  <a:lnTo>
                    <a:pt x="6699" y="627277"/>
                  </a:lnTo>
                  <a:lnTo>
                    <a:pt x="0" y="594312"/>
                  </a:lnTo>
                  <a:lnTo>
                    <a:pt x="0" y="84901"/>
                  </a:lnTo>
                  <a:lnTo>
                    <a:pt x="6699" y="51935"/>
                  </a:lnTo>
                  <a:lnTo>
                    <a:pt x="24939" y="24939"/>
                  </a:lnTo>
                  <a:lnTo>
                    <a:pt x="51935" y="6699"/>
                  </a:lnTo>
                  <a:lnTo>
                    <a:pt x="84901" y="0"/>
                  </a:lnTo>
                  <a:lnTo>
                    <a:pt x="764115" y="0"/>
                  </a:lnTo>
                  <a:lnTo>
                    <a:pt x="797081" y="6699"/>
                  </a:lnTo>
                  <a:lnTo>
                    <a:pt x="824077" y="24939"/>
                  </a:lnTo>
                  <a:lnTo>
                    <a:pt x="842318" y="51935"/>
                  </a:lnTo>
                  <a:lnTo>
                    <a:pt x="849017" y="84901"/>
                  </a:lnTo>
                  <a:lnTo>
                    <a:pt x="849017" y="594312"/>
                  </a:lnTo>
                  <a:lnTo>
                    <a:pt x="842318" y="627277"/>
                  </a:lnTo>
                  <a:lnTo>
                    <a:pt x="824077" y="654274"/>
                  </a:lnTo>
                  <a:lnTo>
                    <a:pt x="797081" y="672514"/>
                  </a:lnTo>
                  <a:lnTo>
                    <a:pt x="764115" y="679213"/>
                  </a:lnTo>
                  <a:close/>
                </a:path>
              </a:pathLst>
            </a:custGeom>
            <a:solidFill>
              <a:srgbClr val="FFFFFF"/>
            </a:solidFill>
          </p:spPr>
          <p:txBody>
            <a:bodyPr wrap="square" lIns="0" tIns="0" rIns="0" bIns="0" rtlCol="0"/>
            <a:lstStyle/>
            <a:p>
              <a:endParaRPr sz="1092">
                <a:solidFill>
                  <a:schemeClr val="bg1"/>
                </a:solidFill>
              </a:endParaRPr>
            </a:p>
          </p:txBody>
        </p:sp>
        <p:pic>
          <p:nvPicPr>
            <p:cNvPr id="6" name="object 6"/>
            <p:cNvPicPr/>
            <p:nvPr/>
          </p:nvPicPr>
          <p:blipFill>
            <a:blip r:embed="rId4" cstate="print"/>
            <a:stretch>
              <a:fillRect/>
            </a:stretch>
          </p:blipFill>
          <p:spPr>
            <a:xfrm>
              <a:off x="481675" y="5829170"/>
              <a:ext cx="773410" cy="497014"/>
            </a:xfrm>
            <a:prstGeom prst="rect">
              <a:avLst/>
            </a:prstGeom>
          </p:spPr>
        </p:pic>
        <p:pic>
          <p:nvPicPr>
            <p:cNvPr id="7" name="object 7"/>
            <p:cNvPicPr/>
            <p:nvPr/>
          </p:nvPicPr>
          <p:blipFill>
            <a:blip r:embed="rId5" cstate="print"/>
            <a:stretch>
              <a:fillRect/>
            </a:stretch>
          </p:blipFill>
          <p:spPr>
            <a:xfrm>
              <a:off x="463369" y="396402"/>
              <a:ext cx="755091" cy="511846"/>
            </a:xfrm>
            <a:prstGeom prst="rect">
              <a:avLst/>
            </a:prstGeom>
          </p:spPr>
        </p:pic>
      </p:grpSp>
      <p:sp>
        <p:nvSpPr>
          <p:cNvPr id="8" name="object 8"/>
          <p:cNvSpPr txBox="1"/>
          <p:nvPr/>
        </p:nvSpPr>
        <p:spPr>
          <a:xfrm>
            <a:off x="285758" y="2126246"/>
            <a:ext cx="825636" cy="595559"/>
          </a:xfrm>
          <a:prstGeom prst="rect">
            <a:avLst/>
          </a:prstGeom>
        </p:spPr>
        <p:txBody>
          <a:bodyPr vert="horz" wrap="square" lIns="0" tIns="6932" rIns="0" bIns="0" rtlCol="0">
            <a:spAutoFit/>
          </a:bodyPr>
          <a:lstStyle/>
          <a:p>
            <a:pPr marL="7701">
              <a:spcBef>
                <a:spcPts val="55"/>
              </a:spcBef>
            </a:pPr>
            <a:r>
              <a:rPr sz="728" b="1" spc="-12" dirty="0">
                <a:solidFill>
                  <a:schemeClr val="bg1"/>
                </a:solidFill>
                <a:latin typeface="Trebuchet MS"/>
                <a:cs typeface="Trebuchet MS"/>
              </a:rPr>
              <a:t>Brainstorm</a:t>
            </a:r>
            <a:endParaRPr sz="728">
              <a:solidFill>
                <a:schemeClr val="bg1"/>
              </a:solidFill>
              <a:latin typeface="Trebuchet MS"/>
              <a:cs typeface="Trebuchet MS"/>
            </a:endParaRPr>
          </a:p>
          <a:p>
            <a:pPr marL="7701">
              <a:spcBef>
                <a:spcPts val="6"/>
              </a:spcBef>
            </a:pPr>
            <a:r>
              <a:rPr sz="728" b="1" spc="-49" dirty="0">
                <a:solidFill>
                  <a:schemeClr val="bg1"/>
                </a:solidFill>
                <a:latin typeface="Trebuchet MS"/>
                <a:cs typeface="Trebuchet MS"/>
              </a:rPr>
              <a:t>&amp;</a:t>
            </a:r>
            <a:r>
              <a:rPr sz="728" b="1" spc="-36" dirty="0">
                <a:solidFill>
                  <a:schemeClr val="bg1"/>
                </a:solidFill>
                <a:latin typeface="Trebuchet MS"/>
                <a:cs typeface="Trebuchet MS"/>
              </a:rPr>
              <a:t> </a:t>
            </a:r>
            <a:r>
              <a:rPr sz="728" b="1" spc="-12" dirty="0">
                <a:solidFill>
                  <a:schemeClr val="bg1"/>
                </a:solidFill>
                <a:latin typeface="Trebuchet MS"/>
                <a:cs typeface="Trebuchet MS"/>
              </a:rPr>
              <a:t>idea</a:t>
            </a:r>
            <a:r>
              <a:rPr sz="728" b="1" spc="-36" dirty="0">
                <a:solidFill>
                  <a:schemeClr val="bg1"/>
                </a:solidFill>
                <a:latin typeface="Trebuchet MS"/>
                <a:cs typeface="Trebuchet MS"/>
              </a:rPr>
              <a:t> </a:t>
            </a:r>
            <a:r>
              <a:rPr sz="728" b="1" spc="-27" dirty="0">
                <a:solidFill>
                  <a:schemeClr val="bg1"/>
                </a:solidFill>
                <a:latin typeface="Trebuchet MS"/>
                <a:cs typeface="Trebuchet MS"/>
              </a:rPr>
              <a:t>prioritization</a:t>
            </a:r>
            <a:endParaRPr sz="728">
              <a:solidFill>
                <a:schemeClr val="bg1"/>
              </a:solidFill>
              <a:latin typeface="Trebuchet MS"/>
              <a:cs typeface="Trebuchet MS"/>
            </a:endParaRPr>
          </a:p>
          <a:p>
            <a:pPr marL="7701" marR="50058">
              <a:lnSpc>
                <a:spcPct val="104200"/>
              </a:lnSpc>
              <a:spcBef>
                <a:spcPts val="600"/>
              </a:spcBef>
            </a:pPr>
            <a:r>
              <a:rPr sz="364" spc="21" dirty="0">
                <a:solidFill>
                  <a:schemeClr val="bg1"/>
                </a:solidFill>
                <a:latin typeface="Trebuchet MS"/>
                <a:cs typeface="Trebuchet MS"/>
              </a:rPr>
              <a:t>Use </a:t>
            </a:r>
            <a:r>
              <a:rPr sz="364" spc="-6" dirty="0">
                <a:solidFill>
                  <a:schemeClr val="bg1"/>
                </a:solidFill>
                <a:latin typeface="Trebuchet MS"/>
                <a:cs typeface="Trebuchet MS"/>
              </a:rPr>
              <a:t>this template </a:t>
            </a:r>
            <a:r>
              <a:rPr sz="364" spc="-9" dirty="0">
                <a:solidFill>
                  <a:schemeClr val="bg1"/>
                </a:solidFill>
                <a:latin typeface="Trebuchet MS"/>
                <a:cs typeface="Trebuchet MS"/>
              </a:rPr>
              <a:t>in </a:t>
            </a:r>
            <a:r>
              <a:rPr sz="364" spc="3" dirty="0">
                <a:solidFill>
                  <a:schemeClr val="bg1"/>
                </a:solidFill>
                <a:latin typeface="Trebuchet MS"/>
                <a:cs typeface="Trebuchet MS"/>
              </a:rPr>
              <a:t>your </a:t>
            </a:r>
            <a:r>
              <a:rPr sz="364" spc="9" dirty="0">
                <a:solidFill>
                  <a:schemeClr val="bg1"/>
                </a:solidFill>
                <a:latin typeface="Trebuchet MS"/>
                <a:cs typeface="Trebuchet MS"/>
              </a:rPr>
              <a:t>own </a:t>
            </a:r>
            <a:r>
              <a:rPr sz="364" spc="12" dirty="0">
                <a:solidFill>
                  <a:schemeClr val="bg1"/>
                </a:solidFill>
                <a:latin typeface="Trebuchet MS"/>
                <a:cs typeface="Trebuchet MS"/>
              </a:rPr>
              <a:t> </a:t>
            </a:r>
            <a:r>
              <a:rPr sz="364" dirty="0">
                <a:solidFill>
                  <a:schemeClr val="bg1"/>
                </a:solidFill>
                <a:latin typeface="Trebuchet MS"/>
                <a:cs typeface="Trebuchet MS"/>
              </a:rPr>
              <a:t>brainstorming</a:t>
            </a:r>
            <a:r>
              <a:rPr sz="364" spc="-27" dirty="0">
                <a:solidFill>
                  <a:schemeClr val="bg1"/>
                </a:solidFill>
                <a:latin typeface="Trebuchet MS"/>
                <a:cs typeface="Trebuchet MS"/>
              </a:rPr>
              <a:t> </a:t>
            </a:r>
            <a:r>
              <a:rPr sz="364" spc="15" dirty="0">
                <a:solidFill>
                  <a:schemeClr val="bg1"/>
                </a:solidFill>
                <a:latin typeface="Trebuchet MS"/>
                <a:cs typeface="Trebuchet MS"/>
              </a:rPr>
              <a:t>sessions</a:t>
            </a:r>
            <a:r>
              <a:rPr sz="364" spc="-24" dirty="0">
                <a:solidFill>
                  <a:schemeClr val="bg1"/>
                </a:solidFill>
                <a:latin typeface="Trebuchet MS"/>
                <a:cs typeface="Trebuchet MS"/>
              </a:rPr>
              <a:t> </a:t>
            </a:r>
            <a:r>
              <a:rPr sz="364" spc="21" dirty="0">
                <a:solidFill>
                  <a:schemeClr val="bg1"/>
                </a:solidFill>
                <a:latin typeface="Trebuchet MS"/>
                <a:cs typeface="Trebuchet MS"/>
              </a:rPr>
              <a:t>so</a:t>
            </a:r>
            <a:r>
              <a:rPr sz="364" spc="-24" dirty="0">
                <a:solidFill>
                  <a:schemeClr val="bg1"/>
                </a:solidFill>
                <a:latin typeface="Trebuchet MS"/>
                <a:cs typeface="Trebuchet MS"/>
              </a:rPr>
              <a:t> </a:t>
            </a:r>
            <a:r>
              <a:rPr sz="364" spc="3" dirty="0">
                <a:solidFill>
                  <a:schemeClr val="bg1"/>
                </a:solidFill>
                <a:latin typeface="Trebuchet MS"/>
                <a:cs typeface="Trebuchet MS"/>
              </a:rPr>
              <a:t>your</a:t>
            </a:r>
            <a:r>
              <a:rPr sz="364" spc="-24" dirty="0">
                <a:solidFill>
                  <a:schemeClr val="bg1"/>
                </a:solidFill>
                <a:latin typeface="Trebuchet MS"/>
                <a:cs typeface="Trebuchet MS"/>
              </a:rPr>
              <a:t> </a:t>
            </a:r>
            <a:r>
              <a:rPr sz="364" spc="-6" dirty="0">
                <a:solidFill>
                  <a:schemeClr val="bg1"/>
                </a:solidFill>
                <a:latin typeface="Trebuchet MS"/>
                <a:cs typeface="Trebuchet MS"/>
              </a:rPr>
              <a:t>team </a:t>
            </a:r>
            <a:r>
              <a:rPr sz="364" spc="-103" dirty="0">
                <a:solidFill>
                  <a:schemeClr val="bg1"/>
                </a:solidFill>
                <a:latin typeface="Trebuchet MS"/>
                <a:cs typeface="Trebuchet MS"/>
              </a:rPr>
              <a:t> </a:t>
            </a:r>
            <a:r>
              <a:rPr sz="364" spc="6" dirty="0">
                <a:solidFill>
                  <a:schemeClr val="bg1"/>
                </a:solidFill>
                <a:latin typeface="Trebuchet MS"/>
                <a:cs typeface="Trebuchet MS"/>
              </a:rPr>
              <a:t>can</a:t>
            </a:r>
            <a:r>
              <a:rPr sz="364" spc="-15" dirty="0">
                <a:solidFill>
                  <a:schemeClr val="bg1"/>
                </a:solidFill>
                <a:latin typeface="Trebuchet MS"/>
                <a:cs typeface="Trebuchet MS"/>
              </a:rPr>
              <a:t> </a:t>
            </a:r>
            <a:r>
              <a:rPr sz="364" spc="6" dirty="0">
                <a:solidFill>
                  <a:schemeClr val="bg1"/>
                </a:solidFill>
                <a:latin typeface="Trebuchet MS"/>
                <a:cs typeface="Trebuchet MS"/>
              </a:rPr>
              <a:t>unleash</a:t>
            </a:r>
            <a:r>
              <a:rPr sz="364" spc="-15" dirty="0">
                <a:solidFill>
                  <a:schemeClr val="bg1"/>
                </a:solidFill>
                <a:latin typeface="Trebuchet MS"/>
                <a:cs typeface="Trebuchet MS"/>
              </a:rPr>
              <a:t> </a:t>
            </a:r>
            <a:r>
              <a:rPr sz="364" spc="-12" dirty="0">
                <a:solidFill>
                  <a:schemeClr val="bg1"/>
                </a:solidFill>
                <a:latin typeface="Trebuchet MS"/>
                <a:cs typeface="Trebuchet MS"/>
              </a:rPr>
              <a:t>their</a:t>
            </a:r>
            <a:r>
              <a:rPr sz="364" spc="-15" dirty="0">
                <a:solidFill>
                  <a:schemeClr val="bg1"/>
                </a:solidFill>
                <a:latin typeface="Trebuchet MS"/>
                <a:cs typeface="Trebuchet MS"/>
              </a:rPr>
              <a:t> </a:t>
            </a:r>
            <a:r>
              <a:rPr sz="364" spc="-3" dirty="0">
                <a:solidFill>
                  <a:schemeClr val="bg1"/>
                </a:solidFill>
                <a:latin typeface="Trebuchet MS"/>
                <a:cs typeface="Trebuchet MS"/>
              </a:rPr>
              <a:t>imagination</a:t>
            </a:r>
            <a:r>
              <a:rPr sz="364" spc="-15" dirty="0">
                <a:solidFill>
                  <a:schemeClr val="bg1"/>
                </a:solidFill>
                <a:latin typeface="Trebuchet MS"/>
                <a:cs typeface="Trebuchet MS"/>
              </a:rPr>
              <a:t> </a:t>
            </a:r>
            <a:r>
              <a:rPr sz="364" spc="6" dirty="0">
                <a:solidFill>
                  <a:schemeClr val="bg1"/>
                </a:solidFill>
                <a:latin typeface="Trebuchet MS"/>
                <a:cs typeface="Trebuchet MS"/>
              </a:rPr>
              <a:t>and  </a:t>
            </a:r>
            <a:r>
              <a:rPr sz="364" spc="-12" dirty="0">
                <a:solidFill>
                  <a:schemeClr val="bg1"/>
                </a:solidFill>
                <a:latin typeface="Trebuchet MS"/>
                <a:cs typeface="Trebuchet MS"/>
              </a:rPr>
              <a:t>start</a:t>
            </a:r>
            <a:r>
              <a:rPr sz="364" spc="-15" dirty="0">
                <a:solidFill>
                  <a:schemeClr val="bg1"/>
                </a:solidFill>
                <a:latin typeface="Trebuchet MS"/>
                <a:cs typeface="Trebuchet MS"/>
              </a:rPr>
              <a:t> </a:t>
            </a:r>
            <a:r>
              <a:rPr sz="364" spc="9" dirty="0">
                <a:solidFill>
                  <a:schemeClr val="bg1"/>
                </a:solidFill>
                <a:latin typeface="Trebuchet MS"/>
                <a:cs typeface="Trebuchet MS"/>
              </a:rPr>
              <a:t>shaping</a:t>
            </a:r>
            <a:r>
              <a:rPr sz="364" spc="-15" dirty="0">
                <a:solidFill>
                  <a:schemeClr val="bg1"/>
                </a:solidFill>
                <a:latin typeface="Trebuchet MS"/>
                <a:cs typeface="Trebuchet MS"/>
              </a:rPr>
              <a:t> </a:t>
            </a:r>
            <a:r>
              <a:rPr sz="364" spc="6" dirty="0">
                <a:solidFill>
                  <a:schemeClr val="bg1"/>
                </a:solidFill>
                <a:latin typeface="Trebuchet MS"/>
                <a:cs typeface="Trebuchet MS"/>
              </a:rPr>
              <a:t>concepts</a:t>
            </a:r>
            <a:r>
              <a:rPr sz="364" spc="-15" dirty="0">
                <a:solidFill>
                  <a:schemeClr val="bg1"/>
                </a:solidFill>
                <a:latin typeface="Trebuchet MS"/>
                <a:cs typeface="Trebuchet MS"/>
              </a:rPr>
              <a:t> </a:t>
            </a:r>
            <a:r>
              <a:rPr sz="364" spc="9" dirty="0">
                <a:solidFill>
                  <a:schemeClr val="bg1"/>
                </a:solidFill>
                <a:latin typeface="Trebuchet MS"/>
                <a:cs typeface="Trebuchet MS"/>
              </a:rPr>
              <a:t>even</a:t>
            </a:r>
            <a:r>
              <a:rPr sz="364" spc="-15" dirty="0">
                <a:solidFill>
                  <a:schemeClr val="bg1"/>
                </a:solidFill>
                <a:latin typeface="Trebuchet MS"/>
                <a:cs typeface="Trebuchet MS"/>
              </a:rPr>
              <a:t> </a:t>
            </a:r>
            <a:r>
              <a:rPr sz="364" spc="-24" dirty="0">
                <a:solidFill>
                  <a:schemeClr val="bg1"/>
                </a:solidFill>
                <a:latin typeface="Trebuchet MS"/>
                <a:cs typeface="Trebuchet MS"/>
              </a:rPr>
              <a:t>if</a:t>
            </a:r>
            <a:r>
              <a:rPr sz="364" spc="-15" dirty="0">
                <a:solidFill>
                  <a:schemeClr val="bg1"/>
                </a:solidFill>
                <a:latin typeface="Trebuchet MS"/>
                <a:cs typeface="Trebuchet MS"/>
              </a:rPr>
              <a:t> </a:t>
            </a:r>
            <a:r>
              <a:rPr sz="364" spc="6" dirty="0">
                <a:solidFill>
                  <a:schemeClr val="bg1"/>
                </a:solidFill>
                <a:latin typeface="Trebuchet MS"/>
                <a:cs typeface="Trebuchet MS"/>
              </a:rPr>
              <a:t>you're  </a:t>
            </a:r>
            <a:r>
              <a:rPr sz="364" spc="-3" dirty="0">
                <a:solidFill>
                  <a:schemeClr val="bg1"/>
                </a:solidFill>
                <a:latin typeface="Trebuchet MS"/>
                <a:cs typeface="Trebuchet MS"/>
              </a:rPr>
              <a:t>not</a:t>
            </a:r>
            <a:r>
              <a:rPr sz="364" spc="-18" dirty="0">
                <a:solidFill>
                  <a:schemeClr val="bg1"/>
                </a:solidFill>
                <a:latin typeface="Trebuchet MS"/>
                <a:cs typeface="Trebuchet MS"/>
              </a:rPr>
              <a:t> </a:t>
            </a:r>
            <a:r>
              <a:rPr sz="364" spc="-6" dirty="0">
                <a:solidFill>
                  <a:schemeClr val="bg1"/>
                </a:solidFill>
                <a:latin typeface="Trebuchet MS"/>
                <a:cs typeface="Trebuchet MS"/>
              </a:rPr>
              <a:t>sitting</a:t>
            </a:r>
            <a:r>
              <a:rPr sz="364" spc="-18" dirty="0">
                <a:solidFill>
                  <a:schemeClr val="bg1"/>
                </a:solidFill>
                <a:latin typeface="Trebuchet MS"/>
                <a:cs typeface="Trebuchet MS"/>
              </a:rPr>
              <a:t> </a:t>
            </a:r>
            <a:r>
              <a:rPr sz="364" spc="-9" dirty="0">
                <a:solidFill>
                  <a:schemeClr val="bg1"/>
                </a:solidFill>
                <a:latin typeface="Trebuchet MS"/>
                <a:cs typeface="Trebuchet MS"/>
              </a:rPr>
              <a:t>in</a:t>
            </a:r>
            <a:r>
              <a:rPr sz="364" spc="-15" dirty="0">
                <a:solidFill>
                  <a:schemeClr val="bg1"/>
                </a:solidFill>
                <a:latin typeface="Trebuchet MS"/>
                <a:cs typeface="Trebuchet MS"/>
              </a:rPr>
              <a:t> </a:t>
            </a:r>
            <a:r>
              <a:rPr sz="364" spc="-6" dirty="0">
                <a:solidFill>
                  <a:schemeClr val="bg1"/>
                </a:solidFill>
                <a:latin typeface="Trebuchet MS"/>
                <a:cs typeface="Trebuchet MS"/>
              </a:rPr>
              <a:t>the</a:t>
            </a:r>
            <a:r>
              <a:rPr sz="364" spc="-18" dirty="0">
                <a:solidFill>
                  <a:schemeClr val="bg1"/>
                </a:solidFill>
                <a:latin typeface="Trebuchet MS"/>
                <a:cs typeface="Trebuchet MS"/>
              </a:rPr>
              <a:t> </a:t>
            </a:r>
            <a:r>
              <a:rPr sz="364" spc="9" dirty="0">
                <a:solidFill>
                  <a:schemeClr val="bg1"/>
                </a:solidFill>
                <a:latin typeface="Trebuchet MS"/>
                <a:cs typeface="Trebuchet MS"/>
              </a:rPr>
              <a:t>same</a:t>
            </a:r>
            <a:r>
              <a:rPr sz="364" spc="-18" dirty="0">
                <a:solidFill>
                  <a:schemeClr val="bg1"/>
                </a:solidFill>
                <a:latin typeface="Trebuchet MS"/>
                <a:cs typeface="Trebuchet MS"/>
              </a:rPr>
              <a:t> </a:t>
            </a:r>
            <a:r>
              <a:rPr sz="364" spc="-6" dirty="0">
                <a:solidFill>
                  <a:schemeClr val="bg1"/>
                </a:solidFill>
                <a:latin typeface="Trebuchet MS"/>
                <a:cs typeface="Trebuchet MS"/>
              </a:rPr>
              <a:t>room.</a:t>
            </a:r>
            <a:endParaRPr sz="364">
              <a:solidFill>
                <a:schemeClr val="bg1"/>
              </a:solidFill>
              <a:latin typeface="Trebuchet MS"/>
              <a:cs typeface="Trebuchet MS"/>
            </a:endParaRPr>
          </a:p>
        </p:txBody>
      </p:sp>
      <p:sp>
        <p:nvSpPr>
          <p:cNvPr id="9" name="object 9"/>
          <p:cNvSpPr txBox="1"/>
          <p:nvPr/>
        </p:nvSpPr>
        <p:spPr>
          <a:xfrm>
            <a:off x="334972" y="2783513"/>
            <a:ext cx="382011" cy="191440"/>
          </a:xfrm>
          <a:prstGeom prst="rect">
            <a:avLst/>
          </a:prstGeom>
        </p:spPr>
        <p:txBody>
          <a:bodyPr vert="horz" wrap="square" lIns="0" tIns="27727" rIns="0" bIns="0" rtlCol="0">
            <a:spAutoFit/>
          </a:bodyPr>
          <a:lstStyle/>
          <a:p>
            <a:pPr marL="7701">
              <a:spcBef>
                <a:spcPts val="218"/>
              </a:spcBef>
            </a:pPr>
            <a:r>
              <a:rPr sz="243" b="1" spc="-15" dirty="0">
                <a:solidFill>
                  <a:schemeClr val="bg1"/>
                </a:solidFill>
                <a:latin typeface="Trebuchet MS"/>
                <a:cs typeface="Trebuchet MS"/>
              </a:rPr>
              <a:t>10</a:t>
            </a:r>
            <a:r>
              <a:rPr sz="243" b="1" spc="-9" dirty="0">
                <a:solidFill>
                  <a:schemeClr val="bg1"/>
                </a:solidFill>
                <a:latin typeface="Trebuchet MS"/>
                <a:cs typeface="Trebuchet MS"/>
              </a:rPr>
              <a:t> </a:t>
            </a:r>
            <a:r>
              <a:rPr sz="243" b="1" dirty="0">
                <a:solidFill>
                  <a:schemeClr val="bg1"/>
                </a:solidFill>
                <a:latin typeface="Trebuchet MS"/>
                <a:cs typeface="Trebuchet MS"/>
              </a:rPr>
              <a:t>minutes</a:t>
            </a:r>
            <a:r>
              <a:rPr sz="243" b="1" spc="-9" dirty="0">
                <a:solidFill>
                  <a:schemeClr val="bg1"/>
                </a:solidFill>
                <a:latin typeface="Trebuchet MS"/>
                <a:cs typeface="Trebuchet MS"/>
              </a:rPr>
              <a:t> </a:t>
            </a:r>
            <a:r>
              <a:rPr sz="243" spc="-6" dirty="0">
                <a:solidFill>
                  <a:schemeClr val="bg1"/>
                </a:solidFill>
                <a:latin typeface="Trebuchet MS"/>
                <a:cs typeface="Trebuchet MS"/>
              </a:rPr>
              <a:t>to</a:t>
            </a:r>
            <a:r>
              <a:rPr sz="243" spc="-9" dirty="0">
                <a:solidFill>
                  <a:schemeClr val="bg1"/>
                </a:solidFill>
                <a:latin typeface="Trebuchet MS"/>
                <a:cs typeface="Trebuchet MS"/>
              </a:rPr>
              <a:t> </a:t>
            </a:r>
            <a:r>
              <a:rPr sz="243" dirty="0">
                <a:solidFill>
                  <a:schemeClr val="bg1"/>
                </a:solidFill>
                <a:latin typeface="Trebuchet MS"/>
                <a:cs typeface="Trebuchet MS"/>
              </a:rPr>
              <a:t>prepare</a:t>
            </a:r>
            <a:endParaRPr sz="243">
              <a:solidFill>
                <a:schemeClr val="bg1"/>
              </a:solidFill>
              <a:latin typeface="Trebuchet MS"/>
              <a:cs typeface="Trebuchet MS"/>
            </a:endParaRPr>
          </a:p>
          <a:p>
            <a:pPr marL="7701">
              <a:spcBef>
                <a:spcPts val="164"/>
              </a:spcBef>
            </a:pPr>
            <a:r>
              <a:rPr sz="243" b="1" spc="-39" dirty="0">
                <a:solidFill>
                  <a:schemeClr val="bg1"/>
                </a:solidFill>
                <a:latin typeface="Trebuchet MS"/>
                <a:cs typeface="Trebuchet MS"/>
              </a:rPr>
              <a:t>1</a:t>
            </a:r>
            <a:r>
              <a:rPr sz="243" b="1" spc="-9" dirty="0">
                <a:solidFill>
                  <a:schemeClr val="bg1"/>
                </a:solidFill>
                <a:latin typeface="Trebuchet MS"/>
                <a:cs typeface="Trebuchet MS"/>
              </a:rPr>
              <a:t> </a:t>
            </a:r>
            <a:r>
              <a:rPr sz="243" b="1" spc="-3" dirty="0">
                <a:solidFill>
                  <a:schemeClr val="bg1"/>
                </a:solidFill>
                <a:latin typeface="Trebuchet MS"/>
                <a:cs typeface="Trebuchet MS"/>
              </a:rPr>
              <a:t>hour</a:t>
            </a:r>
            <a:r>
              <a:rPr sz="243" b="1" spc="-9" dirty="0">
                <a:solidFill>
                  <a:schemeClr val="bg1"/>
                </a:solidFill>
                <a:latin typeface="Trebuchet MS"/>
                <a:cs typeface="Trebuchet MS"/>
              </a:rPr>
              <a:t> </a:t>
            </a:r>
            <a:r>
              <a:rPr sz="243" spc="-6" dirty="0">
                <a:solidFill>
                  <a:schemeClr val="bg1"/>
                </a:solidFill>
                <a:latin typeface="Trebuchet MS"/>
                <a:cs typeface="Trebuchet MS"/>
              </a:rPr>
              <a:t>to</a:t>
            </a:r>
            <a:r>
              <a:rPr sz="243" spc="-9" dirty="0">
                <a:solidFill>
                  <a:schemeClr val="bg1"/>
                </a:solidFill>
                <a:latin typeface="Trebuchet MS"/>
                <a:cs typeface="Trebuchet MS"/>
              </a:rPr>
              <a:t> </a:t>
            </a:r>
            <a:r>
              <a:rPr sz="243" spc="-3" dirty="0">
                <a:solidFill>
                  <a:schemeClr val="bg1"/>
                </a:solidFill>
                <a:latin typeface="Trebuchet MS"/>
                <a:cs typeface="Trebuchet MS"/>
              </a:rPr>
              <a:t>collaborate</a:t>
            </a:r>
            <a:endParaRPr sz="243">
              <a:solidFill>
                <a:schemeClr val="bg1"/>
              </a:solidFill>
              <a:latin typeface="Trebuchet MS"/>
              <a:cs typeface="Trebuchet MS"/>
            </a:endParaRPr>
          </a:p>
          <a:p>
            <a:pPr marL="7701">
              <a:spcBef>
                <a:spcPts val="161"/>
              </a:spcBef>
            </a:pPr>
            <a:r>
              <a:rPr sz="243" b="1" dirty="0">
                <a:solidFill>
                  <a:schemeClr val="bg1"/>
                </a:solidFill>
                <a:latin typeface="Trebuchet MS"/>
                <a:cs typeface="Trebuchet MS"/>
              </a:rPr>
              <a:t>2-8</a:t>
            </a:r>
            <a:r>
              <a:rPr sz="243" b="1" spc="-18" dirty="0">
                <a:solidFill>
                  <a:schemeClr val="bg1"/>
                </a:solidFill>
                <a:latin typeface="Trebuchet MS"/>
                <a:cs typeface="Trebuchet MS"/>
              </a:rPr>
              <a:t> </a:t>
            </a:r>
            <a:r>
              <a:rPr sz="243" b="1" dirty="0">
                <a:solidFill>
                  <a:schemeClr val="bg1"/>
                </a:solidFill>
                <a:latin typeface="Trebuchet MS"/>
                <a:cs typeface="Trebuchet MS"/>
              </a:rPr>
              <a:t>people</a:t>
            </a:r>
            <a:r>
              <a:rPr sz="243" b="1" spc="-21" dirty="0">
                <a:solidFill>
                  <a:schemeClr val="bg1"/>
                </a:solidFill>
                <a:latin typeface="Trebuchet MS"/>
                <a:cs typeface="Trebuchet MS"/>
              </a:rPr>
              <a:t> </a:t>
            </a:r>
            <a:r>
              <a:rPr sz="243" spc="3" dirty="0">
                <a:solidFill>
                  <a:schemeClr val="bg1"/>
                </a:solidFill>
                <a:latin typeface="Trebuchet MS"/>
                <a:cs typeface="Trebuchet MS"/>
              </a:rPr>
              <a:t>recommended</a:t>
            </a:r>
            <a:endParaRPr sz="243">
              <a:solidFill>
                <a:schemeClr val="bg1"/>
              </a:solidFill>
              <a:latin typeface="Trebuchet MS"/>
              <a:cs typeface="Trebuchet MS"/>
            </a:endParaRPr>
          </a:p>
        </p:txBody>
      </p:sp>
      <p:grpSp>
        <p:nvGrpSpPr>
          <p:cNvPr id="10" name="object 10"/>
          <p:cNvGrpSpPr/>
          <p:nvPr/>
        </p:nvGrpSpPr>
        <p:grpSpPr>
          <a:xfrm>
            <a:off x="12291" y="1503381"/>
            <a:ext cx="313850" cy="3269813"/>
            <a:chOff x="10258" y="133085"/>
            <a:chExt cx="517525" cy="5391785"/>
          </a:xfrm>
        </p:grpSpPr>
        <p:sp>
          <p:nvSpPr>
            <p:cNvPr id="11" name="object 11"/>
            <p:cNvSpPr/>
            <p:nvPr/>
          </p:nvSpPr>
          <p:spPr>
            <a:xfrm>
              <a:off x="474421" y="2296704"/>
              <a:ext cx="53340" cy="240665"/>
            </a:xfrm>
            <a:custGeom>
              <a:avLst/>
              <a:gdLst/>
              <a:ahLst/>
              <a:cxnLst/>
              <a:rect l="l" t="t" r="r" b="b"/>
              <a:pathLst>
                <a:path w="53340" h="240664">
                  <a:moveTo>
                    <a:pt x="37871" y="199161"/>
                  </a:moveTo>
                  <a:lnTo>
                    <a:pt x="35699" y="195389"/>
                  </a:lnTo>
                  <a:lnTo>
                    <a:pt x="28613" y="191300"/>
                  </a:lnTo>
                  <a:lnTo>
                    <a:pt x="24257" y="191300"/>
                  </a:lnTo>
                  <a:lnTo>
                    <a:pt x="17170" y="195389"/>
                  </a:lnTo>
                  <a:lnTo>
                    <a:pt x="14986" y="199161"/>
                  </a:lnTo>
                  <a:lnTo>
                    <a:pt x="14986" y="207340"/>
                  </a:lnTo>
                  <a:lnTo>
                    <a:pt x="17170" y="211112"/>
                  </a:lnTo>
                  <a:lnTo>
                    <a:pt x="24257" y="215201"/>
                  </a:lnTo>
                  <a:lnTo>
                    <a:pt x="28613" y="215201"/>
                  </a:lnTo>
                  <a:lnTo>
                    <a:pt x="35699" y="211112"/>
                  </a:lnTo>
                  <a:lnTo>
                    <a:pt x="37871" y="207340"/>
                  </a:lnTo>
                  <a:lnTo>
                    <a:pt x="37871" y="203250"/>
                  </a:lnTo>
                  <a:lnTo>
                    <a:pt x="37871" y="199161"/>
                  </a:lnTo>
                  <a:close/>
                </a:path>
                <a:path w="53340" h="240664">
                  <a:moveTo>
                    <a:pt x="42697" y="26695"/>
                  </a:moveTo>
                  <a:lnTo>
                    <a:pt x="41211" y="25222"/>
                  </a:lnTo>
                  <a:lnTo>
                    <a:pt x="28079" y="25222"/>
                  </a:lnTo>
                  <a:lnTo>
                    <a:pt x="28079" y="13068"/>
                  </a:lnTo>
                  <a:lnTo>
                    <a:pt x="26606" y="11595"/>
                  </a:lnTo>
                  <a:lnTo>
                    <a:pt x="22961" y="11595"/>
                  </a:lnTo>
                  <a:lnTo>
                    <a:pt x="21475" y="13068"/>
                  </a:lnTo>
                  <a:lnTo>
                    <a:pt x="21475" y="31826"/>
                  </a:lnTo>
                  <a:lnTo>
                    <a:pt x="39382" y="31826"/>
                  </a:lnTo>
                  <a:lnTo>
                    <a:pt x="41211" y="31826"/>
                  </a:lnTo>
                  <a:lnTo>
                    <a:pt x="42697" y="30353"/>
                  </a:lnTo>
                  <a:lnTo>
                    <a:pt x="42697" y="26695"/>
                  </a:lnTo>
                  <a:close/>
                </a:path>
                <a:path w="53340" h="240664">
                  <a:moveTo>
                    <a:pt x="45351" y="229819"/>
                  </a:moveTo>
                  <a:lnTo>
                    <a:pt x="30200" y="217043"/>
                  </a:lnTo>
                  <a:lnTo>
                    <a:pt x="26428" y="217043"/>
                  </a:lnTo>
                  <a:lnTo>
                    <a:pt x="22656" y="217043"/>
                  </a:lnTo>
                  <a:lnTo>
                    <a:pt x="7518" y="229819"/>
                  </a:lnTo>
                  <a:lnTo>
                    <a:pt x="7683" y="237401"/>
                  </a:lnTo>
                  <a:lnTo>
                    <a:pt x="8940" y="238798"/>
                  </a:lnTo>
                  <a:lnTo>
                    <a:pt x="15887" y="239699"/>
                  </a:lnTo>
                  <a:lnTo>
                    <a:pt x="21209" y="240042"/>
                  </a:lnTo>
                  <a:lnTo>
                    <a:pt x="31648" y="240042"/>
                  </a:lnTo>
                  <a:lnTo>
                    <a:pt x="36982" y="239699"/>
                  </a:lnTo>
                  <a:lnTo>
                    <a:pt x="43916" y="238798"/>
                  </a:lnTo>
                  <a:lnTo>
                    <a:pt x="45186" y="237401"/>
                  </a:lnTo>
                  <a:lnTo>
                    <a:pt x="45351" y="229819"/>
                  </a:lnTo>
                  <a:close/>
                </a:path>
                <a:path w="53340" h="240664">
                  <a:moveTo>
                    <a:pt x="48463" y="96215"/>
                  </a:moveTo>
                  <a:lnTo>
                    <a:pt x="47625" y="95364"/>
                  </a:lnTo>
                  <a:lnTo>
                    <a:pt x="38608" y="95364"/>
                  </a:lnTo>
                  <a:lnTo>
                    <a:pt x="38608" y="99428"/>
                  </a:lnTo>
                  <a:lnTo>
                    <a:pt x="38608" y="113753"/>
                  </a:lnTo>
                  <a:lnTo>
                    <a:pt x="33223" y="119138"/>
                  </a:lnTo>
                  <a:lnTo>
                    <a:pt x="19646" y="119138"/>
                  </a:lnTo>
                  <a:lnTo>
                    <a:pt x="14262" y="113753"/>
                  </a:lnTo>
                  <a:lnTo>
                    <a:pt x="14262" y="99428"/>
                  </a:lnTo>
                  <a:lnTo>
                    <a:pt x="38608" y="99428"/>
                  </a:lnTo>
                  <a:lnTo>
                    <a:pt x="38608" y="95364"/>
                  </a:lnTo>
                  <a:lnTo>
                    <a:pt x="5245" y="95364"/>
                  </a:lnTo>
                  <a:lnTo>
                    <a:pt x="4406" y="96215"/>
                  </a:lnTo>
                  <a:lnTo>
                    <a:pt x="4406" y="98590"/>
                  </a:lnTo>
                  <a:lnTo>
                    <a:pt x="5245" y="99428"/>
                  </a:lnTo>
                  <a:lnTo>
                    <a:pt x="10198" y="99428"/>
                  </a:lnTo>
                  <a:lnTo>
                    <a:pt x="10198" y="112534"/>
                  </a:lnTo>
                  <a:lnTo>
                    <a:pt x="12865" y="117309"/>
                  </a:lnTo>
                  <a:lnTo>
                    <a:pt x="17614" y="120688"/>
                  </a:lnTo>
                  <a:lnTo>
                    <a:pt x="17614" y="121653"/>
                  </a:lnTo>
                  <a:lnTo>
                    <a:pt x="12865" y="125018"/>
                  </a:lnTo>
                  <a:lnTo>
                    <a:pt x="10198" y="129806"/>
                  </a:lnTo>
                  <a:lnTo>
                    <a:pt x="10198" y="142913"/>
                  </a:lnTo>
                  <a:lnTo>
                    <a:pt x="5245" y="142913"/>
                  </a:lnTo>
                  <a:lnTo>
                    <a:pt x="4406" y="143751"/>
                  </a:lnTo>
                  <a:lnTo>
                    <a:pt x="4406" y="146126"/>
                  </a:lnTo>
                  <a:lnTo>
                    <a:pt x="5245" y="146964"/>
                  </a:lnTo>
                  <a:lnTo>
                    <a:pt x="47625" y="146964"/>
                  </a:lnTo>
                  <a:lnTo>
                    <a:pt x="48463" y="146126"/>
                  </a:lnTo>
                  <a:lnTo>
                    <a:pt x="48463" y="143751"/>
                  </a:lnTo>
                  <a:lnTo>
                    <a:pt x="47625" y="142913"/>
                  </a:lnTo>
                  <a:lnTo>
                    <a:pt x="42672" y="142913"/>
                  </a:lnTo>
                  <a:lnTo>
                    <a:pt x="42672" y="132651"/>
                  </a:lnTo>
                  <a:lnTo>
                    <a:pt x="42672" y="129806"/>
                  </a:lnTo>
                  <a:lnTo>
                    <a:pt x="39992" y="125018"/>
                  </a:lnTo>
                  <a:lnTo>
                    <a:pt x="38227" y="123774"/>
                  </a:lnTo>
                  <a:lnTo>
                    <a:pt x="38227" y="132219"/>
                  </a:lnTo>
                  <a:lnTo>
                    <a:pt x="37617" y="132651"/>
                  </a:lnTo>
                  <a:lnTo>
                    <a:pt x="34721" y="130568"/>
                  </a:lnTo>
                  <a:lnTo>
                    <a:pt x="30822" y="129425"/>
                  </a:lnTo>
                  <a:lnTo>
                    <a:pt x="22047" y="129425"/>
                  </a:lnTo>
                  <a:lnTo>
                    <a:pt x="18148" y="130568"/>
                  </a:lnTo>
                  <a:lnTo>
                    <a:pt x="15240" y="132651"/>
                  </a:lnTo>
                  <a:lnTo>
                    <a:pt x="14643" y="132219"/>
                  </a:lnTo>
                  <a:lnTo>
                    <a:pt x="16306" y="126784"/>
                  </a:lnTo>
                  <a:lnTo>
                    <a:pt x="20878" y="123202"/>
                  </a:lnTo>
                  <a:lnTo>
                    <a:pt x="31991" y="123202"/>
                  </a:lnTo>
                  <a:lnTo>
                    <a:pt x="36563" y="126784"/>
                  </a:lnTo>
                  <a:lnTo>
                    <a:pt x="38227" y="132219"/>
                  </a:lnTo>
                  <a:lnTo>
                    <a:pt x="38227" y="123774"/>
                  </a:lnTo>
                  <a:lnTo>
                    <a:pt x="37426" y="123202"/>
                  </a:lnTo>
                  <a:lnTo>
                    <a:pt x="35255" y="121653"/>
                  </a:lnTo>
                  <a:lnTo>
                    <a:pt x="35255" y="120688"/>
                  </a:lnTo>
                  <a:lnTo>
                    <a:pt x="37426" y="119138"/>
                  </a:lnTo>
                  <a:lnTo>
                    <a:pt x="39992" y="117309"/>
                  </a:lnTo>
                  <a:lnTo>
                    <a:pt x="42672" y="112534"/>
                  </a:lnTo>
                  <a:lnTo>
                    <a:pt x="42672" y="99428"/>
                  </a:lnTo>
                  <a:lnTo>
                    <a:pt x="47625" y="99428"/>
                  </a:lnTo>
                  <a:lnTo>
                    <a:pt x="48463" y="98590"/>
                  </a:lnTo>
                  <a:lnTo>
                    <a:pt x="48463" y="96215"/>
                  </a:lnTo>
                  <a:close/>
                </a:path>
                <a:path w="53340" h="240664">
                  <a:moveTo>
                    <a:pt x="52857" y="26428"/>
                  </a:moveTo>
                  <a:lnTo>
                    <a:pt x="50774" y="16154"/>
                  </a:lnTo>
                  <a:lnTo>
                    <a:pt x="47371" y="11112"/>
                  </a:lnTo>
                  <a:lnTo>
                    <a:pt x="47371" y="26428"/>
                  </a:lnTo>
                  <a:lnTo>
                    <a:pt x="45720" y="34569"/>
                  </a:lnTo>
                  <a:lnTo>
                    <a:pt x="41224" y="41224"/>
                  </a:lnTo>
                  <a:lnTo>
                    <a:pt x="34569" y="45707"/>
                  </a:lnTo>
                  <a:lnTo>
                    <a:pt x="26428" y="47358"/>
                  </a:lnTo>
                  <a:lnTo>
                    <a:pt x="18288" y="45707"/>
                  </a:lnTo>
                  <a:lnTo>
                    <a:pt x="11633" y="41224"/>
                  </a:lnTo>
                  <a:lnTo>
                    <a:pt x="7150" y="34569"/>
                  </a:lnTo>
                  <a:lnTo>
                    <a:pt x="5499" y="26428"/>
                  </a:lnTo>
                  <a:lnTo>
                    <a:pt x="7150" y="18288"/>
                  </a:lnTo>
                  <a:lnTo>
                    <a:pt x="11633" y="11633"/>
                  </a:lnTo>
                  <a:lnTo>
                    <a:pt x="18288" y="7137"/>
                  </a:lnTo>
                  <a:lnTo>
                    <a:pt x="26428" y="5499"/>
                  </a:lnTo>
                  <a:lnTo>
                    <a:pt x="34569" y="7137"/>
                  </a:lnTo>
                  <a:lnTo>
                    <a:pt x="41224" y="11633"/>
                  </a:lnTo>
                  <a:lnTo>
                    <a:pt x="45720" y="18288"/>
                  </a:lnTo>
                  <a:lnTo>
                    <a:pt x="47371" y="26428"/>
                  </a:lnTo>
                  <a:lnTo>
                    <a:pt x="47371" y="11112"/>
                  </a:lnTo>
                  <a:lnTo>
                    <a:pt x="45110" y="7747"/>
                  </a:lnTo>
                  <a:lnTo>
                    <a:pt x="41770" y="5499"/>
                  </a:lnTo>
                  <a:lnTo>
                    <a:pt x="36715" y="2082"/>
                  </a:lnTo>
                  <a:lnTo>
                    <a:pt x="26428" y="0"/>
                  </a:lnTo>
                  <a:lnTo>
                    <a:pt x="16154" y="2082"/>
                  </a:lnTo>
                  <a:lnTo>
                    <a:pt x="7759" y="7747"/>
                  </a:lnTo>
                  <a:lnTo>
                    <a:pt x="2082" y="16154"/>
                  </a:lnTo>
                  <a:lnTo>
                    <a:pt x="0" y="26428"/>
                  </a:lnTo>
                  <a:lnTo>
                    <a:pt x="2082" y="36703"/>
                  </a:lnTo>
                  <a:lnTo>
                    <a:pt x="7759" y="45097"/>
                  </a:lnTo>
                  <a:lnTo>
                    <a:pt x="16154" y="50774"/>
                  </a:lnTo>
                  <a:lnTo>
                    <a:pt x="26428" y="52857"/>
                  </a:lnTo>
                  <a:lnTo>
                    <a:pt x="36715" y="50774"/>
                  </a:lnTo>
                  <a:lnTo>
                    <a:pt x="41770" y="47358"/>
                  </a:lnTo>
                  <a:lnTo>
                    <a:pt x="45110" y="45097"/>
                  </a:lnTo>
                  <a:lnTo>
                    <a:pt x="50774" y="36703"/>
                  </a:lnTo>
                  <a:lnTo>
                    <a:pt x="52857" y="26428"/>
                  </a:lnTo>
                  <a:close/>
                </a:path>
              </a:pathLst>
            </a:custGeom>
            <a:solidFill>
              <a:srgbClr val="2589A7"/>
            </a:solidFill>
          </p:spPr>
          <p:txBody>
            <a:bodyPr wrap="square" lIns="0" tIns="0" rIns="0" bIns="0" rtlCol="0"/>
            <a:lstStyle/>
            <a:p>
              <a:endParaRPr sz="1092">
                <a:solidFill>
                  <a:schemeClr val="bg1"/>
                </a:solidFill>
              </a:endParaRPr>
            </a:p>
          </p:txBody>
        </p:sp>
        <p:sp>
          <p:nvSpPr>
            <p:cNvPr id="12" name="object 12"/>
            <p:cNvSpPr/>
            <p:nvPr/>
          </p:nvSpPr>
          <p:spPr>
            <a:xfrm>
              <a:off x="10258" y="133085"/>
              <a:ext cx="202565" cy="5391785"/>
            </a:xfrm>
            <a:custGeom>
              <a:avLst/>
              <a:gdLst/>
              <a:ahLst/>
              <a:cxnLst/>
              <a:rect l="l" t="t" r="r" b="b"/>
              <a:pathLst>
                <a:path w="202565" h="5391785">
                  <a:moveTo>
                    <a:pt x="0" y="0"/>
                  </a:moveTo>
                  <a:lnTo>
                    <a:pt x="202347" y="0"/>
                  </a:lnTo>
                  <a:lnTo>
                    <a:pt x="202347" y="5391742"/>
                  </a:lnTo>
                  <a:lnTo>
                    <a:pt x="0" y="5391742"/>
                  </a:lnTo>
                  <a:lnTo>
                    <a:pt x="0" y="0"/>
                  </a:lnTo>
                  <a:close/>
                </a:path>
              </a:pathLst>
            </a:custGeom>
            <a:solidFill>
              <a:srgbClr val="EFA7D7"/>
            </a:solidFill>
          </p:spPr>
          <p:txBody>
            <a:bodyPr wrap="square" lIns="0" tIns="0" rIns="0" bIns="0" rtlCol="0"/>
            <a:lstStyle/>
            <a:p>
              <a:endParaRPr sz="1092">
                <a:solidFill>
                  <a:schemeClr val="bg1"/>
                </a:solidFill>
              </a:endParaRPr>
            </a:p>
          </p:txBody>
        </p:sp>
      </p:grpSp>
      <p:sp>
        <p:nvSpPr>
          <p:cNvPr id="13" name="object 13"/>
          <p:cNvSpPr txBox="1"/>
          <p:nvPr/>
        </p:nvSpPr>
        <p:spPr>
          <a:xfrm>
            <a:off x="33355" y="1558953"/>
            <a:ext cx="112082" cy="212185"/>
          </a:xfrm>
          <a:prstGeom prst="rect">
            <a:avLst/>
          </a:prstGeom>
        </p:spPr>
        <p:txBody>
          <a:bodyPr vert="vert270" wrap="square" lIns="0" tIns="5006" rIns="0" bIns="0" rtlCol="0">
            <a:spAutoFit/>
          </a:bodyPr>
          <a:lstStyle/>
          <a:p>
            <a:pPr marL="7701">
              <a:spcBef>
                <a:spcPts val="39"/>
              </a:spcBef>
            </a:pPr>
            <a:r>
              <a:rPr sz="364" b="1" spc="-39" dirty="0">
                <a:solidFill>
                  <a:schemeClr val="bg1"/>
                </a:solidFill>
                <a:latin typeface="Trebuchet MS"/>
                <a:cs typeface="Trebuchet MS"/>
              </a:rPr>
              <a:t>T</a:t>
            </a:r>
            <a:r>
              <a:rPr sz="364" b="1" dirty="0">
                <a:solidFill>
                  <a:schemeClr val="bg1"/>
                </a:solidFill>
                <a:latin typeface="Trebuchet MS"/>
                <a:cs typeface="Trebuchet MS"/>
              </a:rPr>
              <a:t>emplate</a:t>
            </a:r>
            <a:endParaRPr sz="364">
              <a:solidFill>
                <a:schemeClr val="bg1"/>
              </a:solidFill>
              <a:latin typeface="Trebuchet MS"/>
              <a:cs typeface="Trebuchet MS"/>
            </a:endParaRPr>
          </a:p>
        </p:txBody>
      </p:sp>
      <p:grpSp>
        <p:nvGrpSpPr>
          <p:cNvPr id="14" name="object 14"/>
          <p:cNvGrpSpPr/>
          <p:nvPr/>
        </p:nvGrpSpPr>
        <p:grpSpPr>
          <a:xfrm>
            <a:off x="293460" y="1503145"/>
            <a:ext cx="2172687" cy="3925624"/>
            <a:chOff x="473894" y="132695"/>
            <a:chExt cx="3582670" cy="6473190"/>
          </a:xfrm>
        </p:grpSpPr>
        <p:sp>
          <p:nvSpPr>
            <p:cNvPr id="15" name="object 15"/>
            <p:cNvSpPr/>
            <p:nvPr/>
          </p:nvSpPr>
          <p:spPr>
            <a:xfrm>
              <a:off x="473894" y="2695012"/>
              <a:ext cx="1294765" cy="13970"/>
            </a:xfrm>
            <a:custGeom>
              <a:avLst/>
              <a:gdLst/>
              <a:ahLst/>
              <a:cxnLst/>
              <a:rect l="l" t="t" r="r" b="b"/>
              <a:pathLst>
                <a:path w="1294764" h="13969">
                  <a:moveTo>
                    <a:pt x="0" y="0"/>
                  </a:moveTo>
                  <a:lnTo>
                    <a:pt x="1294306" y="0"/>
                  </a:lnTo>
                  <a:lnTo>
                    <a:pt x="1294306" y="13483"/>
                  </a:lnTo>
                  <a:lnTo>
                    <a:pt x="0" y="13483"/>
                  </a:lnTo>
                  <a:lnTo>
                    <a:pt x="0" y="0"/>
                  </a:lnTo>
                  <a:close/>
                </a:path>
              </a:pathLst>
            </a:custGeom>
            <a:solidFill>
              <a:srgbClr val="DEDEDE"/>
            </a:solidFill>
          </p:spPr>
          <p:txBody>
            <a:bodyPr wrap="square" lIns="0" tIns="0" rIns="0" bIns="0" rtlCol="0"/>
            <a:lstStyle/>
            <a:p>
              <a:endParaRPr sz="1092">
                <a:solidFill>
                  <a:schemeClr val="bg1"/>
                </a:solidFill>
              </a:endParaRPr>
            </a:p>
          </p:txBody>
        </p:sp>
        <p:sp>
          <p:nvSpPr>
            <p:cNvPr id="16" name="object 16"/>
            <p:cNvSpPr/>
            <p:nvPr/>
          </p:nvSpPr>
          <p:spPr>
            <a:xfrm>
              <a:off x="2033359" y="132979"/>
              <a:ext cx="2023110" cy="6472555"/>
            </a:xfrm>
            <a:custGeom>
              <a:avLst/>
              <a:gdLst/>
              <a:ahLst/>
              <a:cxnLst/>
              <a:rect l="l" t="t" r="r" b="b"/>
              <a:pathLst>
                <a:path w="2023110" h="6472555">
                  <a:moveTo>
                    <a:pt x="2022652" y="6470891"/>
                  </a:moveTo>
                  <a:lnTo>
                    <a:pt x="0" y="6470891"/>
                  </a:lnTo>
                  <a:lnTo>
                    <a:pt x="0" y="6472085"/>
                  </a:lnTo>
                  <a:lnTo>
                    <a:pt x="2022652" y="6472085"/>
                  </a:lnTo>
                  <a:lnTo>
                    <a:pt x="2022652" y="6470891"/>
                  </a:lnTo>
                  <a:close/>
                </a:path>
                <a:path w="2023110" h="6472555">
                  <a:moveTo>
                    <a:pt x="2022652" y="0"/>
                  </a:moveTo>
                  <a:lnTo>
                    <a:pt x="0" y="0"/>
                  </a:lnTo>
                  <a:lnTo>
                    <a:pt x="0" y="5391937"/>
                  </a:lnTo>
                  <a:lnTo>
                    <a:pt x="2022652" y="5391937"/>
                  </a:lnTo>
                  <a:lnTo>
                    <a:pt x="2022652" y="0"/>
                  </a:lnTo>
                  <a:close/>
                </a:path>
              </a:pathLst>
            </a:custGeom>
            <a:solidFill>
              <a:srgbClr val="FFFFFF"/>
            </a:solidFill>
          </p:spPr>
          <p:txBody>
            <a:bodyPr wrap="square" lIns="0" tIns="0" rIns="0" bIns="0" rtlCol="0"/>
            <a:lstStyle/>
            <a:p>
              <a:endParaRPr sz="1092">
                <a:solidFill>
                  <a:schemeClr val="bg1"/>
                </a:solidFill>
              </a:endParaRPr>
            </a:p>
          </p:txBody>
        </p:sp>
        <p:sp>
          <p:nvSpPr>
            <p:cNvPr id="17" name="object 17"/>
            <p:cNvSpPr/>
            <p:nvPr/>
          </p:nvSpPr>
          <p:spPr>
            <a:xfrm>
              <a:off x="2034980" y="134600"/>
              <a:ext cx="2019935" cy="6469380"/>
            </a:xfrm>
            <a:custGeom>
              <a:avLst/>
              <a:gdLst/>
              <a:ahLst/>
              <a:cxnLst/>
              <a:rect l="l" t="t" r="r" b="b"/>
              <a:pathLst>
                <a:path w="2019935" h="6469380">
                  <a:moveTo>
                    <a:pt x="0" y="0"/>
                  </a:moveTo>
                  <a:lnTo>
                    <a:pt x="2019418" y="0"/>
                  </a:lnTo>
                  <a:lnTo>
                    <a:pt x="2019418" y="6468832"/>
                  </a:lnTo>
                  <a:lnTo>
                    <a:pt x="0" y="6468832"/>
                  </a:lnTo>
                  <a:lnTo>
                    <a:pt x="0" y="0"/>
                  </a:lnTo>
                  <a:close/>
                </a:path>
              </a:pathLst>
            </a:custGeom>
            <a:ln w="3243">
              <a:solidFill>
                <a:srgbClr val="B2B2B2"/>
              </a:solidFill>
            </a:ln>
          </p:spPr>
          <p:txBody>
            <a:bodyPr wrap="square" lIns="0" tIns="0" rIns="0" bIns="0" rtlCol="0"/>
            <a:lstStyle/>
            <a:p>
              <a:endParaRPr sz="1092">
                <a:solidFill>
                  <a:schemeClr val="bg1"/>
                </a:solidFill>
              </a:endParaRPr>
            </a:p>
          </p:txBody>
        </p:sp>
        <p:sp>
          <p:nvSpPr>
            <p:cNvPr id="18" name="object 18"/>
            <p:cNvSpPr/>
            <p:nvPr/>
          </p:nvSpPr>
          <p:spPr>
            <a:xfrm>
              <a:off x="2037164" y="5524906"/>
              <a:ext cx="2015489" cy="1079500"/>
            </a:xfrm>
            <a:custGeom>
              <a:avLst/>
              <a:gdLst/>
              <a:ahLst/>
              <a:cxnLst/>
              <a:rect l="l" t="t" r="r" b="b"/>
              <a:pathLst>
                <a:path w="2015489" h="1079500">
                  <a:moveTo>
                    <a:pt x="0" y="0"/>
                  </a:moveTo>
                  <a:lnTo>
                    <a:pt x="2014934" y="0"/>
                  </a:lnTo>
                  <a:lnTo>
                    <a:pt x="2014934" y="1078955"/>
                  </a:lnTo>
                  <a:lnTo>
                    <a:pt x="0" y="1078955"/>
                  </a:lnTo>
                  <a:lnTo>
                    <a:pt x="0" y="0"/>
                  </a:lnTo>
                  <a:close/>
                </a:path>
              </a:pathLst>
            </a:custGeom>
            <a:solidFill>
              <a:srgbClr val="2F2F2F"/>
            </a:solidFill>
          </p:spPr>
          <p:txBody>
            <a:bodyPr wrap="square" lIns="0" tIns="0" rIns="0" bIns="0" rtlCol="0"/>
            <a:lstStyle/>
            <a:p>
              <a:endParaRPr sz="1092">
                <a:solidFill>
                  <a:schemeClr val="bg1"/>
                </a:solidFill>
              </a:endParaRPr>
            </a:p>
          </p:txBody>
        </p:sp>
        <p:sp>
          <p:nvSpPr>
            <p:cNvPr id="19" name="object 19"/>
            <p:cNvSpPr/>
            <p:nvPr/>
          </p:nvSpPr>
          <p:spPr>
            <a:xfrm>
              <a:off x="2238841" y="1236159"/>
              <a:ext cx="1483360" cy="13970"/>
            </a:xfrm>
            <a:custGeom>
              <a:avLst/>
              <a:gdLst/>
              <a:ahLst/>
              <a:cxnLst/>
              <a:rect l="l" t="t" r="r" b="b"/>
              <a:pathLst>
                <a:path w="1483360" h="13969">
                  <a:moveTo>
                    <a:pt x="0" y="0"/>
                  </a:moveTo>
                  <a:lnTo>
                    <a:pt x="1482958" y="0"/>
                  </a:lnTo>
                  <a:lnTo>
                    <a:pt x="1482958"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sp>
          <p:nvSpPr>
            <p:cNvPr id="20" name="object 20"/>
            <p:cNvSpPr/>
            <p:nvPr/>
          </p:nvSpPr>
          <p:spPr>
            <a:xfrm>
              <a:off x="2238841" y="1442044"/>
              <a:ext cx="68580" cy="68580"/>
            </a:xfrm>
            <a:custGeom>
              <a:avLst/>
              <a:gdLst/>
              <a:ahLst/>
              <a:cxnLst/>
              <a:rect l="l" t="t" r="r" b="b"/>
              <a:pathLst>
                <a:path w="68580" h="68580">
                  <a:moveTo>
                    <a:pt x="0" y="0"/>
                  </a:moveTo>
                  <a:lnTo>
                    <a:pt x="68523" y="0"/>
                  </a:lnTo>
                  <a:lnTo>
                    <a:pt x="68523" y="68523"/>
                  </a:lnTo>
                  <a:lnTo>
                    <a:pt x="0" y="68523"/>
                  </a:lnTo>
                  <a:lnTo>
                    <a:pt x="0" y="0"/>
                  </a:lnTo>
                  <a:close/>
                </a:path>
              </a:pathLst>
            </a:custGeom>
            <a:ln w="3243">
              <a:solidFill>
                <a:srgbClr val="EFA7D7"/>
              </a:solidFill>
            </a:ln>
          </p:spPr>
          <p:txBody>
            <a:bodyPr wrap="square" lIns="0" tIns="0" rIns="0" bIns="0" rtlCol="0"/>
            <a:lstStyle/>
            <a:p>
              <a:endParaRPr sz="1092">
                <a:solidFill>
                  <a:schemeClr val="bg1"/>
                </a:solidFill>
              </a:endParaRPr>
            </a:p>
          </p:txBody>
        </p:sp>
      </p:grpSp>
      <p:sp>
        <p:nvSpPr>
          <p:cNvPr id="21" name="object 21"/>
          <p:cNvSpPr txBox="1"/>
          <p:nvPr/>
        </p:nvSpPr>
        <p:spPr>
          <a:xfrm>
            <a:off x="1354749" y="2270256"/>
            <a:ext cx="844891" cy="133572"/>
          </a:xfrm>
          <a:prstGeom prst="rect">
            <a:avLst/>
          </a:prstGeom>
        </p:spPr>
        <p:txBody>
          <a:bodyPr vert="horz" wrap="square" lIns="0" tIns="18869" rIns="0" bIns="0" rtlCol="0">
            <a:spAutoFit/>
          </a:bodyPr>
          <a:lstStyle/>
          <a:p>
            <a:pPr marL="23104">
              <a:spcBef>
                <a:spcPts val="149"/>
              </a:spcBef>
            </a:pPr>
            <a:r>
              <a:rPr sz="227" b="1" spc="13" baseline="-22222" dirty="0">
                <a:solidFill>
                  <a:schemeClr val="bg1"/>
                </a:solidFill>
                <a:latin typeface="Trebuchet MS"/>
                <a:cs typeface="Trebuchet MS"/>
              </a:rPr>
              <a:t>A       </a:t>
            </a:r>
            <a:r>
              <a:rPr sz="227" b="1" spc="22" baseline="-22222" dirty="0">
                <a:solidFill>
                  <a:schemeClr val="bg1"/>
                </a:solidFill>
                <a:latin typeface="Trebuchet MS"/>
                <a:cs typeface="Trebuchet MS"/>
              </a:rPr>
              <a:t> </a:t>
            </a:r>
            <a:r>
              <a:rPr sz="212" b="1" spc="-21" dirty="0">
                <a:solidFill>
                  <a:schemeClr val="bg1"/>
                </a:solidFill>
                <a:latin typeface="Trebuchet MS"/>
                <a:cs typeface="Trebuchet MS"/>
              </a:rPr>
              <a:t>T</a:t>
            </a:r>
            <a:r>
              <a:rPr sz="212" b="1" spc="9" dirty="0">
                <a:solidFill>
                  <a:schemeClr val="bg1"/>
                </a:solidFill>
                <a:latin typeface="Trebuchet MS"/>
                <a:cs typeface="Trebuchet MS"/>
              </a:rPr>
              <a:t>eam</a:t>
            </a:r>
            <a:r>
              <a:rPr sz="212" b="1" spc="-6" dirty="0">
                <a:solidFill>
                  <a:schemeClr val="bg1"/>
                </a:solidFill>
                <a:latin typeface="Trebuchet MS"/>
                <a:cs typeface="Trebuchet MS"/>
              </a:rPr>
              <a:t> </a:t>
            </a:r>
            <a:r>
              <a:rPr sz="212" b="1" spc="6" dirty="0">
                <a:solidFill>
                  <a:schemeClr val="bg1"/>
                </a:solidFill>
                <a:latin typeface="Trebuchet MS"/>
                <a:cs typeface="Trebuchet MS"/>
              </a:rPr>
              <a:t>gathering</a:t>
            </a:r>
            <a:endParaRPr sz="212">
              <a:solidFill>
                <a:schemeClr val="bg1"/>
              </a:solidFill>
              <a:latin typeface="Trebuchet MS"/>
              <a:cs typeface="Trebuchet MS"/>
            </a:endParaRPr>
          </a:p>
          <a:p>
            <a:pPr marL="85484" marR="18483">
              <a:lnSpc>
                <a:spcPct val="110400"/>
              </a:lnSpc>
              <a:spcBef>
                <a:spcPts val="64"/>
              </a:spcBef>
            </a:pPr>
            <a:r>
              <a:rPr sz="212" spc="6" dirty="0">
                <a:solidFill>
                  <a:schemeClr val="bg1"/>
                </a:solidFill>
                <a:latin typeface="Trebuchet MS"/>
                <a:cs typeface="Trebuchet MS"/>
              </a:rPr>
              <a:t>Define</a:t>
            </a:r>
            <a:r>
              <a:rPr sz="212" spc="-6" dirty="0">
                <a:solidFill>
                  <a:schemeClr val="bg1"/>
                </a:solidFill>
                <a:latin typeface="Trebuchet MS"/>
                <a:cs typeface="Trebuchet MS"/>
              </a:rPr>
              <a:t> </a:t>
            </a:r>
            <a:r>
              <a:rPr sz="212" spc="12" dirty="0">
                <a:solidFill>
                  <a:schemeClr val="bg1"/>
                </a:solidFill>
                <a:latin typeface="Trebuchet MS"/>
                <a:cs typeface="Trebuchet MS"/>
              </a:rPr>
              <a:t>who</a:t>
            </a:r>
            <a:r>
              <a:rPr sz="212" spc="-3" dirty="0">
                <a:solidFill>
                  <a:schemeClr val="bg1"/>
                </a:solidFill>
                <a:latin typeface="Trebuchet MS"/>
                <a:cs typeface="Trebuchet MS"/>
              </a:rPr>
              <a:t> </a:t>
            </a:r>
            <a:r>
              <a:rPr sz="212" spc="9" dirty="0">
                <a:solidFill>
                  <a:schemeClr val="bg1"/>
                </a:solidFill>
                <a:latin typeface="Trebuchet MS"/>
                <a:cs typeface="Trebuchet MS"/>
              </a:rPr>
              <a:t>should</a:t>
            </a:r>
            <a:r>
              <a:rPr sz="212" spc="-3" dirty="0">
                <a:solidFill>
                  <a:schemeClr val="bg1"/>
                </a:solidFill>
                <a:latin typeface="Trebuchet MS"/>
                <a:cs typeface="Trebuchet MS"/>
              </a:rPr>
              <a:t> </a:t>
            </a:r>
            <a:r>
              <a:rPr sz="212" dirty="0">
                <a:solidFill>
                  <a:schemeClr val="bg1"/>
                </a:solidFill>
                <a:latin typeface="Trebuchet MS"/>
                <a:cs typeface="Trebuchet MS"/>
              </a:rPr>
              <a:t>participate</a:t>
            </a:r>
            <a:r>
              <a:rPr sz="212" spc="-3" dirty="0">
                <a:solidFill>
                  <a:schemeClr val="bg1"/>
                </a:solidFill>
                <a:latin typeface="Trebuchet MS"/>
                <a:cs typeface="Trebuchet MS"/>
              </a:rPr>
              <a:t> </a:t>
            </a:r>
            <a:r>
              <a:rPr sz="212" dirty="0">
                <a:solidFill>
                  <a:schemeClr val="bg1"/>
                </a:solidFill>
                <a:latin typeface="Trebuchet MS"/>
                <a:cs typeface="Trebuchet MS"/>
              </a:rPr>
              <a:t>in</a:t>
            </a:r>
            <a:r>
              <a:rPr sz="212" spc="-3" dirty="0">
                <a:solidFill>
                  <a:schemeClr val="bg1"/>
                </a:solidFill>
                <a:latin typeface="Trebuchet MS"/>
                <a:cs typeface="Trebuchet MS"/>
              </a:rPr>
              <a:t> </a:t>
            </a:r>
            <a:r>
              <a:rPr sz="212" spc="3" dirty="0">
                <a:solidFill>
                  <a:schemeClr val="bg1"/>
                </a:solidFill>
                <a:latin typeface="Trebuchet MS"/>
                <a:cs typeface="Trebuchet MS"/>
              </a:rPr>
              <a:t>the</a:t>
            </a:r>
            <a:r>
              <a:rPr sz="212" spc="-3" dirty="0">
                <a:solidFill>
                  <a:schemeClr val="bg1"/>
                </a:solidFill>
                <a:latin typeface="Trebuchet MS"/>
                <a:cs typeface="Trebuchet MS"/>
              </a:rPr>
              <a:t> </a:t>
            </a:r>
            <a:r>
              <a:rPr sz="212" spc="12" dirty="0">
                <a:solidFill>
                  <a:schemeClr val="bg1"/>
                </a:solidFill>
                <a:latin typeface="Trebuchet MS"/>
                <a:cs typeface="Trebuchet MS"/>
              </a:rPr>
              <a:t>session</a:t>
            </a:r>
            <a:r>
              <a:rPr sz="212" spc="-6" dirty="0">
                <a:solidFill>
                  <a:schemeClr val="bg1"/>
                </a:solidFill>
                <a:latin typeface="Trebuchet MS"/>
                <a:cs typeface="Trebuchet MS"/>
              </a:rPr>
              <a:t> </a:t>
            </a:r>
            <a:r>
              <a:rPr sz="212" spc="12" dirty="0">
                <a:solidFill>
                  <a:schemeClr val="bg1"/>
                </a:solidFill>
                <a:latin typeface="Trebuchet MS"/>
                <a:cs typeface="Trebuchet MS"/>
              </a:rPr>
              <a:t>and</a:t>
            </a:r>
            <a:r>
              <a:rPr sz="212" spc="-3" dirty="0">
                <a:solidFill>
                  <a:schemeClr val="bg1"/>
                </a:solidFill>
                <a:latin typeface="Trebuchet MS"/>
                <a:cs typeface="Trebuchet MS"/>
              </a:rPr>
              <a:t> </a:t>
            </a:r>
            <a:r>
              <a:rPr sz="212" spc="15" dirty="0">
                <a:solidFill>
                  <a:schemeClr val="bg1"/>
                </a:solidFill>
                <a:latin typeface="Trebuchet MS"/>
                <a:cs typeface="Trebuchet MS"/>
              </a:rPr>
              <a:t>send</a:t>
            </a:r>
            <a:r>
              <a:rPr sz="212" spc="-3" dirty="0">
                <a:solidFill>
                  <a:schemeClr val="bg1"/>
                </a:solidFill>
                <a:latin typeface="Trebuchet MS"/>
                <a:cs typeface="Trebuchet MS"/>
              </a:rPr>
              <a:t> </a:t>
            </a:r>
            <a:r>
              <a:rPr sz="212" spc="9" dirty="0">
                <a:solidFill>
                  <a:schemeClr val="bg1"/>
                </a:solidFill>
                <a:latin typeface="Trebuchet MS"/>
                <a:cs typeface="Trebuchet MS"/>
              </a:rPr>
              <a:t>an </a:t>
            </a:r>
            <a:r>
              <a:rPr sz="212" spc="-55" dirty="0">
                <a:solidFill>
                  <a:schemeClr val="bg1"/>
                </a:solidFill>
                <a:latin typeface="Trebuchet MS"/>
                <a:cs typeface="Trebuchet MS"/>
              </a:rPr>
              <a:t> </a:t>
            </a:r>
            <a:r>
              <a:rPr sz="212" spc="-6" dirty="0">
                <a:solidFill>
                  <a:schemeClr val="bg1"/>
                </a:solidFill>
                <a:latin typeface="Trebuchet MS"/>
                <a:cs typeface="Trebuchet MS"/>
              </a:rPr>
              <a:t>invite. </a:t>
            </a:r>
            <a:r>
              <a:rPr sz="212" spc="12" dirty="0">
                <a:solidFill>
                  <a:schemeClr val="bg1"/>
                </a:solidFill>
                <a:latin typeface="Trebuchet MS"/>
                <a:cs typeface="Trebuchet MS"/>
              </a:rPr>
              <a:t>Share</a:t>
            </a:r>
            <a:r>
              <a:rPr sz="212" spc="-6" dirty="0">
                <a:solidFill>
                  <a:schemeClr val="bg1"/>
                </a:solidFill>
                <a:latin typeface="Trebuchet MS"/>
                <a:cs typeface="Trebuchet MS"/>
              </a:rPr>
              <a:t> </a:t>
            </a:r>
            <a:r>
              <a:rPr sz="212" spc="3" dirty="0">
                <a:solidFill>
                  <a:schemeClr val="bg1"/>
                </a:solidFill>
                <a:latin typeface="Trebuchet MS"/>
                <a:cs typeface="Trebuchet MS"/>
              </a:rPr>
              <a:t>relevant</a:t>
            </a:r>
            <a:r>
              <a:rPr sz="212" spc="-6" dirty="0">
                <a:solidFill>
                  <a:schemeClr val="bg1"/>
                </a:solidFill>
                <a:latin typeface="Trebuchet MS"/>
                <a:cs typeface="Trebuchet MS"/>
              </a:rPr>
              <a:t> </a:t>
            </a:r>
            <a:r>
              <a:rPr sz="212" dirty="0">
                <a:solidFill>
                  <a:schemeClr val="bg1"/>
                </a:solidFill>
                <a:latin typeface="Trebuchet MS"/>
                <a:cs typeface="Trebuchet MS"/>
              </a:rPr>
              <a:t>information</a:t>
            </a:r>
            <a:r>
              <a:rPr sz="212" spc="-6" dirty="0">
                <a:solidFill>
                  <a:schemeClr val="bg1"/>
                </a:solidFill>
                <a:latin typeface="Trebuchet MS"/>
                <a:cs typeface="Trebuchet MS"/>
              </a:rPr>
              <a:t> </a:t>
            </a:r>
            <a:r>
              <a:rPr sz="212" spc="6" dirty="0">
                <a:solidFill>
                  <a:schemeClr val="bg1"/>
                </a:solidFill>
                <a:latin typeface="Trebuchet MS"/>
                <a:cs typeface="Trebuchet MS"/>
              </a:rPr>
              <a:t>or</a:t>
            </a:r>
            <a:r>
              <a:rPr sz="212" spc="-6" dirty="0">
                <a:solidFill>
                  <a:schemeClr val="bg1"/>
                </a:solidFill>
                <a:latin typeface="Trebuchet MS"/>
                <a:cs typeface="Trebuchet MS"/>
              </a:rPr>
              <a:t> </a:t>
            </a:r>
            <a:r>
              <a:rPr sz="212" spc="6" dirty="0">
                <a:solidFill>
                  <a:schemeClr val="bg1"/>
                </a:solidFill>
                <a:latin typeface="Trebuchet MS"/>
                <a:cs typeface="Trebuchet MS"/>
              </a:rPr>
              <a:t>pre-work</a:t>
            </a:r>
            <a:r>
              <a:rPr sz="212" spc="-6" dirty="0">
                <a:solidFill>
                  <a:schemeClr val="bg1"/>
                </a:solidFill>
                <a:latin typeface="Trebuchet MS"/>
                <a:cs typeface="Trebuchet MS"/>
              </a:rPr>
              <a:t> </a:t>
            </a:r>
            <a:r>
              <a:rPr sz="212" spc="6" dirty="0">
                <a:solidFill>
                  <a:schemeClr val="bg1"/>
                </a:solidFill>
                <a:latin typeface="Trebuchet MS"/>
                <a:cs typeface="Trebuchet MS"/>
              </a:rPr>
              <a:t>ahead.</a:t>
            </a:r>
            <a:endParaRPr sz="212">
              <a:solidFill>
                <a:schemeClr val="bg1"/>
              </a:solidFill>
              <a:latin typeface="Trebuchet MS"/>
              <a:cs typeface="Trebuchet MS"/>
            </a:endParaRPr>
          </a:p>
        </p:txBody>
      </p:sp>
      <p:sp>
        <p:nvSpPr>
          <p:cNvPr id="22" name="object 22"/>
          <p:cNvSpPr/>
          <p:nvPr/>
        </p:nvSpPr>
        <p:spPr>
          <a:xfrm>
            <a:off x="1363800" y="2499531"/>
            <a:ext cx="41590" cy="41590"/>
          </a:xfrm>
          <a:custGeom>
            <a:avLst/>
            <a:gdLst/>
            <a:ahLst/>
            <a:cxnLst/>
            <a:rect l="l" t="t" r="r" b="b"/>
            <a:pathLst>
              <a:path w="68580" h="68580">
                <a:moveTo>
                  <a:pt x="0" y="0"/>
                </a:moveTo>
                <a:lnTo>
                  <a:pt x="68523" y="0"/>
                </a:lnTo>
                <a:lnTo>
                  <a:pt x="68523" y="68523"/>
                </a:lnTo>
                <a:lnTo>
                  <a:pt x="0" y="68523"/>
                </a:lnTo>
                <a:lnTo>
                  <a:pt x="0" y="0"/>
                </a:lnTo>
                <a:close/>
              </a:path>
            </a:pathLst>
          </a:custGeom>
          <a:ln w="3243">
            <a:solidFill>
              <a:srgbClr val="EFA7D7"/>
            </a:solidFill>
          </a:ln>
        </p:spPr>
        <p:txBody>
          <a:bodyPr wrap="square" lIns="0" tIns="0" rIns="0" bIns="0" rtlCol="0"/>
          <a:lstStyle/>
          <a:p>
            <a:endParaRPr sz="1092">
              <a:solidFill>
                <a:schemeClr val="bg1"/>
              </a:solidFill>
            </a:endParaRPr>
          </a:p>
        </p:txBody>
      </p:sp>
      <p:sp>
        <p:nvSpPr>
          <p:cNvPr id="23" name="object 23"/>
          <p:cNvSpPr txBox="1"/>
          <p:nvPr/>
        </p:nvSpPr>
        <p:spPr>
          <a:xfrm>
            <a:off x="1354956" y="2472595"/>
            <a:ext cx="827562" cy="133572"/>
          </a:xfrm>
          <a:prstGeom prst="rect">
            <a:avLst/>
          </a:prstGeom>
        </p:spPr>
        <p:txBody>
          <a:bodyPr vert="horz" wrap="square" lIns="0" tIns="18869" rIns="0" bIns="0" rtlCol="0">
            <a:spAutoFit/>
          </a:bodyPr>
          <a:lstStyle/>
          <a:p>
            <a:pPr marL="23104">
              <a:spcBef>
                <a:spcPts val="149"/>
              </a:spcBef>
            </a:pPr>
            <a:r>
              <a:rPr sz="227" b="1" spc="18" baseline="-22222" dirty="0">
                <a:solidFill>
                  <a:schemeClr val="bg1"/>
                </a:solidFill>
                <a:latin typeface="Trebuchet MS"/>
                <a:cs typeface="Trebuchet MS"/>
              </a:rPr>
              <a:t>B       </a:t>
            </a:r>
            <a:r>
              <a:rPr sz="227" b="1" spc="27" baseline="-22222" dirty="0">
                <a:solidFill>
                  <a:schemeClr val="bg1"/>
                </a:solidFill>
                <a:latin typeface="Trebuchet MS"/>
                <a:cs typeface="Trebuchet MS"/>
              </a:rPr>
              <a:t> </a:t>
            </a:r>
            <a:r>
              <a:rPr sz="212" b="1" spc="9" dirty="0">
                <a:solidFill>
                  <a:schemeClr val="bg1"/>
                </a:solidFill>
                <a:latin typeface="Trebuchet MS"/>
                <a:cs typeface="Trebuchet MS"/>
              </a:rPr>
              <a:t>Set</a:t>
            </a:r>
            <a:r>
              <a:rPr sz="212" b="1" spc="-6" dirty="0">
                <a:solidFill>
                  <a:schemeClr val="bg1"/>
                </a:solidFill>
                <a:latin typeface="Trebuchet MS"/>
                <a:cs typeface="Trebuchet MS"/>
              </a:rPr>
              <a:t> </a:t>
            </a:r>
            <a:r>
              <a:rPr sz="212" b="1" dirty="0">
                <a:solidFill>
                  <a:schemeClr val="bg1"/>
                </a:solidFill>
                <a:latin typeface="Trebuchet MS"/>
                <a:cs typeface="Trebuchet MS"/>
              </a:rPr>
              <a:t>the</a:t>
            </a:r>
            <a:r>
              <a:rPr sz="212" b="1" spc="-6" dirty="0">
                <a:solidFill>
                  <a:schemeClr val="bg1"/>
                </a:solidFill>
                <a:latin typeface="Trebuchet MS"/>
                <a:cs typeface="Trebuchet MS"/>
              </a:rPr>
              <a:t> </a:t>
            </a:r>
            <a:r>
              <a:rPr sz="212" b="1" spc="12" dirty="0">
                <a:solidFill>
                  <a:schemeClr val="bg1"/>
                </a:solidFill>
                <a:latin typeface="Trebuchet MS"/>
                <a:cs typeface="Trebuchet MS"/>
              </a:rPr>
              <a:t>goal</a:t>
            </a:r>
            <a:endParaRPr sz="212">
              <a:solidFill>
                <a:schemeClr val="bg1"/>
              </a:solidFill>
              <a:latin typeface="Trebuchet MS"/>
              <a:cs typeface="Trebuchet MS"/>
            </a:endParaRPr>
          </a:p>
          <a:p>
            <a:pPr marL="85484" marR="18483">
              <a:lnSpc>
                <a:spcPct val="110400"/>
              </a:lnSpc>
              <a:spcBef>
                <a:spcPts val="64"/>
              </a:spcBef>
            </a:pPr>
            <a:r>
              <a:rPr sz="212" spc="6" dirty="0">
                <a:solidFill>
                  <a:schemeClr val="bg1"/>
                </a:solidFill>
                <a:latin typeface="Trebuchet MS"/>
                <a:cs typeface="Trebuchet MS"/>
              </a:rPr>
              <a:t>Think</a:t>
            </a:r>
            <a:r>
              <a:rPr sz="212" spc="-6" dirty="0">
                <a:solidFill>
                  <a:schemeClr val="bg1"/>
                </a:solidFill>
                <a:latin typeface="Trebuchet MS"/>
                <a:cs typeface="Trebuchet MS"/>
              </a:rPr>
              <a:t> </a:t>
            </a:r>
            <a:r>
              <a:rPr sz="212" spc="6" dirty="0">
                <a:solidFill>
                  <a:schemeClr val="bg1"/>
                </a:solidFill>
                <a:latin typeface="Trebuchet MS"/>
                <a:cs typeface="Trebuchet MS"/>
              </a:rPr>
              <a:t>about</a:t>
            </a:r>
            <a:r>
              <a:rPr sz="212" spc="-6" dirty="0">
                <a:solidFill>
                  <a:schemeClr val="bg1"/>
                </a:solidFill>
                <a:latin typeface="Trebuchet MS"/>
                <a:cs typeface="Trebuchet MS"/>
              </a:rPr>
              <a:t> </a:t>
            </a:r>
            <a:r>
              <a:rPr sz="212" spc="3" dirty="0">
                <a:solidFill>
                  <a:schemeClr val="bg1"/>
                </a:solidFill>
                <a:latin typeface="Trebuchet MS"/>
                <a:cs typeface="Trebuchet MS"/>
              </a:rPr>
              <a:t>the</a:t>
            </a:r>
            <a:r>
              <a:rPr sz="212" spc="-6" dirty="0">
                <a:solidFill>
                  <a:schemeClr val="bg1"/>
                </a:solidFill>
                <a:latin typeface="Trebuchet MS"/>
                <a:cs typeface="Trebuchet MS"/>
              </a:rPr>
              <a:t> </a:t>
            </a:r>
            <a:r>
              <a:rPr sz="212" spc="6" dirty="0">
                <a:solidFill>
                  <a:schemeClr val="bg1"/>
                </a:solidFill>
                <a:latin typeface="Trebuchet MS"/>
                <a:cs typeface="Trebuchet MS"/>
              </a:rPr>
              <a:t>problem</a:t>
            </a:r>
            <a:r>
              <a:rPr sz="212" spc="-6" dirty="0">
                <a:solidFill>
                  <a:schemeClr val="bg1"/>
                </a:solidFill>
                <a:latin typeface="Trebuchet MS"/>
                <a:cs typeface="Trebuchet MS"/>
              </a:rPr>
              <a:t> </a:t>
            </a:r>
            <a:r>
              <a:rPr sz="212" spc="3" dirty="0">
                <a:solidFill>
                  <a:schemeClr val="bg1"/>
                </a:solidFill>
                <a:latin typeface="Trebuchet MS"/>
                <a:cs typeface="Trebuchet MS"/>
              </a:rPr>
              <a:t>you'll</a:t>
            </a:r>
            <a:r>
              <a:rPr sz="212" spc="-6" dirty="0">
                <a:solidFill>
                  <a:schemeClr val="bg1"/>
                </a:solidFill>
                <a:latin typeface="Trebuchet MS"/>
                <a:cs typeface="Trebuchet MS"/>
              </a:rPr>
              <a:t> </a:t>
            </a:r>
            <a:r>
              <a:rPr sz="212" spc="12" dirty="0">
                <a:solidFill>
                  <a:schemeClr val="bg1"/>
                </a:solidFill>
                <a:latin typeface="Trebuchet MS"/>
                <a:cs typeface="Trebuchet MS"/>
              </a:rPr>
              <a:t>be</a:t>
            </a:r>
            <a:r>
              <a:rPr sz="212" spc="-6" dirty="0">
                <a:solidFill>
                  <a:schemeClr val="bg1"/>
                </a:solidFill>
                <a:latin typeface="Trebuchet MS"/>
                <a:cs typeface="Trebuchet MS"/>
              </a:rPr>
              <a:t> </a:t>
            </a:r>
            <a:r>
              <a:rPr sz="212" spc="9" dirty="0">
                <a:solidFill>
                  <a:schemeClr val="bg1"/>
                </a:solidFill>
                <a:latin typeface="Trebuchet MS"/>
                <a:cs typeface="Trebuchet MS"/>
              </a:rPr>
              <a:t>focusing</a:t>
            </a:r>
            <a:r>
              <a:rPr sz="212" spc="-6" dirty="0">
                <a:solidFill>
                  <a:schemeClr val="bg1"/>
                </a:solidFill>
                <a:latin typeface="Trebuchet MS"/>
                <a:cs typeface="Trebuchet MS"/>
              </a:rPr>
              <a:t> </a:t>
            </a:r>
            <a:r>
              <a:rPr sz="212" spc="15" dirty="0">
                <a:solidFill>
                  <a:schemeClr val="bg1"/>
                </a:solidFill>
                <a:latin typeface="Trebuchet MS"/>
                <a:cs typeface="Trebuchet MS"/>
              </a:rPr>
              <a:t>on</a:t>
            </a:r>
            <a:r>
              <a:rPr sz="212" spc="-6" dirty="0">
                <a:solidFill>
                  <a:schemeClr val="bg1"/>
                </a:solidFill>
                <a:latin typeface="Trebuchet MS"/>
                <a:cs typeface="Trebuchet MS"/>
              </a:rPr>
              <a:t> </a:t>
            </a:r>
            <a:r>
              <a:rPr sz="212" spc="9" dirty="0">
                <a:solidFill>
                  <a:schemeClr val="bg1"/>
                </a:solidFill>
                <a:latin typeface="Trebuchet MS"/>
                <a:cs typeface="Trebuchet MS"/>
              </a:rPr>
              <a:t>solving</a:t>
            </a:r>
            <a:r>
              <a:rPr sz="212" spc="-6" dirty="0">
                <a:solidFill>
                  <a:schemeClr val="bg1"/>
                </a:solidFill>
                <a:latin typeface="Trebuchet MS"/>
                <a:cs typeface="Trebuchet MS"/>
              </a:rPr>
              <a:t> </a:t>
            </a:r>
            <a:r>
              <a:rPr sz="212" dirty="0">
                <a:solidFill>
                  <a:schemeClr val="bg1"/>
                </a:solidFill>
                <a:latin typeface="Trebuchet MS"/>
                <a:cs typeface="Trebuchet MS"/>
              </a:rPr>
              <a:t>in </a:t>
            </a:r>
            <a:r>
              <a:rPr sz="212" spc="-55" dirty="0">
                <a:solidFill>
                  <a:schemeClr val="bg1"/>
                </a:solidFill>
                <a:latin typeface="Trebuchet MS"/>
                <a:cs typeface="Trebuchet MS"/>
              </a:rPr>
              <a:t> </a:t>
            </a:r>
            <a:r>
              <a:rPr sz="212" spc="3" dirty="0">
                <a:solidFill>
                  <a:schemeClr val="bg1"/>
                </a:solidFill>
                <a:latin typeface="Trebuchet MS"/>
                <a:cs typeface="Trebuchet MS"/>
              </a:rPr>
              <a:t>the</a:t>
            </a:r>
            <a:r>
              <a:rPr sz="212" spc="-9" dirty="0">
                <a:solidFill>
                  <a:schemeClr val="bg1"/>
                </a:solidFill>
                <a:latin typeface="Trebuchet MS"/>
                <a:cs typeface="Trebuchet MS"/>
              </a:rPr>
              <a:t> </a:t>
            </a:r>
            <a:r>
              <a:rPr sz="212" spc="6" dirty="0">
                <a:solidFill>
                  <a:schemeClr val="bg1"/>
                </a:solidFill>
                <a:latin typeface="Trebuchet MS"/>
                <a:cs typeface="Trebuchet MS"/>
              </a:rPr>
              <a:t>brainstorming</a:t>
            </a:r>
            <a:r>
              <a:rPr sz="212" spc="-6" dirty="0">
                <a:solidFill>
                  <a:schemeClr val="bg1"/>
                </a:solidFill>
                <a:latin typeface="Trebuchet MS"/>
                <a:cs typeface="Trebuchet MS"/>
              </a:rPr>
              <a:t> </a:t>
            </a:r>
            <a:r>
              <a:rPr sz="212" spc="9" dirty="0">
                <a:solidFill>
                  <a:schemeClr val="bg1"/>
                </a:solidFill>
                <a:latin typeface="Trebuchet MS"/>
                <a:cs typeface="Trebuchet MS"/>
              </a:rPr>
              <a:t>session.</a:t>
            </a:r>
            <a:endParaRPr sz="212">
              <a:solidFill>
                <a:schemeClr val="bg1"/>
              </a:solidFill>
              <a:latin typeface="Trebuchet MS"/>
              <a:cs typeface="Trebuchet MS"/>
            </a:endParaRPr>
          </a:p>
        </p:txBody>
      </p:sp>
      <p:sp>
        <p:nvSpPr>
          <p:cNvPr id="24" name="object 24"/>
          <p:cNvSpPr txBox="1"/>
          <p:nvPr/>
        </p:nvSpPr>
        <p:spPr>
          <a:xfrm>
            <a:off x="1353036" y="1713674"/>
            <a:ext cx="680842" cy="323492"/>
          </a:xfrm>
          <a:prstGeom prst="rect">
            <a:avLst/>
          </a:prstGeom>
        </p:spPr>
        <p:txBody>
          <a:bodyPr vert="horz" wrap="square" lIns="0" tIns="42360" rIns="0" bIns="0" rtlCol="0">
            <a:spAutoFit/>
          </a:bodyPr>
          <a:lstStyle/>
          <a:p>
            <a:pPr marL="7701">
              <a:spcBef>
                <a:spcPts val="334"/>
              </a:spcBef>
            </a:pPr>
            <a:r>
              <a:rPr sz="364" b="1" spc="6" dirty="0">
                <a:solidFill>
                  <a:schemeClr val="bg1"/>
                </a:solidFill>
                <a:latin typeface="Trebuchet MS"/>
                <a:cs typeface="Trebuchet MS"/>
              </a:rPr>
              <a:t>Before</a:t>
            </a:r>
            <a:r>
              <a:rPr sz="364" b="1" spc="-12" dirty="0">
                <a:solidFill>
                  <a:schemeClr val="bg1"/>
                </a:solidFill>
                <a:latin typeface="Trebuchet MS"/>
                <a:cs typeface="Trebuchet MS"/>
              </a:rPr>
              <a:t> </a:t>
            </a:r>
            <a:r>
              <a:rPr sz="364" b="1" spc="9" dirty="0">
                <a:solidFill>
                  <a:schemeClr val="bg1"/>
                </a:solidFill>
                <a:latin typeface="Trebuchet MS"/>
                <a:cs typeface="Trebuchet MS"/>
              </a:rPr>
              <a:t>you</a:t>
            </a:r>
            <a:r>
              <a:rPr sz="364" b="1" spc="-12" dirty="0">
                <a:solidFill>
                  <a:schemeClr val="bg1"/>
                </a:solidFill>
                <a:latin typeface="Trebuchet MS"/>
                <a:cs typeface="Trebuchet MS"/>
              </a:rPr>
              <a:t> </a:t>
            </a:r>
            <a:r>
              <a:rPr sz="364" b="1" spc="3" dirty="0">
                <a:solidFill>
                  <a:schemeClr val="bg1"/>
                </a:solidFill>
                <a:latin typeface="Trebuchet MS"/>
                <a:cs typeface="Trebuchet MS"/>
              </a:rPr>
              <a:t>collaborate</a:t>
            </a:r>
            <a:endParaRPr sz="364">
              <a:solidFill>
                <a:schemeClr val="bg1"/>
              </a:solidFill>
              <a:latin typeface="Trebuchet MS"/>
              <a:cs typeface="Trebuchet MS"/>
            </a:endParaRPr>
          </a:p>
          <a:p>
            <a:pPr marL="10397" marR="3081">
              <a:lnSpc>
                <a:spcPct val="107800"/>
              </a:lnSpc>
              <a:spcBef>
                <a:spcPts val="185"/>
              </a:spcBef>
            </a:pPr>
            <a:r>
              <a:rPr sz="273" spc="30" dirty="0">
                <a:solidFill>
                  <a:schemeClr val="bg1"/>
                </a:solidFill>
                <a:latin typeface="Trebuchet MS"/>
                <a:cs typeface="Trebuchet MS"/>
              </a:rPr>
              <a:t>A</a:t>
            </a:r>
            <a:r>
              <a:rPr sz="273" spc="-9" dirty="0">
                <a:solidFill>
                  <a:schemeClr val="bg1"/>
                </a:solidFill>
                <a:latin typeface="Trebuchet MS"/>
                <a:cs typeface="Trebuchet MS"/>
              </a:rPr>
              <a:t> </a:t>
            </a:r>
            <a:r>
              <a:rPr sz="273" spc="-15" dirty="0">
                <a:solidFill>
                  <a:schemeClr val="bg1"/>
                </a:solidFill>
                <a:latin typeface="Trebuchet MS"/>
                <a:cs typeface="Trebuchet MS"/>
              </a:rPr>
              <a:t>little</a:t>
            </a:r>
            <a:r>
              <a:rPr sz="273" spc="-9" dirty="0">
                <a:solidFill>
                  <a:schemeClr val="bg1"/>
                </a:solidFill>
                <a:latin typeface="Trebuchet MS"/>
                <a:cs typeface="Trebuchet MS"/>
              </a:rPr>
              <a:t> bit </a:t>
            </a:r>
            <a:r>
              <a:rPr sz="273" dirty="0">
                <a:solidFill>
                  <a:schemeClr val="bg1"/>
                </a:solidFill>
                <a:latin typeface="Trebuchet MS"/>
                <a:cs typeface="Trebuchet MS"/>
              </a:rPr>
              <a:t>of</a:t>
            </a:r>
            <a:r>
              <a:rPr sz="273" spc="-9" dirty="0">
                <a:solidFill>
                  <a:schemeClr val="bg1"/>
                </a:solidFill>
                <a:latin typeface="Trebuchet MS"/>
                <a:cs typeface="Trebuchet MS"/>
              </a:rPr>
              <a:t> </a:t>
            </a:r>
            <a:r>
              <a:rPr sz="273" spc="3" dirty="0">
                <a:solidFill>
                  <a:schemeClr val="bg1"/>
                </a:solidFill>
                <a:latin typeface="Trebuchet MS"/>
                <a:cs typeface="Trebuchet MS"/>
              </a:rPr>
              <a:t>preparation</a:t>
            </a:r>
            <a:r>
              <a:rPr sz="273" spc="-9" dirty="0">
                <a:solidFill>
                  <a:schemeClr val="bg1"/>
                </a:solidFill>
                <a:latin typeface="Trebuchet MS"/>
                <a:cs typeface="Trebuchet MS"/>
              </a:rPr>
              <a:t> </a:t>
            </a:r>
            <a:r>
              <a:rPr sz="273" spc="21" dirty="0">
                <a:solidFill>
                  <a:schemeClr val="bg1"/>
                </a:solidFill>
                <a:latin typeface="Trebuchet MS"/>
                <a:cs typeface="Trebuchet MS"/>
              </a:rPr>
              <a:t>goes</a:t>
            </a:r>
            <a:r>
              <a:rPr sz="273" spc="-9" dirty="0">
                <a:solidFill>
                  <a:schemeClr val="bg1"/>
                </a:solidFill>
                <a:latin typeface="Trebuchet MS"/>
                <a:cs typeface="Trebuchet MS"/>
              </a:rPr>
              <a:t> </a:t>
            </a:r>
            <a:r>
              <a:rPr sz="273" spc="9" dirty="0">
                <a:solidFill>
                  <a:schemeClr val="bg1"/>
                </a:solidFill>
                <a:latin typeface="Trebuchet MS"/>
                <a:cs typeface="Trebuchet MS"/>
              </a:rPr>
              <a:t>a</a:t>
            </a:r>
            <a:r>
              <a:rPr sz="273" spc="-9" dirty="0">
                <a:solidFill>
                  <a:schemeClr val="bg1"/>
                </a:solidFill>
                <a:latin typeface="Trebuchet MS"/>
                <a:cs typeface="Trebuchet MS"/>
              </a:rPr>
              <a:t> </a:t>
            </a:r>
            <a:r>
              <a:rPr sz="273" spc="9" dirty="0">
                <a:solidFill>
                  <a:schemeClr val="bg1"/>
                </a:solidFill>
                <a:latin typeface="Trebuchet MS"/>
                <a:cs typeface="Trebuchet MS"/>
              </a:rPr>
              <a:t>long</a:t>
            </a:r>
            <a:r>
              <a:rPr sz="273" spc="-9" dirty="0">
                <a:solidFill>
                  <a:schemeClr val="bg1"/>
                </a:solidFill>
                <a:latin typeface="Trebuchet MS"/>
                <a:cs typeface="Trebuchet MS"/>
              </a:rPr>
              <a:t> </a:t>
            </a:r>
            <a:r>
              <a:rPr sz="273" spc="6" dirty="0">
                <a:solidFill>
                  <a:schemeClr val="bg1"/>
                </a:solidFill>
                <a:latin typeface="Trebuchet MS"/>
                <a:cs typeface="Trebuchet MS"/>
              </a:rPr>
              <a:t>way  </a:t>
            </a:r>
            <a:r>
              <a:rPr sz="273" spc="-6" dirty="0">
                <a:solidFill>
                  <a:schemeClr val="bg1"/>
                </a:solidFill>
                <a:latin typeface="Trebuchet MS"/>
                <a:cs typeface="Trebuchet MS"/>
              </a:rPr>
              <a:t>with </a:t>
            </a:r>
            <a:r>
              <a:rPr sz="273" dirty="0">
                <a:solidFill>
                  <a:schemeClr val="bg1"/>
                </a:solidFill>
                <a:latin typeface="Trebuchet MS"/>
                <a:cs typeface="Trebuchet MS"/>
              </a:rPr>
              <a:t>this </a:t>
            </a:r>
            <a:r>
              <a:rPr sz="273" spc="9" dirty="0">
                <a:solidFill>
                  <a:schemeClr val="bg1"/>
                </a:solidFill>
                <a:latin typeface="Trebuchet MS"/>
                <a:cs typeface="Trebuchet MS"/>
              </a:rPr>
              <a:t>session. </a:t>
            </a:r>
            <a:r>
              <a:rPr sz="273" spc="3" dirty="0">
                <a:solidFill>
                  <a:schemeClr val="bg1"/>
                </a:solidFill>
                <a:latin typeface="Trebuchet MS"/>
                <a:cs typeface="Trebuchet MS"/>
              </a:rPr>
              <a:t>Here’s </a:t>
            </a:r>
            <a:r>
              <a:rPr sz="273" dirty="0">
                <a:solidFill>
                  <a:schemeClr val="bg1"/>
                </a:solidFill>
                <a:latin typeface="Trebuchet MS"/>
                <a:cs typeface="Trebuchet MS"/>
              </a:rPr>
              <a:t>what </a:t>
            </a:r>
            <a:r>
              <a:rPr sz="273" spc="12" dirty="0">
                <a:solidFill>
                  <a:schemeClr val="bg1"/>
                </a:solidFill>
                <a:latin typeface="Trebuchet MS"/>
                <a:cs typeface="Trebuchet MS"/>
              </a:rPr>
              <a:t>you need </a:t>
            </a:r>
            <a:r>
              <a:rPr sz="273" spc="15" dirty="0">
                <a:solidFill>
                  <a:schemeClr val="bg1"/>
                </a:solidFill>
                <a:latin typeface="Trebuchet MS"/>
                <a:cs typeface="Trebuchet MS"/>
              </a:rPr>
              <a:t> </a:t>
            </a:r>
            <a:r>
              <a:rPr sz="273" spc="-3" dirty="0">
                <a:solidFill>
                  <a:schemeClr val="bg1"/>
                </a:solidFill>
                <a:latin typeface="Trebuchet MS"/>
                <a:cs typeface="Trebuchet MS"/>
              </a:rPr>
              <a:t>to</a:t>
            </a:r>
            <a:r>
              <a:rPr sz="273" spc="-12" dirty="0">
                <a:solidFill>
                  <a:schemeClr val="bg1"/>
                </a:solidFill>
                <a:latin typeface="Trebuchet MS"/>
                <a:cs typeface="Trebuchet MS"/>
              </a:rPr>
              <a:t> </a:t>
            </a:r>
            <a:r>
              <a:rPr sz="273" spc="15" dirty="0">
                <a:solidFill>
                  <a:schemeClr val="bg1"/>
                </a:solidFill>
                <a:latin typeface="Trebuchet MS"/>
                <a:cs typeface="Trebuchet MS"/>
              </a:rPr>
              <a:t>do</a:t>
            </a:r>
            <a:r>
              <a:rPr sz="273" spc="-9" dirty="0">
                <a:solidFill>
                  <a:schemeClr val="bg1"/>
                </a:solidFill>
                <a:latin typeface="Trebuchet MS"/>
                <a:cs typeface="Trebuchet MS"/>
              </a:rPr>
              <a:t> </a:t>
            </a:r>
            <a:r>
              <a:rPr sz="273" spc="-3" dirty="0">
                <a:solidFill>
                  <a:schemeClr val="bg1"/>
                </a:solidFill>
                <a:latin typeface="Trebuchet MS"/>
                <a:cs typeface="Trebuchet MS"/>
              </a:rPr>
              <a:t>to</a:t>
            </a:r>
            <a:r>
              <a:rPr sz="273" spc="-9" dirty="0">
                <a:solidFill>
                  <a:schemeClr val="bg1"/>
                </a:solidFill>
                <a:latin typeface="Trebuchet MS"/>
                <a:cs typeface="Trebuchet MS"/>
              </a:rPr>
              <a:t> </a:t>
            </a:r>
            <a:r>
              <a:rPr sz="273" spc="6" dirty="0">
                <a:solidFill>
                  <a:schemeClr val="bg1"/>
                </a:solidFill>
                <a:latin typeface="Trebuchet MS"/>
                <a:cs typeface="Trebuchet MS"/>
              </a:rPr>
              <a:t>get</a:t>
            </a:r>
            <a:r>
              <a:rPr sz="273" spc="-12" dirty="0">
                <a:solidFill>
                  <a:schemeClr val="bg1"/>
                </a:solidFill>
                <a:latin typeface="Trebuchet MS"/>
                <a:cs typeface="Trebuchet MS"/>
              </a:rPr>
              <a:t> </a:t>
            </a:r>
            <a:r>
              <a:rPr sz="273" spc="6" dirty="0">
                <a:solidFill>
                  <a:schemeClr val="bg1"/>
                </a:solidFill>
                <a:latin typeface="Trebuchet MS"/>
                <a:cs typeface="Trebuchet MS"/>
              </a:rPr>
              <a:t>going.</a:t>
            </a:r>
            <a:endParaRPr sz="273">
              <a:solidFill>
                <a:schemeClr val="bg1"/>
              </a:solidFill>
              <a:latin typeface="Trebuchet MS"/>
              <a:cs typeface="Trebuchet MS"/>
            </a:endParaRPr>
          </a:p>
          <a:p>
            <a:pPr marL="53139">
              <a:spcBef>
                <a:spcPts val="200"/>
              </a:spcBef>
            </a:pPr>
            <a:r>
              <a:rPr sz="243" b="1" spc="-15" dirty="0">
                <a:solidFill>
                  <a:schemeClr val="bg1"/>
                </a:solidFill>
                <a:latin typeface="Trebuchet MS"/>
                <a:cs typeface="Trebuchet MS"/>
              </a:rPr>
              <a:t>10</a:t>
            </a:r>
            <a:r>
              <a:rPr sz="243" b="1" spc="-9" dirty="0">
                <a:solidFill>
                  <a:schemeClr val="bg1"/>
                </a:solidFill>
                <a:latin typeface="Trebuchet MS"/>
                <a:cs typeface="Trebuchet MS"/>
              </a:rPr>
              <a:t> </a:t>
            </a:r>
            <a:r>
              <a:rPr sz="243" b="1" dirty="0">
                <a:solidFill>
                  <a:schemeClr val="bg1"/>
                </a:solidFill>
                <a:latin typeface="Trebuchet MS"/>
                <a:cs typeface="Trebuchet MS"/>
              </a:rPr>
              <a:t>minutes</a:t>
            </a:r>
            <a:endParaRPr sz="243">
              <a:solidFill>
                <a:schemeClr val="bg1"/>
              </a:solidFill>
              <a:latin typeface="Trebuchet MS"/>
              <a:cs typeface="Trebuchet MS"/>
            </a:endParaRPr>
          </a:p>
        </p:txBody>
      </p:sp>
      <p:sp>
        <p:nvSpPr>
          <p:cNvPr id="25" name="object 25"/>
          <p:cNvSpPr/>
          <p:nvPr/>
        </p:nvSpPr>
        <p:spPr>
          <a:xfrm>
            <a:off x="1363800" y="2696081"/>
            <a:ext cx="41590" cy="41590"/>
          </a:xfrm>
          <a:custGeom>
            <a:avLst/>
            <a:gdLst/>
            <a:ahLst/>
            <a:cxnLst/>
            <a:rect l="l" t="t" r="r" b="b"/>
            <a:pathLst>
              <a:path w="68580" h="68580">
                <a:moveTo>
                  <a:pt x="0" y="0"/>
                </a:moveTo>
                <a:lnTo>
                  <a:pt x="68523" y="0"/>
                </a:lnTo>
                <a:lnTo>
                  <a:pt x="68523" y="68523"/>
                </a:lnTo>
                <a:lnTo>
                  <a:pt x="0" y="68523"/>
                </a:lnTo>
                <a:lnTo>
                  <a:pt x="0" y="0"/>
                </a:lnTo>
                <a:close/>
              </a:path>
            </a:pathLst>
          </a:custGeom>
          <a:ln w="5405">
            <a:solidFill>
              <a:srgbClr val="EFA7D7"/>
            </a:solidFill>
          </a:ln>
        </p:spPr>
        <p:txBody>
          <a:bodyPr wrap="square" lIns="0" tIns="0" rIns="0" bIns="0" rtlCol="0"/>
          <a:lstStyle/>
          <a:p>
            <a:endParaRPr sz="1092">
              <a:solidFill>
                <a:schemeClr val="bg1"/>
              </a:solidFill>
            </a:endParaRPr>
          </a:p>
        </p:txBody>
      </p:sp>
      <p:sp>
        <p:nvSpPr>
          <p:cNvPr id="26" name="object 26"/>
          <p:cNvSpPr txBox="1"/>
          <p:nvPr/>
        </p:nvSpPr>
        <p:spPr>
          <a:xfrm>
            <a:off x="1354721" y="2686329"/>
            <a:ext cx="784432" cy="113856"/>
          </a:xfrm>
          <a:prstGeom prst="rect">
            <a:avLst/>
          </a:prstGeom>
        </p:spPr>
        <p:txBody>
          <a:bodyPr vert="horz" wrap="square" lIns="0" tIns="10012" rIns="0" bIns="0" rtlCol="0">
            <a:spAutoFit/>
          </a:bodyPr>
          <a:lstStyle/>
          <a:p>
            <a:pPr marL="23104">
              <a:lnSpc>
                <a:spcPts val="255"/>
              </a:lnSpc>
              <a:spcBef>
                <a:spcPts val="79"/>
              </a:spcBef>
            </a:pPr>
            <a:r>
              <a:rPr sz="152" b="1" spc="12" dirty="0">
                <a:solidFill>
                  <a:schemeClr val="bg1"/>
                </a:solidFill>
                <a:latin typeface="Trebuchet MS"/>
                <a:cs typeface="Trebuchet MS"/>
              </a:rPr>
              <a:t>C     </a:t>
            </a:r>
            <a:r>
              <a:rPr sz="152" b="1" spc="52" dirty="0">
                <a:solidFill>
                  <a:schemeClr val="bg1"/>
                </a:solidFill>
                <a:latin typeface="Trebuchet MS"/>
                <a:cs typeface="Trebuchet MS"/>
              </a:rPr>
              <a:t> </a:t>
            </a:r>
            <a:r>
              <a:rPr sz="318" b="1" spc="4" baseline="15873" dirty="0">
                <a:solidFill>
                  <a:schemeClr val="bg1"/>
                </a:solidFill>
                <a:latin typeface="Trebuchet MS"/>
                <a:cs typeface="Trebuchet MS"/>
              </a:rPr>
              <a:t>Learn</a:t>
            </a:r>
            <a:r>
              <a:rPr sz="318" b="1" spc="-9" baseline="15873" dirty="0">
                <a:solidFill>
                  <a:schemeClr val="bg1"/>
                </a:solidFill>
                <a:latin typeface="Trebuchet MS"/>
                <a:cs typeface="Trebuchet MS"/>
              </a:rPr>
              <a:t> </a:t>
            </a:r>
            <a:r>
              <a:rPr sz="318" b="1" spc="13" baseline="15873" dirty="0">
                <a:solidFill>
                  <a:schemeClr val="bg1"/>
                </a:solidFill>
                <a:latin typeface="Trebuchet MS"/>
                <a:cs typeface="Trebuchet MS"/>
              </a:rPr>
              <a:t>how</a:t>
            </a:r>
            <a:r>
              <a:rPr sz="318" b="1" spc="-4" baseline="15873" dirty="0">
                <a:solidFill>
                  <a:schemeClr val="bg1"/>
                </a:solidFill>
                <a:latin typeface="Trebuchet MS"/>
                <a:cs typeface="Trebuchet MS"/>
              </a:rPr>
              <a:t> </a:t>
            </a:r>
            <a:r>
              <a:rPr sz="318" b="1" spc="4" baseline="15873" dirty="0">
                <a:solidFill>
                  <a:schemeClr val="bg1"/>
                </a:solidFill>
                <a:latin typeface="Trebuchet MS"/>
                <a:cs typeface="Trebuchet MS"/>
              </a:rPr>
              <a:t>to</a:t>
            </a:r>
            <a:r>
              <a:rPr sz="318" b="1" spc="-9" baseline="15873" dirty="0">
                <a:solidFill>
                  <a:schemeClr val="bg1"/>
                </a:solidFill>
                <a:latin typeface="Trebuchet MS"/>
                <a:cs typeface="Trebuchet MS"/>
              </a:rPr>
              <a:t> </a:t>
            </a:r>
            <a:r>
              <a:rPr sz="318" b="1" spc="13" baseline="15873" dirty="0">
                <a:solidFill>
                  <a:schemeClr val="bg1"/>
                </a:solidFill>
                <a:latin typeface="Trebuchet MS"/>
                <a:cs typeface="Trebuchet MS"/>
              </a:rPr>
              <a:t>use</a:t>
            </a:r>
            <a:r>
              <a:rPr sz="318" b="1" spc="-9" baseline="15873" dirty="0">
                <a:solidFill>
                  <a:schemeClr val="bg1"/>
                </a:solidFill>
                <a:latin typeface="Trebuchet MS"/>
                <a:cs typeface="Trebuchet MS"/>
              </a:rPr>
              <a:t> </a:t>
            </a:r>
            <a:r>
              <a:rPr sz="318" b="1" baseline="15873" dirty="0">
                <a:solidFill>
                  <a:schemeClr val="bg1"/>
                </a:solidFill>
                <a:latin typeface="Trebuchet MS"/>
                <a:cs typeface="Trebuchet MS"/>
              </a:rPr>
              <a:t>the</a:t>
            </a:r>
            <a:r>
              <a:rPr sz="318" b="1" spc="-9" baseline="15873" dirty="0">
                <a:solidFill>
                  <a:schemeClr val="bg1"/>
                </a:solidFill>
                <a:latin typeface="Trebuchet MS"/>
                <a:cs typeface="Trebuchet MS"/>
              </a:rPr>
              <a:t> </a:t>
            </a:r>
            <a:r>
              <a:rPr sz="318" b="1" baseline="15873" dirty="0">
                <a:solidFill>
                  <a:schemeClr val="bg1"/>
                </a:solidFill>
                <a:latin typeface="Trebuchet MS"/>
                <a:cs typeface="Trebuchet MS"/>
              </a:rPr>
              <a:t>facilitation</a:t>
            </a:r>
            <a:r>
              <a:rPr sz="318" b="1" spc="-9" baseline="15873" dirty="0">
                <a:solidFill>
                  <a:schemeClr val="bg1"/>
                </a:solidFill>
                <a:latin typeface="Trebuchet MS"/>
                <a:cs typeface="Trebuchet MS"/>
              </a:rPr>
              <a:t> </a:t>
            </a:r>
            <a:r>
              <a:rPr sz="318" b="1" spc="9" baseline="15873" dirty="0">
                <a:solidFill>
                  <a:schemeClr val="bg1"/>
                </a:solidFill>
                <a:latin typeface="Trebuchet MS"/>
                <a:cs typeface="Trebuchet MS"/>
              </a:rPr>
              <a:t>tools</a:t>
            </a:r>
            <a:endParaRPr sz="318" baseline="15873">
              <a:solidFill>
                <a:schemeClr val="bg1"/>
              </a:solidFill>
              <a:latin typeface="Trebuchet MS"/>
              <a:cs typeface="Trebuchet MS"/>
            </a:endParaRPr>
          </a:p>
          <a:p>
            <a:pPr marL="85484"/>
            <a:r>
              <a:rPr sz="212" spc="18" dirty="0">
                <a:solidFill>
                  <a:schemeClr val="bg1"/>
                </a:solidFill>
                <a:latin typeface="Trebuchet MS"/>
                <a:cs typeface="Trebuchet MS"/>
              </a:rPr>
              <a:t>Use</a:t>
            </a:r>
            <a:r>
              <a:rPr sz="212" spc="-9" dirty="0">
                <a:solidFill>
                  <a:schemeClr val="bg1"/>
                </a:solidFill>
                <a:latin typeface="Trebuchet MS"/>
                <a:cs typeface="Trebuchet MS"/>
              </a:rPr>
              <a:t> </a:t>
            </a:r>
            <a:r>
              <a:rPr sz="212" spc="3" dirty="0">
                <a:solidFill>
                  <a:schemeClr val="bg1"/>
                </a:solidFill>
                <a:latin typeface="Trebuchet MS"/>
                <a:cs typeface="Trebuchet MS"/>
              </a:rPr>
              <a:t>the</a:t>
            </a:r>
            <a:r>
              <a:rPr sz="212" spc="-9" dirty="0">
                <a:solidFill>
                  <a:schemeClr val="bg1"/>
                </a:solidFill>
                <a:latin typeface="Trebuchet MS"/>
                <a:cs typeface="Trebuchet MS"/>
              </a:rPr>
              <a:t> </a:t>
            </a:r>
            <a:r>
              <a:rPr sz="212" dirty="0">
                <a:solidFill>
                  <a:schemeClr val="bg1"/>
                </a:solidFill>
                <a:latin typeface="Trebuchet MS"/>
                <a:cs typeface="Trebuchet MS"/>
              </a:rPr>
              <a:t>Facilitation</a:t>
            </a:r>
            <a:r>
              <a:rPr sz="212" spc="-9" dirty="0">
                <a:solidFill>
                  <a:schemeClr val="bg1"/>
                </a:solidFill>
                <a:latin typeface="Trebuchet MS"/>
                <a:cs typeface="Trebuchet MS"/>
              </a:rPr>
              <a:t> </a:t>
            </a:r>
            <a:r>
              <a:rPr sz="212" spc="12" dirty="0">
                <a:solidFill>
                  <a:schemeClr val="bg1"/>
                </a:solidFill>
                <a:latin typeface="Trebuchet MS"/>
                <a:cs typeface="Trebuchet MS"/>
              </a:rPr>
              <a:t>Superpowers</a:t>
            </a:r>
            <a:r>
              <a:rPr sz="212" spc="-6" dirty="0">
                <a:solidFill>
                  <a:schemeClr val="bg1"/>
                </a:solidFill>
                <a:latin typeface="Trebuchet MS"/>
                <a:cs typeface="Trebuchet MS"/>
              </a:rPr>
              <a:t> </a:t>
            </a:r>
            <a:r>
              <a:rPr sz="212" dirty="0">
                <a:solidFill>
                  <a:schemeClr val="bg1"/>
                </a:solidFill>
                <a:latin typeface="Trebuchet MS"/>
                <a:cs typeface="Trebuchet MS"/>
              </a:rPr>
              <a:t>to</a:t>
            </a:r>
            <a:r>
              <a:rPr sz="212" spc="-9" dirty="0">
                <a:solidFill>
                  <a:schemeClr val="bg1"/>
                </a:solidFill>
                <a:latin typeface="Trebuchet MS"/>
                <a:cs typeface="Trebuchet MS"/>
              </a:rPr>
              <a:t> </a:t>
            </a:r>
            <a:r>
              <a:rPr sz="212" spc="3" dirty="0">
                <a:solidFill>
                  <a:schemeClr val="bg1"/>
                </a:solidFill>
                <a:latin typeface="Trebuchet MS"/>
                <a:cs typeface="Trebuchet MS"/>
              </a:rPr>
              <a:t>run</a:t>
            </a:r>
            <a:r>
              <a:rPr sz="212" spc="-9" dirty="0">
                <a:solidFill>
                  <a:schemeClr val="bg1"/>
                </a:solidFill>
                <a:latin typeface="Trebuchet MS"/>
                <a:cs typeface="Trebuchet MS"/>
              </a:rPr>
              <a:t> </a:t>
            </a:r>
            <a:r>
              <a:rPr sz="212" spc="9" dirty="0">
                <a:solidFill>
                  <a:schemeClr val="bg1"/>
                </a:solidFill>
                <a:latin typeface="Trebuchet MS"/>
                <a:cs typeface="Trebuchet MS"/>
              </a:rPr>
              <a:t>a</a:t>
            </a:r>
            <a:r>
              <a:rPr sz="212" spc="-6" dirty="0">
                <a:solidFill>
                  <a:schemeClr val="bg1"/>
                </a:solidFill>
                <a:latin typeface="Trebuchet MS"/>
                <a:cs typeface="Trebuchet MS"/>
              </a:rPr>
              <a:t> </a:t>
            </a:r>
            <a:r>
              <a:rPr sz="212" spc="12" dirty="0">
                <a:solidFill>
                  <a:schemeClr val="bg1"/>
                </a:solidFill>
                <a:latin typeface="Trebuchet MS"/>
                <a:cs typeface="Trebuchet MS"/>
              </a:rPr>
              <a:t>happy</a:t>
            </a:r>
            <a:r>
              <a:rPr sz="212" spc="-9" dirty="0">
                <a:solidFill>
                  <a:schemeClr val="bg1"/>
                </a:solidFill>
                <a:latin typeface="Trebuchet MS"/>
                <a:cs typeface="Trebuchet MS"/>
              </a:rPr>
              <a:t> </a:t>
            </a:r>
            <a:r>
              <a:rPr sz="212" spc="12" dirty="0">
                <a:solidFill>
                  <a:schemeClr val="bg1"/>
                </a:solidFill>
                <a:latin typeface="Trebuchet MS"/>
                <a:cs typeface="Trebuchet MS"/>
              </a:rPr>
              <a:t>and</a:t>
            </a:r>
            <a:endParaRPr sz="212">
              <a:solidFill>
                <a:schemeClr val="bg1"/>
              </a:solidFill>
              <a:latin typeface="Trebuchet MS"/>
              <a:cs typeface="Trebuchet MS"/>
            </a:endParaRPr>
          </a:p>
          <a:p>
            <a:pPr marL="85484">
              <a:spcBef>
                <a:spcPts val="27"/>
              </a:spcBef>
            </a:pPr>
            <a:r>
              <a:rPr sz="212" spc="6" dirty="0">
                <a:solidFill>
                  <a:schemeClr val="bg1"/>
                </a:solidFill>
                <a:latin typeface="Trebuchet MS"/>
                <a:cs typeface="Trebuchet MS"/>
              </a:rPr>
              <a:t>productive</a:t>
            </a:r>
            <a:r>
              <a:rPr sz="212" spc="-6" dirty="0">
                <a:solidFill>
                  <a:schemeClr val="bg1"/>
                </a:solidFill>
                <a:latin typeface="Trebuchet MS"/>
                <a:cs typeface="Trebuchet MS"/>
              </a:rPr>
              <a:t> </a:t>
            </a:r>
            <a:r>
              <a:rPr sz="212" spc="9" dirty="0">
                <a:solidFill>
                  <a:schemeClr val="bg1"/>
                </a:solidFill>
                <a:latin typeface="Trebuchet MS"/>
                <a:cs typeface="Trebuchet MS"/>
              </a:rPr>
              <a:t>session.</a:t>
            </a:r>
            <a:endParaRPr sz="212">
              <a:solidFill>
                <a:schemeClr val="bg1"/>
              </a:solidFill>
              <a:latin typeface="Trebuchet MS"/>
              <a:cs typeface="Trebuchet MS"/>
            </a:endParaRPr>
          </a:p>
        </p:txBody>
      </p:sp>
      <p:grpSp>
        <p:nvGrpSpPr>
          <p:cNvPr id="27" name="object 27"/>
          <p:cNvGrpSpPr/>
          <p:nvPr/>
        </p:nvGrpSpPr>
        <p:grpSpPr>
          <a:xfrm>
            <a:off x="1365007" y="1999885"/>
            <a:ext cx="378160" cy="865686"/>
            <a:chOff x="2240830" y="951799"/>
            <a:chExt cx="623570" cy="1427480"/>
          </a:xfrm>
        </p:grpSpPr>
        <p:sp>
          <p:nvSpPr>
            <p:cNvPr id="28" name="object 28"/>
            <p:cNvSpPr/>
            <p:nvPr/>
          </p:nvSpPr>
          <p:spPr>
            <a:xfrm>
              <a:off x="2240826" y="951799"/>
              <a:ext cx="48260" cy="53340"/>
            </a:xfrm>
            <a:custGeom>
              <a:avLst/>
              <a:gdLst/>
              <a:ahLst/>
              <a:cxnLst/>
              <a:rect l="l" t="t" r="r" b="b"/>
              <a:pathLst>
                <a:path w="48260" h="53340">
                  <a:moveTo>
                    <a:pt x="26657" y="16878"/>
                  </a:moveTo>
                  <a:lnTo>
                    <a:pt x="25425" y="15633"/>
                  </a:lnTo>
                  <a:lnTo>
                    <a:pt x="23901" y="15633"/>
                  </a:lnTo>
                  <a:lnTo>
                    <a:pt x="22377" y="15633"/>
                  </a:lnTo>
                  <a:lnTo>
                    <a:pt x="21145" y="16878"/>
                  </a:lnTo>
                  <a:lnTo>
                    <a:pt x="21145" y="31864"/>
                  </a:lnTo>
                  <a:lnTo>
                    <a:pt x="22377" y="33108"/>
                  </a:lnTo>
                  <a:lnTo>
                    <a:pt x="25425" y="33108"/>
                  </a:lnTo>
                  <a:lnTo>
                    <a:pt x="26657" y="31864"/>
                  </a:lnTo>
                  <a:lnTo>
                    <a:pt x="26657" y="16878"/>
                  </a:lnTo>
                  <a:close/>
                </a:path>
                <a:path w="48260" h="53340">
                  <a:moveTo>
                    <a:pt x="47802" y="23533"/>
                  </a:moveTo>
                  <a:lnTo>
                    <a:pt x="45669" y="18148"/>
                  </a:lnTo>
                  <a:lnTo>
                    <a:pt x="42405" y="14287"/>
                  </a:lnTo>
                  <a:lnTo>
                    <a:pt x="42405" y="29425"/>
                  </a:lnTo>
                  <a:lnTo>
                    <a:pt x="40957" y="36626"/>
                  </a:lnTo>
                  <a:lnTo>
                    <a:pt x="36982" y="42506"/>
                  </a:lnTo>
                  <a:lnTo>
                    <a:pt x="31102" y="46482"/>
                  </a:lnTo>
                  <a:lnTo>
                    <a:pt x="23901" y="47929"/>
                  </a:lnTo>
                  <a:lnTo>
                    <a:pt x="16700" y="46482"/>
                  </a:lnTo>
                  <a:lnTo>
                    <a:pt x="10820" y="42506"/>
                  </a:lnTo>
                  <a:lnTo>
                    <a:pt x="6858" y="36626"/>
                  </a:lnTo>
                  <a:lnTo>
                    <a:pt x="5397" y="29425"/>
                  </a:lnTo>
                  <a:lnTo>
                    <a:pt x="6858" y="22225"/>
                  </a:lnTo>
                  <a:lnTo>
                    <a:pt x="10820" y="16344"/>
                  </a:lnTo>
                  <a:lnTo>
                    <a:pt x="16700" y="12382"/>
                  </a:lnTo>
                  <a:lnTo>
                    <a:pt x="23888" y="10922"/>
                  </a:lnTo>
                  <a:lnTo>
                    <a:pt x="31102" y="12382"/>
                  </a:lnTo>
                  <a:lnTo>
                    <a:pt x="36982" y="16344"/>
                  </a:lnTo>
                  <a:lnTo>
                    <a:pt x="40957" y="22225"/>
                  </a:lnTo>
                  <a:lnTo>
                    <a:pt x="42405" y="29425"/>
                  </a:lnTo>
                  <a:lnTo>
                    <a:pt x="42405" y="14287"/>
                  </a:lnTo>
                  <a:lnTo>
                    <a:pt x="42138" y="13970"/>
                  </a:lnTo>
                  <a:lnTo>
                    <a:pt x="43180" y="12661"/>
                  </a:lnTo>
                  <a:lnTo>
                    <a:pt x="42964" y="10922"/>
                  </a:lnTo>
                  <a:lnTo>
                    <a:pt x="39509" y="8242"/>
                  </a:lnTo>
                  <a:lnTo>
                    <a:pt x="37655" y="6794"/>
                  </a:lnTo>
                  <a:lnTo>
                    <a:pt x="35915" y="7010"/>
                  </a:lnTo>
                  <a:lnTo>
                    <a:pt x="34975" y="8242"/>
                  </a:lnTo>
                  <a:lnTo>
                    <a:pt x="32423" y="6908"/>
                  </a:lnTo>
                  <a:lnTo>
                    <a:pt x="29616" y="6019"/>
                  </a:lnTo>
                  <a:lnTo>
                    <a:pt x="26644" y="5676"/>
                  </a:lnTo>
                  <a:lnTo>
                    <a:pt x="26657" y="3683"/>
                  </a:lnTo>
                  <a:lnTo>
                    <a:pt x="28600" y="3683"/>
                  </a:lnTo>
                  <a:lnTo>
                    <a:pt x="29425" y="2857"/>
                  </a:lnTo>
                  <a:lnTo>
                    <a:pt x="29425" y="825"/>
                  </a:lnTo>
                  <a:lnTo>
                    <a:pt x="28600" y="0"/>
                  </a:lnTo>
                  <a:lnTo>
                    <a:pt x="19215" y="0"/>
                  </a:lnTo>
                  <a:lnTo>
                    <a:pt x="18389" y="825"/>
                  </a:lnTo>
                  <a:lnTo>
                    <a:pt x="18389" y="2857"/>
                  </a:lnTo>
                  <a:lnTo>
                    <a:pt x="19215" y="3683"/>
                  </a:lnTo>
                  <a:lnTo>
                    <a:pt x="21145" y="3683"/>
                  </a:lnTo>
                  <a:lnTo>
                    <a:pt x="21170" y="5676"/>
                  </a:lnTo>
                  <a:lnTo>
                    <a:pt x="12839" y="8242"/>
                  </a:lnTo>
                  <a:lnTo>
                    <a:pt x="6121" y="13462"/>
                  </a:lnTo>
                  <a:lnTo>
                    <a:pt x="1625" y="20726"/>
                  </a:lnTo>
                  <a:lnTo>
                    <a:pt x="0" y="29425"/>
                  </a:lnTo>
                  <a:lnTo>
                    <a:pt x="1879" y="38735"/>
                  </a:lnTo>
                  <a:lnTo>
                    <a:pt x="6997" y="46329"/>
                  </a:lnTo>
                  <a:lnTo>
                    <a:pt x="14592" y="51460"/>
                  </a:lnTo>
                  <a:lnTo>
                    <a:pt x="23901" y="53327"/>
                  </a:lnTo>
                  <a:lnTo>
                    <a:pt x="33210" y="51460"/>
                  </a:lnTo>
                  <a:lnTo>
                    <a:pt x="38430" y="47929"/>
                  </a:lnTo>
                  <a:lnTo>
                    <a:pt x="40805" y="46329"/>
                  </a:lnTo>
                  <a:lnTo>
                    <a:pt x="45935" y="38735"/>
                  </a:lnTo>
                  <a:lnTo>
                    <a:pt x="47802" y="29425"/>
                  </a:lnTo>
                  <a:lnTo>
                    <a:pt x="47802" y="23533"/>
                  </a:lnTo>
                  <a:close/>
                </a:path>
              </a:pathLst>
            </a:custGeom>
            <a:solidFill>
              <a:srgbClr val="2589A7"/>
            </a:solidFill>
          </p:spPr>
          <p:txBody>
            <a:bodyPr wrap="square" lIns="0" tIns="0" rIns="0" bIns="0" rtlCol="0"/>
            <a:lstStyle/>
            <a:p>
              <a:endParaRPr sz="1092">
                <a:solidFill>
                  <a:schemeClr val="bg1"/>
                </a:solidFill>
              </a:endParaRPr>
            </a:p>
          </p:txBody>
        </p:sp>
        <p:sp>
          <p:nvSpPr>
            <p:cNvPr id="29" name="object 29"/>
            <p:cNvSpPr/>
            <p:nvPr/>
          </p:nvSpPr>
          <p:spPr>
            <a:xfrm>
              <a:off x="2825337" y="2348443"/>
              <a:ext cx="39370" cy="31115"/>
            </a:xfrm>
            <a:custGeom>
              <a:avLst/>
              <a:gdLst/>
              <a:ahLst/>
              <a:cxnLst/>
              <a:rect l="l" t="t" r="r" b="b"/>
              <a:pathLst>
                <a:path w="39369" h="31114">
                  <a:moveTo>
                    <a:pt x="24555" y="30585"/>
                  </a:moveTo>
                  <a:lnTo>
                    <a:pt x="22522" y="30585"/>
                  </a:lnTo>
                  <a:lnTo>
                    <a:pt x="20015" y="28078"/>
                  </a:lnTo>
                  <a:lnTo>
                    <a:pt x="20015" y="26046"/>
                  </a:lnTo>
                  <a:lnTo>
                    <a:pt x="27558" y="18502"/>
                  </a:lnTo>
                  <a:lnTo>
                    <a:pt x="1437" y="18502"/>
                  </a:lnTo>
                  <a:lnTo>
                    <a:pt x="0" y="17065"/>
                  </a:lnTo>
                  <a:lnTo>
                    <a:pt x="0" y="13519"/>
                  </a:lnTo>
                  <a:lnTo>
                    <a:pt x="1437" y="12082"/>
                  </a:lnTo>
                  <a:lnTo>
                    <a:pt x="27558" y="12082"/>
                  </a:lnTo>
                  <a:lnTo>
                    <a:pt x="20015" y="4539"/>
                  </a:lnTo>
                  <a:lnTo>
                    <a:pt x="20015" y="2507"/>
                  </a:lnTo>
                  <a:lnTo>
                    <a:pt x="22522" y="0"/>
                  </a:lnTo>
                  <a:lnTo>
                    <a:pt x="24554" y="0"/>
                  </a:lnTo>
                  <a:lnTo>
                    <a:pt x="37577" y="13022"/>
                  </a:lnTo>
                  <a:lnTo>
                    <a:pt x="38831" y="14276"/>
                  </a:lnTo>
                  <a:lnTo>
                    <a:pt x="38831" y="16308"/>
                  </a:lnTo>
                  <a:lnTo>
                    <a:pt x="24555" y="30585"/>
                  </a:lnTo>
                  <a:close/>
                </a:path>
              </a:pathLst>
            </a:custGeom>
            <a:solidFill>
              <a:srgbClr val="1B6184"/>
            </a:solidFill>
          </p:spPr>
          <p:txBody>
            <a:bodyPr wrap="square" lIns="0" tIns="0" rIns="0" bIns="0" rtlCol="0"/>
            <a:lstStyle/>
            <a:p>
              <a:endParaRPr sz="1092">
                <a:solidFill>
                  <a:schemeClr val="bg1"/>
                </a:solidFill>
              </a:endParaRPr>
            </a:p>
          </p:txBody>
        </p:sp>
      </p:grpSp>
      <p:sp>
        <p:nvSpPr>
          <p:cNvPr id="30" name="object 30"/>
          <p:cNvSpPr txBox="1"/>
          <p:nvPr/>
        </p:nvSpPr>
        <p:spPr>
          <a:xfrm>
            <a:off x="1447913" y="2827153"/>
            <a:ext cx="179838" cy="43136"/>
          </a:xfrm>
          <a:prstGeom prst="rect">
            <a:avLst/>
          </a:prstGeom>
        </p:spPr>
        <p:txBody>
          <a:bodyPr vert="horz" wrap="square" lIns="0" tIns="10397" rIns="0" bIns="0" rtlCol="0">
            <a:spAutoFit/>
          </a:bodyPr>
          <a:lstStyle/>
          <a:p>
            <a:pPr marL="7701">
              <a:spcBef>
                <a:spcPts val="82"/>
              </a:spcBef>
            </a:pPr>
            <a:r>
              <a:rPr sz="212" b="1" spc="12" dirty="0">
                <a:solidFill>
                  <a:schemeClr val="bg1"/>
                </a:solidFill>
                <a:latin typeface="Trebuchet MS"/>
                <a:cs typeface="Trebuchet MS"/>
                <a:hlinkClick r:id="rId6">
                  <a:extLst>
                    <a:ext uri="{A12FA001-AC4F-418D-AE19-62706E023703}">
                      <ahyp:hlinkClr xmlns:ahyp="http://schemas.microsoft.com/office/drawing/2018/hyperlinkcolor" val="tx"/>
                    </a:ext>
                  </a:extLst>
                </a:hlinkClick>
              </a:rPr>
              <a:t>Open</a:t>
            </a:r>
            <a:r>
              <a:rPr sz="212" b="1" spc="-6" dirty="0">
                <a:solidFill>
                  <a:schemeClr val="bg1"/>
                </a:solidFill>
                <a:latin typeface="Trebuchet MS"/>
                <a:cs typeface="Trebuchet MS"/>
                <a:hlinkClick r:id="rId6">
                  <a:extLst>
                    <a:ext uri="{A12FA001-AC4F-418D-AE19-62706E023703}">
                      <ahyp:hlinkClr xmlns:ahyp="http://schemas.microsoft.com/office/drawing/2018/hyperlinkcolor" val="tx"/>
                    </a:ext>
                  </a:extLst>
                </a:hlinkClick>
              </a:rPr>
              <a:t> </a:t>
            </a:r>
            <a:r>
              <a:rPr sz="212" b="1" dirty="0">
                <a:solidFill>
                  <a:schemeClr val="bg1"/>
                </a:solidFill>
                <a:latin typeface="Trebuchet MS"/>
                <a:cs typeface="Trebuchet MS"/>
                <a:hlinkClick r:id="rId6">
                  <a:extLst>
                    <a:ext uri="{A12FA001-AC4F-418D-AE19-62706E023703}">
                      <ahyp:hlinkClr xmlns:ahyp="http://schemas.microsoft.com/office/drawing/2018/hyperlinkcolor" val="tx"/>
                    </a:ext>
                  </a:extLst>
                </a:hlinkClick>
              </a:rPr>
              <a:t>article</a:t>
            </a:r>
            <a:endParaRPr sz="212">
              <a:solidFill>
                <a:schemeClr val="bg1"/>
              </a:solidFill>
              <a:latin typeface="Trebuchet MS"/>
              <a:cs typeface="Trebuchet MS"/>
            </a:endParaRPr>
          </a:p>
        </p:txBody>
      </p:sp>
      <p:grpSp>
        <p:nvGrpSpPr>
          <p:cNvPr id="31" name="object 31"/>
          <p:cNvGrpSpPr/>
          <p:nvPr/>
        </p:nvGrpSpPr>
        <p:grpSpPr>
          <a:xfrm>
            <a:off x="1360607" y="1503145"/>
            <a:ext cx="2332500" cy="3925624"/>
            <a:chOff x="2233574" y="132695"/>
            <a:chExt cx="3846195" cy="6473190"/>
          </a:xfrm>
        </p:grpSpPr>
        <p:pic>
          <p:nvPicPr>
            <p:cNvPr id="32" name="object 32"/>
            <p:cNvPicPr/>
            <p:nvPr/>
          </p:nvPicPr>
          <p:blipFill>
            <a:blip r:embed="rId7" cstate="print"/>
            <a:stretch>
              <a:fillRect/>
            </a:stretch>
          </p:blipFill>
          <p:spPr>
            <a:xfrm>
              <a:off x="2365825" y="2314835"/>
              <a:ext cx="524583" cy="94986"/>
            </a:xfrm>
            <a:prstGeom prst="rect">
              <a:avLst/>
            </a:prstGeom>
          </p:spPr>
        </p:pic>
        <p:pic>
          <p:nvPicPr>
            <p:cNvPr id="33" name="object 33"/>
            <p:cNvPicPr/>
            <p:nvPr/>
          </p:nvPicPr>
          <p:blipFill>
            <a:blip r:embed="rId8" cstate="print"/>
            <a:stretch>
              <a:fillRect/>
            </a:stretch>
          </p:blipFill>
          <p:spPr>
            <a:xfrm>
              <a:off x="2233574" y="391340"/>
              <a:ext cx="101502" cy="101502"/>
            </a:xfrm>
            <a:prstGeom prst="rect">
              <a:avLst/>
            </a:prstGeom>
          </p:spPr>
        </p:pic>
        <p:sp>
          <p:nvSpPr>
            <p:cNvPr id="34" name="object 34"/>
            <p:cNvSpPr/>
            <p:nvPr/>
          </p:nvSpPr>
          <p:spPr>
            <a:xfrm>
              <a:off x="4056024" y="132979"/>
              <a:ext cx="2023110" cy="6472555"/>
            </a:xfrm>
            <a:custGeom>
              <a:avLst/>
              <a:gdLst/>
              <a:ahLst/>
              <a:cxnLst/>
              <a:rect l="l" t="t" r="r" b="b"/>
              <a:pathLst>
                <a:path w="2023110" h="6472555">
                  <a:moveTo>
                    <a:pt x="2022843" y="6470878"/>
                  </a:moveTo>
                  <a:lnTo>
                    <a:pt x="0" y="6470878"/>
                  </a:lnTo>
                  <a:lnTo>
                    <a:pt x="0" y="6472085"/>
                  </a:lnTo>
                  <a:lnTo>
                    <a:pt x="2022843" y="6472085"/>
                  </a:lnTo>
                  <a:lnTo>
                    <a:pt x="2022843" y="6470878"/>
                  </a:lnTo>
                  <a:close/>
                </a:path>
                <a:path w="2023110" h="6472555">
                  <a:moveTo>
                    <a:pt x="2022843" y="0"/>
                  </a:moveTo>
                  <a:lnTo>
                    <a:pt x="0" y="0"/>
                  </a:lnTo>
                  <a:lnTo>
                    <a:pt x="0" y="5391924"/>
                  </a:lnTo>
                  <a:lnTo>
                    <a:pt x="2022843" y="5391924"/>
                  </a:lnTo>
                  <a:lnTo>
                    <a:pt x="2022843" y="0"/>
                  </a:lnTo>
                  <a:close/>
                </a:path>
              </a:pathLst>
            </a:custGeom>
            <a:solidFill>
              <a:srgbClr val="FFFFFF"/>
            </a:solidFill>
          </p:spPr>
          <p:txBody>
            <a:bodyPr wrap="square" lIns="0" tIns="0" rIns="0" bIns="0" rtlCol="0"/>
            <a:lstStyle/>
            <a:p>
              <a:endParaRPr sz="1092">
                <a:solidFill>
                  <a:schemeClr val="bg1"/>
                </a:solidFill>
              </a:endParaRPr>
            </a:p>
          </p:txBody>
        </p:sp>
        <p:sp>
          <p:nvSpPr>
            <p:cNvPr id="35" name="object 35"/>
            <p:cNvSpPr/>
            <p:nvPr/>
          </p:nvSpPr>
          <p:spPr>
            <a:xfrm>
              <a:off x="4057649" y="134600"/>
              <a:ext cx="2019935" cy="6469380"/>
            </a:xfrm>
            <a:custGeom>
              <a:avLst/>
              <a:gdLst/>
              <a:ahLst/>
              <a:cxnLst/>
              <a:rect l="l" t="t" r="r" b="b"/>
              <a:pathLst>
                <a:path w="2019935" h="6469380">
                  <a:moveTo>
                    <a:pt x="0" y="0"/>
                  </a:moveTo>
                  <a:lnTo>
                    <a:pt x="2019601" y="0"/>
                  </a:lnTo>
                  <a:lnTo>
                    <a:pt x="2019601" y="6468833"/>
                  </a:lnTo>
                  <a:lnTo>
                    <a:pt x="0" y="6468833"/>
                  </a:lnTo>
                  <a:lnTo>
                    <a:pt x="0" y="0"/>
                  </a:lnTo>
                  <a:close/>
                </a:path>
              </a:pathLst>
            </a:custGeom>
            <a:ln w="3243">
              <a:solidFill>
                <a:srgbClr val="B2B2B2"/>
              </a:solidFill>
            </a:ln>
          </p:spPr>
          <p:txBody>
            <a:bodyPr wrap="square" lIns="0" tIns="0" rIns="0" bIns="0" rtlCol="0"/>
            <a:lstStyle/>
            <a:p>
              <a:endParaRPr sz="1092">
                <a:solidFill>
                  <a:schemeClr val="bg1"/>
                </a:solidFill>
              </a:endParaRPr>
            </a:p>
          </p:txBody>
        </p:sp>
        <p:sp>
          <p:nvSpPr>
            <p:cNvPr id="36" name="object 36"/>
            <p:cNvSpPr/>
            <p:nvPr/>
          </p:nvSpPr>
          <p:spPr>
            <a:xfrm>
              <a:off x="4059003" y="5524892"/>
              <a:ext cx="2016760" cy="1079500"/>
            </a:xfrm>
            <a:custGeom>
              <a:avLst/>
              <a:gdLst/>
              <a:ahLst/>
              <a:cxnLst/>
              <a:rect l="l" t="t" r="r" b="b"/>
              <a:pathLst>
                <a:path w="2016760" h="1079500">
                  <a:moveTo>
                    <a:pt x="0" y="0"/>
                  </a:moveTo>
                  <a:lnTo>
                    <a:pt x="2016553" y="0"/>
                  </a:lnTo>
                  <a:lnTo>
                    <a:pt x="2016553" y="1078955"/>
                  </a:lnTo>
                  <a:lnTo>
                    <a:pt x="0" y="1078955"/>
                  </a:lnTo>
                  <a:lnTo>
                    <a:pt x="0" y="0"/>
                  </a:lnTo>
                  <a:close/>
                </a:path>
              </a:pathLst>
            </a:custGeom>
            <a:solidFill>
              <a:srgbClr val="2F2F2F"/>
            </a:solidFill>
          </p:spPr>
          <p:txBody>
            <a:bodyPr wrap="square" lIns="0" tIns="0" rIns="0" bIns="0" rtlCol="0"/>
            <a:lstStyle/>
            <a:p>
              <a:endParaRPr sz="1092">
                <a:solidFill>
                  <a:schemeClr val="bg1"/>
                </a:solidFill>
              </a:endParaRPr>
            </a:p>
          </p:txBody>
        </p:sp>
        <p:sp>
          <p:nvSpPr>
            <p:cNvPr id="37" name="object 37"/>
            <p:cNvSpPr/>
            <p:nvPr/>
          </p:nvSpPr>
          <p:spPr>
            <a:xfrm>
              <a:off x="4253580" y="1240824"/>
              <a:ext cx="1483360" cy="13970"/>
            </a:xfrm>
            <a:custGeom>
              <a:avLst/>
              <a:gdLst/>
              <a:ahLst/>
              <a:cxnLst/>
              <a:rect l="l" t="t" r="r" b="b"/>
              <a:pathLst>
                <a:path w="1483360" h="13969">
                  <a:moveTo>
                    <a:pt x="0" y="0"/>
                  </a:moveTo>
                  <a:lnTo>
                    <a:pt x="1482958" y="0"/>
                  </a:lnTo>
                  <a:lnTo>
                    <a:pt x="1482958"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pic>
          <p:nvPicPr>
            <p:cNvPr id="38" name="object 38"/>
            <p:cNvPicPr/>
            <p:nvPr/>
          </p:nvPicPr>
          <p:blipFill>
            <a:blip r:embed="rId9" cstate="print"/>
            <a:stretch>
              <a:fillRect/>
            </a:stretch>
          </p:blipFill>
          <p:spPr>
            <a:xfrm>
              <a:off x="4374777" y="2388804"/>
              <a:ext cx="1394726" cy="1038308"/>
            </a:xfrm>
            <a:prstGeom prst="rect">
              <a:avLst/>
            </a:prstGeom>
          </p:spPr>
        </p:pic>
      </p:grpSp>
      <p:sp>
        <p:nvSpPr>
          <p:cNvPr id="39" name="object 39"/>
          <p:cNvSpPr txBox="1"/>
          <p:nvPr/>
        </p:nvSpPr>
        <p:spPr>
          <a:xfrm>
            <a:off x="2804425" y="3011144"/>
            <a:ext cx="544520" cy="115407"/>
          </a:xfrm>
          <a:prstGeom prst="rect">
            <a:avLst/>
          </a:prstGeom>
        </p:spPr>
        <p:txBody>
          <a:bodyPr vert="horz" wrap="square" lIns="0" tIns="23105" rIns="0" bIns="0" rtlCol="0">
            <a:spAutoFit/>
          </a:bodyPr>
          <a:lstStyle/>
          <a:p>
            <a:pPr marL="31960" algn="ctr">
              <a:spcBef>
                <a:spcPts val="182"/>
              </a:spcBef>
            </a:pPr>
            <a:r>
              <a:rPr sz="303" b="1" dirty="0">
                <a:solidFill>
                  <a:schemeClr val="bg1"/>
                </a:solidFill>
                <a:latin typeface="Trebuchet MS"/>
                <a:cs typeface="Trebuchet MS"/>
              </a:rPr>
              <a:t>K</a:t>
            </a:r>
            <a:r>
              <a:rPr sz="303" b="1" spc="-6" dirty="0">
                <a:solidFill>
                  <a:schemeClr val="bg1"/>
                </a:solidFill>
                <a:latin typeface="Trebuchet MS"/>
                <a:cs typeface="Trebuchet MS"/>
              </a:rPr>
              <a:t>ey</a:t>
            </a:r>
            <a:r>
              <a:rPr sz="303" b="1" spc="-15" dirty="0">
                <a:solidFill>
                  <a:schemeClr val="bg1"/>
                </a:solidFill>
                <a:latin typeface="Trebuchet MS"/>
                <a:cs typeface="Trebuchet MS"/>
              </a:rPr>
              <a:t> </a:t>
            </a:r>
            <a:r>
              <a:rPr sz="303" b="1" spc="-6" dirty="0">
                <a:solidFill>
                  <a:schemeClr val="bg1"/>
                </a:solidFill>
                <a:latin typeface="Trebuchet MS"/>
                <a:cs typeface="Trebuchet MS"/>
              </a:rPr>
              <a:t>rules</a:t>
            </a:r>
            <a:r>
              <a:rPr sz="303" b="1" spc="-15" dirty="0">
                <a:solidFill>
                  <a:schemeClr val="bg1"/>
                </a:solidFill>
                <a:latin typeface="Trebuchet MS"/>
                <a:cs typeface="Trebuchet MS"/>
              </a:rPr>
              <a:t> </a:t>
            </a:r>
            <a:r>
              <a:rPr sz="303" b="1" spc="-3" dirty="0">
                <a:solidFill>
                  <a:schemeClr val="bg1"/>
                </a:solidFill>
                <a:latin typeface="Trebuchet MS"/>
                <a:cs typeface="Trebuchet MS"/>
              </a:rPr>
              <a:t>of</a:t>
            </a:r>
            <a:r>
              <a:rPr sz="303" b="1" spc="-15" dirty="0">
                <a:solidFill>
                  <a:schemeClr val="bg1"/>
                </a:solidFill>
                <a:latin typeface="Trebuchet MS"/>
                <a:cs typeface="Trebuchet MS"/>
              </a:rPr>
              <a:t> </a:t>
            </a:r>
            <a:r>
              <a:rPr sz="303" b="1" spc="-3" dirty="0">
                <a:solidFill>
                  <a:schemeClr val="bg1"/>
                </a:solidFill>
                <a:latin typeface="Trebuchet MS"/>
                <a:cs typeface="Trebuchet MS"/>
              </a:rPr>
              <a:t>brainstorming</a:t>
            </a:r>
            <a:endParaRPr sz="303">
              <a:solidFill>
                <a:schemeClr val="bg1"/>
              </a:solidFill>
              <a:latin typeface="Trebuchet MS"/>
              <a:cs typeface="Trebuchet MS"/>
            </a:endParaRPr>
          </a:p>
          <a:p>
            <a:pPr algn="ctr">
              <a:spcBef>
                <a:spcPts val="106"/>
              </a:spcBef>
            </a:pPr>
            <a:r>
              <a:rPr sz="212" dirty="0">
                <a:solidFill>
                  <a:schemeClr val="bg1"/>
                </a:solidFill>
                <a:latin typeface="Trebuchet MS"/>
                <a:cs typeface="Trebuchet MS"/>
              </a:rPr>
              <a:t>To</a:t>
            </a:r>
            <a:r>
              <a:rPr sz="212" spc="-9" dirty="0">
                <a:solidFill>
                  <a:schemeClr val="bg1"/>
                </a:solidFill>
                <a:latin typeface="Trebuchet MS"/>
                <a:cs typeface="Trebuchet MS"/>
              </a:rPr>
              <a:t> </a:t>
            </a:r>
            <a:r>
              <a:rPr sz="212" spc="3" dirty="0">
                <a:solidFill>
                  <a:schemeClr val="bg1"/>
                </a:solidFill>
                <a:latin typeface="Trebuchet MS"/>
                <a:cs typeface="Trebuchet MS"/>
              </a:rPr>
              <a:t>run</a:t>
            </a:r>
            <a:r>
              <a:rPr sz="212" spc="-9" dirty="0">
                <a:solidFill>
                  <a:schemeClr val="bg1"/>
                </a:solidFill>
                <a:latin typeface="Trebuchet MS"/>
                <a:cs typeface="Trebuchet MS"/>
              </a:rPr>
              <a:t> </a:t>
            </a:r>
            <a:r>
              <a:rPr sz="212" spc="9" dirty="0">
                <a:solidFill>
                  <a:schemeClr val="bg1"/>
                </a:solidFill>
                <a:latin typeface="Trebuchet MS"/>
                <a:cs typeface="Trebuchet MS"/>
              </a:rPr>
              <a:t>an</a:t>
            </a:r>
            <a:r>
              <a:rPr sz="212" spc="-9" dirty="0">
                <a:solidFill>
                  <a:schemeClr val="bg1"/>
                </a:solidFill>
                <a:latin typeface="Trebuchet MS"/>
                <a:cs typeface="Trebuchet MS"/>
              </a:rPr>
              <a:t> </a:t>
            </a:r>
            <a:r>
              <a:rPr sz="212" spc="9" dirty="0">
                <a:solidFill>
                  <a:schemeClr val="bg1"/>
                </a:solidFill>
                <a:latin typeface="Trebuchet MS"/>
                <a:cs typeface="Trebuchet MS"/>
              </a:rPr>
              <a:t>smooth</a:t>
            </a:r>
            <a:r>
              <a:rPr sz="212" spc="-9" dirty="0">
                <a:solidFill>
                  <a:schemeClr val="bg1"/>
                </a:solidFill>
                <a:latin typeface="Trebuchet MS"/>
                <a:cs typeface="Trebuchet MS"/>
              </a:rPr>
              <a:t> </a:t>
            </a:r>
            <a:r>
              <a:rPr sz="212" spc="12" dirty="0">
                <a:solidFill>
                  <a:schemeClr val="bg1"/>
                </a:solidFill>
                <a:latin typeface="Trebuchet MS"/>
                <a:cs typeface="Trebuchet MS"/>
              </a:rPr>
              <a:t>and</a:t>
            </a:r>
            <a:r>
              <a:rPr sz="212" spc="-9" dirty="0">
                <a:solidFill>
                  <a:schemeClr val="bg1"/>
                </a:solidFill>
                <a:latin typeface="Trebuchet MS"/>
                <a:cs typeface="Trebuchet MS"/>
              </a:rPr>
              <a:t> </a:t>
            </a:r>
            <a:r>
              <a:rPr sz="212" spc="6" dirty="0">
                <a:solidFill>
                  <a:schemeClr val="bg1"/>
                </a:solidFill>
                <a:latin typeface="Trebuchet MS"/>
                <a:cs typeface="Trebuchet MS"/>
              </a:rPr>
              <a:t>productive</a:t>
            </a:r>
            <a:r>
              <a:rPr sz="212" spc="-9" dirty="0">
                <a:solidFill>
                  <a:schemeClr val="bg1"/>
                </a:solidFill>
                <a:latin typeface="Trebuchet MS"/>
                <a:cs typeface="Trebuchet MS"/>
              </a:rPr>
              <a:t> </a:t>
            </a:r>
            <a:r>
              <a:rPr sz="212" spc="12" dirty="0">
                <a:solidFill>
                  <a:schemeClr val="bg1"/>
                </a:solidFill>
                <a:latin typeface="Trebuchet MS"/>
                <a:cs typeface="Trebuchet MS"/>
              </a:rPr>
              <a:t>session</a:t>
            </a:r>
            <a:endParaRPr sz="212">
              <a:solidFill>
                <a:schemeClr val="bg1"/>
              </a:solidFill>
              <a:latin typeface="Trebuchet MS"/>
              <a:cs typeface="Trebuchet MS"/>
            </a:endParaRPr>
          </a:p>
        </p:txBody>
      </p:sp>
      <p:sp>
        <p:nvSpPr>
          <p:cNvPr id="40" name="object 40"/>
          <p:cNvSpPr txBox="1"/>
          <p:nvPr/>
        </p:nvSpPr>
        <p:spPr>
          <a:xfrm>
            <a:off x="2790424" y="3184664"/>
            <a:ext cx="179068" cy="42747"/>
          </a:xfrm>
          <a:prstGeom prst="rect">
            <a:avLst/>
          </a:prstGeom>
        </p:spPr>
        <p:txBody>
          <a:bodyPr vert="horz" wrap="square" lIns="0" tIns="10012" rIns="0" bIns="0" rtlCol="0">
            <a:spAutoFit/>
          </a:bodyPr>
          <a:lstStyle/>
          <a:p>
            <a:pPr marL="7701">
              <a:spcBef>
                <a:spcPts val="79"/>
              </a:spcBef>
            </a:pPr>
            <a:r>
              <a:rPr sz="212" spc="27" dirty="0">
                <a:solidFill>
                  <a:schemeClr val="bg1"/>
                </a:solidFill>
                <a:latin typeface="Trebuchet MS"/>
                <a:cs typeface="Trebuchet MS"/>
              </a:rPr>
              <a:t>S</a:t>
            </a:r>
            <a:r>
              <a:rPr sz="212" dirty="0">
                <a:solidFill>
                  <a:schemeClr val="bg1"/>
                </a:solidFill>
                <a:latin typeface="Trebuchet MS"/>
                <a:cs typeface="Trebuchet MS"/>
              </a:rPr>
              <a:t>tay</a:t>
            </a:r>
            <a:r>
              <a:rPr sz="212" spc="-6" dirty="0">
                <a:solidFill>
                  <a:schemeClr val="bg1"/>
                </a:solidFill>
                <a:latin typeface="Trebuchet MS"/>
                <a:cs typeface="Trebuchet MS"/>
              </a:rPr>
              <a:t> </a:t>
            </a:r>
            <a:r>
              <a:rPr sz="212" dirty="0">
                <a:solidFill>
                  <a:schemeClr val="bg1"/>
                </a:solidFill>
                <a:latin typeface="Trebuchet MS"/>
                <a:cs typeface="Trebuchet MS"/>
              </a:rPr>
              <a:t>in</a:t>
            </a:r>
            <a:r>
              <a:rPr sz="212" spc="-6" dirty="0">
                <a:solidFill>
                  <a:schemeClr val="bg1"/>
                </a:solidFill>
                <a:latin typeface="Trebuchet MS"/>
                <a:cs typeface="Trebuchet MS"/>
              </a:rPr>
              <a:t> </a:t>
            </a:r>
            <a:r>
              <a:rPr sz="212" spc="-3" dirty="0">
                <a:solidFill>
                  <a:schemeClr val="bg1"/>
                </a:solidFill>
                <a:latin typeface="Trebuchet MS"/>
                <a:cs typeface="Trebuchet MS"/>
              </a:rPr>
              <a:t>topic.</a:t>
            </a:r>
            <a:endParaRPr sz="212">
              <a:solidFill>
                <a:schemeClr val="bg1"/>
              </a:solidFill>
              <a:latin typeface="Trebuchet MS"/>
              <a:cs typeface="Trebuchet MS"/>
            </a:endParaRPr>
          </a:p>
        </p:txBody>
      </p:sp>
      <p:sp>
        <p:nvSpPr>
          <p:cNvPr id="41" name="object 41"/>
          <p:cNvSpPr txBox="1"/>
          <p:nvPr/>
        </p:nvSpPr>
        <p:spPr>
          <a:xfrm>
            <a:off x="2791300" y="3278889"/>
            <a:ext cx="223738" cy="42747"/>
          </a:xfrm>
          <a:prstGeom prst="rect">
            <a:avLst/>
          </a:prstGeom>
        </p:spPr>
        <p:txBody>
          <a:bodyPr vert="horz" wrap="square" lIns="0" tIns="10012" rIns="0" bIns="0" rtlCol="0">
            <a:spAutoFit/>
          </a:bodyPr>
          <a:lstStyle/>
          <a:p>
            <a:pPr marL="7701">
              <a:spcBef>
                <a:spcPts val="79"/>
              </a:spcBef>
            </a:pPr>
            <a:r>
              <a:rPr sz="212" spc="6" dirty="0">
                <a:solidFill>
                  <a:schemeClr val="bg1"/>
                </a:solidFill>
                <a:latin typeface="Trebuchet MS"/>
                <a:cs typeface="Trebuchet MS"/>
              </a:rPr>
              <a:t>Defer</a:t>
            </a:r>
            <a:r>
              <a:rPr sz="212" spc="-6" dirty="0">
                <a:solidFill>
                  <a:schemeClr val="bg1"/>
                </a:solidFill>
                <a:latin typeface="Trebuchet MS"/>
                <a:cs typeface="Trebuchet MS"/>
              </a:rPr>
              <a:t> </a:t>
            </a:r>
            <a:r>
              <a:rPr sz="212" dirty="0">
                <a:solidFill>
                  <a:schemeClr val="bg1"/>
                </a:solidFill>
                <a:latin typeface="Trebuchet MS"/>
                <a:cs typeface="Trebuchet MS"/>
              </a:rPr>
              <a:t>judgment.</a:t>
            </a:r>
            <a:endParaRPr sz="212">
              <a:solidFill>
                <a:schemeClr val="bg1"/>
              </a:solidFill>
              <a:latin typeface="Trebuchet MS"/>
              <a:cs typeface="Trebuchet MS"/>
            </a:endParaRPr>
          </a:p>
        </p:txBody>
      </p:sp>
      <p:sp>
        <p:nvSpPr>
          <p:cNvPr id="42" name="object 42"/>
          <p:cNvSpPr txBox="1"/>
          <p:nvPr/>
        </p:nvSpPr>
        <p:spPr>
          <a:xfrm>
            <a:off x="2791219" y="3373115"/>
            <a:ext cx="204484" cy="42747"/>
          </a:xfrm>
          <a:prstGeom prst="rect">
            <a:avLst/>
          </a:prstGeom>
        </p:spPr>
        <p:txBody>
          <a:bodyPr vert="horz" wrap="square" lIns="0" tIns="10012" rIns="0" bIns="0" rtlCol="0">
            <a:spAutoFit/>
          </a:bodyPr>
          <a:lstStyle/>
          <a:p>
            <a:pPr marL="7701">
              <a:spcBef>
                <a:spcPts val="79"/>
              </a:spcBef>
            </a:pPr>
            <a:r>
              <a:rPr sz="212" spc="18" dirty="0">
                <a:solidFill>
                  <a:schemeClr val="bg1"/>
                </a:solidFill>
                <a:latin typeface="Trebuchet MS"/>
                <a:cs typeface="Trebuchet MS"/>
              </a:rPr>
              <a:t>Go</a:t>
            </a:r>
            <a:r>
              <a:rPr sz="212" spc="-6" dirty="0">
                <a:solidFill>
                  <a:schemeClr val="bg1"/>
                </a:solidFill>
                <a:latin typeface="Trebuchet MS"/>
                <a:cs typeface="Trebuchet MS"/>
              </a:rPr>
              <a:t> </a:t>
            </a:r>
            <a:r>
              <a:rPr sz="212" spc="-3" dirty="0">
                <a:solidFill>
                  <a:schemeClr val="bg1"/>
                </a:solidFill>
                <a:latin typeface="Trebuchet MS"/>
                <a:cs typeface="Trebuchet MS"/>
              </a:rPr>
              <a:t>for</a:t>
            </a:r>
            <a:r>
              <a:rPr sz="212" spc="-6" dirty="0">
                <a:solidFill>
                  <a:schemeClr val="bg1"/>
                </a:solidFill>
                <a:latin typeface="Trebuchet MS"/>
                <a:cs typeface="Trebuchet MS"/>
              </a:rPr>
              <a:t> </a:t>
            </a:r>
            <a:r>
              <a:rPr sz="212" spc="9" dirty="0">
                <a:solidFill>
                  <a:schemeClr val="bg1"/>
                </a:solidFill>
                <a:latin typeface="Trebuchet MS"/>
                <a:cs typeface="Trebuchet MS"/>
              </a:rPr>
              <a:t>volum</a:t>
            </a:r>
            <a:r>
              <a:rPr sz="212" spc="6" dirty="0">
                <a:solidFill>
                  <a:schemeClr val="bg1"/>
                </a:solidFill>
                <a:latin typeface="Trebuchet MS"/>
                <a:cs typeface="Trebuchet MS"/>
              </a:rPr>
              <a:t>e</a:t>
            </a:r>
            <a:r>
              <a:rPr sz="212" spc="-27" dirty="0">
                <a:solidFill>
                  <a:schemeClr val="bg1"/>
                </a:solidFill>
                <a:latin typeface="Trebuchet MS"/>
                <a:cs typeface="Trebuchet MS"/>
              </a:rPr>
              <a:t>.</a:t>
            </a:r>
            <a:endParaRPr sz="212">
              <a:solidFill>
                <a:schemeClr val="bg1"/>
              </a:solidFill>
              <a:latin typeface="Trebuchet MS"/>
              <a:cs typeface="Trebuchet MS"/>
            </a:endParaRPr>
          </a:p>
        </p:txBody>
      </p:sp>
      <p:sp>
        <p:nvSpPr>
          <p:cNvPr id="43" name="object 43"/>
          <p:cNvSpPr txBox="1"/>
          <p:nvPr/>
        </p:nvSpPr>
        <p:spPr>
          <a:xfrm>
            <a:off x="3137922" y="3373114"/>
            <a:ext cx="281501" cy="42747"/>
          </a:xfrm>
          <a:prstGeom prst="rect">
            <a:avLst/>
          </a:prstGeom>
        </p:spPr>
        <p:txBody>
          <a:bodyPr vert="horz" wrap="square" lIns="0" tIns="10012" rIns="0" bIns="0" rtlCol="0">
            <a:spAutoFit/>
          </a:bodyPr>
          <a:lstStyle/>
          <a:p>
            <a:pPr marL="7701">
              <a:spcBef>
                <a:spcPts val="79"/>
              </a:spcBef>
            </a:pPr>
            <a:r>
              <a:rPr sz="212" spc="-9" dirty="0">
                <a:solidFill>
                  <a:schemeClr val="bg1"/>
                </a:solidFill>
                <a:latin typeface="Trebuchet MS"/>
                <a:cs typeface="Trebuchet MS"/>
              </a:rPr>
              <a:t>If</a:t>
            </a:r>
            <a:r>
              <a:rPr sz="212" spc="-6" dirty="0">
                <a:solidFill>
                  <a:schemeClr val="bg1"/>
                </a:solidFill>
                <a:latin typeface="Trebuchet MS"/>
                <a:cs typeface="Trebuchet MS"/>
              </a:rPr>
              <a:t> </a:t>
            </a:r>
            <a:r>
              <a:rPr sz="212" spc="9" dirty="0">
                <a:solidFill>
                  <a:schemeClr val="bg1"/>
                </a:solidFill>
                <a:latin typeface="Trebuchet MS"/>
                <a:cs typeface="Trebuchet MS"/>
              </a:rPr>
              <a:t>possible</a:t>
            </a:r>
            <a:r>
              <a:rPr sz="212" spc="-27" dirty="0">
                <a:solidFill>
                  <a:schemeClr val="bg1"/>
                </a:solidFill>
                <a:latin typeface="Trebuchet MS"/>
                <a:cs typeface="Trebuchet MS"/>
              </a:rPr>
              <a:t>,</a:t>
            </a:r>
            <a:r>
              <a:rPr sz="212" spc="-6" dirty="0">
                <a:solidFill>
                  <a:schemeClr val="bg1"/>
                </a:solidFill>
                <a:latin typeface="Trebuchet MS"/>
                <a:cs typeface="Trebuchet MS"/>
              </a:rPr>
              <a:t> </a:t>
            </a:r>
            <a:r>
              <a:rPr sz="212" spc="12" dirty="0">
                <a:solidFill>
                  <a:schemeClr val="bg1"/>
                </a:solidFill>
                <a:latin typeface="Trebuchet MS"/>
                <a:cs typeface="Trebuchet MS"/>
              </a:rPr>
              <a:t>be</a:t>
            </a:r>
            <a:r>
              <a:rPr sz="212" spc="-6" dirty="0">
                <a:solidFill>
                  <a:schemeClr val="bg1"/>
                </a:solidFill>
                <a:latin typeface="Trebuchet MS"/>
                <a:cs typeface="Trebuchet MS"/>
              </a:rPr>
              <a:t> </a:t>
            </a:r>
            <a:r>
              <a:rPr sz="212" dirty="0">
                <a:solidFill>
                  <a:schemeClr val="bg1"/>
                </a:solidFill>
                <a:latin typeface="Trebuchet MS"/>
                <a:cs typeface="Trebuchet MS"/>
              </a:rPr>
              <a:t>visual.</a:t>
            </a:r>
            <a:endParaRPr sz="212">
              <a:solidFill>
                <a:schemeClr val="bg1"/>
              </a:solidFill>
              <a:latin typeface="Trebuchet MS"/>
              <a:cs typeface="Trebuchet MS"/>
            </a:endParaRPr>
          </a:p>
        </p:txBody>
      </p:sp>
      <p:sp>
        <p:nvSpPr>
          <p:cNvPr id="44" name="object 44"/>
          <p:cNvSpPr txBox="1"/>
          <p:nvPr/>
        </p:nvSpPr>
        <p:spPr>
          <a:xfrm>
            <a:off x="3138268" y="3278889"/>
            <a:ext cx="221428" cy="42747"/>
          </a:xfrm>
          <a:prstGeom prst="rect">
            <a:avLst/>
          </a:prstGeom>
        </p:spPr>
        <p:txBody>
          <a:bodyPr vert="horz" wrap="square" lIns="0" tIns="10012" rIns="0" bIns="0" rtlCol="0">
            <a:spAutoFit/>
          </a:bodyPr>
          <a:lstStyle/>
          <a:p>
            <a:pPr marL="7701">
              <a:spcBef>
                <a:spcPts val="79"/>
              </a:spcBef>
            </a:pPr>
            <a:r>
              <a:rPr sz="212" spc="3" dirty="0">
                <a:solidFill>
                  <a:schemeClr val="bg1"/>
                </a:solidFill>
                <a:latin typeface="Trebuchet MS"/>
                <a:cs typeface="Trebuchet MS"/>
              </a:rPr>
              <a:t>Listen</a:t>
            </a:r>
            <a:r>
              <a:rPr sz="212" spc="-15" dirty="0">
                <a:solidFill>
                  <a:schemeClr val="bg1"/>
                </a:solidFill>
                <a:latin typeface="Trebuchet MS"/>
                <a:cs typeface="Trebuchet MS"/>
              </a:rPr>
              <a:t> </a:t>
            </a:r>
            <a:r>
              <a:rPr sz="212" dirty="0">
                <a:solidFill>
                  <a:schemeClr val="bg1"/>
                </a:solidFill>
                <a:latin typeface="Trebuchet MS"/>
                <a:cs typeface="Trebuchet MS"/>
              </a:rPr>
              <a:t>to</a:t>
            </a:r>
            <a:r>
              <a:rPr sz="212" spc="-12" dirty="0">
                <a:solidFill>
                  <a:schemeClr val="bg1"/>
                </a:solidFill>
                <a:latin typeface="Trebuchet MS"/>
                <a:cs typeface="Trebuchet MS"/>
              </a:rPr>
              <a:t> </a:t>
            </a:r>
            <a:r>
              <a:rPr sz="212" dirty="0">
                <a:solidFill>
                  <a:schemeClr val="bg1"/>
                </a:solidFill>
                <a:latin typeface="Trebuchet MS"/>
                <a:cs typeface="Trebuchet MS"/>
              </a:rPr>
              <a:t>others.</a:t>
            </a:r>
            <a:endParaRPr sz="212">
              <a:solidFill>
                <a:schemeClr val="bg1"/>
              </a:solidFill>
              <a:latin typeface="Trebuchet MS"/>
              <a:cs typeface="Trebuchet MS"/>
            </a:endParaRPr>
          </a:p>
        </p:txBody>
      </p:sp>
      <p:sp>
        <p:nvSpPr>
          <p:cNvPr id="45" name="object 45"/>
          <p:cNvSpPr txBox="1"/>
          <p:nvPr/>
        </p:nvSpPr>
        <p:spPr>
          <a:xfrm>
            <a:off x="3138067" y="3184664"/>
            <a:ext cx="297676" cy="42747"/>
          </a:xfrm>
          <a:prstGeom prst="rect">
            <a:avLst/>
          </a:prstGeom>
        </p:spPr>
        <p:txBody>
          <a:bodyPr vert="horz" wrap="square" lIns="0" tIns="10012" rIns="0" bIns="0" rtlCol="0">
            <a:spAutoFit/>
          </a:bodyPr>
          <a:lstStyle/>
          <a:p>
            <a:pPr marL="7701">
              <a:spcBef>
                <a:spcPts val="79"/>
              </a:spcBef>
            </a:pPr>
            <a:r>
              <a:rPr sz="212" spc="12" dirty="0">
                <a:solidFill>
                  <a:schemeClr val="bg1"/>
                </a:solidFill>
                <a:latin typeface="Trebuchet MS"/>
                <a:cs typeface="Trebuchet MS"/>
              </a:rPr>
              <a:t>Encourage</a:t>
            </a:r>
            <a:r>
              <a:rPr sz="212" spc="-6" dirty="0">
                <a:solidFill>
                  <a:schemeClr val="bg1"/>
                </a:solidFill>
                <a:latin typeface="Trebuchet MS"/>
                <a:cs typeface="Trebuchet MS"/>
              </a:rPr>
              <a:t> </a:t>
            </a:r>
            <a:r>
              <a:rPr sz="212" dirty="0">
                <a:solidFill>
                  <a:schemeClr val="bg1"/>
                </a:solidFill>
                <a:latin typeface="Trebuchet MS"/>
                <a:cs typeface="Trebuchet MS"/>
              </a:rPr>
              <a:t>wild</a:t>
            </a:r>
            <a:r>
              <a:rPr sz="212" spc="-6" dirty="0">
                <a:solidFill>
                  <a:schemeClr val="bg1"/>
                </a:solidFill>
                <a:latin typeface="Trebuchet MS"/>
                <a:cs typeface="Trebuchet MS"/>
              </a:rPr>
              <a:t> </a:t>
            </a:r>
            <a:r>
              <a:rPr sz="212" spc="3" dirty="0">
                <a:solidFill>
                  <a:schemeClr val="bg1"/>
                </a:solidFill>
                <a:latin typeface="Trebuchet MS"/>
                <a:cs typeface="Trebuchet MS"/>
              </a:rPr>
              <a:t>ideas.</a:t>
            </a:r>
            <a:endParaRPr sz="212">
              <a:solidFill>
                <a:schemeClr val="bg1"/>
              </a:solidFill>
              <a:latin typeface="Trebuchet MS"/>
              <a:cs typeface="Trebuchet MS"/>
            </a:endParaRPr>
          </a:p>
        </p:txBody>
      </p:sp>
      <p:sp>
        <p:nvSpPr>
          <p:cNvPr id="46" name="object 46"/>
          <p:cNvSpPr txBox="1"/>
          <p:nvPr/>
        </p:nvSpPr>
        <p:spPr>
          <a:xfrm>
            <a:off x="2574737" y="1712359"/>
            <a:ext cx="902655" cy="257191"/>
          </a:xfrm>
          <a:prstGeom prst="rect">
            <a:avLst/>
          </a:prstGeom>
        </p:spPr>
        <p:txBody>
          <a:bodyPr vert="horz" wrap="square" lIns="0" tIns="42360" rIns="0" bIns="0" rtlCol="0">
            <a:spAutoFit/>
          </a:bodyPr>
          <a:lstStyle/>
          <a:p>
            <a:pPr marL="7701">
              <a:spcBef>
                <a:spcPts val="334"/>
              </a:spcBef>
            </a:pPr>
            <a:r>
              <a:rPr sz="364" b="1" spc="6" dirty="0">
                <a:solidFill>
                  <a:schemeClr val="bg1"/>
                </a:solidFill>
                <a:latin typeface="Trebuchet MS"/>
                <a:cs typeface="Trebuchet MS"/>
              </a:rPr>
              <a:t>Define</a:t>
            </a:r>
            <a:r>
              <a:rPr sz="364" b="1" spc="-18" dirty="0">
                <a:solidFill>
                  <a:schemeClr val="bg1"/>
                </a:solidFill>
                <a:latin typeface="Trebuchet MS"/>
                <a:cs typeface="Trebuchet MS"/>
              </a:rPr>
              <a:t> </a:t>
            </a:r>
            <a:r>
              <a:rPr sz="364" b="1" dirty="0">
                <a:solidFill>
                  <a:schemeClr val="bg1"/>
                </a:solidFill>
                <a:latin typeface="Trebuchet MS"/>
                <a:cs typeface="Trebuchet MS"/>
              </a:rPr>
              <a:t>your</a:t>
            </a:r>
            <a:r>
              <a:rPr sz="364" b="1" spc="-15" dirty="0">
                <a:solidFill>
                  <a:schemeClr val="bg1"/>
                </a:solidFill>
                <a:latin typeface="Trebuchet MS"/>
                <a:cs typeface="Trebuchet MS"/>
              </a:rPr>
              <a:t> </a:t>
            </a:r>
            <a:r>
              <a:rPr sz="364" b="1" spc="3" dirty="0">
                <a:solidFill>
                  <a:schemeClr val="bg1"/>
                </a:solidFill>
                <a:latin typeface="Trebuchet MS"/>
                <a:cs typeface="Trebuchet MS"/>
              </a:rPr>
              <a:t>problem</a:t>
            </a:r>
            <a:r>
              <a:rPr sz="364" b="1" spc="-15" dirty="0">
                <a:solidFill>
                  <a:schemeClr val="bg1"/>
                </a:solidFill>
                <a:latin typeface="Trebuchet MS"/>
                <a:cs typeface="Trebuchet MS"/>
              </a:rPr>
              <a:t> </a:t>
            </a:r>
            <a:r>
              <a:rPr sz="364" b="1" spc="3" dirty="0">
                <a:solidFill>
                  <a:schemeClr val="bg1"/>
                </a:solidFill>
                <a:latin typeface="Trebuchet MS"/>
                <a:cs typeface="Trebuchet MS"/>
              </a:rPr>
              <a:t>statement</a:t>
            </a:r>
            <a:endParaRPr sz="364">
              <a:solidFill>
                <a:schemeClr val="bg1"/>
              </a:solidFill>
              <a:latin typeface="Trebuchet MS"/>
              <a:cs typeface="Trebuchet MS"/>
            </a:endParaRPr>
          </a:p>
          <a:p>
            <a:pPr marL="10782" marR="3081">
              <a:lnSpc>
                <a:spcPct val="107700"/>
              </a:lnSpc>
              <a:spcBef>
                <a:spcPts val="185"/>
              </a:spcBef>
            </a:pPr>
            <a:r>
              <a:rPr sz="273" spc="3" dirty="0">
                <a:solidFill>
                  <a:schemeClr val="bg1"/>
                </a:solidFill>
                <a:latin typeface="Trebuchet MS"/>
                <a:cs typeface="Trebuchet MS"/>
              </a:rPr>
              <a:t>What </a:t>
            </a:r>
            <a:r>
              <a:rPr sz="273" spc="6" dirty="0">
                <a:solidFill>
                  <a:schemeClr val="bg1"/>
                </a:solidFill>
                <a:latin typeface="Trebuchet MS"/>
                <a:cs typeface="Trebuchet MS"/>
              </a:rPr>
              <a:t>problem </a:t>
            </a:r>
            <a:r>
              <a:rPr sz="273" spc="3" dirty="0">
                <a:solidFill>
                  <a:schemeClr val="bg1"/>
                </a:solidFill>
                <a:latin typeface="Trebuchet MS"/>
                <a:cs typeface="Trebuchet MS"/>
              </a:rPr>
              <a:t>are </a:t>
            </a:r>
            <a:r>
              <a:rPr sz="273" spc="12" dirty="0">
                <a:solidFill>
                  <a:schemeClr val="bg1"/>
                </a:solidFill>
                <a:latin typeface="Trebuchet MS"/>
                <a:cs typeface="Trebuchet MS"/>
              </a:rPr>
              <a:t>you </a:t>
            </a:r>
            <a:r>
              <a:rPr sz="273" dirty="0">
                <a:solidFill>
                  <a:schemeClr val="bg1"/>
                </a:solidFill>
                <a:latin typeface="Trebuchet MS"/>
                <a:cs typeface="Trebuchet MS"/>
              </a:rPr>
              <a:t>trying </a:t>
            </a:r>
            <a:r>
              <a:rPr sz="273" spc="-3" dirty="0">
                <a:solidFill>
                  <a:schemeClr val="bg1"/>
                </a:solidFill>
                <a:latin typeface="Trebuchet MS"/>
                <a:cs typeface="Trebuchet MS"/>
              </a:rPr>
              <a:t>to </a:t>
            </a:r>
            <a:r>
              <a:rPr sz="273" spc="12" dirty="0">
                <a:solidFill>
                  <a:schemeClr val="bg1"/>
                </a:solidFill>
                <a:latin typeface="Trebuchet MS"/>
                <a:cs typeface="Trebuchet MS"/>
              </a:rPr>
              <a:t>solve? </a:t>
            </a:r>
            <a:r>
              <a:rPr sz="273" spc="6" dirty="0">
                <a:solidFill>
                  <a:schemeClr val="bg1"/>
                </a:solidFill>
                <a:latin typeface="Trebuchet MS"/>
                <a:cs typeface="Trebuchet MS"/>
              </a:rPr>
              <a:t>Frame your </a:t>
            </a:r>
            <a:r>
              <a:rPr sz="273" spc="9" dirty="0">
                <a:solidFill>
                  <a:schemeClr val="bg1"/>
                </a:solidFill>
                <a:latin typeface="Trebuchet MS"/>
                <a:cs typeface="Trebuchet MS"/>
              </a:rPr>
              <a:t> </a:t>
            </a:r>
            <a:r>
              <a:rPr sz="273" spc="6" dirty="0">
                <a:solidFill>
                  <a:schemeClr val="bg1"/>
                </a:solidFill>
                <a:latin typeface="Trebuchet MS"/>
                <a:cs typeface="Trebuchet MS"/>
              </a:rPr>
              <a:t>problem</a:t>
            </a:r>
            <a:r>
              <a:rPr sz="273" spc="-12" dirty="0">
                <a:solidFill>
                  <a:schemeClr val="bg1"/>
                </a:solidFill>
                <a:latin typeface="Trebuchet MS"/>
                <a:cs typeface="Trebuchet MS"/>
              </a:rPr>
              <a:t> </a:t>
            </a:r>
            <a:r>
              <a:rPr sz="273" spc="15" dirty="0">
                <a:solidFill>
                  <a:schemeClr val="bg1"/>
                </a:solidFill>
                <a:latin typeface="Trebuchet MS"/>
                <a:cs typeface="Trebuchet MS"/>
              </a:rPr>
              <a:t>as</a:t>
            </a:r>
            <a:r>
              <a:rPr sz="273" spc="-12" dirty="0">
                <a:solidFill>
                  <a:schemeClr val="bg1"/>
                </a:solidFill>
                <a:latin typeface="Trebuchet MS"/>
                <a:cs typeface="Trebuchet MS"/>
              </a:rPr>
              <a:t> </a:t>
            </a:r>
            <a:r>
              <a:rPr sz="273" spc="9" dirty="0">
                <a:solidFill>
                  <a:schemeClr val="bg1"/>
                </a:solidFill>
                <a:latin typeface="Trebuchet MS"/>
                <a:cs typeface="Trebuchet MS"/>
              </a:rPr>
              <a:t>a</a:t>
            </a:r>
            <a:r>
              <a:rPr sz="273" spc="-9" dirty="0">
                <a:solidFill>
                  <a:schemeClr val="bg1"/>
                </a:solidFill>
                <a:latin typeface="Trebuchet MS"/>
                <a:cs typeface="Trebuchet MS"/>
              </a:rPr>
              <a:t> </a:t>
            </a:r>
            <a:r>
              <a:rPr sz="273" spc="18" dirty="0">
                <a:solidFill>
                  <a:schemeClr val="bg1"/>
                </a:solidFill>
                <a:latin typeface="Trebuchet MS"/>
                <a:cs typeface="Trebuchet MS"/>
              </a:rPr>
              <a:t>How</a:t>
            </a:r>
            <a:r>
              <a:rPr sz="273" spc="-12" dirty="0">
                <a:solidFill>
                  <a:schemeClr val="bg1"/>
                </a:solidFill>
                <a:latin typeface="Trebuchet MS"/>
                <a:cs typeface="Trebuchet MS"/>
              </a:rPr>
              <a:t> </a:t>
            </a:r>
            <a:r>
              <a:rPr sz="273" spc="9" dirty="0">
                <a:solidFill>
                  <a:schemeClr val="bg1"/>
                </a:solidFill>
                <a:latin typeface="Trebuchet MS"/>
                <a:cs typeface="Trebuchet MS"/>
              </a:rPr>
              <a:t>Might</a:t>
            </a:r>
            <a:r>
              <a:rPr sz="273" spc="-9" dirty="0">
                <a:solidFill>
                  <a:schemeClr val="bg1"/>
                </a:solidFill>
                <a:latin typeface="Trebuchet MS"/>
                <a:cs typeface="Trebuchet MS"/>
              </a:rPr>
              <a:t> </a:t>
            </a:r>
            <a:r>
              <a:rPr sz="273" spc="12" dirty="0">
                <a:solidFill>
                  <a:schemeClr val="bg1"/>
                </a:solidFill>
                <a:latin typeface="Trebuchet MS"/>
                <a:cs typeface="Trebuchet MS"/>
              </a:rPr>
              <a:t>We</a:t>
            </a:r>
            <a:r>
              <a:rPr sz="273" spc="-12" dirty="0">
                <a:solidFill>
                  <a:schemeClr val="bg1"/>
                </a:solidFill>
                <a:latin typeface="Trebuchet MS"/>
                <a:cs typeface="Trebuchet MS"/>
              </a:rPr>
              <a:t> </a:t>
            </a:r>
            <a:r>
              <a:rPr sz="273" spc="-3" dirty="0">
                <a:solidFill>
                  <a:schemeClr val="bg1"/>
                </a:solidFill>
                <a:latin typeface="Trebuchet MS"/>
                <a:cs typeface="Trebuchet MS"/>
              </a:rPr>
              <a:t>statement.</a:t>
            </a:r>
            <a:r>
              <a:rPr sz="273" spc="-12" dirty="0">
                <a:solidFill>
                  <a:schemeClr val="bg1"/>
                </a:solidFill>
                <a:latin typeface="Trebuchet MS"/>
                <a:cs typeface="Trebuchet MS"/>
              </a:rPr>
              <a:t> </a:t>
            </a:r>
            <a:r>
              <a:rPr sz="273" spc="6" dirty="0">
                <a:solidFill>
                  <a:schemeClr val="bg1"/>
                </a:solidFill>
                <a:latin typeface="Trebuchet MS"/>
                <a:cs typeface="Trebuchet MS"/>
              </a:rPr>
              <a:t>This</a:t>
            </a:r>
            <a:r>
              <a:rPr sz="273" spc="-9" dirty="0">
                <a:solidFill>
                  <a:schemeClr val="bg1"/>
                </a:solidFill>
                <a:latin typeface="Trebuchet MS"/>
                <a:cs typeface="Trebuchet MS"/>
              </a:rPr>
              <a:t> will</a:t>
            </a:r>
            <a:r>
              <a:rPr sz="273" spc="-12" dirty="0">
                <a:solidFill>
                  <a:schemeClr val="bg1"/>
                </a:solidFill>
                <a:latin typeface="Trebuchet MS"/>
                <a:cs typeface="Trebuchet MS"/>
              </a:rPr>
              <a:t> </a:t>
            </a:r>
            <a:r>
              <a:rPr sz="273" spc="12" dirty="0">
                <a:solidFill>
                  <a:schemeClr val="bg1"/>
                </a:solidFill>
                <a:latin typeface="Trebuchet MS"/>
                <a:cs typeface="Trebuchet MS"/>
              </a:rPr>
              <a:t>be</a:t>
            </a:r>
            <a:r>
              <a:rPr sz="273" spc="-9" dirty="0">
                <a:solidFill>
                  <a:schemeClr val="bg1"/>
                </a:solidFill>
                <a:latin typeface="Trebuchet MS"/>
                <a:cs typeface="Trebuchet MS"/>
              </a:rPr>
              <a:t> </a:t>
            </a:r>
            <a:r>
              <a:rPr sz="273" dirty="0">
                <a:solidFill>
                  <a:schemeClr val="bg1"/>
                </a:solidFill>
                <a:latin typeface="Trebuchet MS"/>
                <a:cs typeface="Trebuchet MS"/>
              </a:rPr>
              <a:t>the </a:t>
            </a:r>
            <a:r>
              <a:rPr sz="273" spc="-73" dirty="0">
                <a:solidFill>
                  <a:schemeClr val="bg1"/>
                </a:solidFill>
                <a:latin typeface="Trebuchet MS"/>
                <a:cs typeface="Trebuchet MS"/>
              </a:rPr>
              <a:t> </a:t>
            </a:r>
            <a:r>
              <a:rPr sz="273" spc="6" dirty="0">
                <a:solidFill>
                  <a:schemeClr val="bg1"/>
                </a:solidFill>
                <a:latin typeface="Trebuchet MS"/>
                <a:cs typeface="Trebuchet MS"/>
              </a:rPr>
              <a:t>focus</a:t>
            </a:r>
            <a:r>
              <a:rPr sz="273" spc="-12" dirty="0">
                <a:solidFill>
                  <a:schemeClr val="bg1"/>
                </a:solidFill>
                <a:latin typeface="Trebuchet MS"/>
                <a:cs typeface="Trebuchet MS"/>
              </a:rPr>
              <a:t> </a:t>
            </a:r>
            <a:r>
              <a:rPr sz="273" dirty="0">
                <a:solidFill>
                  <a:schemeClr val="bg1"/>
                </a:solidFill>
                <a:latin typeface="Trebuchet MS"/>
                <a:cs typeface="Trebuchet MS"/>
              </a:rPr>
              <a:t>of</a:t>
            </a:r>
            <a:r>
              <a:rPr sz="273" spc="-9" dirty="0">
                <a:solidFill>
                  <a:schemeClr val="bg1"/>
                </a:solidFill>
                <a:latin typeface="Trebuchet MS"/>
                <a:cs typeface="Trebuchet MS"/>
              </a:rPr>
              <a:t> </a:t>
            </a:r>
            <a:r>
              <a:rPr sz="273" spc="6" dirty="0">
                <a:solidFill>
                  <a:schemeClr val="bg1"/>
                </a:solidFill>
                <a:latin typeface="Trebuchet MS"/>
                <a:cs typeface="Trebuchet MS"/>
              </a:rPr>
              <a:t>your</a:t>
            </a:r>
            <a:r>
              <a:rPr sz="273" spc="-9" dirty="0">
                <a:solidFill>
                  <a:schemeClr val="bg1"/>
                </a:solidFill>
                <a:latin typeface="Trebuchet MS"/>
                <a:cs typeface="Trebuchet MS"/>
              </a:rPr>
              <a:t> </a:t>
            </a:r>
            <a:r>
              <a:rPr sz="273" spc="-3" dirty="0">
                <a:solidFill>
                  <a:schemeClr val="bg1"/>
                </a:solidFill>
                <a:latin typeface="Trebuchet MS"/>
                <a:cs typeface="Trebuchet MS"/>
              </a:rPr>
              <a:t>brainstorm.</a:t>
            </a:r>
            <a:endParaRPr sz="273">
              <a:solidFill>
                <a:schemeClr val="bg1"/>
              </a:solidFill>
              <a:latin typeface="Trebuchet MS"/>
              <a:cs typeface="Trebuchet MS"/>
            </a:endParaRPr>
          </a:p>
        </p:txBody>
      </p:sp>
      <p:sp>
        <p:nvSpPr>
          <p:cNvPr id="47" name="object 47"/>
          <p:cNvSpPr txBox="1"/>
          <p:nvPr/>
        </p:nvSpPr>
        <p:spPr>
          <a:xfrm>
            <a:off x="2621394" y="2006826"/>
            <a:ext cx="158658" cy="45937"/>
          </a:xfrm>
          <a:prstGeom prst="rect">
            <a:avLst/>
          </a:prstGeom>
        </p:spPr>
        <p:txBody>
          <a:bodyPr vert="horz" wrap="square" lIns="0" tIns="8472" rIns="0" bIns="0" rtlCol="0">
            <a:spAutoFit/>
          </a:bodyPr>
          <a:lstStyle/>
          <a:p>
            <a:pPr marL="7701">
              <a:spcBef>
                <a:spcPts val="67"/>
              </a:spcBef>
            </a:pPr>
            <a:r>
              <a:rPr sz="243" b="1" spc="9" dirty="0">
                <a:solidFill>
                  <a:schemeClr val="bg1"/>
                </a:solidFill>
                <a:latin typeface="Trebuchet MS"/>
                <a:cs typeface="Trebuchet MS"/>
              </a:rPr>
              <a:t>5</a:t>
            </a:r>
            <a:r>
              <a:rPr sz="243" b="1" spc="-9" dirty="0">
                <a:solidFill>
                  <a:schemeClr val="bg1"/>
                </a:solidFill>
                <a:latin typeface="Trebuchet MS"/>
                <a:cs typeface="Trebuchet MS"/>
              </a:rPr>
              <a:t> </a:t>
            </a:r>
            <a:r>
              <a:rPr sz="243" b="1" dirty="0">
                <a:solidFill>
                  <a:schemeClr val="bg1"/>
                </a:solidFill>
                <a:latin typeface="Trebuchet MS"/>
                <a:cs typeface="Trebuchet MS"/>
              </a:rPr>
              <a:t>minutes</a:t>
            </a:r>
            <a:endParaRPr sz="243">
              <a:solidFill>
                <a:schemeClr val="bg1"/>
              </a:solidFill>
              <a:latin typeface="Trebuchet MS"/>
              <a:cs typeface="Trebuchet MS"/>
            </a:endParaRPr>
          </a:p>
        </p:txBody>
      </p:sp>
      <p:grpSp>
        <p:nvGrpSpPr>
          <p:cNvPr id="48" name="object 48"/>
          <p:cNvGrpSpPr/>
          <p:nvPr/>
        </p:nvGrpSpPr>
        <p:grpSpPr>
          <a:xfrm>
            <a:off x="2582425" y="1658739"/>
            <a:ext cx="61615" cy="393949"/>
            <a:chOff x="4248302" y="389263"/>
            <a:chExt cx="101600" cy="649605"/>
          </a:xfrm>
        </p:grpSpPr>
        <p:sp>
          <p:nvSpPr>
            <p:cNvPr id="49" name="object 49"/>
            <p:cNvSpPr/>
            <p:nvPr/>
          </p:nvSpPr>
          <p:spPr>
            <a:xfrm>
              <a:off x="4257256" y="985492"/>
              <a:ext cx="48260" cy="53340"/>
            </a:xfrm>
            <a:custGeom>
              <a:avLst/>
              <a:gdLst/>
              <a:ahLst/>
              <a:cxnLst/>
              <a:rect l="l" t="t" r="r" b="b"/>
              <a:pathLst>
                <a:path w="48260" h="53340">
                  <a:moveTo>
                    <a:pt x="26670" y="16878"/>
                  </a:moveTo>
                  <a:lnTo>
                    <a:pt x="25425" y="15633"/>
                  </a:lnTo>
                  <a:lnTo>
                    <a:pt x="23901" y="15633"/>
                  </a:lnTo>
                  <a:lnTo>
                    <a:pt x="22390" y="15633"/>
                  </a:lnTo>
                  <a:lnTo>
                    <a:pt x="21145" y="16878"/>
                  </a:lnTo>
                  <a:lnTo>
                    <a:pt x="21145" y="31864"/>
                  </a:lnTo>
                  <a:lnTo>
                    <a:pt x="22390" y="33108"/>
                  </a:lnTo>
                  <a:lnTo>
                    <a:pt x="25425" y="33108"/>
                  </a:lnTo>
                  <a:lnTo>
                    <a:pt x="26670" y="31864"/>
                  </a:lnTo>
                  <a:lnTo>
                    <a:pt x="26670" y="16878"/>
                  </a:lnTo>
                  <a:close/>
                </a:path>
                <a:path w="48260" h="53340">
                  <a:moveTo>
                    <a:pt x="47815" y="23533"/>
                  </a:moveTo>
                  <a:lnTo>
                    <a:pt x="45681" y="18148"/>
                  </a:lnTo>
                  <a:lnTo>
                    <a:pt x="42405" y="14287"/>
                  </a:lnTo>
                  <a:lnTo>
                    <a:pt x="42405" y="29425"/>
                  </a:lnTo>
                  <a:lnTo>
                    <a:pt x="40957" y="36626"/>
                  </a:lnTo>
                  <a:lnTo>
                    <a:pt x="36995" y="42506"/>
                  </a:lnTo>
                  <a:lnTo>
                    <a:pt x="31115" y="46482"/>
                  </a:lnTo>
                  <a:lnTo>
                    <a:pt x="23901" y="47929"/>
                  </a:lnTo>
                  <a:lnTo>
                    <a:pt x="16700" y="46482"/>
                  </a:lnTo>
                  <a:lnTo>
                    <a:pt x="10820" y="42506"/>
                  </a:lnTo>
                  <a:lnTo>
                    <a:pt x="6858" y="36626"/>
                  </a:lnTo>
                  <a:lnTo>
                    <a:pt x="5410" y="29425"/>
                  </a:lnTo>
                  <a:lnTo>
                    <a:pt x="6858" y="22225"/>
                  </a:lnTo>
                  <a:lnTo>
                    <a:pt x="10820" y="16344"/>
                  </a:lnTo>
                  <a:lnTo>
                    <a:pt x="16700" y="12382"/>
                  </a:lnTo>
                  <a:lnTo>
                    <a:pt x="23901" y="10922"/>
                  </a:lnTo>
                  <a:lnTo>
                    <a:pt x="31115" y="12382"/>
                  </a:lnTo>
                  <a:lnTo>
                    <a:pt x="36995" y="16344"/>
                  </a:lnTo>
                  <a:lnTo>
                    <a:pt x="40957" y="22225"/>
                  </a:lnTo>
                  <a:lnTo>
                    <a:pt x="42405" y="29425"/>
                  </a:lnTo>
                  <a:lnTo>
                    <a:pt x="42405" y="14287"/>
                  </a:lnTo>
                  <a:lnTo>
                    <a:pt x="42138" y="13970"/>
                  </a:lnTo>
                  <a:lnTo>
                    <a:pt x="43180" y="12661"/>
                  </a:lnTo>
                  <a:lnTo>
                    <a:pt x="42964" y="10922"/>
                  </a:lnTo>
                  <a:lnTo>
                    <a:pt x="39509" y="8242"/>
                  </a:lnTo>
                  <a:lnTo>
                    <a:pt x="37655" y="6794"/>
                  </a:lnTo>
                  <a:lnTo>
                    <a:pt x="35928" y="7010"/>
                  </a:lnTo>
                  <a:lnTo>
                    <a:pt x="34975" y="8242"/>
                  </a:lnTo>
                  <a:lnTo>
                    <a:pt x="32435" y="6908"/>
                  </a:lnTo>
                  <a:lnTo>
                    <a:pt x="29616" y="6019"/>
                  </a:lnTo>
                  <a:lnTo>
                    <a:pt x="26644" y="5676"/>
                  </a:lnTo>
                  <a:lnTo>
                    <a:pt x="26670" y="3683"/>
                  </a:lnTo>
                  <a:lnTo>
                    <a:pt x="28600" y="3683"/>
                  </a:lnTo>
                  <a:lnTo>
                    <a:pt x="29425" y="2857"/>
                  </a:lnTo>
                  <a:lnTo>
                    <a:pt x="29425" y="825"/>
                  </a:lnTo>
                  <a:lnTo>
                    <a:pt x="28600" y="0"/>
                  </a:lnTo>
                  <a:lnTo>
                    <a:pt x="19215" y="0"/>
                  </a:lnTo>
                  <a:lnTo>
                    <a:pt x="18389" y="825"/>
                  </a:lnTo>
                  <a:lnTo>
                    <a:pt x="18389" y="2857"/>
                  </a:lnTo>
                  <a:lnTo>
                    <a:pt x="19215" y="3683"/>
                  </a:lnTo>
                  <a:lnTo>
                    <a:pt x="21145" y="3683"/>
                  </a:lnTo>
                  <a:lnTo>
                    <a:pt x="21170" y="5676"/>
                  </a:lnTo>
                  <a:lnTo>
                    <a:pt x="12839" y="8242"/>
                  </a:lnTo>
                  <a:lnTo>
                    <a:pt x="6121" y="13462"/>
                  </a:lnTo>
                  <a:lnTo>
                    <a:pt x="1638" y="20726"/>
                  </a:lnTo>
                  <a:lnTo>
                    <a:pt x="0" y="29425"/>
                  </a:lnTo>
                  <a:lnTo>
                    <a:pt x="1879" y="38735"/>
                  </a:lnTo>
                  <a:lnTo>
                    <a:pt x="7010" y="46329"/>
                  </a:lnTo>
                  <a:lnTo>
                    <a:pt x="14605" y="51460"/>
                  </a:lnTo>
                  <a:lnTo>
                    <a:pt x="23901" y="53327"/>
                  </a:lnTo>
                  <a:lnTo>
                    <a:pt x="33210" y="51460"/>
                  </a:lnTo>
                  <a:lnTo>
                    <a:pt x="38442" y="47929"/>
                  </a:lnTo>
                  <a:lnTo>
                    <a:pt x="40805" y="46329"/>
                  </a:lnTo>
                  <a:lnTo>
                    <a:pt x="45935" y="38735"/>
                  </a:lnTo>
                  <a:lnTo>
                    <a:pt x="47815" y="29425"/>
                  </a:lnTo>
                  <a:lnTo>
                    <a:pt x="47815" y="23533"/>
                  </a:lnTo>
                  <a:close/>
                </a:path>
              </a:pathLst>
            </a:custGeom>
            <a:solidFill>
              <a:srgbClr val="2589A7"/>
            </a:solidFill>
          </p:spPr>
          <p:txBody>
            <a:bodyPr wrap="square" lIns="0" tIns="0" rIns="0" bIns="0" rtlCol="0"/>
            <a:lstStyle/>
            <a:p>
              <a:endParaRPr sz="1092">
                <a:solidFill>
                  <a:schemeClr val="bg1"/>
                </a:solidFill>
              </a:endParaRPr>
            </a:p>
          </p:txBody>
        </p:sp>
        <p:pic>
          <p:nvPicPr>
            <p:cNvPr id="50" name="object 50"/>
            <p:cNvPicPr/>
            <p:nvPr/>
          </p:nvPicPr>
          <p:blipFill>
            <a:blip r:embed="rId10" cstate="print"/>
            <a:stretch>
              <a:fillRect/>
            </a:stretch>
          </p:blipFill>
          <p:spPr>
            <a:xfrm>
              <a:off x="4248302" y="389263"/>
              <a:ext cx="101502" cy="101502"/>
            </a:xfrm>
            <a:prstGeom prst="rect">
              <a:avLst/>
            </a:prstGeom>
          </p:spPr>
        </p:pic>
      </p:grpSp>
      <p:sp>
        <p:nvSpPr>
          <p:cNvPr id="51" name="object 51"/>
          <p:cNvSpPr txBox="1"/>
          <p:nvPr/>
        </p:nvSpPr>
        <p:spPr>
          <a:xfrm>
            <a:off x="2599039" y="1660916"/>
            <a:ext cx="28497" cy="45549"/>
          </a:xfrm>
          <a:prstGeom prst="rect">
            <a:avLst/>
          </a:prstGeom>
        </p:spPr>
        <p:txBody>
          <a:bodyPr vert="horz" wrap="square" lIns="0" tIns="8087" rIns="0" bIns="0" rtlCol="0">
            <a:spAutoFit/>
          </a:bodyPr>
          <a:lstStyle/>
          <a:p>
            <a:pPr marL="7701">
              <a:spcBef>
                <a:spcPts val="64"/>
              </a:spcBef>
            </a:pPr>
            <a:r>
              <a:rPr sz="243" b="1" spc="-42" dirty="0">
                <a:solidFill>
                  <a:schemeClr val="bg1"/>
                </a:solidFill>
                <a:latin typeface="Trebuchet MS"/>
                <a:cs typeface="Trebuchet MS"/>
              </a:rPr>
              <a:t>1</a:t>
            </a:r>
            <a:endParaRPr sz="243">
              <a:solidFill>
                <a:schemeClr val="bg1"/>
              </a:solidFill>
              <a:latin typeface="Trebuchet MS"/>
              <a:cs typeface="Trebuchet MS"/>
            </a:endParaRPr>
          </a:p>
        </p:txBody>
      </p:sp>
      <p:graphicFrame>
        <p:nvGraphicFramePr>
          <p:cNvPr id="52" name="object 52"/>
          <p:cNvGraphicFramePr>
            <a:graphicFrameLocks noGrp="1"/>
          </p:cNvGraphicFramePr>
          <p:nvPr>
            <p:extLst>
              <p:ext uri="{D42A27DB-BD31-4B8C-83A1-F6EECF244321}">
                <p14:modId xmlns:p14="http://schemas.microsoft.com/office/powerpoint/2010/main" val="2416295118"/>
              </p:ext>
            </p:extLst>
          </p:nvPr>
        </p:nvGraphicFramePr>
        <p:xfrm>
          <a:off x="2908157" y="2198419"/>
          <a:ext cx="439004" cy="505455"/>
        </p:xfrm>
        <a:graphic>
          <a:graphicData uri="http://schemas.openxmlformats.org/drawingml/2006/table">
            <a:tbl>
              <a:tblPr firstRow="1" bandRow="1">
                <a:tableStyleId>{2D5ABB26-0587-4C30-8999-92F81FD0307C}</a:tableStyleId>
              </a:tblPr>
              <a:tblGrid>
                <a:gridCol w="439004">
                  <a:extLst>
                    <a:ext uri="{9D8B030D-6E8A-4147-A177-3AD203B41FA5}">
                      <a16:colId xmlns:a16="http://schemas.microsoft.com/office/drawing/2014/main" val="20000"/>
                    </a:ext>
                  </a:extLst>
                </a:gridCol>
              </a:tblGrid>
              <a:tr h="75265">
                <a:tc>
                  <a:txBody>
                    <a:bodyPr/>
                    <a:lstStyle/>
                    <a:p>
                      <a:pPr marL="9525" marR="3175" algn="ctr">
                        <a:lnSpc>
                          <a:spcPts val="550"/>
                        </a:lnSpc>
                        <a:spcBef>
                          <a:spcPts val="325"/>
                        </a:spcBef>
                      </a:pPr>
                      <a:r>
                        <a:rPr sz="300" b="1" i="1" spc="-20" dirty="0">
                          <a:solidFill>
                            <a:schemeClr val="bg1"/>
                          </a:solidFill>
                          <a:latin typeface="Trebuchet MS"/>
                          <a:cs typeface="Trebuchet MS"/>
                        </a:rPr>
                        <a:t>Uberdriveranalysis</a:t>
                      </a:r>
                      <a:endParaRPr sz="300">
                        <a:solidFill>
                          <a:schemeClr val="bg1"/>
                        </a:solidFill>
                        <a:latin typeface="Trebuchet MS"/>
                        <a:cs typeface="Trebuchet MS"/>
                      </a:endParaRPr>
                    </a:p>
                  </a:txBody>
                  <a:tcPr marL="0" marR="0" marT="25031" marB="0">
                    <a:solidFill>
                      <a:srgbClr val="FCF280"/>
                    </a:solidFill>
                  </a:tcPr>
                </a:tc>
                <a:extLst>
                  <a:ext uri="{0D108BD9-81ED-4DB2-BD59-A6C34878D82A}">
                    <a16:rowId xmlns:a16="http://schemas.microsoft.com/office/drawing/2014/main" val="10000"/>
                  </a:ext>
                </a:extLst>
              </a:tr>
              <a:tr h="46941">
                <a:tc>
                  <a:txBody>
                    <a:bodyPr/>
                    <a:lstStyle/>
                    <a:p>
                      <a:pPr marL="9525" marR="3175" algn="ctr">
                        <a:lnSpc>
                          <a:spcPts val="509"/>
                        </a:lnSpc>
                      </a:pPr>
                      <a:r>
                        <a:rPr sz="300" b="1" i="1" spc="-20" dirty="0">
                          <a:solidFill>
                            <a:schemeClr val="bg1"/>
                          </a:solidFill>
                          <a:latin typeface="Trebuchet MS"/>
                          <a:cs typeface="Trebuchet MS"/>
                        </a:rPr>
                        <a:t>referstotheanalyzing</a:t>
                      </a:r>
                      <a:endParaRPr sz="30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1"/>
                  </a:ext>
                </a:extLst>
              </a:tr>
              <a:tr h="46941">
                <a:tc>
                  <a:txBody>
                    <a:bodyPr/>
                    <a:lstStyle/>
                    <a:p>
                      <a:pPr marL="9525" marR="3175" algn="ctr">
                        <a:lnSpc>
                          <a:spcPts val="509"/>
                        </a:lnSpc>
                      </a:pPr>
                      <a:r>
                        <a:rPr sz="300" b="1" i="1" spc="-20" dirty="0">
                          <a:solidFill>
                            <a:schemeClr val="bg1"/>
                          </a:solidFill>
                          <a:latin typeface="Trebuchet MS"/>
                          <a:cs typeface="Trebuchet MS"/>
                        </a:rPr>
                        <a:t>thenumberoftrips</a:t>
                      </a:r>
                      <a:endParaRPr sz="30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2"/>
                  </a:ext>
                </a:extLst>
              </a:tr>
              <a:tr h="46941">
                <a:tc>
                  <a:txBody>
                    <a:bodyPr/>
                    <a:lstStyle/>
                    <a:p>
                      <a:pPr marL="5080" marR="3175" algn="ctr">
                        <a:lnSpc>
                          <a:spcPts val="509"/>
                        </a:lnSpc>
                      </a:pPr>
                      <a:r>
                        <a:rPr sz="300" b="1" i="1" spc="-35" dirty="0">
                          <a:solidFill>
                            <a:schemeClr val="bg1"/>
                          </a:solidFill>
                          <a:latin typeface="Trebuchet MS"/>
                          <a:cs typeface="Trebuchet MS"/>
                        </a:rPr>
                        <a:t>takenbyuberdrivers</a:t>
                      </a:r>
                      <a:endParaRPr sz="30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3"/>
                  </a:ext>
                </a:extLst>
              </a:tr>
              <a:tr h="46941">
                <a:tc>
                  <a:txBody>
                    <a:bodyPr/>
                    <a:lstStyle/>
                    <a:p>
                      <a:pPr marL="9525" marR="3175" algn="ctr">
                        <a:lnSpc>
                          <a:spcPts val="509"/>
                        </a:lnSpc>
                      </a:pPr>
                      <a:r>
                        <a:rPr sz="300" b="1" i="1" spc="-15" dirty="0">
                          <a:solidFill>
                            <a:schemeClr val="bg1"/>
                          </a:solidFill>
                          <a:latin typeface="Trebuchet MS"/>
                          <a:cs typeface="Trebuchet MS"/>
                        </a:rPr>
                        <a:t>canprovideinsights</a:t>
                      </a:r>
                      <a:endParaRPr sz="300" dirty="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4"/>
                  </a:ext>
                </a:extLst>
              </a:tr>
              <a:tr h="46941">
                <a:tc>
                  <a:txBody>
                    <a:bodyPr/>
                    <a:lstStyle/>
                    <a:p>
                      <a:pPr marL="5080" algn="ctr">
                        <a:lnSpc>
                          <a:spcPts val="509"/>
                        </a:lnSpc>
                      </a:pPr>
                      <a:r>
                        <a:rPr sz="300" b="1" i="1" spc="-30" dirty="0">
                          <a:solidFill>
                            <a:schemeClr val="bg1"/>
                          </a:solidFill>
                          <a:latin typeface="Trebuchet MS"/>
                          <a:cs typeface="Trebuchet MS"/>
                        </a:rPr>
                        <a:t>intotheiroverallactivity</a:t>
                      </a:r>
                      <a:endParaRPr sz="30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5"/>
                  </a:ext>
                </a:extLst>
              </a:tr>
              <a:tr h="46941">
                <a:tc>
                  <a:txBody>
                    <a:bodyPr/>
                    <a:lstStyle/>
                    <a:p>
                      <a:pPr marL="9525" marR="3175" algn="ctr">
                        <a:lnSpc>
                          <a:spcPts val="509"/>
                        </a:lnSpc>
                      </a:pPr>
                      <a:r>
                        <a:rPr sz="300" b="1" i="1" spc="-15" dirty="0">
                          <a:solidFill>
                            <a:schemeClr val="bg1"/>
                          </a:solidFill>
                          <a:latin typeface="Trebuchet MS"/>
                          <a:cs typeface="Trebuchet MS"/>
                        </a:rPr>
                        <a:t>andthedemandfor</a:t>
                      </a:r>
                      <a:endParaRPr sz="30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6"/>
                  </a:ext>
                </a:extLst>
              </a:tr>
              <a:tr h="76183">
                <a:tc>
                  <a:txBody>
                    <a:bodyPr/>
                    <a:lstStyle/>
                    <a:p>
                      <a:pPr marL="9525" marR="3175" algn="ctr">
                        <a:lnSpc>
                          <a:spcPts val="560"/>
                        </a:lnSpc>
                      </a:pPr>
                      <a:r>
                        <a:rPr sz="300" b="1" i="1" spc="-20" dirty="0">
                          <a:solidFill>
                            <a:schemeClr val="bg1"/>
                          </a:solidFill>
                          <a:latin typeface="Trebuchet MS"/>
                          <a:cs typeface="Trebuchet MS"/>
                        </a:rPr>
                        <a:t>ridesinspecificareas.</a:t>
                      </a:r>
                      <a:endParaRPr sz="300" dirty="0">
                        <a:solidFill>
                          <a:schemeClr val="bg1"/>
                        </a:solidFill>
                        <a:latin typeface="Trebuchet MS"/>
                        <a:cs typeface="Trebuchet MS"/>
                      </a:endParaRPr>
                    </a:p>
                  </a:txBody>
                  <a:tcPr marL="0" marR="0" marT="0" marB="0">
                    <a:solidFill>
                      <a:srgbClr val="FCF280"/>
                    </a:solidFill>
                  </a:tcPr>
                </a:tc>
                <a:extLst>
                  <a:ext uri="{0D108BD9-81ED-4DB2-BD59-A6C34878D82A}">
                    <a16:rowId xmlns:a16="http://schemas.microsoft.com/office/drawing/2014/main" val="10007"/>
                  </a:ext>
                </a:extLst>
              </a:tr>
            </a:tbl>
          </a:graphicData>
        </a:graphic>
      </p:graphicFrame>
      <p:grpSp>
        <p:nvGrpSpPr>
          <p:cNvPr id="53" name="object 53"/>
          <p:cNvGrpSpPr/>
          <p:nvPr/>
        </p:nvGrpSpPr>
        <p:grpSpPr>
          <a:xfrm>
            <a:off x="3643594" y="1538211"/>
            <a:ext cx="2290140" cy="3925624"/>
            <a:chOff x="6078588" y="132695"/>
            <a:chExt cx="3776345" cy="6473190"/>
          </a:xfrm>
        </p:grpSpPr>
        <p:sp>
          <p:nvSpPr>
            <p:cNvPr id="54" name="object 54"/>
            <p:cNvSpPr/>
            <p:nvPr/>
          </p:nvSpPr>
          <p:spPr>
            <a:xfrm>
              <a:off x="6078868" y="132979"/>
              <a:ext cx="3775710" cy="6472555"/>
            </a:xfrm>
            <a:custGeom>
              <a:avLst/>
              <a:gdLst/>
              <a:ahLst/>
              <a:cxnLst/>
              <a:rect l="l" t="t" r="r" b="b"/>
              <a:pathLst>
                <a:path w="3775709" h="6472555">
                  <a:moveTo>
                    <a:pt x="3775583" y="6470878"/>
                  </a:moveTo>
                  <a:lnTo>
                    <a:pt x="0" y="6470878"/>
                  </a:lnTo>
                  <a:lnTo>
                    <a:pt x="0" y="6472085"/>
                  </a:lnTo>
                  <a:lnTo>
                    <a:pt x="3775583" y="6472085"/>
                  </a:lnTo>
                  <a:lnTo>
                    <a:pt x="3775583" y="6470878"/>
                  </a:lnTo>
                  <a:close/>
                </a:path>
                <a:path w="3775709" h="6472555">
                  <a:moveTo>
                    <a:pt x="3775583" y="0"/>
                  </a:moveTo>
                  <a:lnTo>
                    <a:pt x="0" y="0"/>
                  </a:lnTo>
                  <a:lnTo>
                    <a:pt x="0" y="5391924"/>
                  </a:lnTo>
                  <a:lnTo>
                    <a:pt x="3775583" y="5391924"/>
                  </a:lnTo>
                  <a:lnTo>
                    <a:pt x="3775583" y="0"/>
                  </a:lnTo>
                  <a:close/>
                </a:path>
              </a:pathLst>
            </a:custGeom>
            <a:solidFill>
              <a:srgbClr val="FFFFFF"/>
            </a:solidFill>
          </p:spPr>
          <p:txBody>
            <a:bodyPr wrap="square" lIns="0" tIns="0" rIns="0" bIns="0" rtlCol="0"/>
            <a:lstStyle/>
            <a:p>
              <a:endParaRPr sz="1092">
                <a:solidFill>
                  <a:schemeClr val="bg1"/>
                </a:solidFill>
              </a:endParaRPr>
            </a:p>
          </p:txBody>
        </p:sp>
        <p:sp>
          <p:nvSpPr>
            <p:cNvPr id="55" name="object 55"/>
            <p:cNvSpPr/>
            <p:nvPr/>
          </p:nvSpPr>
          <p:spPr>
            <a:xfrm>
              <a:off x="6080493" y="134600"/>
              <a:ext cx="3772535" cy="6469380"/>
            </a:xfrm>
            <a:custGeom>
              <a:avLst/>
              <a:gdLst/>
              <a:ahLst/>
              <a:cxnLst/>
              <a:rect l="l" t="t" r="r" b="b"/>
              <a:pathLst>
                <a:path w="3772534" h="6469380">
                  <a:moveTo>
                    <a:pt x="0" y="0"/>
                  </a:moveTo>
                  <a:lnTo>
                    <a:pt x="3772343" y="0"/>
                  </a:lnTo>
                  <a:lnTo>
                    <a:pt x="3772343" y="6468833"/>
                  </a:lnTo>
                  <a:lnTo>
                    <a:pt x="0" y="6468833"/>
                  </a:lnTo>
                  <a:lnTo>
                    <a:pt x="0" y="0"/>
                  </a:lnTo>
                  <a:close/>
                </a:path>
              </a:pathLst>
            </a:custGeom>
            <a:ln w="3243">
              <a:solidFill>
                <a:srgbClr val="B2B2B2"/>
              </a:solidFill>
            </a:ln>
          </p:spPr>
          <p:txBody>
            <a:bodyPr wrap="square" lIns="0" tIns="0" rIns="0" bIns="0" rtlCol="0"/>
            <a:lstStyle/>
            <a:p>
              <a:endParaRPr sz="1092">
                <a:solidFill>
                  <a:schemeClr val="bg1"/>
                </a:solidFill>
              </a:endParaRPr>
            </a:p>
          </p:txBody>
        </p:sp>
        <p:sp>
          <p:nvSpPr>
            <p:cNvPr id="56" name="object 56"/>
            <p:cNvSpPr/>
            <p:nvPr/>
          </p:nvSpPr>
          <p:spPr>
            <a:xfrm>
              <a:off x="6281931" y="1238801"/>
              <a:ext cx="3235960" cy="13970"/>
            </a:xfrm>
            <a:custGeom>
              <a:avLst/>
              <a:gdLst/>
              <a:ahLst/>
              <a:cxnLst/>
              <a:rect l="l" t="t" r="r" b="b"/>
              <a:pathLst>
                <a:path w="3235959" h="13969">
                  <a:moveTo>
                    <a:pt x="0" y="0"/>
                  </a:moveTo>
                  <a:lnTo>
                    <a:pt x="3235777" y="0"/>
                  </a:lnTo>
                  <a:lnTo>
                    <a:pt x="3235777"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grpSp>
      <p:sp>
        <p:nvSpPr>
          <p:cNvPr id="57" name="object 57"/>
          <p:cNvSpPr txBox="1"/>
          <p:nvPr/>
        </p:nvSpPr>
        <p:spPr>
          <a:xfrm>
            <a:off x="3801469" y="1712364"/>
            <a:ext cx="666208" cy="211859"/>
          </a:xfrm>
          <a:prstGeom prst="rect">
            <a:avLst/>
          </a:prstGeom>
        </p:spPr>
        <p:txBody>
          <a:bodyPr vert="horz" wrap="square" lIns="0" tIns="42360" rIns="0" bIns="0" rtlCol="0">
            <a:spAutoFit/>
          </a:bodyPr>
          <a:lstStyle/>
          <a:p>
            <a:pPr marL="7701">
              <a:spcBef>
                <a:spcPts val="334"/>
              </a:spcBef>
            </a:pPr>
            <a:r>
              <a:rPr sz="364" b="1" spc="6" dirty="0">
                <a:solidFill>
                  <a:schemeClr val="bg1"/>
                </a:solidFill>
                <a:latin typeface="Trebuchet MS"/>
                <a:cs typeface="Trebuchet MS"/>
              </a:rPr>
              <a:t>Brainstorm</a:t>
            </a:r>
            <a:endParaRPr sz="364">
              <a:solidFill>
                <a:schemeClr val="bg1"/>
              </a:solidFill>
              <a:latin typeface="Trebuchet MS"/>
              <a:cs typeface="Trebuchet MS"/>
            </a:endParaRPr>
          </a:p>
          <a:p>
            <a:pPr marL="10782" marR="3081">
              <a:lnSpc>
                <a:spcPct val="107700"/>
              </a:lnSpc>
              <a:spcBef>
                <a:spcPts val="185"/>
              </a:spcBef>
            </a:pPr>
            <a:r>
              <a:rPr sz="273" spc="-6" dirty="0">
                <a:solidFill>
                  <a:schemeClr val="bg1"/>
                </a:solidFill>
                <a:latin typeface="Trebuchet MS"/>
                <a:cs typeface="Trebuchet MS"/>
              </a:rPr>
              <a:t>Write</a:t>
            </a:r>
            <a:r>
              <a:rPr sz="273" spc="-12" dirty="0">
                <a:solidFill>
                  <a:schemeClr val="bg1"/>
                </a:solidFill>
                <a:latin typeface="Trebuchet MS"/>
                <a:cs typeface="Trebuchet MS"/>
              </a:rPr>
              <a:t> </a:t>
            </a:r>
            <a:r>
              <a:rPr sz="273" spc="12" dirty="0">
                <a:solidFill>
                  <a:schemeClr val="bg1"/>
                </a:solidFill>
                <a:latin typeface="Trebuchet MS"/>
                <a:cs typeface="Trebuchet MS"/>
              </a:rPr>
              <a:t>down</a:t>
            </a:r>
            <a:r>
              <a:rPr sz="273" spc="-9" dirty="0">
                <a:solidFill>
                  <a:schemeClr val="bg1"/>
                </a:solidFill>
                <a:latin typeface="Trebuchet MS"/>
                <a:cs typeface="Trebuchet MS"/>
              </a:rPr>
              <a:t> </a:t>
            </a:r>
            <a:r>
              <a:rPr sz="273" spc="9" dirty="0">
                <a:solidFill>
                  <a:schemeClr val="bg1"/>
                </a:solidFill>
                <a:latin typeface="Trebuchet MS"/>
                <a:cs typeface="Trebuchet MS"/>
              </a:rPr>
              <a:t>any</a:t>
            </a:r>
            <a:r>
              <a:rPr sz="273" spc="-9" dirty="0">
                <a:solidFill>
                  <a:schemeClr val="bg1"/>
                </a:solidFill>
                <a:latin typeface="Trebuchet MS"/>
                <a:cs typeface="Trebuchet MS"/>
              </a:rPr>
              <a:t> </a:t>
            </a:r>
            <a:r>
              <a:rPr sz="273" spc="9" dirty="0">
                <a:solidFill>
                  <a:schemeClr val="bg1"/>
                </a:solidFill>
                <a:latin typeface="Trebuchet MS"/>
                <a:cs typeface="Trebuchet MS"/>
              </a:rPr>
              <a:t>ideas</a:t>
            </a:r>
            <a:r>
              <a:rPr sz="273" spc="-12" dirty="0">
                <a:solidFill>
                  <a:schemeClr val="bg1"/>
                </a:solidFill>
                <a:latin typeface="Trebuchet MS"/>
                <a:cs typeface="Trebuchet MS"/>
              </a:rPr>
              <a:t> </a:t>
            </a:r>
            <a:r>
              <a:rPr sz="273" spc="-9" dirty="0">
                <a:solidFill>
                  <a:schemeClr val="bg1"/>
                </a:solidFill>
                <a:latin typeface="Trebuchet MS"/>
                <a:cs typeface="Trebuchet MS"/>
              </a:rPr>
              <a:t>that </a:t>
            </a:r>
            <a:r>
              <a:rPr sz="273" spc="12" dirty="0">
                <a:solidFill>
                  <a:schemeClr val="bg1"/>
                </a:solidFill>
                <a:latin typeface="Trebuchet MS"/>
                <a:cs typeface="Trebuchet MS"/>
              </a:rPr>
              <a:t>come</a:t>
            </a:r>
            <a:r>
              <a:rPr sz="273" spc="-9" dirty="0">
                <a:solidFill>
                  <a:schemeClr val="bg1"/>
                </a:solidFill>
                <a:latin typeface="Trebuchet MS"/>
                <a:cs typeface="Trebuchet MS"/>
              </a:rPr>
              <a:t> </a:t>
            </a:r>
            <a:r>
              <a:rPr sz="273" spc="-3" dirty="0">
                <a:solidFill>
                  <a:schemeClr val="bg1"/>
                </a:solidFill>
                <a:latin typeface="Trebuchet MS"/>
                <a:cs typeface="Trebuchet MS"/>
              </a:rPr>
              <a:t>to</a:t>
            </a:r>
            <a:r>
              <a:rPr sz="273" spc="-12" dirty="0">
                <a:solidFill>
                  <a:schemeClr val="bg1"/>
                </a:solidFill>
                <a:latin typeface="Trebuchet MS"/>
                <a:cs typeface="Trebuchet MS"/>
              </a:rPr>
              <a:t> </a:t>
            </a:r>
            <a:r>
              <a:rPr sz="273" spc="3" dirty="0">
                <a:solidFill>
                  <a:schemeClr val="bg1"/>
                </a:solidFill>
                <a:latin typeface="Trebuchet MS"/>
                <a:cs typeface="Trebuchet MS"/>
              </a:rPr>
              <a:t>mind </a:t>
            </a:r>
            <a:r>
              <a:rPr sz="273" spc="-73" dirty="0">
                <a:solidFill>
                  <a:schemeClr val="bg1"/>
                </a:solidFill>
                <a:latin typeface="Trebuchet MS"/>
                <a:cs typeface="Trebuchet MS"/>
              </a:rPr>
              <a:t> </a:t>
            </a:r>
            <a:r>
              <a:rPr sz="273" spc="-9" dirty="0">
                <a:solidFill>
                  <a:schemeClr val="bg1"/>
                </a:solidFill>
                <a:latin typeface="Trebuchet MS"/>
                <a:cs typeface="Trebuchet MS"/>
              </a:rPr>
              <a:t>that </a:t>
            </a:r>
            <a:r>
              <a:rPr sz="273" spc="12" dirty="0">
                <a:solidFill>
                  <a:schemeClr val="bg1"/>
                </a:solidFill>
                <a:latin typeface="Trebuchet MS"/>
                <a:cs typeface="Trebuchet MS"/>
              </a:rPr>
              <a:t>address</a:t>
            </a:r>
            <a:r>
              <a:rPr sz="273" spc="-9" dirty="0">
                <a:solidFill>
                  <a:schemeClr val="bg1"/>
                </a:solidFill>
                <a:latin typeface="Trebuchet MS"/>
                <a:cs typeface="Trebuchet MS"/>
              </a:rPr>
              <a:t> </a:t>
            </a:r>
            <a:r>
              <a:rPr sz="273" spc="6" dirty="0">
                <a:solidFill>
                  <a:schemeClr val="bg1"/>
                </a:solidFill>
                <a:latin typeface="Trebuchet MS"/>
                <a:cs typeface="Trebuchet MS"/>
              </a:rPr>
              <a:t>your</a:t>
            </a:r>
            <a:r>
              <a:rPr sz="273" spc="-9" dirty="0">
                <a:solidFill>
                  <a:schemeClr val="bg1"/>
                </a:solidFill>
                <a:latin typeface="Trebuchet MS"/>
                <a:cs typeface="Trebuchet MS"/>
              </a:rPr>
              <a:t> </a:t>
            </a:r>
            <a:r>
              <a:rPr sz="273" spc="6" dirty="0">
                <a:solidFill>
                  <a:schemeClr val="bg1"/>
                </a:solidFill>
                <a:latin typeface="Trebuchet MS"/>
                <a:cs typeface="Trebuchet MS"/>
              </a:rPr>
              <a:t>problem</a:t>
            </a:r>
            <a:r>
              <a:rPr sz="273" spc="-9" dirty="0">
                <a:solidFill>
                  <a:schemeClr val="bg1"/>
                </a:solidFill>
                <a:latin typeface="Trebuchet MS"/>
                <a:cs typeface="Trebuchet MS"/>
              </a:rPr>
              <a:t> </a:t>
            </a:r>
            <a:r>
              <a:rPr sz="273" spc="-3" dirty="0">
                <a:solidFill>
                  <a:schemeClr val="bg1"/>
                </a:solidFill>
                <a:latin typeface="Trebuchet MS"/>
                <a:cs typeface="Trebuchet MS"/>
              </a:rPr>
              <a:t>statement.</a:t>
            </a:r>
            <a:endParaRPr sz="273">
              <a:solidFill>
                <a:schemeClr val="bg1"/>
              </a:solidFill>
              <a:latin typeface="Trebuchet MS"/>
              <a:cs typeface="Trebuchet MS"/>
            </a:endParaRPr>
          </a:p>
        </p:txBody>
      </p:sp>
      <p:sp>
        <p:nvSpPr>
          <p:cNvPr id="58" name="object 58"/>
          <p:cNvSpPr txBox="1"/>
          <p:nvPr/>
        </p:nvSpPr>
        <p:spPr>
          <a:xfrm>
            <a:off x="3848134" y="1974942"/>
            <a:ext cx="172136" cy="45937"/>
          </a:xfrm>
          <a:prstGeom prst="rect">
            <a:avLst/>
          </a:prstGeom>
        </p:spPr>
        <p:txBody>
          <a:bodyPr vert="horz" wrap="square" lIns="0" tIns="8472" rIns="0" bIns="0" rtlCol="0">
            <a:spAutoFit/>
          </a:bodyPr>
          <a:lstStyle/>
          <a:p>
            <a:pPr marL="7701">
              <a:spcBef>
                <a:spcPts val="67"/>
              </a:spcBef>
            </a:pPr>
            <a:r>
              <a:rPr sz="243" b="1" spc="-15" dirty="0">
                <a:solidFill>
                  <a:schemeClr val="bg1"/>
                </a:solidFill>
                <a:latin typeface="Trebuchet MS"/>
                <a:cs typeface="Trebuchet MS"/>
              </a:rPr>
              <a:t>10</a:t>
            </a:r>
            <a:r>
              <a:rPr sz="243" b="1" spc="-9" dirty="0">
                <a:solidFill>
                  <a:schemeClr val="bg1"/>
                </a:solidFill>
                <a:latin typeface="Trebuchet MS"/>
                <a:cs typeface="Trebuchet MS"/>
              </a:rPr>
              <a:t> </a:t>
            </a:r>
            <a:r>
              <a:rPr sz="243" b="1" dirty="0">
                <a:solidFill>
                  <a:schemeClr val="bg1"/>
                </a:solidFill>
                <a:latin typeface="Trebuchet MS"/>
                <a:cs typeface="Trebuchet MS"/>
              </a:rPr>
              <a:t>minutes</a:t>
            </a:r>
            <a:endParaRPr sz="243">
              <a:solidFill>
                <a:schemeClr val="bg1"/>
              </a:solidFill>
              <a:latin typeface="Trebuchet MS"/>
              <a:cs typeface="Trebuchet MS"/>
            </a:endParaRPr>
          </a:p>
        </p:txBody>
      </p:sp>
      <p:grpSp>
        <p:nvGrpSpPr>
          <p:cNvPr id="59" name="object 59"/>
          <p:cNvGrpSpPr/>
          <p:nvPr/>
        </p:nvGrpSpPr>
        <p:grpSpPr>
          <a:xfrm>
            <a:off x="3809171" y="1657510"/>
            <a:ext cx="61615" cy="363912"/>
            <a:chOff x="6271155" y="387237"/>
            <a:chExt cx="101600" cy="600075"/>
          </a:xfrm>
        </p:grpSpPr>
        <p:sp>
          <p:nvSpPr>
            <p:cNvPr id="60" name="object 60"/>
            <p:cNvSpPr/>
            <p:nvPr/>
          </p:nvSpPr>
          <p:spPr>
            <a:xfrm>
              <a:off x="6280099" y="933714"/>
              <a:ext cx="48260" cy="53340"/>
            </a:xfrm>
            <a:custGeom>
              <a:avLst/>
              <a:gdLst/>
              <a:ahLst/>
              <a:cxnLst/>
              <a:rect l="l" t="t" r="r" b="b"/>
              <a:pathLst>
                <a:path w="48260" h="53340">
                  <a:moveTo>
                    <a:pt x="26670" y="16865"/>
                  </a:moveTo>
                  <a:lnTo>
                    <a:pt x="25425" y="15633"/>
                  </a:lnTo>
                  <a:lnTo>
                    <a:pt x="23901" y="15633"/>
                  </a:lnTo>
                  <a:lnTo>
                    <a:pt x="22390" y="15633"/>
                  </a:lnTo>
                  <a:lnTo>
                    <a:pt x="21145" y="16865"/>
                  </a:lnTo>
                  <a:lnTo>
                    <a:pt x="21145" y="31864"/>
                  </a:lnTo>
                  <a:lnTo>
                    <a:pt x="22390" y="33096"/>
                  </a:lnTo>
                  <a:lnTo>
                    <a:pt x="25425" y="33096"/>
                  </a:lnTo>
                  <a:lnTo>
                    <a:pt x="26670" y="31864"/>
                  </a:lnTo>
                  <a:lnTo>
                    <a:pt x="26670" y="16865"/>
                  </a:lnTo>
                  <a:close/>
                </a:path>
                <a:path w="48260" h="53340">
                  <a:moveTo>
                    <a:pt x="47815" y="23520"/>
                  </a:moveTo>
                  <a:lnTo>
                    <a:pt x="45669" y="18135"/>
                  </a:lnTo>
                  <a:lnTo>
                    <a:pt x="42405" y="14287"/>
                  </a:lnTo>
                  <a:lnTo>
                    <a:pt x="42405" y="29425"/>
                  </a:lnTo>
                  <a:lnTo>
                    <a:pt x="40957" y="36626"/>
                  </a:lnTo>
                  <a:lnTo>
                    <a:pt x="36995" y="42506"/>
                  </a:lnTo>
                  <a:lnTo>
                    <a:pt x="31115" y="46469"/>
                  </a:lnTo>
                  <a:lnTo>
                    <a:pt x="23901" y="47929"/>
                  </a:lnTo>
                  <a:lnTo>
                    <a:pt x="16700" y="46469"/>
                  </a:lnTo>
                  <a:lnTo>
                    <a:pt x="10820" y="42506"/>
                  </a:lnTo>
                  <a:lnTo>
                    <a:pt x="6858" y="36626"/>
                  </a:lnTo>
                  <a:lnTo>
                    <a:pt x="5397" y="29425"/>
                  </a:lnTo>
                  <a:lnTo>
                    <a:pt x="6858" y="22212"/>
                  </a:lnTo>
                  <a:lnTo>
                    <a:pt x="10820" y="16332"/>
                  </a:lnTo>
                  <a:lnTo>
                    <a:pt x="16700" y="12369"/>
                  </a:lnTo>
                  <a:lnTo>
                    <a:pt x="23901" y="10922"/>
                  </a:lnTo>
                  <a:lnTo>
                    <a:pt x="31115" y="12369"/>
                  </a:lnTo>
                  <a:lnTo>
                    <a:pt x="36995" y="16332"/>
                  </a:lnTo>
                  <a:lnTo>
                    <a:pt x="40957" y="22212"/>
                  </a:lnTo>
                  <a:lnTo>
                    <a:pt x="42405" y="29425"/>
                  </a:lnTo>
                  <a:lnTo>
                    <a:pt x="42405" y="14287"/>
                  </a:lnTo>
                  <a:lnTo>
                    <a:pt x="42138" y="13970"/>
                  </a:lnTo>
                  <a:lnTo>
                    <a:pt x="43180" y="12649"/>
                  </a:lnTo>
                  <a:lnTo>
                    <a:pt x="42964" y="10922"/>
                  </a:lnTo>
                  <a:lnTo>
                    <a:pt x="39509" y="8229"/>
                  </a:lnTo>
                  <a:lnTo>
                    <a:pt x="37655" y="6794"/>
                  </a:lnTo>
                  <a:lnTo>
                    <a:pt x="35928" y="7010"/>
                  </a:lnTo>
                  <a:lnTo>
                    <a:pt x="34975" y="8229"/>
                  </a:lnTo>
                  <a:lnTo>
                    <a:pt x="32435" y="6896"/>
                  </a:lnTo>
                  <a:lnTo>
                    <a:pt x="29616" y="6019"/>
                  </a:lnTo>
                  <a:lnTo>
                    <a:pt x="26644" y="5676"/>
                  </a:lnTo>
                  <a:lnTo>
                    <a:pt x="26670" y="3670"/>
                  </a:lnTo>
                  <a:lnTo>
                    <a:pt x="28600" y="3670"/>
                  </a:lnTo>
                  <a:lnTo>
                    <a:pt x="29425" y="2857"/>
                  </a:lnTo>
                  <a:lnTo>
                    <a:pt x="29425" y="825"/>
                  </a:lnTo>
                  <a:lnTo>
                    <a:pt x="28600" y="0"/>
                  </a:lnTo>
                  <a:lnTo>
                    <a:pt x="19215" y="0"/>
                  </a:lnTo>
                  <a:lnTo>
                    <a:pt x="18389" y="825"/>
                  </a:lnTo>
                  <a:lnTo>
                    <a:pt x="18389" y="2857"/>
                  </a:lnTo>
                  <a:lnTo>
                    <a:pt x="19215" y="3670"/>
                  </a:lnTo>
                  <a:lnTo>
                    <a:pt x="21145" y="3670"/>
                  </a:lnTo>
                  <a:lnTo>
                    <a:pt x="21170" y="5676"/>
                  </a:lnTo>
                  <a:lnTo>
                    <a:pt x="12839" y="8229"/>
                  </a:lnTo>
                  <a:lnTo>
                    <a:pt x="6121" y="13449"/>
                  </a:lnTo>
                  <a:lnTo>
                    <a:pt x="1638" y="20726"/>
                  </a:lnTo>
                  <a:lnTo>
                    <a:pt x="0" y="29425"/>
                  </a:lnTo>
                  <a:lnTo>
                    <a:pt x="1879" y="38722"/>
                  </a:lnTo>
                  <a:lnTo>
                    <a:pt x="6997" y="46329"/>
                  </a:lnTo>
                  <a:lnTo>
                    <a:pt x="14605" y="51447"/>
                  </a:lnTo>
                  <a:lnTo>
                    <a:pt x="23901" y="53327"/>
                  </a:lnTo>
                  <a:lnTo>
                    <a:pt x="33210" y="51447"/>
                  </a:lnTo>
                  <a:lnTo>
                    <a:pt x="38442" y="47929"/>
                  </a:lnTo>
                  <a:lnTo>
                    <a:pt x="40805" y="46329"/>
                  </a:lnTo>
                  <a:lnTo>
                    <a:pt x="45935" y="38722"/>
                  </a:lnTo>
                  <a:lnTo>
                    <a:pt x="47815" y="29425"/>
                  </a:lnTo>
                  <a:lnTo>
                    <a:pt x="47815" y="23520"/>
                  </a:lnTo>
                  <a:close/>
                </a:path>
              </a:pathLst>
            </a:custGeom>
            <a:solidFill>
              <a:srgbClr val="2589A7"/>
            </a:solidFill>
          </p:spPr>
          <p:txBody>
            <a:bodyPr wrap="square" lIns="0" tIns="0" rIns="0" bIns="0" rtlCol="0"/>
            <a:lstStyle/>
            <a:p>
              <a:endParaRPr sz="1092">
                <a:solidFill>
                  <a:schemeClr val="bg1"/>
                </a:solidFill>
              </a:endParaRPr>
            </a:p>
          </p:txBody>
        </p:sp>
        <p:pic>
          <p:nvPicPr>
            <p:cNvPr id="61" name="object 61"/>
            <p:cNvPicPr/>
            <p:nvPr/>
          </p:nvPicPr>
          <p:blipFill>
            <a:blip r:embed="rId10" cstate="print"/>
            <a:stretch>
              <a:fillRect/>
            </a:stretch>
          </p:blipFill>
          <p:spPr>
            <a:xfrm>
              <a:off x="6271155" y="387237"/>
              <a:ext cx="101502" cy="101502"/>
            </a:xfrm>
            <a:prstGeom prst="rect">
              <a:avLst/>
            </a:prstGeom>
          </p:spPr>
        </p:pic>
      </p:grpSp>
      <p:sp>
        <p:nvSpPr>
          <p:cNvPr id="62" name="object 62"/>
          <p:cNvSpPr txBox="1"/>
          <p:nvPr/>
        </p:nvSpPr>
        <p:spPr>
          <a:xfrm>
            <a:off x="3822812" y="1659687"/>
            <a:ext cx="34273" cy="45549"/>
          </a:xfrm>
          <a:prstGeom prst="rect">
            <a:avLst/>
          </a:prstGeom>
        </p:spPr>
        <p:txBody>
          <a:bodyPr vert="horz" wrap="square" lIns="0" tIns="8087" rIns="0" bIns="0" rtlCol="0">
            <a:spAutoFit/>
          </a:bodyPr>
          <a:lstStyle/>
          <a:p>
            <a:pPr marL="7701">
              <a:spcBef>
                <a:spcPts val="64"/>
              </a:spcBef>
            </a:pPr>
            <a:r>
              <a:rPr sz="243" b="1" spc="6" dirty="0">
                <a:solidFill>
                  <a:schemeClr val="bg1"/>
                </a:solidFill>
                <a:latin typeface="Trebuchet MS"/>
                <a:cs typeface="Trebuchet MS"/>
              </a:rPr>
              <a:t>2</a:t>
            </a:r>
            <a:endParaRPr sz="243">
              <a:solidFill>
                <a:schemeClr val="bg1"/>
              </a:solidFill>
              <a:latin typeface="Trebuchet MS"/>
              <a:cs typeface="Trebuchet MS"/>
            </a:endParaRPr>
          </a:p>
        </p:txBody>
      </p:sp>
      <p:grpSp>
        <p:nvGrpSpPr>
          <p:cNvPr id="63" name="object 63"/>
          <p:cNvGrpSpPr/>
          <p:nvPr/>
        </p:nvGrpSpPr>
        <p:grpSpPr>
          <a:xfrm>
            <a:off x="3694460" y="1817766"/>
            <a:ext cx="2285904" cy="3609849"/>
            <a:chOff x="6082002" y="651493"/>
            <a:chExt cx="3769360" cy="5952490"/>
          </a:xfrm>
        </p:grpSpPr>
        <p:sp>
          <p:nvSpPr>
            <p:cNvPr id="64" name="object 64"/>
            <p:cNvSpPr/>
            <p:nvPr/>
          </p:nvSpPr>
          <p:spPr>
            <a:xfrm>
              <a:off x="6082002" y="5524892"/>
              <a:ext cx="3769360" cy="1079500"/>
            </a:xfrm>
            <a:custGeom>
              <a:avLst/>
              <a:gdLst/>
              <a:ahLst/>
              <a:cxnLst/>
              <a:rect l="l" t="t" r="r" b="b"/>
              <a:pathLst>
                <a:path w="3769359" h="1079500">
                  <a:moveTo>
                    <a:pt x="0" y="0"/>
                  </a:moveTo>
                  <a:lnTo>
                    <a:pt x="3769214" y="0"/>
                  </a:lnTo>
                  <a:lnTo>
                    <a:pt x="3769214" y="1078955"/>
                  </a:lnTo>
                  <a:lnTo>
                    <a:pt x="0" y="1078955"/>
                  </a:lnTo>
                  <a:lnTo>
                    <a:pt x="0" y="0"/>
                  </a:lnTo>
                  <a:close/>
                </a:path>
              </a:pathLst>
            </a:custGeom>
            <a:solidFill>
              <a:srgbClr val="2F2F2F"/>
            </a:solidFill>
          </p:spPr>
          <p:txBody>
            <a:bodyPr wrap="square" lIns="0" tIns="0" rIns="0" bIns="0" rtlCol="0"/>
            <a:lstStyle/>
            <a:p>
              <a:endParaRPr sz="1092">
                <a:solidFill>
                  <a:schemeClr val="bg1"/>
                </a:solidFill>
              </a:endParaRPr>
            </a:p>
          </p:txBody>
        </p:sp>
        <p:sp>
          <p:nvSpPr>
            <p:cNvPr id="65" name="object 65"/>
            <p:cNvSpPr/>
            <p:nvPr/>
          </p:nvSpPr>
          <p:spPr>
            <a:xfrm>
              <a:off x="7042721" y="6055993"/>
              <a:ext cx="59055" cy="55244"/>
            </a:xfrm>
            <a:custGeom>
              <a:avLst/>
              <a:gdLst/>
              <a:ahLst/>
              <a:cxnLst/>
              <a:rect l="l" t="t" r="r" b="b"/>
              <a:pathLst>
                <a:path w="59054" h="55245">
                  <a:moveTo>
                    <a:pt x="58851" y="26085"/>
                  </a:moveTo>
                  <a:lnTo>
                    <a:pt x="58229" y="24587"/>
                  </a:lnTo>
                  <a:lnTo>
                    <a:pt x="33642" y="0"/>
                  </a:lnTo>
                  <a:lnTo>
                    <a:pt x="29908" y="0"/>
                  </a:lnTo>
                  <a:lnTo>
                    <a:pt x="25323" y="4597"/>
                  </a:lnTo>
                  <a:lnTo>
                    <a:pt x="25323" y="8318"/>
                  </a:lnTo>
                  <a:lnTo>
                    <a:pt x="38747" y="21755"/>
                  </a:lnTo>
                  <a:lnTo>
                    <a:pt x="2603" y="21755"/>
                  </a:lnTo>
                  <a:lnTo>
                    <a:pt x="0" y="24396"/>
                  </a:lnTo>
                  <a:lnTo>
                    <a:pt x="0" y="30899"/>
                  </a:lnTo>
                  <a:lnTo>
                    <a:pt x="2603" y="33528"/>
                  </a:lnTo>
                  <a:lnTo>
                    <a:pt x="38760" y="33528"/>
                  </a:lnTo>
                  <a:lnTo>
                    <a:pt x="25323" y="46964"/>
                  </a:lnTo>
                  <a:lnTo>
                    <a:pt x="25323" y="50698"/>
                  </a:lnTo>
                  <a:lnTo>
                    <a:pt x="28765" y="54140"/>
                  </a:lnTo>
                  <a:lnTo>
                    <a:pt x="30276" y="54711"/>
                  </a:lnTo>
                  <a:lnTo>
                    <a:pt x="31775" y="54711"/>
                  </a:lnTo>
                  <a:lnTo>
                    <a:pt x="33286" y="54711"/>
                  </a:lnTo>
                  <a:lnTo>
                    <a:pt x="34785" y="54140"/>
                  </a:lnTo>
                  <a:lnTo>
                    <a:pt x="58229" y="30708"/>
                  </a:lnTo>
                  <a:lnTo>
                    <a:pt x="58851" y="29210"/>
                  </a:lnTo>
                  <a:lnTo>
                    <a:pt x="58851" y="26085"/>
                  </a:lnTo>
                  <a:close/>
                </a:path>
              </a:pathLst>
            </a:custGeom>
            <a:solidFill>
              <a:srgbClr val="B2B2B2"/>
            </a:solidFill>
          </p:spPr>
          <p:txBody>
            <a:bodyPr wrap="square" lIns="0" tIns="0" rIns="0" bIns="0" rtlCol="0"/>
            <a:lstStyle/>
            <a:p>
              <a:endParaRPr sz="1092">
                <a:solidFill>
                  <a:schemeClr val="bg1"/>
                </a:solidFill>
              </a:endParaRPr>
            </a:p>
          </p:txBody>
        </p:sp>
        <p:sp>
          <p:nvSpPr>
            <p:cNvPr id="66" name="object 66"/>
            <p:cNvSpPr/>
            <p:nvPr/>
          </p:nvSpPr>
          <p:spPr>
            <a:xfrm>
              <a:off x="6318830" y="5781820"/>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67" name="object 67"/>
            <p:cNvSpPr/>
            <p:nvPr/>
          </p:nvSpPr>
          <p:spPr>
            <a:xfrm>
              <a:off x="6292287" y="5750661"/>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sp>
          <p:nvSpPr>
            <p:cNvPr id="68" name="object 68"/>
            <p:cNvSpPr/>
            <p:nvPr/>
          </p:nvSpPr>
          <p:spPr>
            <a:xfrm>
              <a:off x="7213092" y="5781656"/>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69" name="object 69"/>
            <p:cNvSpPr/>
            <p:nvPr/>
          </p:nvSpPr>
          <p:spPr>
            <a:xfrm>
              <a:off x="7186547" y="5750498"/>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pic>
          <p:nvPicPr>
            <p:cNvPr id="70" name="object 70"/>
            <p:cNvPicPr/>
            <p:nvPr/>
          </p:nvPicPr>
          <p:blipFill>
            <a:blip r:embed="rId11" cstate="print"/>
            <a:stretch>
              <a:fillRect/>
            </a:stretch>
          </p:blipFill>
          <p:spPr>
            <a:xfrm>
              <a:off x="6372443" y="5855670"/>
              <a:ext cx="501568" cy="330333"/>
            </a:xfrm>
            <a:prstGeom prst="rect">
              <a:avLst/>
            </a:prstGeom>
          </p:spPr>
        </p:pic>
        <p:pic>
          <p:nvPicPr>
            <p:cNvPr id="71" name="object 71"/>
            <p:cNvPicPr/>
            <p:nvPr/>
          </p:nvPicPr>
          <p:blipFill>
            <a:blip r:embed="rId12" cstate="print"/>
            <a:stretch>
              <a:fillRect/>
            </a:stretch>
          </p:blipFill>
          <p:spPr>
            <a:xfrm>
              <a:off x="7263332" y="5851624"/>
              <a:ext cx="508309" cy="334378"/>
            </a:xfrm>
            <a:prstGeom prst="rect">
              <a:avLst/>
            </a:prstGeom>
          </p:spPr>
        </p:pic>
        <p:sp>
          <p:nvSpPr>
            <p:cNvPr id="72" name="object 72"/>
            <p:cNvSpPr/>
            <p:nvPr/>
          </p:nvSpPr>
          <p:spPr>
            <a:xfrm>
              <a:off x="8878988" y="651493"/>
              <a:ext cx="684530" cy="352425"/>
            </a:xfrm>
            <a:custGeom>
              <a:avLst/>
              <a:gdLst/>
              <a:ahLst/>
              <a:cxnLst/>
              <a:rect l="l" t="t" r="r" b="b"/>
              <a:pathLst>
                <a:path w="684529" h="352425">
                  <a:moveTo>
                    <a:pt x="0" y="0"/>
                  </a:moveTo>
                  <a:lnTo>
                    <a:pt x="684093" y="0"/>
                  </a:lnTo>
                  <a:lnTo>
                    <a:pt x="684093" y="351918"/>
                  </a:lnTo>
                  <a:lnTo>
                    <a:pt x="0" y="351918"/>
                  </a:lnTo>
                  <a:lnTo>
                    <a:pt x="0" y="0"/>
                  </a:lnTo>
                  <a:close/>
                </a:path>
              </a:pathLst>
            </a:custGeom>
            <a:solidFill>
              <a:srgbClr val="FDF2DB"/>
            </a:solidFill>
          </p:spPr>
          <p:txBody>
            <a:bodyPr wrap="square" lIns="0" tIns="0" rIns="0" bIns="0" rtlCol="0"/>
            <a:lstStyle/>
            <a:p>
              <a:endParaRPr sz="1092">
                <a:solidFill>
                  <a:schemeClr val="bg1"/>
                </a:solidFill>
              </a:endParaRPr>
            </a:p>
          </p:txBody>
        </p:sp>
        <p:pic>
          <p:nvPicPr>
            <p:cNvPr id="73" name="object 73"/>
            <p:cNvPicPr/>
            <p:nvPr/>
          </p:nvPicPr>
          <p:blipFill>
            <a:blip r:embed="rId13" cstate="print"/>
            <a:stretch>
              <a:fillRect/>
            </a:stretch>
          </p:blipFill>
          <p:spPr>
            <a:xfrm>
              <a:off x="9186412" y="1003679"/>
              <a:ext cx="81878" cy="81878"/>
            </a:xfrm>
            <a:prstGeom prst="rect">
              <a:avLst/>
            </a:prstGeom>
          </p:spPr>
        </p:pic>
      </p:grpSp>
      <p:sp>
        <p:nvSpPr>
          <p:cNvPr id="74" name="object 74"/>
          <p:cNvSpPr txBox="1"/>
          <p:nvPr/>
        </p:nvSpPr>
        <p:spPr>
          <a:xfrm>
            <a:off x="5390674" y="1817767"/>
            <a:ext cx="415129" cy="173791"/>
          </a:xfrm>
          <a:prstGeom prst="rect">
            <a:avLst/>
          </a:prstGeom>
        </p:spPr>
        <p:txBody>
          <a:bodyPr vert="horz" wrap="square" lIns="0" tIns="2311" rIns="0" bIns="0" rtlCol="0">
            <a:spAutoFit/>
          </a:bodyPr>
          <a:lstStyle/>
          <a:p>
            <a:pPr>
              <a:spcBef>
                <a:spcPts val="18"/>
              </a:spcBef>
            </a:pPr>
            <a:endParaRPr sz="243">
              <a:solidFill>
                <a:schemeClr val="bg1"/>
              </a:solidFill>
              <a:latin typeface="Times New Roman"/>
              <a:cs typeface="Times New Roman"/>
            </a:endParaRPr>
          </a:p>
          <a:p>
            <a:pPr marL="37351"/>
            <a:r>
              <a:rPr sz="182" b="1" spc="9" dirty="0">
                <a:solidFill>
                  <a:schemeClr val="bg1"/>
                </a:solidFill>
                <a:latin typeface="Trebuchet MS"/>
                <a:cs typeface="Trebuchet MS"/>
              </a:rPr>
              <a:t>TIP</a:t>
            </a:r>
            <a:endParaRPr sz="182">
              <a:solidFill>
                <a:schemeClr val="bg1"/>
              </a:solidFill>
              <a:latin typeface="Trebuchet MS"/>
              <a:cs typeface="Trebuchet MS"/>
            </a:endParaRPr>
          </a:p>
          <a:p>
            <a:pPr marL="37351" marR="48133">
              <a:lnSpc>
                <a:spcPct val="113599"/>
              </a:lnSpc>
              <a:spcBef>
                <a:spcPts val="112"/>
              </a:spcBef>
            </a:pPr>
            <a:r>
              <a:rPr sz="182" spc="9" dirty="0">
                <a:solidFill>
                  <a:schemeClr val="bg1"/>
                </a:solidFill>
                <a:latin typeface="Trebuchet MS"/>
                <a:cs typeface="Trebuchet MS"/>
              </a:rPr>
              <a:t>You</a:t>
            </a:r>
            <a:r>
              <a:rPr sz="182" spc="-12" dirty="0">
                <a:solidFill>
                  <a:schemeClr val="bg1"/>
                </a:solidFill>
                <a:latin typeface="Trebuchet MS"/>
                <a:cs typeface="Trebuchet MS"/>
              </a:rPr>
              <a:t> </a:t>
            </a:r>
            <a:r>
              <a:rPr sz="182" spc="12" dirty="0">
                <a:solidFill>
                  <a:schemeClr val="bg1"/>
                </a:solidFill>
                <a:latin typeface="Trebuchet MS"/>
                <a:cs typeface="Trebuchet MS"/>
              </a:rPr>
              <a:t>can</a:t>
            </a:r>
            <a:r>
              <a:rPr sz="182" spc="-9" dirty="0">
                <a:solidFill>
                  <a:schemeClr val="bg1"/>
                </a:solidFill>
                <a:latin typeface="Trebuchet MS"/>
                <a:cs typeface="Trebuchet MS"/>
              </a:rPr>
              <a:t> </a:t>
            </a:r>
            <a:r>
              <a:rPr sz="182" spc="6" dirty="0">
                <a:solidFill>
                  <a:schemeClr val="bg1"/>
                </a:solidFill>
                <a:latin typeface="Trebuchet MS"/>
                <a:cs typeface="Trebuchet MS"/>
              </a:rPr>
              <a:t>select</a:t>
            </a:r>
            <a:r>
              <a:rPr sz="182" spc="-9" dirty="0">
                <a:solidFill>
                  <a:schemeClr val="bg1"/>
                </a:solidFill>
                <a:latin typeface="Trebuchet MS"/>
                <a:cs typeface="Trebuchet MS"/>
              </a:rPr>
              <a:t> </a:t>
            </a:r>
            <a:r>
              <a:rPr sz="182" spc="12" dirty="0">
                <a:solidFill>
                  <a:schemeClr val="bg1"/>
                </a:solidFill>
                <a:latin typeface="Trebuchet MS"/>
                <a:cs typeface="Trebuchet MS"/>
              </a:rPr>
              <a:t>a</a:t>
            </a:r>
            <a:r>
              <a:rPr sz="182" spc="-12" dirty="0">
                <a:solidFill>
                  <a:schemeClr val="bg1"/>
                </a:solidFill>
                <a:latin typeface="Trebuchet MS"/>
                <a:cs typeface="Trebuchet MS"/>
              </a:rPr>
              <a:t> </a:t>
            </a:r>
            <a:r>
              <a:rPr sz="182" spc="6" dirty="0">
                <a:solidFill>
                  <a:schemeClr val="bg1"/>
                </a:solidFill>
                <a:latin typeface="Trebuchet MS"/>
                <a:cs typeface="Trebuchet MS"/>
              </a:rPr>
              <a:t>sticky</a:t>
            </a:r>
            <a:r>
              <a:rPr sz="182" spc="-9" dirty="0">
                <a:solidFill>
                  <a:schemeClr val="bg1"/>
                </a:solidFill>
                <a:latin typeface="Trebuchet MS"/>
                <a:cs typeface="Trebuchet MS"/>
              </a:rPr>
              <a:t> </a:t>
            </a:r>
            <a:r>
              <a:rPr sz="182" spc="9" dirty="0">
                <a:solidFill>
                  <a:schemeClr val="bg1"/>
                </a:solidFill>
                <a:latin typeface="Trebuchet MS"/>
                <a:cs typeface="Trebuchet MS"/>
              </a:rPr>
              <a:t>note </a:t>
            </a:r>
            <a:r>
              <a:rPr sz="182" spc="12" dirty="0">
                <a:solidFill>
                  <a:schemeClr val="bg1"/>
                </a:solidFill>
                <a:latin typeface="Trebuchet MS"/>
                <a:cs typeface="Trebuchet MS"/>
              </a:rPr>
              <a:t> and </a:t>
            </a:r>
            <a:r>
              <a:rPr sz="182" spc="-3" dirty="0">
                <a:solidFill>
                  <a:schemeClr val="bg1"/>
                </a:solidFill>
                <a:latin typeface="Trebuchet MS"/>
                <a:cs typeface="Trebuchet MS"/>
              </a:rPr>
              <a:t>hit </a:t>
            </a:r>
            <a:r>
              <a:rPr sz="182" spc="3" dirty="0">
                <a:solidFill>
                  <a:schemeClr val="bg1"/>
                </a:solidFill>
                <a:latin typeface="Trebuchet MS"/>
                <a:cs typeface="Trebuchet MS"/>
              </a:rPr>
              <a:t>the </a:t>
            </a:r>
            <a:r>
              <a:rPr sz="182" spc="6" dirty="0">
                <a:solidFill>
                  <a:schemeClr val="bg1"/>
                </a:solidFill>
                <a:latin typeface="Trebuchet MS"/>
                <a:cs typeface="Trebuchet MS"/>
              </a:rPr>
              <a:t>pencil </a:t>
            </a:r>
            <a:r>
              <a:rPr sz="182" spc="3" dirty="0">
                <a:solidFill>
                  <a:schemeClr val="bg1"/>
                </a:solidFill>
                <a:latin typeface="Trebuchet MS"/>
                <a:cs typeface="Trebuchet MS"/>
              </a:rPr>
              <a:t>[switch to </a:t>
            </a:r>
            <a:r>
              <a:rPr sz="182" spc="6" dirty="0">
                <a:solidFill>
                  <a:schemeClr val="bg1"/>
                </a:solidFill>
                <a:latin typeface="Trebuchet MS"/>
                <a:cs typeface="Trebuchet MS"/>
              </a:rPr>
              <a:t> </a:t>
            </a:r>
            <a:r>
              <a:rPr sz="182" spc="3" dirty="0">
                <a:solidFill>
                  <a:schemeClr val="bg1"/>
                </a:solidFill>
                <a:latin typeface="Trebuchet MS"/>
                <a:cs typeface="Trebuchet MS"/>
              </a:rPr>
              <a:t>sketch]</a:t>
            </a:r>
            <a:r>
              <a:rPr sz="182" spc="-12" dirty="0">
                <a:solidFill>
                  <a:schemeClr val="bg1"/>
                </a:solidFill>
                <a:latin typeface="Trebuchet MS"/>
                <a:cs typeface="Trebuchet MS"/>
              </a:rPr>
              <a:t> </a:t>
            </a:r>
            <a:r>
              <a:rPr sz="182" spc="9" dirty="0">
                <a:solidFill>
                  <a:schemeClr val="bg1"/>
                </a:solidFill>
                <a:latin typeface="Trebuchet MS"/>
                <a:cs typeface="Trebuchet MS"/>
              </a:rPr>
              <a:t>icon</a:t>
            </a:r>
            <a:r>
              <a:rPr sz="182" spc="-9" dirty="0">
                <a:solidFill>
                  <a:schemeClr val="bg1"/>
                </a:solidFill>
                <a:latin typeface="Trebuchet MS"/>
                <a:cs typeface="Trebuchet MS"/>
              </a:rPr>
              <a:t> </a:t>
            </a:r>
            <a:r>
              <a:rPr sz="182" spc="3" dirty="0">
                <a:solidFill>
                  <a:schemeClr val="bg1"/>
                </a:solidFill>
                <a:latin typeface="Trebuchet MS"/>
                <a:cs typeface="Trebuchet MS"/>
              </a:rPr>
              <a:t>to</a:t>
            </a:r>
            <a:r>
              <a:rPr sz="182" spc="-9" dirty="0">
                <a:solidFill>
                  <a:schemeClr val="bg1"/>
                </a:solidFill>
                <a:latin typeface="Trebuchet MS"/>
                <a:cs typeface="Trebuchet MS"/>
              </a:rPr>
              <a:t> </a:t>
            </a:r>
            <a:r>
              <a:rPr sz="182" dirty="0">
                <a:solidFill>
                  <a:schemeClr val="bg1"/>
                </a:solidFill>
                <a:latin typeface="Trebuchet MS"/>
                <a:cs typeface="Trebuchet MS"/>
              </a:rPr>
              <a:t>start</a:t>
            </a:r>
            <a:r>
              <a:rPr sz="182" spc="-9" dirty="0">
                <a:solidFill>
                  <a:schemeClr val="bg1"/>
                </a:solidFill>
                <a:latin typeface="Trebuchet MS"/>
                <a:cs typeface="Trebuchet MS"/>
              </a:rPr>
              <a:t> </a:t>
            </a:r>
            <a:r>
              <a:rPr sz="182" spc="6" dirty="0">
                <a:solidFill>
                  <a:schemeClr val="bg1"/>
                </a:solidFill>
                <a:latin typeface="Trebuchet MS"/>
                <a:cs typeface="Trebuchet MS"/>
              </a:rPr>
              <a:t>drawing!</a:t>
            </a:r>
            <a:endParaRPr sz="182">
              <a:solidFill>
                <a:schemeClr val="bg1"/>
              </a:solidFill>
              <a:latin typeface="Trebuchet MS"/>
              <a:cs typeface="Trebuchet MS"/>
            </a:endParaRPr>
          </a:p>
        </p:txBody>
      </p:sp>
      <p:sp>
        <p:nvSpPr>
          <p:cNvPr id="75" name="object 75"/>
          <p:cNvSpPr/>
          <p:nvPr/>
        </p:nvSpPr>
        <p:spPr>
          <a:xfrm>
            <a:off x="5739258" y="1847640"/>
            <a:ext cx="35043" cy="37739"/>
          </a:xfrm>
          <a:custGeom>
            <a:avLst/>
            <a:gdLst/>
            <a:ahLst/>
            <a:cxnLst/>
            <a:rect l="l" t="t" r="r" b="b"/>
            <a:pathLst>
              <a:path w="57784" h="62229">
                <a:moveTo>
                  <a:pt x="29385" y="7193"/>
                </a:moveTo>
                <a:lnTo>
                  <a:pt x="27869" y="7193"/>
                </a:lnTo>
                <a:lnTo>
                  <a:pt x="27182" y="6496"/>
                </a:lnTo>
                <a:lnTo>
                  <a:pt x="27302" y="620"/>
                </a:lnTo>
                <a:lnTo>
                  <a:pt x="27951" y="0"/>
                </a:lnTo>
                <a:lnTo>
                  <a:pt x="29304" y="0"/>
                </a:lnTo>
                <a:lnTo>
                  <a:pt x="30062" y="620"/>
                </a:lnTo>
                <a:lnTo>
                  <a:pt x="30073" y="6496"/>
                </a:lnTo>
                <a:lnTo>
                  <a:pt x="29385" y="7193"/>
                </a:lnTo>
                <a:close/>
              </a:path>
              <a:path w="57784" h="62229">
                <a:moveTo>
                  <a:pt x="12634" y="14470"/>
                </a:moveTo>
                <a:lnTo>
                  <a:pt x="11650" y="14466"/>
                </a:lnTo>
                <a:lnTo>
                  <a:pt x="7856" y="10674"/>
                </a:lnTo>
                <a:lnTo>
                  <a:pt x="7730" y="9994"/>
                </a:lnTo>
                <a:lnTo>
                  <a:pt x="8063" y="9029"/>
                </a:lnTo>
                <a:lnTo>
                  <a:pt x="8559" y="8638"/>
                </a:lnTo>
                <a:lnTo>
                  <a:pt x="9528" y="8544"/>
                </a:lnTo>
                <a:lnTo>
                  <a:pt x="9969" y="8705"/>
                </a:lnTo>
                <a:lnTo>
                  <a:pt x="13137" y="11880"/>
                </a:lnTo>
                <a:lnTo>
                  <a:pt x="13688" y="12405"/>
                </a:lnTo>
                <a:lnTo>
                  <a:pt x="13704" y="13388"/>
                </a:lnTo>
                <a:lnTo>
                  <a:pt x="12634" y="14470"/>
                </a:lnTo>
                <a:close/>
              </a:path>
              <a:path w="57784" h="62229">
                <a:moveTo>
                  <a:pt x="44621" y="14470"/>
                </a:moveTo>
                <a:lnTo>
                  <a:pt x="43551" y="13388"/>
                </a:lnTo>
                <a:lnTo>
                  <a:pt x="43566" y="12405"/>
                </a:lnTo>
                <a:lnTo>
                  <a:pt x="44117" y="11880"/>
                </a:lnTo>
                <a:lnTo>
                  <a:pt x="47206" y="8783"/>
                </a:lnTo>
                <a:lnTo>
                  <a:pt x="47503" y="8630"/>
                </a:lnTo>
                <a:lnTo>
                  <a:pt x="47995" y="8563"/>
                </a:lnTo>
                <a:lnTo>
                  <a:pt x="48574" y="8549"/>
                </a:lnTo>
                <a:lnTo>
                  <a:pt x="49143" y="8922"/>
                </a:lnTo>
                <a:lnTo>
                  <a:pt x="49578" y="9994"/>
                </a:lnTo>
                <a:lnTo>
                  <a:pt x="49429" y="10658"/>
                </a:lnTo>
                <a:lnTo>
                  <a:pt x="49004" y="11051"/>
                </a:lnTo>
                <a:lnTo>
                  <a:pt x="45605" y="14466"/>
                </a:lnTo>
                <a:lnTo>
                  <a:pt x="44621" y="14470"/>
                </a:lnTo>
                <a:close/>
              </a:path>
              <a:path w="57784" h="62229">
                <a:moveTo>
                  <a:pt x="35890" y="48778"/>
                </a:moveTo>
                <a:lnTo>
                  <a:pt x="21364" y="48778"/>
                </a:lnTo>
                <a:lnTo>
                  <a:pt x="20456" y="41638"/>
                </a:lnTo>
                <a:lnTo>
                  <a:pt x="12846" y="39971"/>
                </a:lnTo>
                <a:lnTo>
                  <a:pt x="12846" y="19449"/>
                </a:lnTo>
                <a:lnTo>
                  <a:pt x="20608" y="12912"/>
                </a:lnTo>
                <a:lnTo>
                  <a:pt x="36646" y="12912"/>
                </a:lnTo>
                <a:lnTo>
                  <a:pt x="44409" y="19449"/>
                </a:lnTo>
                <a:lnTo>
                  <a:pt x="44409" y="39971"/>
                </a:lnTo>
                <a:lnTo>
                  <a:pt x="36799" y="41638"/>
                </a:lnTo>
                <a:lnTo>
                  <a:pt x="35890" y="48778"/>
                </a:lnTo>
                <a:close/>
              </a:path>
              <a:path w="57784" h="62229">
                <a:moveTo>
                  <a:pt x="56644" y="30856"/>
                </a:moveTo>
                <a:lnTo>
                  <a:pt x="50110" y="30845"/>
                </a:lnTo>
                <a:lnTo>
                  <a:pt x="49503" y="30168"/>
                </a:lnTo>
                <a:lnTo>
                  <a:pt x="49496" y="28652"/>
                </a:lnTo>
                <a:lnTo>
                  <a:pt x="50038" y="27976"/>
                </a:lnTo>
                <a:lnTo>
                  <a:pt x="56655" y="27976"/>
                </a:lnTo>
                <a:lnTo>
                  <a:pt x="57321" y="28652"/>
                </a:lnTo>
                <a:lnTo>
                  <a:pt x="57321" y="30168"/>
                </a:lnTo>
                <a:lnTo>
                  <a:pt x="56644" y="30856"/>
                </a:lnTo>
                <a:close/>
              </a:path>
              <a:path w="57784" h="62229">
                <a:moveTo>
                  <a:pt x="8844" y="50068"/>
                </a:moveTo>
                <a:lnTo>
                  <a:pt x="7774" y="48986"/>
                </a:lnTo>
                <a:lnTo>
                  <a:pt x="7789" y="48002"/>
                </a:lnTo>
                <a:lnTo>
                  <a:pt x="8340" y="47478"/>
                </a:lnTo>
                <a:lnTo>
                  <a:pt x="12316" y="43522"/>
                </a:lnTo>
                <a:lnTo>
                  <a:pt x="12655" y="43368"/>
                </a:lnTo>
                <a:lnTo>
                  <a:pt x="13598" y="43340"/>
                </a:lnTo>
                <a:lnTo>
                  <a:pt x="14162" y="43706"/>
                </a:lnTo>
                <a:lnTo>
                  <a:pt x="14604" y="44763"/>
                </a:lnTo>
                <a:lnTo>
                  <a:pt x="14468" y="45421"/>
                </a:lnTo>
                <a:lnTo>
                  <a:pt x="9827" y="50064"/>
                </a:lnTo>
                <a:lnTo>
                  <a:pt x="8844" y="50068"/>
                </a:lnTo>
                <a:close/>
              </a:path>
              <a:path w="57784" h="62229">
                <a:moveTo>
                  <a:pt x="48411" y="50068"/>
                </a:moveTo>
                <a:lnTo>
                  <a:pt x="47427" y="50064"/>
                </a:lnTo>
                <a:lnTo>
                  <a:pt x="42803" y="45443"/>
                </a:lnTo>
                <a:lnTo>
                  <a:pt x="42677" y="44763"/>
                </a:lnTo>
                <a:lnTo>
                  <a:pt x="43011" y="43797"/>
                </a:lnTo>
                <a:lnTo>
                  <a:pt x="43507" y="43406"/>
                </a:lnTo>
                <a:lnTo>
                  <a:pt x="44050" y="43354"/>
                </a:lnTo>
                <a:lnTo>
                  <a:pt x="44570" y="43356"/>
                </a:lnTo>
                <a:lnTo>
                  <a:pt x="44961" y="43533"/>
                </a:lnTo>
                <a:lnTo>
                  <a:pt x="48914" y="47478"/>
                </a:lnTo>
                <a:lnTo>
                  <a:pt x="49466" y="48002"/>
                </a:lnTo>
                <a:lnTo>
                  <a:pt x="49481" y="48986"/>
                </a:lnTo>
                <a:lnTo>
                  <a:pt x="48411" y="50068"/>
                </a:lnTo>
                <a:close/>
              </a:path>
              <a:path w="57784" h="62229">
                <a:moveTo>
                  <a:pt x="6430" y="30856"/>
                </a:moveTo>
                <a:lnTo>
                  <a:pt x="616" y="30845"/>
                </a:lnTo>
                <a:lnTo>
                  <a:pt x="7" y="30168"/>
                </a:lnTo>
                <a:lnTo>
                  <a:pt x="0" y="28652"/>
                </a:lnTo>
                <a:lnTo>
                  <a:pt x="543" y="27976"/>
                </a:lnTo>
                <a:lnTo>
                  <a:pt x="6441" y="27976"/>
                </a:lnTo>
                <a:lnTo>
                  <a:pt x="7128" y="28652"/>
                </a:lnTo>
                <a:lnTo>
                  <a:pt x="7128" y="30168"/>
                </a:lnTo>
                <a:lnTo>
                  <a:pt x="6430" y="30856"/>
                </a:lnTo>
                <a:close/>
              </a:path>
              <a:path w="57784" h="62229">
                <a:moveTo>
                  <a:pt x="34445" y="61690"/>
                </a:moveTo>
                <a:lnTo>
                  <a:pt x="22809" y="61690"/>
                </a:lnTo>
                <a:lnTo>
                  <a:pt x="21454" y="60470"/>
                </a:lnTo>
                <a:lnTo>
                  <a:pt x="21454" y="51648"/>
                </a:lnTo>
                <a:lnTo>
                  <a:pt x="35801" y="51648"/>
                </a:lnTo>
                <a:lnTo>
                  <a:pt x="35801" y="60470"/>
                </a:lnTo>
                <a:lnTo>
                  <a:pt x="34445" y="61690"/>
                </a:lnTo>
                <a:close/>
              </a:path>
            </a:pathLst>
          </a:custGeom>
          <a:solidFill>
            <a:srgbClr val="FF7139"/>
          </a:solidFill>
        </p:spPr>
        <p:txBody>
          <a:bodyPr wrap="square" lIns="0" tIns="0" rIns="0" bIns="0" rtlCol="0"/>
          <a:lstStyle/>
          <a:p>
            <a:endParaRPr sz="1092">
              <a:solidFill>
                <a:schemeClr val="bg1"/>
              </a:solidFill>
            </a:endParaRPr>
          </a:p>
        </p:txBody>
      </p:sp>
      <p:sp>
        <p:nvSpPr>
          <p:cNvPr id="76" name="object 76"/>
          <p:cNvSpPr txBox="1"/>
          <p:nvPr/>
        </p:nvSpPr>
        <p:spPr>
          <a:xfrm>
            <a:off x="4339126" y="2286742"/>
            <a:ext cx="133627"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12" dirty="0">
                <a:solidFill>
                  <a:schemeClr val="bg1"/>
                </a:solidFill>
                <a:latin typeface="Trebuchet MS"/>
                <a:cs typeface="Trebuchet MS"/>
              </a:rPr>
              <a:t>2</a:t>
            </a:r>
            <a:endParaRPr sz="212">
              <a:solidFill>
                <a:schemeClr val="bg1"/>
              </a:solidFill>
              <a:latin typeface="Trebuchet MS"/>
              <a:cs typeface="Trebuchet MS"/>
            </a:endParaRPr>
          </a:p>
        </p:txBody>
      </p:sp>
      <p:sp>
        <p:nvSpPr>
          <p:cNvPr id="77" name="object 77"/>
          <p:cNvSpPr txBox="1"/>
          <p:nvPr/>
        </p:nvSpPr>
        <p:spPr>
          <a:xfrm>
            <a:off x="4349832" y="2344704"/>
            <a:ext cx="266098" cy="220410"/>
          </a:xfrm>
          <a:prstGeom prst="rect">
            <a:avLst/>
          </a:prstGeom>
          <a:solidFill>
            <a:srgbClr val="FCF280"/>
          </a:solidFill>
        </p:spPr>
        <p:txBody>
          <a:bodyPr vert="horz" wrap="square" lIns="0" tIns="26571" rIns="0" bIns="0" rtlCol="0">
            <a:spAutoFit/>
          </a:bodyPr>
          <a:lstStyle/>
          <a:p>
            <a:pPr marL="9627" algn="ctr">
              <a:lnSpc>
                <a:spcPct val="104600"/>
              </a:lnSpc>
              <a:spcBef>
                <a:spcPts val="209"/>
              </a:spcBef>
            </a:pPr>
            <a:r>
              <a:rPr sz="243" b="1" i="1" spc="-6" dirty="0">
                <a:solidFill>
                  <a:schemeClr val="bg1"/>
                </a:solidFill>
                <a:latin typeface="Trebuchet MS"/>
                <a:cs typeface="Trebuchet MS"/>
              </a:rPr>
              <a:t>Thisanalysis </a:t>
            </a:r>
            <a:r>
              <a:rPr sz="243" b="1" i="1" spc="-3" dirty="0">
                <a:solidFill>
                  <a:schemeClr val="bg1"/>
                </a:solidFill>
                <a:latin typeface="Trebuchet MS"/>
                <a:cs typeface="Trebuchet MS"/>
              </a:rPr>
              <a:t> </a:t>
            </a:r>
            <a:r>
              <a:rPr sz="243" b="1" i="1" spc="-6" dirty="0">
                <a:solidFill>
                  <a:schemeClr val="bg1"/>
                </a:solidFill>
                <a:latin typeface="Trebuchet MS"/>
                <a:cs typeface="Trebuchet MS"/>
              </a:rPr>
              <a:t>canhelpidentify </a:t>
            </a:r>
            <a:r>
              <a:rPr sz="243" b="1" i="1" spc="-3" dirty="0">
                <a:solidFill>
                  <a:schemeClr val="bg1"/>
                </a:solidFill>
                <a:latin typeface="Trebuchet MS"/>
                <a:cs typeface="Trebuchet MS"/>
              </a:rPr>
              <a:t> peakhoursor </a:t>
            </a:r>
            <a:r>
              <a:rPr sz="243" b="1" i="1" dirty="0">
                <a:solidFill>
                  <a:schemeClr val="bg1"/>
                </a:solidFill>
                <a:latin typeface="Trebuchet MS"/>
                <a:cs typeface="Trebuchet MS"/>
              </a:rPr>
              <a:t> </a:t>
            </a:r>
            <a:r>
              <a:rPr sz="243" b="1" i="1" spc="-3" dirty="0">
                <a:solidFill>
                  <a:schemeClr val="bg1"/>
                </a:solidFill>
                <a:latin typeface="Trebuchet MS"/>
                <a:cs typeface="Trebuchet MS"/>
              </a:rPr>
              <a:t>daysofhigh </a:t>
            </a:r>
            <a:r>
              <a:rPr sz="243" b="1" i="1" dirty="0">
                <a:solidFill>
                  <a:schemeClr val="bg1"/>
                </a:solidFill>
                <a:latin typeface="Trebuchet MS"/>
                <a:cs typeface="Trebuchet MS"/>
              </a:rPr>
              <a:t> </a:t>
            </a:r>
            <a:r>
              <a:rPr sz="243" b="1" i="1" spc="-3" dirty="0">
                <a:solidFill>
                  <a:schemeClr val="bg1"/>
                </a:solidFill>
                <a:latin typeface="Trebuchet MS"/>
                <a:cs typeface="Trebuchet MS"/>
              </a:rPr>
              <a:t>demand.</a:t>
            </a:r>
            <a:endParaRPr sz="243">
              <a:solidFill>
                <a:schemeClr val="bg1"/>
              </a:solidFill>
              <a:latin typeface="Trebuchet MS"/>
              <a:cs typeface="Trebuchet MS"/>
            </a:endParaRPr>
          </a:p>
        </p:txBody>
      </p:sp>
      <p:sp>
        <p:nvSpPr>
          <p:cNvPr id="78" name="object 78"/>
          <p:cNvSpPr txBox="1"/>
          <p:nvPr/>
        </p:nvSpPr>
        <p:spPr>
          <a:xfrm>
            <a:off x="3811229" y="2288312"/>
            <a:ext cx="127850"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30" dirty="0">
                <a:solidFill>
                  <a:schemeClr val="bg1"/>
                </a:solidFill>
                <a:latin typeface="Trebuchet MS"/>
                <a:cs typeface="Trebuchet MS"/>
              </a:rPr>
              <a:t>1</a:t>
            </a:r>
            <a:endParaRPr sz="212">
              <a:solidFill>
                <a:schemeClr val="bg1"/>
              </a:solidFill>
              <a:latin typeface="Trebuchet MS"/>
              <a:cs typeface="Trebuchet MS"/>
            </a:endParaRPr>
          </a:p>
        </p:txBody>
      </p:sp>
      <p:sp>
        <p:nvSpPr>
          <p:cNvPr id="79" name="object 79"/>
          <p:cNvSpPr txBox="1"/>
          <p:nvPr/>
        </p:nvSpPr>
        <p:spPr>
          <a:xfrm>
            <a:off x="3809645" y="2350572"/>
            <a:ext cx="249539" cy="234764"/>
          </a:xfrm>
          <a:prstGeom prst="rect">
            <a:avLst/>
          </a:prstGeom>
          <a:solidFill>
            <a:srgbClr val="FCF280"/>
          </a:solidFill>
        </p:spPr>
        <p:txBody>
          <a:bodyPr vert="horz" wrap="square" lIns="0" tIns="1925" rIns="0" bIns="0" rtlCol="0">
            <a:spAutoFit/>
          </a:bodyPr>
          <a:lstStyle/>
          <a:p>
            <a:pPr marL="3081" algn="ctr">
              <a:lnSpc>
                <a:spcPct val="105300"/>
              </a:lnSpc>
              <a:spcBef>
                <a:spcPts val="15"/>
              </a:spcBef>
            </a:pPr>
            <a:r>
              <a:rPr sz="243" b="1" i="1" spc="-3" dirty="0">
                <a:solidFill>
                  <a:schemeClr val="bg1"/>
                </a:solidFill>
                <a:latin typeface="Trebuchet MS"/>
                <a:cs typeface="Trebuchet MS"/>
              </a:rPr>
              <a:t>Uberprovidesa </a:t>
            </a:r>
            <a:r>
              <a:rPr sz="243" b="1" i="1" dirty="0">
                <a:solidFill>
                  <a:schemeClr val="bg1"/>
                </a:solidFill>
                <a:latin typeface="Trebuchet MS"/>
                <a:cs typeface="Trebuchet MS"/>
              </a:rPr>
              <a:t> </a:t>
            </a:r>
            <a:r>
              <a:rPr sz="243" b="1" i="1" spc="-3" dirty="0">
                <a:solidFill>
                  <a:schemeClr val="bg1"/>
                </a:solidFill>
                <a:latin typeface="Trebuchet MS"/>
                <a:cs typeface="Trebuchet MS"/>
              </a:rPr>
              <a:t>convenientway </a:t>
            </a:r>
            <a:r>
              <a:rPr sz="243" b="1" i="1" dirty="0">
                <a:solidFill>
                  <a:schemeClr val="bg1"/>
                </a:solidFill>
                <a:latin typeface="Trebuchet MS"/>
                <a:cs typeface="Trebuchet MS"/>
              </a:rPr>
              <a:t> </a:t>
            </a:r>
            <a:r>
              <a:rPr sz="243" b="1" i="1" spc="-6" dirty="0">
                <a:solidFill>
                  <a:schemeClr val="bg1"/>
                </a:solidFill>
                <a:latin typeface="Trebuchet MS"/>
                <a:cs typeface="Trebuchet MS"/>
              </a:rPr>
              <a:t>forindividuals </a:t>
            </a:r>
            <a:r>
              <a:rPr sz="243" b="1" i="1" spc="-3" dirty="0">
                <a:solidFill>
                  <a:schemeClr val="bg1"/>
                </a:solidFill>
                <a:latin typeface="Trebuchet MS"/>
                <a:cs typeface="Trebuchet MS"/>
              </a:rPr>
              <a:t> </a:t>
            </a:r>
            <a:r>
              <a:rPr sz="243" b="1" i="1" spc="-6" dirty="0">
                <a:solidFill>
                  <a:schemeClr val="bg1"/>
                </a:solidFill>
                <a:latin typeface="Trebuchet MS"/>
                <a:cs typeface="Trebuchet MS"/>
              </a:rPr>
              <a:t>torequest </a:t>
            </a:r>
            <a:r>
              <a:rPr sz="243" b="1" i="1" spc="76" dirty="0">
                <a:solidFill>
                  <a:schemeClr val="bg1"/>
                </a:solidFill>
                <a:latin typeface="Trebuchet MS"/>
                <a:cs typeface="Trebuchet MS"/>
              </a:rPr>
              <a:t> </a:t>
            </a:r>
            <a:r>
              <a:rPr sz="243" b="1" i="1" spc="79" dirty="0">
                <a:solidFill>
                  <a:schemeClr val="bg1"/>
                </a:solidFill>
                <a:latin typeface="Trebuchet MS"/>
                <a:cs typeface="Trebuchet MS"/>
              </a:rPr>
              <a:t> </a:t>
            </a:r>
            <a:r>
              <a:rPr sz="243" b="1" i="1" spc="-3" dirty="0">
                <a:solidFill>
                  <a:schemeClr val="bg1"/>
                </a:solidFill>
                <a:latin typeface="Trebuchet MS"/>
                <a:cs typeface="Trebuchet MS"/>
              </a:rPr>
              <a:t>rides</a:t>
            </a:r>
            <a:r>
              <a:rPr sz="243" b="1" i="1" spc="-21" dirty="0">
                <a:solidFill>
                  <a:schemeClr val="bg1"/>
                </a:solidFill>
                <a:latin typeface="Trebuchet MS"/>
                <a:cs typeface="Trebuchet MS"/>
              </a:rPr>
              <a:t> </a:t>
            </a:r>
            <a:r>
              <a:rPr sz="243" b="1" i="1" spc="-3" dirty="0">
                <a:solidFill>
                  <a:schemeClr val="bg1"/>
                </a:solidFill>
                <a:latin typeface="Trebuchet MS"/>
                <a:cs typeface="Trebuchet MS"/>
              </a:rPr>
              <a:t>from  </a:t>
            </a:r>
            <a:r>
              <a:rPr sz="243" b="1" i="1" spc="-9" dirty="0">
                <a:solidFill>
                  <a:schemeClr val="bg1"/>
                </a:solidFill>
                <a:latin typeface="Trebuchet MS"/>
                <a:cs typeface="Trebuchet MS"/>
              </a:rPr>
              <a:t>drivers.</a:t>
            </a:r>
            <a:endParaRPr sz="243">
              <a:solidFill>
                <a:schemeClr val="bg1"/>
              </a:solidFill>
              <a:latin typeface="Trebuchet MS"/>
              <a:cs typeface="Trebuchet MS"/>
            </a:endParaRPr>
          </a:p>
        </p:txBody>
      </p:sp>
      <p:sp>
        <p:nvSpPr>
          <p:cNvPr id="80" name="object 80"/>
          <p:cNvSpPr txBox="1"/>
          <p:nvPr/>
        </p:nvSpPr>
        <p:spPr>
          <a:xfrm>
            <a:off x="4342760" y="2869739"/>
            <a:ext cx="133627"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15" dirty="0">
                <a:solidFill>
                  <a:schemeClr val="bg1"/>
                </a:solidFill>
                <a:latin typeface="Trebuchet MS"/>
                <a:cs typeface="Trebuchet MS"/>
              </a:rPr>
              <a:t>6</a:t>
            </a:r>
            <a:endParaRPr sz="212">
              <a:solidFill>
                <a:schemeClr val="bg1"/>
              </a:solidFill>
              <a:latin typeface="Trebuchet MS"/>
              <a:cs typeface="Trebuchet MS"/>
            </a:endParaRPr>
          </a:p>
        </p:txBody>
      </p:sp>
      <p:sp>
        <p:nvSpPr>
          <p:cNvPr id="81" name="object 81"/>
          <p:cNvSpPr/>
          <p:nvPr/>
        </p:nvSpPr>
        <p:spPr>
          <a:xfrm>
            <a:off x="4349826" y="2932000"/>
            <a:ext cx="368918" cy="110521"/>
          </a:xfrm>
          <a:custGeom>
            <a:avLst/>
            <a:gdLst/>
            <a:ahLst/>
            <a:cxnLst/>
            <a:rect l="l" t="t" r="r" b="b"/>
            <a:pathLst>
              <a:path w="608329" h="182244">
                <a:moveTo>
                  <a:pt x="181635" y="0"/>
                </a:moveTo>
                <a:lnTo>
                  <a:pt x="0" y="0"/>
                </a:lnTo>
                <a:lnTo>
                  <a:pt x="0" y="181635"/>
                </a:lnTo>
                <a:lnTo>
                  <a:pt x="181635" y="181635"/>
                </a:lnTo>
                <a:lnTo>
                  <a:pt x="181635" y="0"/>
                </a:lnTo>
                <a:close/>
              </a:path>
              <a:path w="608329" h="182244">
                <a:moveTo>
                  <a:pt x="394677" y="0"/>
                </a:moveTo>
                <a:lnTo>
                  <a:pt x="213029" y="0"/>
                </a:lnTo>
                <a:lnTo>
                  <a:pt x="213029" y="181635"/>
                </a:lnTo>
                <a:lnTo>
                  <a:pt x="394677" y="181635"/>
                </a:lnTo>
                <a:lnTo>
                  <a:pt x="394677" y="0"/>
                </a:lnTo>
                <a:close/>
              </a:path>
              <a:path w="608329" h="182244">
                <a:moveTo>
                  <a:pt x="607707" y="0"/>
                </a:moveTo>
                <a:lnTo>
                  <a:pt x="426072" y="0"/>
                </a:lnTo>
                <a:lnTo>
                  <a:pt x="426072" y="181635"/>
                </a:lnTo>
                <a:lnTo>
                  <a:pt x="607707" y="181635"/>
                </a:lnTo>
                <a:lnTo>
                  <a:pt x="607707" y="0"/>
                </a:lnTo>
                <a:close/>
              </a:path>
            </a:pathLst>
          </a:custGeom>
          <a:solidFill>
            <a:srgbClr val="FCF280"/>
          </a:solidFill>
        </p:spPr>
        <p:txBody>
          <a:bodyPr wrap="square" lIns="0" tIns="0" rIns="0" bIns="0" rtlCol="0"/>
          <a:lstStyle/>
          <a:p>
            <a:endParaRPr sz="1092">
              <a:solidFill>
                <a:schemeClr val="bg1"/>
              </a:solidFill>
            </a:endParaRPr>
          </a:p>
        </p:txBody>
      </p:sp>
      <p:sp>
        <p:nvSpPr>
          <p:cNvPr id="82" name="object 82"/>
          <p:cNvSpPr txBox="1"/>
          <p:nvPr/>
        </p:nvSpPr>
        <p:spPr>
          <a:xfrm>
            <a:off x="3811421" y="2871309"/>
            <a:ext cx="133627"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15" dirty="0">
                <a:solidFill>
                  <a:schemeClr val="bg1"/>
                </a:solidFill>
                <a:latin typeface="Trebuchet MS"/>
                <a:cs typeface="Trebuchet MS"/>
              </a:rPr>
              <a:t>5</a:t>
            </a:r>
            <a:endParaRPr sz="212">
              <a:solidFill>
                <a:schemeClr val="bg1"/>
              </a:solidFill>
              <a:latin typeface="Trebuchet MS"/>
              <a:cs typeface="Trebuchet MS"/>
            </a:endParaRPr>
          </a:p>
        </p:txBody>
      </p:sp>
      <p:sp>
        <p:nvSpPr>
          <p:cNvPr id="83" name="object 83"/>
          <p:cNvSpPr txBox="1"/>
          <p:nvPr/>
        </p:nvSpPr>
        <p:spPr>
          <a:xfrm>
            <a:off x="3819001" y="2933571"/>
            <a:ext cx="243378" cy="190813"/>
          </a:xfrm>
          <a:prstGeom prst="rect">
            <a:avLst/>
          </a:prstGeom>
          <a:solidFill>
            <a:srgbClr val="FCF280"/>
          </a:solidFill>
        </p:spPr>
        <p:txBody>
          <a:bodyPr vert="horz" wrap="square" lIns="0" tIns="11168" rIns="0" bIns="0" rtlCol="0">
            <a:spAutoFit/>
          </a:bodyPr>
          <a:lstStyle/>
          <a:p>
            <a:pPr marL="3851" algn="ctr">
              <a:lnSpc>
                <a:spcPts val="243"/>
              </a:lnSpc>
              <a:spcBef>
                <a:spcPts val="88"/>
              </a:spcBef>
            </a:pPr>
            <a:r>
              <a:rPr sz="212" b="1" i="1" spc="-15" dirty="0">
                <a:solidFill>
                  <a:schemeClr val="bg1"/>
                </a:solidFill>
                <a:latin typeface="Trebuchet MS"/>
                <a:cs typeface="Trebuchet MS"/>
              </a:rPr>
              <a:t>Thisanalysiscan </a:t>
            </a:r>
            <a:r>
              <a:rPr sz="212" b="1" i="1" spc="-12" dirty="0">
                <a:solidFill>
                  <a:schemeClr val="bg1"/>
                </a:solidFill>
                <a:latin typeface="Trebuchet MS"/>
                <a:cs typeface="Trebuchet MS"/>
              </a:rPr>
              <a:t> </a:t>
            </a:r>
            <a:r>
              <a:rPr sz="212" b="1" i="1" spc="-15" dirty="0">
                <a:solidFill>
                  <a:schemeClr val="bg1"/>
                </a:solidFill>
                <a:latin typeface="Trebuchet MS"/>
                <a:cs typeface="Trebuchet MS"/>
              </a:rPr>
              <a:t>helpuberdrivers </a:t>
            </a:r>
            <a:r>
              <a:rPr sz="212" b="1" i="1" spc="-12" dirty="0">
                <a:solidFill>
                  <a:schemeClr val="bg1"/>
                </a:solidFill>
                <a:latin typeface="Trebuchet MS"/>
                <a:cs typeface="Trebuchet MS"/>
              </a:rPr>
              <a:t> decidewhereto </a:t>
            </a:r>
            <a:r>
              <a:rPr sz="212" b="1" i="1" spc="-9" dirty="0">
                <a:solidFill>
                  <a:schemeClr val="bg1"/>
                </a:solidFill>
                <a:latin typeface="Trebuchet MS"/>
                <a:cs typeface="Trebuchet MS"/>
              </a:rPr>
              <a:t> </a:t>
            </a:r>
            <a:r>
              <a:rPr sz="212" b="1" i="1" spc="-15" dirty="0">
                <a:solidFill>
                  <a:schemeClr val="bg1"/>
                </a:solidFill>
                <a:latin typeface="Trebuchet MS"/>
                <a:cs typeface="Trebuchet MS"/>
              </a:rPr>
              <a:t>focustheirdriving </a:t>
            </a:r>
            <a:r>
              <a:rPr sz="212" b="1" i="1" spc="-12" dirty="0">
                <a:solidFill>
                  <a:schemeClr val="bg1"/>
                </a:solidFill>
                <a:latin typeface="Trebuchet MS"/>
                <a:cs typeface="Trebuchet MS"/>
              </a:rPr>
              <a:t> </a:t>
            </a:r>
            <a:r>
              <a:rPr sz="212" b="1" i="1" spc="-18" dirty="0">
                <a:solidFill>
                  <a:schemeClr val="bg1"/>
                </a:solidFill>
                <a:latin typeface="Trebuchet MS"/>
                <a:cs typeface="Trebuchet MS"/>
              </a:rPr>
              <a:t>effortsfor </a:t>
            </a:r>
            <a:r>
              <a:rPr sz="212" b="1" i="1" spc="-15" dirty="0">
                <a:solidFill>
                  <a:schemeClr val="bg1"/>
                </a:solidFill>
                <a:latin typeface="Trebuchet MS"/>
                <a:cs typeface="Trebuchet MS"/>
              </a:rPr>
              <a:t> </a:t>
            </a:r>
            <a:r>
              <a:rPr sz="212" b="1" i="1" spc="-12" dirty="0">
                <a:solidFill>
                  <a:schemeClr val="bg1"/>
                </a:solidFill>
                <a:latin typeface="Trebuchet MS"/>
                <a:cs typeface="Trebuchet MS"/>
              </a:rPr>
              <a:t>maximumefficiency </a:t>
            </a:r>
            <a:r>
              <a:rPr sz="212" b="1" i="1" spc="-9" dirty="0">
                <a:solidFill>
                  <a:schemeClr val="bg1"/>
                </a:solidFill>
                <a:latin typeface="Trebuchet MS"/>
                <a:cs typeface="Trebuchet MS"/>
              </a:rPr>
              <a:t> </a:t>
            </a:r>
            <a:r>
              <a:rPr sz="212" b="1" i="1" spc="-27" dirty="0">
                <a:solidFill>
                  <a:schemeClr val="bg1"/>
                </a:solidFill>
                <a:latin typeface="Trebuchet MS"/>
                <a:cs typeface="Trebuchet MS"/>
              </a:rPr>
              <a:t>andprofitability.</a:t>
            </a:r>
            <a:endParaRPr sz="212">
              <a:solidFill>
                <a:schemeClr val="bg1"/>
              </a:solidFill>
              <a:latin typeface="Trebuchet MS"/>
              <a:cs typeface="Trebuchet MS"/>
            </a:endParaRPr>
          </a:p>
        </p:txBody>
      </p:sp>
      <p:sp>
        <p:nvSpPr>
          <p:cNvPr id="84" name="object 84"/>
          <p:cNvSpPr txBox="1"/>
          <p:nvPr/>
        </p:nvSpPr>
        <p:spPr>
          <a:xfrm>
            <a:off x="5387980" y="2285172"/>
            <a:ext cx="133242"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12" dirty="0">
                <a:solidFill>
                  <a:schemeClr val="bg1"/>
                </a:solidFill>
                <a:latin typeface="Trebuchet MS"/>
                <a:cs typeface="Trebuchet MS"/>
              </a:rPr>
              <a:t>4</a:t>
            </a:r>
            <a:endParaRPr sz="212">
              <a:solidFill>
                <a:schemeClr val="bg1"/>
              </a:solidFill>
              <a:latin typeface="Trebuchet MS"/>
              <a:cs typeface="Trebuchet MS"/>
            </a:endParaRPr>
          </a:p>
        </p:txBody>
      </p:sp>
      <p:sp>
        <p:nvSpPr>
          <p:cNvPr id="85" name="object 85"/>
          <p:cNvSpPr txBox="1"/>
          <p:nvPr/>
        </p:nvSpPr>
        <p:spPr>
          <a:xfrm>
            <a:off x="5508173" y="2441189"/>
            <a:ext cx="32348" cy="38472"/>
          </a:xfrm>
          <a:prstGeom prst="rect">
            <a:avLst/>
          </a:prstGeom>
        </p:spPr>
        <p:txBody>
          <a:bodyPr vert="horz" wrap="square" lIns="0" tIns="0" rIns="0" bIns="0" rtlCol="0">
            <a:spAutoFit/>
          </a:bodyPr>
          <a:lstStyle/>
          <a:p>
            <a:pPr>
              <a:lnSpc>
                <a:spcPts val="346"/>
              </a:lnSpc>
            </a:pPr>
            <a:r>
              <a:rPr sz="303" b="1" i="1" spc="-12" dirty="0">
                <a:solidFill>
                  <a:schemeClr val="bg1"/>
                </a:solidFill>
                <a:latin typeface="Trebuchet MS"/>
                <a:cs typeface="Trebuchet MS"/>
              </a:rPr>
              <a:t>v</a:t>
            </a:r>
            <a:endParaRPr sz="303">
              <a:solidFill>
                <a:schemeClr val="bg1"/>
              </a:solidFill>
              <a:latin typeface="Trebuchet MS"/>
              <a:cs typeface="Trebuchet MS"/>
            </a:endParaRPr>
          </a:p>
        </p:txBody>
      </p:sp>
      <p:sp>
        <p:nvSpPr>
          <p:cNvPr id="86" name="object 86"/>
          <p:cNvSpPr txBox="1"/>
          <p:nvPr/>
        </p:nvSpPr>
        <p:spPr>
          <a:xfrm>
            <a:off x="4867726" y="2286742"/>
            <a:ext cx="133242"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9" dirty="0">
                <a:solidFill>
                  <a:schemeClr val="bg1"/>
                </a:solidFill>
                <a:latin typeface="Trebuchet MS"/>
                <a:cs typeface="Trebuchet MS"/>
              </a:rPr>
              <a:t>3</a:t>
            </a:r>
            <a:endParaRPr sz="212">
              <a:solidFill>
                <a:schemeClr val="bg1"/>
              </a:solidFill>
              <a:latin typeface="Trebuchet MS"/>
              <a:cs typeface="Trebuchet MS"/>
            </a:endParaRPr>
          </a:p>
        </p:txBody>
      </p:sp>
      <p:sp>
        <p:nvSpPr>
          <p:cNvPr id="87" name="object 87"/>
          <p:cNvSpPr txBox="1"/>
          <p:nvPr/>
        </p:nvSpPr>
        <p:spPr>
          <a:xfrm>
            <a:off x="5387981" y="2868169"/>
            <a:ext cx="133627"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spc="15" dirty="0">
                <a:solidFill>
                  <a:schemeClr val="bg1"/>
                </a:solidFill>
                <a:latin typeface="Trebuchet MS"/>
                <a:cs typeface="Trebuchet MS"/>
              </a:rPr>
              <a:t>8</a:t>
            </a:r>
            <a:endParaRPr sz="212">
              <a:solidFill>
                <a:schemeClr val="bg1"/>
              </a:solidFill>
              <a:latin typeface="Trebuchet MS"/>
              <a:cs typeface="Trebuchet MS"/>
            </a:endParaRPr>
          </a:p>
        </p:txBody>
      </p:sp>
      <p:sp>
        <p:nvSpPr>
          <p:cNvPr id="88" name="object 88"/>
          <p:cNvSpPr/>
          <p:nvPr/>
        </p:nvSpPr>
        <p:spPr>
          <a:xfrm>
            <a:off x="5403499" y="2930437"/>
            <a:ext cx="368918" cy="110521"/>
          </a:xfrm>
          <a:custGeom>
            <a:avLst/>
            <a:gdLst/>
            <a:ahLst/>
            <a:cxnLst/>
            <a:rect l="l" t="t" r="r" b="b"/>
            <a:pathLst>
              <a:path w="608329" h="182244">
                <a:moveTo>
                  <a:pt x="181635" y="0"/>
                </a:moveTo>
                <a:lnTo>
                  <a:pt x="0" y="0"/>
                </a:lnTo>
                <a:lnTo>
                  <a:pt x="0" y="181635"/>
                </a:lnTo>
                <a:lnTo>
                  <a:pt x="181635" y="181635"/>
                </a:lnTo>
                <a:lnTo>
                  <a:pt x="181635" y="0"/>
                </a:lnTo>
                <a:close/>
              </a:path>
              <a:path w="608329" h="182244">
                <a:moveTo>
                  <a:pt x="394677" y="0"/>
                </a:moveTo>
                <a:lnTo>
                  <a:pt x="213042" y="0"/>
                </a:lnTo>
                <a:lnTo>
                  <a:pt x="213042" y="181635"/>
                </a:lnTo>
                <a:lnTo>
                  <a:pt x="394677" y="181635"/>
                </a:lnTo>
                <a:lnTo>
                  <a:pt x="394677" y="0"/>
                </a:lnTo>
                <a:close/>
              </a:path>
              <a:path w="608329" h="182244">
                <a:moveTo>
                  <a:pt x="607707" y="0"/>
                </a:moveTo>
                <a:lnTo>
                  <a:pt x="426072" y="0"/>
                </a:lnTo>
                <a:lnTo>
                  <a:pt x="426072" y="181635"/>
                </a:lnTo>
                <a:lnTo>
                  <a:pt x="607707" y="181635"/>
                </a:lnTo>
                <a:lnTo>
                  <a:pt x="607707" y="0"/>
                </a:lnTo>
                <a:close/>
              </a:path>
            </a:pathLst>
          </a:custGeom>
          <a:solidFill>
            <a:srgbClr val="FCF280"/>
          </a:solidFill>
        </p:spPr>
        <p:txBody>
          <a:bodyPr wrap="square" lIns="0" tIns="0" rIns="0" bIns="0" rtlCol="0"/>
          <a:lstStyle/>
          <a:p>
            <a:endParaRPr sz="1092">
              <a:solidFill>
                <a:schemeClr val="bg1"/>
              </a:solidFill>
            </a:endParaRPr>
          </a:p>
        </p:txBody>
      </p:sp>
      <p:sp>
        <p:nvSpPr>
          <p:cNvPr id="89" name="object 89"/>
          <p:cNvSpPr txBox="1"/>
          <p:nvPr/>
        </p:nvSpPr>
        <p:spPr>
          <a:xfrm>
            <a:off x="4862764" y="2869739"/>
            <a:ext cx="131701" cy="42747"/>
          </a:xfrm>
          <a:prstGeom prst="rect">
            <a:avLst/>
          </a:prstGeom>
        </p:spPr>
        <p:txBody>
          <a:bodyPr vert="horz" wrap="square" lIns="0" tIns="10012" rIns="0" bIns="0" rtlCol="0">
            <a:spAutoFit/>
          </a:bodyPr>
          <a:lstStyle/>
          <a:p>
            <a:pPr marL="7701">
              <a:spcBef>
                <a:spcPts val="79"/>
              </a:spcBef>
            </a:pPr>
            <a:r>
              <a:rPr sz="212" b="1" spc="12" dirty="0">
                <a:solidFill>
                  <a:schemeClr val="bg1"/>
                </a:solidFill>
                <a:latin typeface="Trebuchet MS"/>
                <a:cs typeface="Trebuchet MS"/>
              </a:rPr>
              <a:t>P</a:t>
            </a:r>
            <a:r>
              <a:rPr sz="212" b="1" spc="6" dirty="0">
                <a:solidFill>
                  <a:schemeClr val="bg1"/>
                </a:solidFill>
                <a:latin typeface="Trebuchet MS"/>
                <a:cs typeface="Trebuchet MS"/>
              </a:rPr>
              <a:t>erson</a:t>
            </a:r>
            <a:r>
              <a:rPr sz="212" b="1" spc="-6" dirty="0">
                <a:solidFill>
                  <a:schemeClr val="bg1"/>
                </a:solidFill>
                <a:latin typeface="Trebuchet MS"/>
                <a:cs typeface="Trebuchet MS"/>
              </a:rPr>
              <a:t> </a:t>
            </a:r>
            <a:r>
              <a:rPr sz="212" b="1" dirty="0">
                <a:solidFill>
                  <a:schemeClr val="bg1"/>
                </a:solidFill>
                <a:latin typeface="Trebuchet MS"/>
                <a:cs typeface="Trebuchet MS"/>
              </a:rPr>
              <a:t>7</a:t>
            </a:r>
            <a:endParaRPr sz="212">
              <a:solidFill>
                <a:schemeClr val="bg1"/>
              </a:solidFill>
              <a:latin typeface="Trebuchet MS"/>
              <a:cs typeface="Trebuchet MS"/>
            </a:endParaRPr>
          </a:p>
        </p:txBody>
      </p:sp>
      <p:grpSp>
        <p:nvGrpSpPr>
          <p:cNvPr id="90" name="object 90"/>
          <p:cNvGrpSpPr/>
          <p:nvPr/>
        </p:nvGrpSpPr>
        <p:grpSpPr>
          <a:xfrm>
            <a:off x="4872666" y="1429057"/>
            <a:ext cx="6113329" cy="3925624"/>
            <a:chOff x="8024814" y="10528"/>
            <a:chExt cx="10080625" cy="6473190"/>
          </a:xfrm>
        </p:grpSpPr>
        <p:sp>
          <p:nvSpPr>
            <p:cNvPr id="91" name="object 91"/>
            <p:cNvSpPr/>
            <p:nvPr/>
          </p:nvSpPr>
          <p:spPr>
            <a:xfrm>
              <a:off x="8024812" y="2488817"/>
              <a:ext cx="607695" cy="182245"/>
            </a:xfrm>
            <a:custGeom>
              <a:avLst/>
              <a:gdLst/>
              <a:ahLst/>
              <a:cxnLst/>
              <a:rect l="l" t="t" r="r" b="b"/>
              <a:pathLst>
                <a:path w="607695" h="182244">
                  <a:moveTo>
                    <a:pt x="181635" y="0"/>
                  </a:moveTo>
                  <a:lnTo>
                    <a:pt x="0" y="0"/>
                  </a:lnTo>
                  <a:lnTo>
                    <a:pt x="0" y="181635"/>
                  </a:lnTo>
                  <a:lnTo>
                    <a:pt x="181635" y="181635"/>
                  </a:lnTo>
                  <a:lnTo>
                    <a:pt x="181635" y="0"/>
                  </a:lnTo>
                  <a:close/>
                </a:path>
                <a:path w="607695" h="182244">
                  <a:moveTo>
                    <a:pt x="394665" y="0"/>
                  </a:moveTo>
                  <a:lnTo>
                    <a:pt x="213029" y="0"/>
                  </a:lnTo>
                  <a:lnTo>
                    <a:pt x="213029" y="181635"/>
                  </a:lnTo>
                  <a:lnTo>
                    <a:pt x="394665" y="181635"/>
                  </a:lnTo>
                  <a:lnTo>
                    <a:pt x="394665" y="0"/>
                  </a:lnTo>
                  <a:close/>
                </a:path>
                <a:path w="607695" h="182244">
                  <a:moveTo>
                    <a:pt x="607695" y="0"/>
                  </a:moveTo>
                  <a:lnTo>
                    <a:pt x="426059" y="0"/>
                  </a:lnTo>
                  <a:lnTo>
                    <a:pt x="426059" y="181635"/>
                  </a:lnTo>
                  <a:lnTo>
                    <a:pt x="607695" y="181635"/>
                  </a:lnTo>
                  <a:lnTo>
                    <a:pt x="607695" y="0"/>
                  </a:lnTo>
                  <a:close/>
                </a:path>
              </a:pathLst>
            </a:custGeom>
            <a:solidFill>
              <a:srgbClr val="FCF280"/>
            </a:solidFill>
          </p:spPr>
          <p:txBody>
            <a:bodyPr wrap="square" lIns="0" tIns="0" rIns="0" bIns="0" rtlCol="0"/>
            <a:lstStyle/>
            <a:p>
              <a:endParaRPr sz="1092">
                <a:solidFill>
                  <a:schemeClr val="bg1"/>
                </a:solidFill>
              </a:endParaRPr>
            </a:p>
          </p:txBody>
        </p:sp>
        <p:sp>
          <p:nvSpPr>
            <p:cNvPr id="92" name="object 92"/>
            <p:cNvSpPr/>
            <p:nvPr/>
          </p:nvSpPr>
          <p:spPr>
            <a:xfrm>
              <a:off x="13655192" y="10818"/>
              <a:ext cx="4450080" cy="6472555"/>
            </a:xfrm>
            <a:custGeom>
              <a:avLst/>
              <a:gdLst/>
              <a:ahLst/>
              <a:cxnLst/>
              <a:rect l="l" t="t" r="r" b="b"/>
              <a:pathLst>
                <a:path w="4450080" h="6472555">
                  <a:moveTo>
                    <a:pt x="4418482" y="6471602"/>
                  </a:moveTo>
                  <a:lnTo>
                    <a:pt x="0" y="6471602"/>
                  </a:lnTo>
                  <a:lnTo>
                    <a:pt x="0" y="6472072"/>
                  </a:lnTo>
                  <a:lnTo>
                    <a:pt x="4418482" y="6472072"/>
                  </a:lnTo>
                  <a:lnTo>
                    <a:pt x="4418482" y="6471602"/>
                  </a:lnTo>
                  <a:close/>
                </a:path>
                <a:path w="4450080" h="6472555">
                  <a:moveTo>
                    <a:pt x="4449775" y="0"/>
                  </a:moveTo>
                  <a:lnTo>
                    <a:pt x="0" y="0"/>
                  </a:lnTo>
                  <a:lnTo>
                    <a:pt x="0" y="5392648"/>
                  </a:lnTo>
                  <a:lnTo>
                    <a:pt x="4449775" y="5392648"/>
                  </a:lnTo>
                  <a:lnTo>
                    <a:pt x="4449775" y="0"/>
                  </a:lnTo>
                  <a:close/>
                </a:path>
              </a:pathLst>
            </a:custGeom>
            <a:solidFill>
              <a:srgbClr val="FFFFFF"/>
            </a:solidFill>
          </p:spPr>
          <p:txBody>
            <a:bodyPr wrap="square" lIns="0" tIns="0" rIns="0" bIns="0" rtlCol="0"/>
            <a:lstStyle/>
            <a:p>
              <a:endParaRPr sz="1092">
                <a:solidFill>
                  <a:schemeClr val="bg1"/>
                </a:solidFill>
              </a:endParaRPr>
            </a:p>
          </p:txBody>
        </p:sp>
        <p:sp>
          <p:nvSpPr>
            <p:cNvPr id="93" name="object 93"/>
            <p:cNvSpPr/>
            <p:nvPr/>
          </p:nvSpPr>
          <p:spPr>
            <a:xfrm>
              <a:off x="13656818" y="12433"/>
              <a:ext cx="4446905" cy="6469380"/>
            </a:xfrm>
            <a:custGeom>
              <a:avLst/>
              <a:gdLst/>
              <a:ahLst/>
              <a:cxnLst/>
              <a:rect l="l" t="t" r="r" b="b"/>
              <a:pathLst>
                <a:path w="4446905" h="6469380">
                  <a:moveTo>
                    <a:pt x="0" y="0"/>
                  </a:moveTo>
                  <a:lnTo>
                    <a:pt x="4446533" y="0"/>
                  </a:lnTo>
                  <a:lnTo>
                    <a:pt x="4446533" y="6468833"/>
                  </a:lnTo>
                  <a:lnTo>
                    <a:pt x="0" y="6468833"/>
                  </a:lnTo>
                  <a:lnTo>
                    <a:pt x="0" y="0"/>
                  </a:lnTo>
                  <a:close/>
                </a:path>
              </a:pathLst>
            </a:custGeom>
            <a:ln w="3243">
              <a:solidFill>
                <a:srgbClr val="B2B2B2"/>
              </a:solidFill>
            </a:ln>
          </p:spPr>
          <p:txBody>
            <a:bodyPr wrap="square" lIns="0" tIns="0" rIns="0" bIns="0" rtlCol="0"/>
            <a:lstStyle/>
            <a:p>
              <a:endParaRPr sz="1092">
                <a:solidFill>
                  <a:schemeClr val="bg1"/>
                </a:solidFill>
              </a:endParaRPr>
            </a:p>
          </p:txBody>
        </p:sp>
        <p:sp>
          <p:nvSpPr>
            <p:cNvPr id="94" name="object 94"/>
            <p:cNvSpPr/>
            <p:nvPr/>
          </p:nvSpPr>
          <p:spPr>
            <a:xfrm>
              <a:off x="14303895" y="1292743"/>
              <a:ext cx="3505835" cy="3505835"/>
            </a:xfrm>
            <a:custGeom>
              <a:avLst/>
              <a:gdLst/>
              <a:ahLst/>
              <a:cxnLst/>
              <a:rect l="l" t="t" r="r" b="b"/>
              <a:pathLst>
                <a:path w="3505834" h="3505835">
                  <a:moveTo>
                    <a:pt x="3505238" y="3492131"/>
                  </a:moveTo>
                  <a:lnTo>
                    <a:pt x="13487" y="3492131"/>
                  </a:lnTo>
                  <a:lnTo>
                    <a:pt x="13487" y="0"/>
                  </a:lnTo>
                  <a:lnTo>
                    <a:pt x="0" y="0"/>
                  </a:lnTo>
                  <a:lnTo>
                    <a:pt x="0" y="3492131"/>
                  </a:lnTo>
                  <a:lnTo>
                    <a:pt x="0" y="3505619"/>
                  </a:lnTo>
                  <a:lnTo>
                    <a:pt x="13487" y="3505619"/>
                  </a:lnTo>
                  <a:lnTo>
                    <a:pt x="3505238" y="3505619"/>
                  </a:lnTo>
                  <a:lnTo>
                    <a:pt x="3505238" y="3492131"/>
                  </a:lnTo>
                  <a:close/>
                </a:path>
              </a:pathLst>
            </a:custGeom>
            <a:solidFill>
              <a:srgbClr val="9E9E9E"/>
            </a:solidFill>
          </p:spPr>
          <p:txBody>
            <a:bodyPr wrap="square" lIns="0" tIns="0" rIns="0" bIns="0" rtlCol="0"/>
            <a:lstStyle/>
            <a:p>
              <a:endParaRPr sz="1092">
                <a:solidFill>
                  <a:schemeClr val="bg1"/>
                </a:solidFill>
              </a:endParaRPr>
            </a:p>
          </p:txBody>
        </p:sp>
        <p:sp>
          <p:nvSpPr>
            <p:cNvPr id="95" name="object 95"/>
            <p:cNvSpPr/>
            <p:nvPr/>
          </p:nvSpPr>
          <p:spPr>
            <a:xfrm>
              <a:off x="14264678" y="1285047"/>
              <a:ext cx="3556000" cy="3552825"/>
            </a:xfrm>
            <a:custGeom>
              <a:avLst/>
              <a:gdLst/>
              <a:ahLst/>
              <a:cxnLst/>
              <a:rect l="l" t="t" r="r" b="b"/>
              <a:pathLst>
                <a:path w="3556000" h="3552825">
                  <a:moveTo>
                    <a:pt x="91922" y="43929"/>
                  </a:moveTo>
                  <a:lnTo>
                    <a:pt x="89700" y="41706"/>
                  </a:lnTo>
                  <a:lnTo>
                    <a:pt x="48221" y="0"/>
                  </a:lnTo>
                  <a:lnTo>
                    <a:pt x="43942" y="0"/>
                  </a:lnTo>
                  <a:lnTo>
                    <a:pt x="0" y="43929"/>
                  </a:lnTo>
                  <a:lnTo>
                    <a:pt x="0" y="47523"/>
                  </a:lnTo>
                  <a:lnTo>
                    <a:pt x="4432" y="51955"/>
                  </a:lnTo>
                  <a:lnTo>
                    <a:pt x="8026" y="51955"/>
                  </a:lnTo>
                  <a:lnTo>
                    <a:pt x="45961" y="14020"/>
                  </a:lnTo>
                  <a:lnTo>
                    <a:pt x="83896" y="51955"/>
                  </a:lnTo>
                  <a:lnTo>
                    <a:pt x="87490" y="51955"/>
                  </a:lnTo>
                  <a:lnTo>
                    <a:pt x="91922" y="47523"/>
                  </a:lnTo>
                  <a:lnTo>
                    <a:pt x="91922" y="43929"/>
                  </a:lnTo>
                  <a:close/>
                </a:path>
                <a:path w="3556000" h="3552825">
                  <a:moveTo>
                    <a:pt x="3555581" y="3504539"/>
                  </a:moveTo>
                  <a:lnTo>
                    <a:pt x="3511651" y="3460597"/>
                  </a:lnTo>
                  <a:lnTo>
                    <a:pt x="3508057" y="3460597"/>
                  </a:lnTo>
                  <a:lnTo>
                    <a:pt x="3503625" y="3465030"/>
                  </a:lnTo>
                  <a:lnTo>
                    <a:pt x="3503625" y="3468624"/>
                  </a:lnTo>
                  <a:lnTo>
                    <a:pt x="3541560" y="3506559"/>
                  </a:lnTo>
                  <a:lnTo>
                    <a:pt x="3503625" y="3544493"/>
                  </a:lnTo>
                  <a:lnTo>
                    <a:pt x="3503625" y="3548088"/>
                  </a:lnTo>
                  <a:lnTo>
                    <a:pt x="3508057" y="3552520"/>
                  </a:lnTo>
                  <a:lnTo>
                    <a:pt x="3511651" y="3552520"/>
                  </a:lnTo>
                  <a:lnTo>
                    <a:pt x="3513874" y="3550297"/>
                  </a:lnTo>
                  <a:lnTo>
                    <a:pt x="3555581" y="3508819"/>
                  </a:lnTo>
                  <a:lnTo>
                    <a:pt x="3555581" y="3504539"/>
                  </a:lnTo>
                  <a:close/>
                </a:path>
              </a:pathLst>
            </a:custGeom>
            <a:solidFill>
              <a:srgbClr val="9E9E9E"/>
            </a:solidFill>
          </p:spPr>
          <p:txBody>
            <a:bodyPr wrap="square" lIns="0" tIns="0" rIns="0" bIns="0" rtlCol="0"/>
            <a:lstStyle/>
            <a:p>
              <a:endParaRPr sz="1092">
                <a:solidFill>
                  <a:schemeClr val="bg1"/>
                </a:solidFill>
              </a:endParaRPr>
            </a:p>
          </p:txBody>
        </p:sp>
        <p:sp>
          <p:nvSpPr>
            <p:cNvPr id="96" name="object 96"/>
            <p:cNvSpPr/>
            <p:nvPr/>
          </p:nvSpPr>
          <p:spPr>
            <a:xfrm>
              <a:off x="14323033" y="3080031"/>
              <a:ext cx="3365500" cy="0"/>
            </a:xfrm>
            <a:custGeom>
              <a:avLst/>
              <a:gdLst/>
              <a:ahLst/>
              <a:cxnLst/>
              <a:rect l="l" t="t" r="r" b="b"/>
              <a:pathLst>
                <a:path w="3365500">
                  <a:moveTo>
                    <a:pt x="0" y="0"/>
                  </a:moveTo>
                  <a:lnTo>
                    <a:pt x="493337" y="0"/>
                  </a:lnTo>
                </a:path>
                <a:path w="3365500">
                  <a:moveTo>
                    <a:pt x="1207491" y="0"/>
                  </a:moveTo>
                  <a:lnTo>
                    <a:pt x="3365156" y="0"/>
                  </a:lnTo>
                </a:path>
              </a:pathLst>
            </a:custGeom>
            <a:ln w="7568">
              <a:solidFill>
                <a:srgbClr val="EDEDED"/>
              </a:solidFill>
            </a:ln>
          </p:spPr>
          <p:txBody>
            <a:bodyPr wrap="square" lIns="0" tIns="0" rIns="0" bIns="0" rtlCol="0"/>
            <a:lstStyle/>
            <a:p>
              <a:endParaRPr sz="1092">
                <a:solidFill>
                  <a:schemeClr val="bg1"/>
                </a:solidFill>
              </a:endParaRPr>
            </a:p>
          </p:txBody>
        </p:sp>
        <p:sp>
          <p:nvSpPr>
            <p:cNvPr id="97" name="object 97"/>
            <p:cNvSpPr/>
            <p:nvPr/>
          </p:nvSpPr>
          <p:spPr>
            <a:xfrm>
              <a:off x="16005610" y="1386784"/>
              <a:ext cx="0" cy="3387090"/>
            </a:xfrm>
            <a:custGeom>
              <a:avLst/>
              <a:gdLst/>
              <a:ahLst/>
              <a:cxnLst/>
              <a:rect l="l" t="t" r="r" b="b"/>
              <a:pathLst>
                <a:path h="3387090">
                  <a:moveTo>
                    <a:pt x="0" y="3386495"/>
                  </a:moveTo>
                  <a:lnTo>
                    <a:pt x="0" y="0"/>
                  </a:lnTo>
                </a:path>
              </a:pathLst>
            </a:custGeom>
            <a:ln w="7568">
              <a:solidFill>
                <a:srgbClr val="EDEDED"/>
              </a:solidFill>
            </a:ln>
          </p:spPr>
          <p:txBody>
            <a:bodyPr wrap="square" lIns="0" tIns="0" rIns="0" bIns="0" rtlCol="0"/>
            <a:lstStyle/>
            <a:p>
              <a:endParaRPr sz="1092">
                <a:solidFill>
                  <a:schemeClr val="bg1"/>
                </a:solidFill>
              </a:endParaRPr>
            </a:p>
          </p:txBody>
        </p:sp>
        <p:sp>
          <p:nvSpPr>
            <p:cNvPr id="98" name="object 98"/>
            <p:cNvSpPr/>
            <p:nvPr/>
          </p:nvSpPr>
          <p:spPr>
            <a:xfrm>
              <a:off x="15427427" y="1386784"/>
              <a:ext cx="2272030" cy="2256155"/>
            </a:xfrm>
            <a:custGeom>
              <a:avLst/>
              <a:gdLst/>
              <a:ahLst/>
              <a:cxnLst/>
              <a:rect l="l" t="t" r="r" b="b"/>
              <a:pathLst>
                <a:path w="2272030" h="2256154">
                  <a:moveTo>
                    <a:pt x="2271452" y="2255740"/>
                  </a:moveTo>
                  <a:lnTo>
                    <a:pt x="2211008" y="2254327"/>
                  </a:lnTo>
                  <a:lnTo>
                    <a:pt x="2151380" y="2252160"/>
                  </a:lnTo>
                  <a:lnTo>
                    <a:pt x="2092566" y="2249240"/>
                  </a:lnTo>
                  <a:lnTo>
                    <a:pt x="2034568" y="2245565"/>
                  </a:lnTo>
                  <a:lnTo>
                    <a:pt x="1977384" y="2241137"/>
                  </a:lnTo>
                  <a:lnTo>
                    <a:pt x="1921016" y="2235955"/>
                  </a:lnTo>
                  <a:lnTo>
                    <a:pt x="1865463" y="2230020"/>
                  </a:lnTo>
                  <a:lnTo>
                    <a:pt x="1810725" y="2223330"/>
                  </a:lnTo>
                  <a:lnTo>
                    <a:pt x="1756802" y="2215887"/>
                  </a:lnTo>
                  <a:lnTo>
                    <a:pt x="1703694" y="2207690"/>
                  </a:lnTo>
                  <a:lnTo>
                    <a:pt x="1651401" y="2198739"/>
                  </a:lnTo>
                  <a:lnTo>
                    <a:pt x="1599923" y="2189034"/>
                  </a:lnTo>
                  <a:lnTo>
                    <a:pt x="1549261" y="2178575"/>
                  </a:lnTo>
                  <a:lnTo>
                    <a:pt x="1499413" y="2167363"/>
                  </a:lnTo>
                  <a:lnTo>
                    <a:pt x="1450380" y="2155397"/>
                  </a:lnTo>
                  <a:lnTo>
                    <a:pt x="1402163" y="2142677"/>
                  </a:lnTo>
                  <a:lnTo>
                    <a:pt x="1354760" y="2129203"/>
                  </a:lnTo>
                  <a:lnTo>
                    <a:pt x="1308173" y="2114975"/>
                  </a:lnTo>
                  <a:lnTo>
                    <a:pt x="1262401" y="2099994"/>
                  </a:lnTo>
                  <a:lnTo>
                    <a:pt x="1217443" y="2084259"/>
                  </a:lnTo>
                  <a:lnTo>
                    <a:pt x="1173301" y="2067769"/>
                  </a:lnTo>
                  <a:lnTo>
                    <a:pt x="1129974" y="2050527"/>
                  </a:lnTo>
                  <a:lnTo>
                    <a:pt x="1087462" y="2032530"/>
                  </a:lnTo>
                  <a:lnTo>
                    <a:pt x="1045765" y="2013779"/>
                  </a:lnTo>
                  <a:lnTo>
                    <a:pt x="1004883" y="1994275"/>
                  </a:lnTo>
                  <a:lnTo>
                    <a:pt x="964817" y="1974017"/>
                  </a:lnTo>
                  <a:lnTo>
                    <a:pt x="925565" y="1953005"/>
                  </a:lnTo>
                  <a:lnTo>
                    <a:pt x="887128" y="1931239"/>
                  </a:lnTo>
                  <a:lnTo>
                    <a:pt x="849507" y="1908720"/>
                  </a:lnTo>
                  <a:lnTo>
                    <a:pt x="812700" y="1885446"/>
                  </a:lnTo>
                  <a:lnTo>
                    <a:pt x="776709" y="1861419"/>
                  </a:lnTo>
                  <a:lnTo>
                    <a:pt x="741532" y="1836638"/>
                  </a:lnTo>
                  <a:lnTo>
                    <a:pt x="707171" y="1811103"/>
                  </a:lnTo>
                  <a:lnTo>
                    <a:pt x="673625" y="1784815"/>
                  </a:lnTo>
                  <a:lnTo>
                    <a:pt x="640894" y="1757772"/>
                  </a:lnTo>
                  <a:lnTo>
                    <a:pt x="608978" y="1729976"/>
                  </a:lnTo>
                  <a:lnTo>
                    <a:pt x="577877" y="1701426"/>
                  </a:lnTo>
                  <a:lnTo>
                    <a:pt x="547591" y="1672122"/>
                  </a:lnTo>
                  <a:lnTo>
                    <a:pt x="517335" y="1641241"/>
                  </a:lnTo>
                  <a:lnTo>
                    <a:pt x="487938" y="1609566"/>
                  </a:lnTo>
                  <a:lnTo>
                    <a:pt x="459402" y="1577095"/>
                  </a:lnTo>
                  <a:lnTo>
                    <a:pt x="431725" y="1543829"/>
                  </a:lnTo>
                  <a:lnTo>
                    <a:pt x="404908" y="1509768"/>
                  </a:lnTo>
                  <a:lnTo>
                    <a:pt x="378950" y="1474912"/>
                  </a:lnTo>
                  <a:lnTo>
                    <a:pt x="353852" y="1439261"/>
                  </a:lnTo>
                  <a:lnTo>
                    <a:pt x="329614" y="1402815"/>
                  </a:lnTo>
                  <a:lnTo>
                    <a:pt x="306236" y="1365573"/>
                  </a:lnTo>
                  <a:lnTo>
                    <a:pt x="283718" y="1327537"/>
                  </a:lnTo>
                  <a:lnTo>
                    <a:pt x="262059" y="1288705"/>
                  </a:lnTo>
                  <a:lnTo>
                    <a:pt x="241260" y="1249078"/>
                  </a:lnTo>
                  <a:lnTo>
                    <a:pt x="221320" y="1208656"/>
                  </a:lnTo>
                  <a:lnTo>
                    <a:pt x="202241" y="1167439"/>
                  </a:lnTo>
                  <a:lnTo>
                    <a:pt x="184021" y="1125427"/>
                  </a:lnTo>
                  <a:lnTo>
                    <a:pt x="166661" y="1082620"/>
                  </a:lnTo>
                  <a:lnTo>
                    <a:pt x="150160" y="1039018"/>
                  </a:lnTo>
                  <a:lnTo>
                    <a:pt x="134520" y="994621"/>
                  </a:lnTo>
                  <a:lnTo>
                    <a:pt x="119739" y="949428"/>
                  </a:lnTo>
                  <a:lnTo>
                    <a:pt x="105817" y="903441"/>
                  </a:lnTo>
                  <a:lnTo>
                    <a:pt x="92756" y="856658"/>
                  </a:lnTo>
                  <a:lnTo>
                    <a:pt x="80554" y="809080"/>
                  </a:lnTo>
                  <a:lnTo>
                    <a:pt x="69212" y="760707"/>
                  </a:lnTo>
                  <a:lnTo>
                    <a:pt x="58729" y="711539"/>
                  </a:lnTo>
                  <a:lnTo>
                    <a:pt x="49107" y="661576"/>
                  </a:lnTo>
                  <a:lnTo>
                    <a:pt x="40344" y="610818"/>
                  </a:lnTo>
                  <a:lnTo>
                    <a:pt x="32441" y="559264"/>
                  </a:lnTo>
                  <a:lnTo>
                    <a:pt x="25397" y="506916"/>
                  </a:lnTo>
                  <a:lnTo>
                    <a:pt x="19213" y="453772"/>
                  </a:lnTo>
                  <a:lnTo>
                    <a:pt x="13889" y="399833"/>
                  </a:lnTo>
                  <a:lnTo>
                    <a:pt x="9425" y="345100"/>
                  </a:lnTo>
                  <a:lnTo>
                    <a:pt x="5821" y="289571"/>
                  </a:lnTo>
                  <a:lnTo>
                    <a:pt x="3076" y="233247"/>
                  </a:lnTo>
                  <a:lnTo>
                    <a:pt x="1191" y="176128"/>
                  </a:lnTo>
                  <a:lnTo>
                    <a:pt x="165" y="118213"/>
                  </a:lnTo>
                  <a:lnTo>
                    <a:pt x="0" y="59504"/>
                  </a:lnTo>
                  <a:lnTo>
                    <a:pt x="694" y="0"/>
                  </a:lnTo>
                </a:path>
              </a:pathLst>
            </a:custGeom>
            <a:ln w="7568">
              <a:solidFill>
                <a:srgbClr val="B2B2B2"/>
              </a:solidFill>
            </a:ln>
          </p:spPr>
          <p:txBody>
            <a:bodyPr wrap="square" lIns="0" tIns="0" rIns="0" bIns="0" rtlCol="0"/>
            <a:lstStyle/>
            <a:p>
              <a:endParaRPr sz="1092">
                <a:solidFill>
                  <a:schemeClr val="bg1"/>
                </a:solidFill>
              </a:endParaRPr>
            </a:p>
          </p:txBody>
        </p:sp>
        <p:sp>
          <p:nvSpPr>
            <p:cNvPr id="99" name="object 99"/>
            <p:cNvSpPr/>
            <p:nvPr/>
          </p:nvSpPr>
          <p:spPr>
            <a:xfrm>
              <a:off x="16542415" y="1395908"/>
              <a:ext cx="1199515" cy="1056005"/>
            </a:xfrm>
            <a:custGeom>
              <a:avLst/>
              <a:gdLst/>
              <a:ahLst/>
              <a:cxnLst/>
              <a:rect l="l" t="t" r="r" b="b"/>
              <a:pathLst>
                <a:path w="1199515" h="1056005">
                  <a:moveTo>
                    <a:pt x="1199023" y="1038995"/>
                  </a:moveTo>
                  <a:lnTo>
                    <a:pt x="1136878" y="1045607"/>
                  </a:lnTo>
                  <a:lnTo>
                    <a:pt x="1076386" y="1050547"/>
                  </a:lnTo>
                  <a:lnTo>
                    <a:pt x="1017549" y="1053817"/>
                  </a:lnTo>
                  <a:lnTo>
                    <a:pt x="960364" y="1055416"/>
                  </a:lnTo>
                  <a:lnTo>
                    <a:pt x="904833" y="1055343"/>
                  </a:lnTo>
                  <a:lnTo>
                    <a:pt x="850956" y="1053599"/>
                  </a:lnTo>
                  <a:lnTo>
                    <a:pt x="798733" y="1050185"/>
                  </a:lnTo>
                  <a:lnTo>
                    <a:pt x="748163" y="1045099"/>
                  </a:lnTo>
                  <a:lnTo>
                    <a:pt x="699246" y="1038342"/>
                  </a:lnTo>
                  <a:lnTo>
                    <a:pt x="651983" y="1029914"/>
                  </a:lnTo>
                  <a:lnTo>
                    <a:pt x="606374" y="1019814"/>
                  </a:lnTo>
                  <a:lnTo>
                    <a:pt x="562418" y="1008044"/>
                  </a:lnTo>
                  <a:lnTo>
                    <a:pt x="520116" y="994602"/>
                  </a:lnTo>
                  <a:lnTo>
                    <a:pt x="479467" y="979490"/>
                  </a:lnTo>
                  <a:lnTo>
                    <a:pt x="440472" y="962706"/>
                  </a:lnTo>
                  <a:lnTo>
                    <a:pt x="403131" y="944251"/>
                  </a:lnTo>
                  <a:lnTo>
                    <a:pt x="367443" y="924125"/>
                  </a:lnTo>
                  <a:lnTo>
                    <a:pt x="333409" y="902328"/>
                  </a:lnTo>
                  <a:lnTo>
                    <a:pt x="301028" y="878860"/>
                  </a:lnTo>
                  <a:lnTo>
                    <a:pt x="270301" y="853721"/>
                  </a:lnTo>
                  <a:lnTo>
                    <a:pt x="239743" y="825453"/>
                  </a:lnTo>
                  <a:lnTo>
                    <a:pt x="211018" y="795333"/>
                  </a:lnTo>
                  <a:lnTo>
                    <a:pt x="184124" y="763362"/>
                  </a:lnTo>
                  <a:lnTo>
                    <a:pt x="159063" y="729539"/>
                  </a:lnTo>
                  <a:lnTo>
                    <a:pt x="135834" y="693865"/>
                  </a:lnTo>
                  <a:lnTo>
                    <a:pt x="114437" y="656339"/>
                  </a:lnTo>
                  <a:lnTo>
                    <a:pt x="94873" y="616961"/>
                  </a:lnTo>
                  <a:lnTo>
                    <a:pt x="77140" y="575732"/>
                  </a:lnTo>
                  <a:lnTo>
                    <a:pt x="61240" y="532651"/>
                  </a:lnTo>
                  <a:lnTo>
                    <a:pt x="47172" y="487718"/>
                  </a:lnTo>
                  <a:lnTo>
                    <a:pt x="34937" y="440934"/>
                  </a:lnTo>
                  <a:lnTo>
                    <a:pt x="24533" y="392298"/>
                  </a:lnTo>
                  <a:lnTo>
                    <a:pt x="15962" y="341810"/>
                  </a:lnTo>
                  <a:lnTo>
                    <a:pt x="9223" y="289471"/>
                  </a:lnTo>
                  <a:lnTo>
                    <a:pt x="4316" y="235280"/>
                  </a:lnTo>
                  <a:lnTo>
                    <a:pt x="1242" y="179237"/>
                  </a:lnTo>
                  <a:lnTo>
                    <a:pt x="0" y="121343"/>
                  </a:lnTo>
                  <a:lnTo>
                    <a:pt x="589" y="61597"/>
                  </a:lnTo>
                  <a:lnTo>
                    <a:pt x="3012" y="0"/>
                  </a:lnTo>
                </a:path>
              </a:pathLst>
            </a:custGeom>
            <a:ln w="7568">
              <a:solidFill>
                <a:srgbClr val="B2B2B2"/>
              </a:solidFill>
            </a:ln>
          </p:spPr>
          <p:txBody>
            <a:bodyPr wrap="square" lIns="0" tIns="0" rIns="0" bIns="0" rtlCol="0"/>
            <a:lstStyle/>
            <a:p>
              <a:endParaRPr sz="1092">
                <a:solidFill>
                  <a:schemeClr val="bg1"/>
                </a:solidFill>
              </a:endParaRPr>
            </a:p>
          </p:txBody>
        </p:sp>
      </p:grpSp>
      <p:sp>
        <p:nvSpPr>
          <p:cNvPr id="100" name="object 100"/>
          <p:cNvSpPr txBox="1"/>
          <p:nvPr/>
        </p:nvSpPr>
        <p:spPr>
          <a:xfrm>
            <a:off x="4825725" y="2348999"/>
            <a:ext cx="251080" cy="238959"/>
          </a:xfrm>
          <a:prstGeom prst="rect">
            <a:avLst/>
          </a:prstGeom>
          <a:solidFill>
            <a:srgbClr val="FCF280"/>
          </a:solidFill>
        </p:spPr>
        <p:txBody>
          <a:bodyPr vert="horz" wrap="square" lIns="0" tIns="10397" rIns="0" bIns="0" rtlCol="0">
            <a:spAutoFit/>
          </a:bodyPr>
          <a:lstStyle/>
          <a:p>
            <a:pPr marL="15017" marR="6161" algn="ctr">
              <a:spcBef>
                <a:spcPts val="82"/>
              </a:spcBef>
            </a:pPr>
            <a:r>
              <a:rPr sz="212" b="1" i="1" spc="-15" dirty="0">
                <a:solidFill>
                  <a:schemeClr val="bg1"/>
                </a:solidFill>
                <a:latin typeface="Trebuchet MS"/>
                <a:cs typeface="Trebuchet MS"/>
              </a:rPr>
              <a:t>Themajorofour </a:t>
            </a:r>
            <a:r>
              <a:rPr sz="212" b="1" i="1" spc="-12" dirty="0">
                <a:solidFill>
                  <a:schemeClr val="bg1"/>
                </a:solidFill>
                <a:latin typeface="Trebuchet MS"/>
                <a:cs typeface="Trebuchet MS"/>
              </a:rPr>
              <a:t> projectistouse </a:t>
            </a:r>
            <a:r>
              <a:rPr sz="212" b="1" i="1" spc="-9" dirty="0">
                <a:solidFill>
                  <a:schemeClr val="bg1"/>
                </a:solidFill>
                <a:latin typeface="Trebuchet MS"/>
                <a:cs typeface="Trebuchet MS"/>
              </a:rPr>
              <a:t> </a:t>
            </a:r>
            <a:r>
              <a:rPr sz="212" b="1" i="1" spc="-12" dirty="0">
                <a:solidFill>
                  <a:schemeClr val="bg1"/>
                </a:solidFill>
                <a:latin typeface="Trebuchet MS"/>
                <a:cs typeface="Trebuchet MS"/>
              </a:rPr>
              <a:t>dataanalyzing </a:t>
            </a:r>
            <a:r>
              <a:rPr sz="212" b="1" i="1" spc="-9" dirty="0">
                <a:solidFill>
                  <a:schemeClr val="bg1"/>
                </a:solidFill>
                <a:latin typeface="Trebuchet MS"/>
                <a:cs typeface="Trebuchet MS"/>
              </a:rPr>
              <a:t> techniquestofind </a:t>
            </a:r>
            <a:r>
              <a:rPr sz="212" b="1" i="1" spc="-6" dirty="0">
                <a:solidFill>
                  <a:schemeClr val="bg1"/>
                </a:solidFill>
                <a:latin typeface="Trebuchet MS"/>
                <a:cs typeface="Trebuchet MS"/>
              </a:rPr>
              <a:t> </a:t>
            </a:r>
            <a:r>
              <a:rPr sz="212" b="1" i="1" spc="-9" dirty="0">
                <a:solidFill>
                  <a:schemeClr val="bg1"/>
                </a:solidFill>
                <a:latin typeface="Trebuchet MS"/>
                <a:cs typeface="Trebuchet MS"/>
              </a:rPr>
              <a:t>unknownpatterns </a:t>
            </a:r>
            <a:r>
              <a:rPr sz="212" b="1" i="1" spc="-6" dirty="0">
                <a:solidFill>
                  <a:schemeClr val="bg1"/>
                </a:solidFill>
                <a:latin typeface="Trebuchet MS"/>
                <a:cs typeface="Trebuchet MS"/>
              </a:rPr>
              <a:t> </a:t>
            </a:r>
            <a:r>
              <a:rPr sz="212" b="1" i="1" spc="-12" dirty="0">
                <a:solidFill>
                  <a:schemeClr val="bg1"/>
                </a:solidFill>
                <a:latin typeface="Trebuchet MS"/>
                <a:cs typeface="Trebuchet MS"/>
              </a:rPr>
              <a:t>intheuberdrives </a:t>
            </a:r>
            <a:r>
              <a:rPr sz="212" b="1" i="1" spc="-9" dirty="0">
                <a:solidFill>
                  <a:schemeClr val="bg1"/>
                </a:solidFill>
                <a:latin typeface="Trebuchet MS"/>
                <a:cs typeface="Trebuchet MS"/>
              </a:rPr>
              <a:t> </a:t>
            </a:r>
            <a:r>
              <a:rPr sz="212" b="1" i="1" spc="-15" dirty="0">
                <a:solidFill>
                  <a:schemeClr val="bg1"/>
                </a:solidFill>
                <a:latin typeface="Trebuchet MS"/>
                <a:cs typeface="Trebuchet MS"/>
              </a:rPr>
              <a:t>dataset.</a:t>
            </a:r>
            <a:endParaRPr sz="212">
              <a:solidFill>
                <a:schemeClr val="bg1"/>
              </a:solidFill>
              <a:latin typeface="Trebuchet MS"/>
              <a:cs typeface="Trebuchet MS"/>
            </a:endParaRPr>
          </a:p>
        </p:txBody>
      </p:sp>
      <p:sp>
        <p:nvSpPr>
          <p:cNvPr id="101" name="object 101"/>
          <p:cNvSpPr txBox="1"/>
          <p:nvPr/>
        </p:nvSpPr>
        <p:spPr>
          <a:xfrm>
            <a:off x="5403505" y="2347432"/>
            <a:ext cx="235291" cy="215977"/>
          </a:xfrm>
          <a:prstGeom prst="rect">
            <a:avLst/>
          </a:prstGeom>
          <a:solidFill>
            <a:srgbClr val="FCF280"/>
          </a:solidFill>
        </p:spPr>
        <p:txBody>
          <a:bodyPr vert="horz" wrap="square" lIns="0" tIns="25801" rIns="0" bIns="0" rtlCol="0">
            <a:spAutoFit/>
          </a:bodyPr>
          <a:lstStyle/>
          <a:p>
            <a:pPr marL="8471" algn="ctr">
              <a:lnSpc>
                <a:spcPts val="285"/>
              </a:lnSpc>
              <a:spcBef>
                <a:spcPts val="203"/>
              </a:spcBef>
            </a:pPr>
            <a:r>
              <a:rPr sz="243" b="1" i="1" spc="-15" dirty="0">
                <a:solidFill>
                  <a:schemeClr val="bg1"/>
                </a:solidFill>
                <a:latin typeface="Trebuchet MS"/>
                <a:cs typeface="Trebuchet MS"/>
              </a:rPr>
              <a:t>Uberdriver </a:t>
            </a:r>
            <a:r>
              <a:rPr sz="243" b="1" i="1" spc="-12" dirty="0">
                <a:solidFill>
                  <a:schemeClr val="bg1"/>
                </a:solidFill>
                <a:latin typeface="Trebuchet MS"/>
                <a:cs typeface="Trebuchet MS"/>
              </a:rPr>
              <a:t> </a:t>
            </a:r>
            <a:r>
              <a:rPr sz="243" b="1" i="1" spc="-15" dirty="0">
                <a:solidFill>
                  <a:schemeClr val="bg1"/>
                </a:solidFill>
                <a:latin typeface="Trebuchet MS"/>
                <a:cs typeface="Trebuchet MS"/>
              </a:rPr>
              <a:t>analysisrefers </a:t>
            </a:r>
            <a:r>
              <a:rPr sz="243" b="1" i="1" spc="-12" dirty="0">
                <a:solidFill>
                  <a:schemeClr val="bg1"/>
                </a:solidFill>
                <a:latin typeface="Trebuchet MS"/>
                <a:cs typeface="Trebuchet MS"/>
              </a:rPr>
              <a:t> </a:t>
            </a:r>
            <a:r>
              <a:rPr sz="243" b="1" i="1" spc="-15" dirty="0">
                <a:solidFill>
                  <a:schemeClr val="bg1"/>
                </a:solidFill>
                <a:latin typeface="Trebuchet MS"/>
                <a:cs typeface="Trebuchet MS"/>
              </a:rPr>
              <a:t>totheanalyzing </a:t>
            </a:r>
            <a:r>
              <a:rPr sz="243" b="1" i="1" spc="-12" dirty="0">
                <a:solidFill>
                  <a:schemeClr val="bg1"/>
                </a:solidFill>
                <a:latin typeface="Trebuchet MS"/>
                <a:cs typeface="Trebuchet MS"/>
              </a:rPr>
              <a:t> thenumberof </a:t>
            </a:r>
            <a:r>
              <a:rPr sz="243" b="1" i="1" spc="-9" dirty="0">
                <a:solidFill>
                  <a:schemeClr val="bg1"/>
                </a:solidFill>
                <a:latin typeface="Trebuchet MS"/>
                <a:cs typeface="Trebuchet MS"/>
              </a:rPr>
              <a:t> </a:t>
            </a:r>
            <a:r>
              <a:rPr sz="243" b="1" i="1" spc="-21" dirty="0">
                <a:solidFill>
                  <a:schemeClr val="bg1"/>
                </a:solidFill>
                <a:latin typeface="Trebuchet MS"/>
                <a:cs typeface="Trebuchet MS"/>
              </a:rPr>
              <a:t>trips.</a:t>
            </a:r>
            <a:endParaRPr sz="243">
              <a:solidFill>
                <a:schemeClr val="bg1"/>
              </a:solidFill>
              <a:latin typeface="Trebuchet MS"/>
              <a:cs typeface="Trebuchet MS"/>
            </a:endParaRPr>
          </a:p>
        </p:txBody>
      </p:sp>
      <p:sp>
        <p:nvSpPr>
          <p:cNvPr id="102" name="object 102"/>
          <p:cNvSpPr txBox="1"/>
          <p:nvPr/>
        </p:nvSpPr>
        <p:spPr>
          <a:xfrm>
            <a:off x="9402516" y="4345696"/>
            <a:ext cx="609214" cy="138719"/>
          </a:xfrm>
          <a:prstGeom prst="rect">
            <a:avLst/>
          </a:prstGeom>
        </p:spPr>
        <p:txBody>
          <a:bodyPr vert="horz" wrap="square" lIns="0" tIns="8472" rIns="0" bIns="0" rtlCol="0">
            <a:spAutoFit/>
          </a:bodyPr>
          <a:lstStyle/>
          <a:p>
            <a:pPr marR="6931" algn="ctr">
              <a:spcBef>
                <a:spcPts val="67"/>
              </a:spcBef>
            </a:pPr>
            <a:r>
              <a:rPr sz="303" b="1" spc="-6" dirty="0">
                <a:solidFill>
                  <a:schemeClr val="bg1"/>
                </a:solidFill>
                <a:latin typeface="Trebuchet MS"/>
                <a:cs typeface="Trebuchet MS"/>
              </a:rPr>
              <a:t>Feasibility</a:t>
            </a:r>
            <a:endParaRPr sz="303">
              <a:solidFill>
                <a:schemeClr val="bg1"/>
              </a:solidFill>
              <a:latin typeface="Trebuchet MS"/>
              <a:cs typeface="Trebuchet MS"/>
            </a:endParaRPr>
          </a:p>
          <a:p>
            <a:pPr marL="7701" marR="3081" algn="ctr">
              <a:lnSpc>
                <a:spcPct val="107300"/>
              </a:lnSpc>
              <a:spcBef>
                <a:spcPts val="158"/>
              </a:spcBef>
            </a:pPr>
            <a:r>
              <a:rPr sz="182" spc="6" dirty="0">
                <a:solidFill>
                  <a:schemeClr val="bg1"/>
                </a:solidFill>
                <a:latin typeface="Trebuchet MS"/>
                <a:cs typeface="Trebuchet MS"/>
              </a:rPr>
              <a:t>Regardless </a:t>
            </a:r>
            <a:r>
              <a:rPr sz="182" dirty="0">
                <a:solidFill>
                  <a:schemeClr val="bg1"/>
                </a:solidFill>
                <a:latin typeface="Trebuchet MS"/>
                <a:cs typeface="Trebuchet MS"/>
              </a:rPr>
              <a:t>of </a:t>
            </a:r>
            <a:r>
              <a:rPr sz="182" spc="-3" dirty="0">
                <a:solidFill>
                  <a:schemeClr val="bg1"/>
                </a:solidFill>
                <a:latin typeface="Trebuchet MS"/>
                <a:cs typeface="Trebuchet MS"/>
              </a:rPr>
              <a:t>their importance, </a:t>
            </a:r>
            <a:r>
              <a:rPr sz="182" spc="3" dirty="0">
                <a:solidFill>
                  <a:schemeClr val="bg1"/>
                </a:solidFill>
                <a:latin typeface="Trebuchet MS"/>
                <a:cs typeface="Trebuchet MS"/>
              </a:rPr>
              <a:t>which tasks </a:t>
            </a:r>
            <a:r>
              <a:rPr sz="182" dirty="0">
                <a:solidFill>
                  <a:schemeClr val="bg1"/>
                </a:solidFill>
                <a:latin typeface="Trebuchet MS"/>
                <a:cs typeface="Trebuchet MS"/>
              </a:rPr>
              <a:t>are </a:t>
            </a:r>
            <a:r>
              <a:rPr sz="182" spc="3" dirty="0">
                <a:solidFill>
                  <a:schemeClr val="bg1"/>
                </a:solidFill>
                <a:latin typeface="Trebuchet MS"/>
                <a:cs typeface="Trebuchet MS"/>
              </a:rPr>
              <a:t>more </a:t>
            </a:r>
            <a:r>
              <a:rPr sz="182" spc="6" dirty="0">
                <a:solidFill>
                  <a:schemeClr val="bg1"/>
                </a:solidFill>
                <a:latin typeface="Trebuchet MS"/>
                <a:cs typeface="Trebuchet MS"/>
              </a:rPr>
              <a:t> </a:t>
            </a:r>
            <a:r>
              <a:rPr sz="182" dirty="0">
                <a:solidFill>
                  <a:schemeClr val="bg1"/>
                </a:solidFill>
                <a:latin typeface="Trebuchet MS"/>
                <a:cs typeface="Trebuchet MS"/>
              </a:rPr>
              <a:t>feasible</a:t>
            </a:r>
            <a:r>
              <a:rPr sz="182" spc="-3" dirty="0">
                <a:solidFill>
                  <a:schemeClr val="bg1"/>
                </a:solidFill>
                <a:latin typeface="Trebuchet MS"/>
                <a:cs typeface="Trebuchet MS"/>
              </a:rPr>
              <a:t> </a:t>
            </a:r>
            <a:r>
              <a:rPr sz="182" dirty="0">
                <a:solidFill>
                  <a:schemeClr val="bg1"/>
                </a:solidFill>
                <a:latin typeface="Trebuchet MS"/>
                <a:cs typeface="Trebuchet MS"/>
              </a:rPr>
              <a:t>than</a:t>
            </a:r>
            <a:r>
              <a:rPr sz="182" spc="-3" dirty="0">
                <a:solidFill>
                  <a:schemeClr val="bg1"/>
                </a:solidFill>
                <a:latin typeface="Trebuchet MS"/>
                <a:cs typeface="Trebuchet MS"/>
              </a:rPr>
              <a:t> </a:t>
            </a:r>
            <a:r>
              <a:rPr sz="182" spc="3" dirty="0">
                <a:solidFill>
                  <a:schemeClr val="bg1"/>
                </a:solidFill>
                <a:latin typeface="Trebuchet MS"/>
                <a:cs typeface="Trebuchet MS"/>
              </a:rPr>
              <a:t>others?</a:t>
            </a:r>
            <a:r>
              <a:rPr sz="182" spc="-3" dirty="0">
                <a:solidFill>
                  <a:schemeClr val="bg1"/>
                </a:solidFill>
                <a:latin typeface="Trebuchet MS"/>
                <a:cs typeface="Trebuchet MS"/>
              </a:rPr>
              <a:t> (Cost, </a:t>
            </a:r>
            <a:r>
              <a:rPr sz="182" spc="-9" dirty="0">
                <a:solidFill>
                  <a:schemeClr val="bg1"/>
                </a:solidFill>
                <a:latin typeface="Trebuchet MS"/>
                <a:cs typeface="Trebuchet MS"/>
              </a:rPr>
              <a:t>time,</a:t>
            </a:r>
            <a:r>
              <a:rPr sz="182" spc="-3" dirty="0">
                <a:solidFill>
                  <a:schemeClr val="bg1"/>
                </a:solidFill>
                <a:latin typeface="Trebuchet MS"/>
                <a:cs typeface="Trebuchet MS"/>
              </a:rPr>
              <a:t> </a:t>
            </a:r>
            <a:r>
              <a:rPr sz="182" spc="-9" dirty="0">
                <a:solidFill>
                  <a:schemeClr val="bg1"/>
                </a:solidFill>
                <a:latin typeface="Trebuchet MS"/>
                <a:cs typeface="Trebuchet MS"/>
              </a:rPr>
              <a:t>effort,</a:t>
            </a:r>
            <a:r>
              <a:rPr sz="182" dirty="0">
                <a:solidFill>
                  <a:schemeClr val="bg1"/>
                </a:solidFill>
                <a:latin typeface="Trebuchet MS"/>
                <a:cs typeface="Trebuchet MS"/>
              </a:rPr>
              <a:t> </a:t>
            </a:r>
            <a:r>
              <a:rPr sz="182" spc="-3" dirty="0">
                <a:solidFill>
                  <a:schemeClr val="bg1"/>
                </a:solidFill>
                <a:latin typeface="Trebuchet MS"/>
                <a:cs typeface="Trebuchet MS"/>
              </a:rPr>
              <a:t>complexity, </a:t>
            </a:r>
            <a:r>
              <a:rPr sz="182" spc="-9" dirty="0">
                <a:solidFill>
                  <a:schemeClr val="bg1"/>
                </a:solidFill>
                <a:latin typeface="Trebuchet MS"/>
                <a:cs typeface="Trebuchet MS"/>
              </a:rPr>
              <a:t>etc.)</a:t>
            </a:r>
            <a:endParaRPr sz="182">
              <a:solidFill>
                <a:schemeClr val="bg1"/>
              </a:solidFill>
              <a:latin typeface="Trebuchet MS"/>
              <a:cs typeface="Trebuchet MS"/>
            </a:endParaRPr>
          </a:p>
        </p:txBody>
      </p:sp>
      <p:sp>
        <p:nvSpPr>
          <p:cNvPr id="103" name="object 103"/>
          <p:cNvSpPr txBox="1"/>
          <p:nvPr/>
        </p:nvSpPr>
        <p:spPr>
          <a:xfrm>
            <a:off x="8443516" y="3156423"/>
            <a:ext cx="217962" cy="288760"/>
          </a:xfrm>
          <a:prstGeom prst="rect">
            <a:avLst/>
          </a:prstGeom>
        </p:spPr>
        <p:txBody>
          <a:bodyPr vert="horz" wrap="square" lIns="0" tIns="8472" rIns="0" bIns="0" rtlCol="0">
            <a:spAutoFit/>
          </a:bodyPr>
          <a:lstStyle/>
          <a:p>
            <a:pPr algn="ctr">
              <a:spcBef>
                <a:spcPts val="67"/>
              </a:spcBef>
            </a:pPr>
            <a:r>
              <a:rPr sz="303" b="1" spc="-3" dirty="0">
                <a:solidFill>
                  <a:schemeClr val="bg1"/>
                </a:solidFill>
                <a:latin typeface="Trebuchet MS"/>
                <a:cs typeface="Trebuchet MS"/>
              </a:rPr>
              <a:t>Importance</a:t>
            </a:r>
            <a:endParaRPr sz="303">
              <a:solidFill>
                <a:schemeClr val="bg1"/>
              </a:solidFill>
              <a:latin typeface="Trebuchet MS"/>
              <a:cs typeface="Trebuchet MS"/>
            </a:endParaRPr>
          </a:p>
          <a:p>
            <a:pPr marL="12322" marR="7701" algn="ctr">
              <a:lnSpc>
                <a:spcPct val="107300"/>
              </a:lnSpc>
              <a:spcBef>
                <a:spcPts val="158"/>
              </a:spcBef>
            </a:pPr>
            <a:r>
              <a:rPr sz="182" spc="-9" dirty="0">
                <a:solidFill>
                  <a:schemeClr val="bg1"/>
                </a:solidFill>
                <a:latin typeface="Trebuchet MS"/>
                <a:cs typeface="Trebuchet MS"/>
              </a:rPr>
              <a:t>If</a:t>
            </a:r>
            <a:r>
              <a:rPr sz="182" spc="-6" dirty="0">
                <a:solidFill>
                  <a:schemeClr val="bg1"/>
                </a:solidFill>
                <a:latin typeface="Trebuchet MS"/>
                <a:cs typeface="Trebuchet MS"/>
              </a:rPr>
              <a:t> </a:t>
            </a:r>
            <a:r>
              <a:rPr sz="182" spc="6" dirty="0">
                <a:solidFill>
                  <a:schemeClr val="bg1"/>
                </a:solidFill>
                <a:latin typeface="Trebuchet MS"/>
                <a:cs typeface="Trebuchet MS"/>
              </a:rPr>
              <a:t>each</a:t>
            </a:r>
            <a:r>
              <a:rPr sz="182" spc="-6" dirty="0">
                <a:solidFill>
                  <a:schemeClr val="bg1"/>
                </a:solidFill>
                <a:latin typeface="Trebuchet MS"/>
                <a:cs typeface="Trebuchet MS"/>
              </a:rPr>
              <a:t> </a:t>
            </a:r>
            <a:r>
              <a:rPr sz="182" dirty="0">
                <a:solidFill>
                  <a:schemeClr val="bg1"/>
                </a:solidFill>
                <a:latin typeface="Trebuchet MS"/>
                <a:cs typeface="Trebuchet MS"/>
              </a:rPr>
              <a:t>of</a:t>
            </a:r>
            <a:r>
              <a:rPr sz="182" spc="-6" dirty="0">
                <a:solidFill>
                  <a:schemeClr val="bg1"/>
                </a:solidFill>
                <a:latin typeface="Trebuchet MS"/>
                <a:cs typeface="Trebuchet MS"/>
              </a:rPr>
              <a:t> </a:t>
            </a:r>
            <a:r>
              <a:rPr sz="182" spc="3" dirty="0">
                <a:solidFill>
                  <a:schemeClr val="bg1"/>
                </a:solidFill>
                <a:latin typeface="Trebuchet MS"/>
                <a:cs typeface="Trebuchet MS"/>
              </a:rPr>
              <a:t>these  tasks could get </a:t>
            </a:r>
            <a:r>
              <a:rPr sz="182" spc="6" dirty="0">
                <a:solidFill>
                  <a:schemeClr val="bg1"/>
                </a:solidFill>
                <a:latin typeface="Trebuchet MS"/>
                <a:cs typeface="Trebuchet MS"/>
              </a:rPr>
              <a:t> </a:t>
            </a:r>
            <a:r>
              <a:rPr sz="182" spc="9" dirty="0">
                <a:solidFill>
                  <a:schemeClr val="bg1"/>
                </a:solidFill>
                <a:latin typeface="Trebuchet MS"/>
                <a:cs typeface="Trebuchet MS"/>
              </a:rPr>
              <a:t>done</a:t>
            </a:r>
            <a:r>
              <a:rPr sz="182" spc="-6" dirty="0">
                <a:solidFill>
                  <a:schemeClr val="bg1"/>
                </a:solidFill>
                <a:latin typeface="Trebuchet MS"/>
                <a:cs typeface="Trebuchet MS"/>
              </a:rPr>
              <a:t> </a:t>
            </a:r>
            <a:r>
              <a:rPr sz="182" spc="-3" dirty="0">
                <a:solidFill>
                  <a:schemeClr val="bg1"/>
                </a:solidFill>
                <a:latin typeface="Trebuchet MS"/>
                <a:cs typeface="Trebuchet MS"/>
              </a:rPr>
              <a:t>without</a:t>
            </a:r>
            <a:r>
              <a:rPr sz="182" spc="-6" dirty="0">
                <a:solidFill>
                  <a:schemeClr val="bg1"/>
                </a:solidFill>
                <a:latin typeface="Trebuchet MS"/>
                <a:cs typeface="Trebuchet MS"/>
              </a:rPr>
              <a:t> </a:t>
            </a:r>
            <a:r>
              <a:rPr sz="182" spc="3" dirty="0">
                <a:solidFill>
                  <a:schemeClr val="bg1"/>
                </a:solidFill>
                <a:latin typeface="Trebuchet MS"/>
                <a:cs typeface="Trebuchet MS"/>
              </a:rPr>
              <a:t>any  </a:t>
            </a:r>
            <a:r>
              <a:rPr sz="182" spc="-6" dirty="0">
                <a:solidFill>
                  <a:schemeClr val="bg1"/>
                </a:solidFill>
                <a:latin typeface="Trebuchet MS"/>
                <a:cs typeface="Trebuchet MS"/>
              </a:rPr>
              <a:t>difficulty </a:t>
            </a:r>
            <a:r>
              <a:rPr sz="182" dirty="0">
                <a:solidFill>
                  <a:schemeClr val="bg1"/>
                </a:solidFill>
                <a:latin typeface="Trebuchet MS"/>
                <a:cs typeface="Trebuchet MS"/>
              </a:rPr>
              <a:t>or</a:t>
            </a:r>
            <a:r>
              <a:rPr sz="182" spc="-6" dirty="0">
                <a:solidFill>
                  <a:schemeClr val="bg1"/>
                </a:solidFill>
                <a:latin typeface="Trebuchet MS"/>
                <a:cs typeface="Trebuchet MS"/>
              </a:rPr>
              <a:t> </a:t>
            </a:r>
            <a:r>
              <a:rPr sz="182" spc="-3" dirty="0">
                <a:solidFill>
                  <a:schemeClr val="bg1"/>
                </a:solidFill>
                <a:latin typeface="Trebuchet MS"/>
                <a:cs typeface="Trebuchet MS"/>
              </a:rPr>
              <a:t>cost,  </a:t>
            </a:r>
            <a:r>
              <a:rPr sz="182" spc="3" dirty="0">
                <a:solidFill>
                  <a:schemeClr val="bg1"/>
                </a:solidFill>
                <a:latin typeface="Trebuchet MS"/>
                <a:cs typeface="Trebuchet MS"/>
              </a:rPr>
              <a:t>which</a:t>
            </a:r>
            <a:r>
              <a:rPr sz="182" spc="-6" dirty="0">
                <a:solidFill>
                  <a:schemeClr val="bg1"/>
                </a:solidFill>
                <a:latin typeface="Trebuchet MS"/>
                <a:cs typeface="Trebuchet MS"/>
              </a:rPr>
              <a:t> </a:t>
            </a:r>
            <a:r>
              <a:rPr sz="182" spc="3" dirty="0">
                <a:solidFill>
                  <a:schemeClr val="bg1"/>
                </a:solidFill>
                <a:latin typeface="Trebuchet MS"/>
                <a:cs typeface="Trebuchet MS"/>
              </a:rPr>
              <a:t>would</a:t>
            </a:r>
            <a:r>
              <a:rPr sz="182" spc="-6" dirty="0">
                <a:solidFill>
                  <a:schemeClr val="bg1"/>
                </a:solidFill>
                <a:latin typeface="Trebuchet MS"/>
                <a:cs typeface="Trebuchet MS"/>
              </a:rPr>
              <a:t> </a:t>
            </a:r>
            <a:r>
              <a:rPr sz="182" spc="6" dirty="0">
                <a:solidFill>
                  <a:schemeClr val="bg1"/>
                </a:solidFill>
                <a:latin typeface="Trebuchet MS"/>
                <a:cs typeface="Trebuchet MS"/>
              </a:rPr>
              <a:t>have  </a:t>
            </a:r>
            <a:r>
              <a:rPr sz="182" dirty="0">
                <a:solidFill>
                  <a:schemeClr val="bg1"/>
                </a:solidFill>
                <a:latin typeface="Trebuchet MS"/>
                <a:cs typeface="Trebuchet MS"/>
              </a:rPr>
              <a:t>the</a:t>
            </a:r>
            <a:r>
              <a:rPr sz="182" spc="-6" dirty="0">
                <a:solidFill>
                  <a:schemeClr val="bg1"/>
                </a:solidFill>
                <a:latin typeface="Trebuchet MS"/>
                <a:cs typeface="Trebuchet MS"/>
              </a:rPr>
              <a:t> </a:t>
            </a:r>
            <a:r>
              <a:rPr sz="182" spc="3" dirty="0">
                <a:solidFill>
                  <a:schemeClr val="bg1"/>
                </a:solidFill>
                <a:latin typeface="Trebuchet MS"/>
                <a:cs typeface="Trebuchet MS"/>
              </a:rPr>
              <a:t>most</a:t>
            </a:r>
            <a:r>
              <a:rPr sz="182" spc="-6" dirty="0">
                <a:solidFill>
                  <a:schemeClr val="bg1"/>
                </a:solidFill>
                <a:latin typeface="Trebuchet MS"/>
                <a:cs typeface="Trebuchet MS"/>
              </a:rPr>
              <a:t> </a:t>
            </a:r>
            <a:r>
              <a:rPr sz="182" dirty="0">
                <a:solidFill>
                  <a:schemeClr val="bg1"/>
                </a:solidFill>
                <a:latin typeface="Trebuchet MS"/>
                <a:cs typeface="Trebuchet MS"/>
              </a:rPr>
              <a:t>positive  </a:t>
            </a:r>
            <a:r>
              <a:rPr sz="182" spc="3" dirty="0">
                <a:solidFill>
                  <a:schemeClr val="bg1"/>
                </a:solidFill>
                <a:latin typeface="Trebuchet MS"/>
                <a:cs typeface="Trebuchet MS"/>
              </a:rPr>
              <a:t>impact?</a:t>
            </a:r>
            <a:endParaRPr sz="182">
              <a:solidFill>
                <a:schemeClr val="bg1"/>
              </a:solidFill>
              <a:latin typeface="Trebuchet MS"/>
              <a:cs typeface="Trebuchet MS"/>
            </a:endParaRPr>
          </a:p>
        </p:txBody>
      </p:sp>
      <p:sp>
        <p:nvSpPr>
          <p:cNvPr id="104" name="object 104"/>
          <p:cNvSpPr txBox="1"/>
          <p:nvPr/>
        </p:nvSpPr>
        <p:spPr>
          <a:xfrm>
            <a:off x="8608583" y="2226231"/>
            <a:ext cx="47366" cy="83579"/>
          </a:xfrm>
          <a:prstGeom prst="rect">
            <a:avLst/>
          </a:prstGeom>
        </p:spPr>
        <p:txBody>
          <a:bodyPr vert="horz" wrap="square" lIns="0" tIns="8857" rIns="0" bIns="0" rtlCol="0">
            <a:spAutoFit/>
          </a:bodyPr>
          <a:lstStyle/>
          <a:p>
            <a:pPr marL="7701">
              <a:spcBef>
                <a:spcPts val="69"/>
              </a:spcBef>
            </a:pPr>
            <a:r>
              <a:rPr sz="485" b="1" spc="-36" dirty="0">
                <a:solidFill>
                  <a:schemeClr val="bg1"/>
                </a:solidFill>
                <a:latin typeface="Trebuchet MS"/>
                <a:cs typeface="Trebuchet MS"/>
              </a:rPr>
              <a:t>+</a:t>
            </a:r>
            <a:endParaRPr sz="485">
              <a:solidFill>
                <a:schemeClr val="bg1"/>
              </a:solidFill>
              <a:latin typeface="Trebuchet MS"/>
              <a:cs typeface="Trebuchet MS"/>
            </a:endParaRPr>
          </a:p>
        </p:txBody>
      </p:sp>
      <p:sp>
        <p:nvSpPr>
          <p:cNvPr id="105" name="object 105"/>
          <p:cNvSpPr txBox="1"/>
          <p:nvPr/>
        </p:nvSpPr>
        <p:spPr>
          <a:xfrm>
            <a:off x="8619771" y="4233248"/>
            <a:ext cx="34273" cy="83579"/>
          </a:xfrm>
          <a:prstGeom prst="rect">
            <a:avLst/>
          </a:prstGeom>
        </p:spPr>
        <p:txBody>
          <a:bodyPr vert="horz" wrap="square" lIns="0" tIns="8857" rIns="0" bIns="0" rtlCol="0">
            <a:spAutoFit/>
          </a:bodyPr>
          <a:lstStyle/>
          <a:p>
            <a:pPr marL="7701">
              <a:spcBef>
                <a:spcPts val="69"/>
              </a:spcBef>
            </a:pPr>
            <a:r>
              <a:rPr sz="485" b="1" spc="-30" dirty="0">
                <a:solidFill>
                  <a:schemeClr val="bg1"/>
                </a:solidFill>
                <a:latin typeface="Trebuchet MS"/>
                <a:cs typeface="Trebuchet MS"/>
              </a:rPr>
              <a:t>-</a:t>
            </a:r>
            <a:endParaRPr sz="485">
              <a:solidFill>
                <a:schemeClr val="bg1"/>
              </a:solidFill>
              <a:latin typeface="Trebuchet MS"/>
              <a:cs typeface="Trebuchet MS"/>
            </a:endParaRPr>
          </a:p>
        </p:txBody>
      </p:sp>
      <p:sp>
        <p:nvSpPr>
          <p:cNvPr id="106" name="object 106"/>
          <p:cNvSpPr txBox="1"/>
          <p:nvPr/>
        </p:nvSpPr>
        <p:spPr>
          <a:xfrm>
            <a:off x="8708796" y="4329371"/>
            <a:ext cx="34273" cy="83579"/>
          </a:xfrm>
          <a:prstGeom prst="rect">
            <a:avLst/>
          </a:prstGeom>
        </p:spPr>
        <p:txBody>
          <a:bodyPr vert="horz" wrap="square" lIns="0" tIns="8857" rIns="0" bIns="0" rtlCol="0">
            <a:spAutoFit/>
          </a:bodyPr>
          <a:lstStyle/>
          <a:p>
            <a:pPr marL="7701">
              <a:spcBef>
                <a:spcPts val="69"/>
              </a:spcBef>
            </a:pPr>
            <a:r>
              <a:rPr sz="485" b="1" spc="-30" dirty="0">
                <a:solidFill>
                  <a:schemeClr val="bg1"/>
                </a:solidFill>
                <a:latin typeface="Trebuchet MS"/>
                <a:cs typeface="Trebuchet MS"/>
              </a:rPr>
              <a:t>-</a:t>
            </a:r>
            <a:endParaRPr sz="485">
              <a:solidFill>
                <a:schemeClr val="bg1"/>
              </a:solidFill>
              <a:latin typeface="Trebuchet MS"/>
              <a:cs typeface="Trebuchet MS"/>
            </a:endParaRPr>
          </a:p>
        </p:txBody>
      </p:sp>
      <p:sp>
        <p:nvSpPr>
          <p:cNvPr id="107" name="object 107"/>
          <p:cNvSpPr txBox="1"/>
          <p:nvPr/>
        </p:nvSpPr>
        <p:spPr>
          <a:xfrm>
            <a:off x="10731854" y="4343799"/>
            <a:ext cx="47366" cy="83579"/>
          </a:xfrm>
          <a:prstGeom prst="rect">
            <a:avLst/>
          </a:prstGeom>
        </p:spPr>
        <p:txBody>
          <a:bodyPr vert="horz" wrap="square" lIns="0" tIns="8857" rIns="0" bIns="0" rtlCol="0">
            <a:spAutoFit/>
          </a:bodyPr>
          <a:lstStyle/>
          <a:p>
            <a:pPr marL="7701">
              <a:spcBef>
                <a:spcPts val="69"/>
              </a:spcBef>
            </a:pPr>
            <a:r>
              <a:rPr sz="485" b="1" spc="-36" dirty="0">
                <a:solidFill>
                  <a:schemeClr val="bg1"/>
                </a:solidFill>
                <a:latin typeface="Trebuchet MS"/>
                <a:cs typeface="Trebuchet MS"/>
              </a:rPr>
              <a:t>+</a:t>
            </a:r>
            <a:endParaRPr sz="485">
              <a:solidFill>
                <a:schemeClr val="bg1"/>
              </a:solidFill>
              <a:latin typeface="Trebuchet MS"/>
              <a:cs typeface="Trebuchet MS"/>
            </a:endParaRPr>
          </a:p>
        </p:txBody>
      </p:sp>
      <p:grpSp>
        <p:nvGrpSpPr>
          <p:cNvPr id="108" name="object 108"/>
          <p:cNvGrpSpPr/>
          <p:nvPr/>
        </p:nvGrpSpPr>
        <p:grpSpPr>
          <a:xfrm>
            <a:off x="8410316" y="1637969"/>
            <a:ext cx="2371393" cy="471352"/>
            <a:chOff x="13858250" y="355015"/>
            <a:chExt cx="3910329" cy="777240"/>
          </a:xfrm>
        </p:grpSpPr>
        <p:sp>
          <p:nvSpPr>
            <p:cNvPr id="109" name="object 109"/>
            <p:cNvSpPr/>
            <p:nvPr/>
          </p:nvSpPr>
          <p:spPr>
            <a:xfrm>
              <a:off x="13858250" y="1118656"/>
              <a:ext cx="3910329" cy="13970"/>
            </a:xfrm>
            <a:custGeom>
              <a:avLst/>
              <a:gdLst/>
              <a:ahLst/>
              <a:cxnLst/>
              <a:rect l="l" t="t" r="r" b="b"/>
              <a:pathLst>
                <a:path w="3910330" h="13969">
                  <a:moveTo>
                    <a:pt x="0" y="0"/>
                  </a:moveTo>
                  <a:lnTo>
                    <a:pt x="3909969" y="0"/>
                  </a:lnTo>
                  <a:lnTo>
                    <a:pt x="3909969"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sp>
          <p:nvSpPr>
            <p:cNvPr id="110" name="object 110"/>
            <p:cNvSpPr/>
            <p:nvPr/>
          </p:nvSpPr>
          <p:spPr>
            <a:xfrm>
              <a:off x="15990472" y="355015"/>
              <a:ext cx="684530" cy="546100"/>
            </a:xfrm>
            <a:custGeom>
              <a:avLst/>
              <a:gdLst/>
              <a:ahLst/>
              <a:cxnLst/>
              <a:rect l="l" t="t" r="r" b="b"/>
              <a:pathLst>
                <a:path w="684530" h="546100">
                  <a:moveTo>
                    <a:pt x="0" y="0"/>
                  </a:moveTo>
                  <a:lnTo>
                    <a:pt x="684093" y="0"/>
                  </a:lnTo>
                  <a:lnTo>
                    <a:pt x="684093" y="545650"/>
                  </a:lnTo>
                  <a:lnTo>
                    <a:pt x="0" y="545650"/>
                  </a:lnTo>
                  <a:lnTo>
                    <a:pt x="0" y="0"/>
                  </a:lnTo>
                  <a:close/>
                </a:path>
              </a:pathLst>
            </a:custGeom>
            <a:solidFill>
              <a:srgbClr val="FDF2DB"/>
            </a:solidFill>
          </p:spPr>
          <p:txBody>
            <a:bodyPr wrap="square" lIns="0" tIns="0" rIns="0" bIns="0" rtlCol="0"/>
            <a:lstStyle/>
            <a:p>
              <a:endParaRPr sz="1092">
                <a:solidFill>
                  <a:schemeClr val="bg1"/>
                </a:solidFill>
              </a:endParaRPr>
            </a:p>
          </p:txBody>
        </p:sp>
        <p:pic>
          <p:nvPicPr>
            <p:cNvPr id="111" name="object 111"/>
            <p:cNvPicPr/>
            <p:nvPr/>
          </p:nvPicPr>
          <p:blipFill>
            <a:blip r:embed="rId13" cstate="print"/>
            <a:stretch>
              <a:fillRect/>
            </a:stretch>
          </p:blipFill>
          <p:spPr>
            <a:xfrm>
              <a:off x="16053959" y="900939"/>
              <a:ext cx="81878" cy="81878"/>
            </a:xfrm>
            <a:prstGeom prst="rect">
              <a:avLst/>
            </a:prstGeom>
          </p:spPr>
        </p:pic>
      </p:grpSp>
      <p:sp>
        <p:nvSpPr>
          <p:cNvPr id="112" name="object 112"/>
          <p:cNvSpPr txBox="1"/>
          <p:nvPr/>
        </p:nvSpPr>
        <p:spPr>
          <a:xfrm>
            <a:off x="9703387" y="1637969"/>
            <a:ext cx="415129" cy="301518"/>
          </a:xfrm>
          <a:prstGeom prst="rect">
            <a:avLst/>
          </a:prstGeom>
        </p:spPr>
        <p:txBody>
          <a:bodyPr vert="horz" wrap="square" lIns="0" tIns="2311" rIns="0" bIns="0" rtlCol="0">
            <a:spAutoFit/>
          </a:bodyPr>
          <a:lstStyle/>
          <a:p>
            <a:pPr>
              <a:spcBef>
                <a:spcPts val="18"/>
              </a:spcBef>
            </a:pPr>
            <a:endParaRPr sz="243">
              <a:solidFill>
                <a:schemeClr val="bg1"/>
              </a:solidFill>
              <a:latin typeface="Times New Roman"/>
              <a:cs typeface="Times New Roman"/>
            </a:endParaRPr>
          </a:p>
          <a:p>
            <a:pPr marL="37351"/>
            <a:r>
              <a:rPr sz="182" b="1" spc="9" dirty="0">
                <a:solidFill>
                  <a:schemeClr val="bg1"/>
                </a:solidFill>
                <a:latin typeface="Trebuchet MS"/>
                <a:cs typeface="Trebuchet MS"/>
              </a:rPr>
              <a:t>TIP</a:t>
            </a:r>
            <a:endParaRPr sz="182">
              <a:solidFill>
                <a:schemeClr val="bg1"/>
              </a:solidFill>
              <a:latin typeface="Trebuchet MS"/>
              <a:cs typeface="Trebuchet MS"/>
            </a:endParaRPr>
          </a:p>
          <a:p>
            <a:pPr marL="37351" marR="51984">
              <a:lnSpc>
                <a:spcPct val="113599"/>
              </a:lnSpc>
              <a:spcBef>
                <a:spcPts val="112"/>
              </a:spcBef>
            </a:pPr>
            <a:r>
              <a:rPr sz="182" spc="3" dirty="0">
                <a:solidFill>
                  <a:schemeClr val="bg1"/>
                </a:solidFill>
                <a:latin typeface="Trebuchet MS"/>
                <a:cs typeface="Trebuchet MS"/>
              </a:rPr>
              <a:t>Participants </a:t>
            </a:r>
            <a:r>
              <a:rPr sz="182" spc="12" dirty="0">
                <a:solidFill>
                  <a:schemeClr val="bg1"/>
                </a:solidFill>
                <a:latin typeface="Trebuchet MS"/>
                <a:cs typeface="Trebuchet MS"/>
              </a:rPr>
              <a:t>can </a:t>
            </a:r>
            <a:r>
              <a:rPr sz="182" spc="15" dirty="0">
                <a:solidFill>
                  <a:schemeClr val="bg1"/>
                </a:solidFill>
                <a:latin typeface="Trebuchet MS"/>
                <a:cs typeface="Trebuchet MS"/>
              </a:rPr>
              <a:t>use </a:t>
            </a:r>
            <a:r>
              <a:rPr sz="182" dirty="0">
                <a:solidFill>
                  <a:schemeClr val="bg1"/>
                </a:solidFill>
                <a:latin typeface="Trebuchet MS"/>
                <a:cs typeface="Trebuchet MS"/>
              </a:rPr>
              <a:t>their </a:t>
            </a:r>
            <a:r>
              <a:rPr sz="182" spc="3" dirty="0">
                <a:solidFill>
                  <a:schemeClr val="bg1"/>
                </a:solidFill>
                <a:latin typeface="Trebuchet MS"/>
                <a:cs typeface="Trebuchet MS"/>
              </a:rPr>
              <a:t> </a:t>
            </a:r>
            <a:r>
              <a:rPr sz="182" spc="9" dirty="0">
                <a:solidFill>
                  <a:schemeClr val="bg1"/>
                </a:solidFill>
                <a:latin typeface="Trebuchet MS"/>
                <a:cs typeface="Trebuchet MS"/>
              </a:rPr>
              <a:t>cursors </a:t>
            </a:r>
            <a:r>
              <a:rPr sz="182" spc="3" dirty="0">
                <a:solidFill>
                  <a:schemeClr val="bg1"/>
                </a:solidFill>
                <a:latin typeface="Trebuchet MS"/>
                <a:cs typeface="Trebuchet MS"/>
              </a:rPr>
              <a:t>to </a:t>
            </a:r>
            <a:r>
              <a:rPr sz="182" spc="6" dirty="0">
                <a:solidFill>
                  <a:schemeClr val="bg1"/>
                </a:solidFill>
                <a:latin typeface="Trebuchet MS"/>
                <a:cs typeface="Trebuchet MS"/>
              </a:rPr>
              <a:t>point </a:t>
            </a:r>
            <a:r>
              <a:rPr sz="182" dirty="0">
                <a:solidFill>
                  <a:schemeClr val="bg1"/>
                </a:solidFill>
                <a:latin typeface="Trebuchet MS"/>
                <a:cs typeface="Trebuchet MS"/>
              </a:rPr>
              <a:t>at </a:t>
            </a:r>
            <a:r>
              <a:rPr sz="182" spc="9" dirty="0">
                <a:solidFill>
                  <a:schemeClr val="bg1"/>
                </a:solidFill>
                <a:latin typeface="Trebuchet MS"/>
                <a:cs typeface="Trebuchet MS"/>
              </a:rPr>
              <a:t>where </a:t>
            </a:r>
            <a:r>
              <a:rPr sz="182" spc="12" dirty="0">
                <a:solidFill>
                  <a:schemeClr val="bg1"/>
                </a:solidFill>
                <a:latin typeface="Trebuchet MS"/>
                <a:cs typeface="Trebuchet MS"/>
              </a:rPr>
              <a:t> </a:t>
            </a:r>
            <a:r>
              <a:rPr sz="182" spc="6" dirty="0">
                <a:solidFill>
                  <a:schemeClr val="bg1"/>
                </a:solidFill>
                <a:latin typeface="Trebuchet MS"/>
                <a:cs typeface="Trebuchet MS"/>
              </a:rPr>
              <a:t>sticky </a:t>
            </a:r>
            <a:r>
              <a:rPr sz="182" spc="9" dirty="0">
                <a:solidFill>
                  <a:schemeClr val="bg1"/>
                </a:solidFill>
                <a:latin typeface="Trebuchet MS"/>
                <a:cs typeface="Trebuchet MS"/>
              </a:rPr>
              <a:t>notes </a:t>
            </a:r>
            <a:r>
              <a:rPr sz="182" spc="12" dirty="0">
                <a:solidFill>
                  <a:schemeClr val="bg1"/>
                </a:solidFill>
                <a:latin typeface="Trebuchet MS"/>
                <a:cs typeface="Trebuchet MS"/>
              </a:rPr>
              <a:t>should </a:t>
            </a:r>
            <a:r>
              <a:rPr sz="182" spc="21" dirty="0">
                <a:solidFill>
                  <a:schemeClr val="bg1"/>
                </a:solidFill>
                <a:latin typeface="Trebuchet MS"/>
                <a:cs typeface="Trebuchet MS"/>
              </a:rPr>
              <a:t>go </a:t>
            </a:r>
            <a:r>
              <a:rPr sz="182" spc="15" dirty="0">
                <a:solidFill>
                  <a:schemeClr val="bg1"/>
                </a:solidFill>
                <a:latin typeface="Trebuchet MS"/>
                <a:cs typeface="Trebuchet MS"/>
              </a:rPr>
              <a:t>on </a:t>
            </a:r>
            <a:r>
              <a:rPr sz="182" spc="18" dirty="0">
                <a:solidFill>
                  <a:schemeClr val="bg1"/>
                </a:solidFill>
                <a:latin typeface="Trebuchet MS"/>
                <a:cs typeface="Trebuchet MS"/>
              </a:rPr>
              <a:t> </a:t>
            </a:r>
            <a:r>
              <a:rPr sz="182" spc="3" dirty="0">
                <a:solidFill>
                  <a:schemeClr val="bg1"/>
                </a:solidFill>
                <a:latin typeface="Trebuchet MS"/>
                <a:cs typeface="Trebuchet MS"/>
              </a:rPr>
              <a:t>the </a:t>
            </a:r>
            <a:r>
              <a:rPr sz="182" dirty="0">
                <a:solidFill>
                  <a:schemeClr val="bg1"/>
                </a:solidFill>
                <a:latin typeface="Trebuchet MS"/>
                <a:cs typeface="Trebuchet MS"/>
              </a:rPr>
              <a:t>grid. </a:t>
            </a:r>
            <a:r>
              <a:rPr sz="182" spc="12" dirty="0">
                <a:solidFill>
                  <a:schemeClr val="bg1"/>
                </a:solidFill>
                <a:latin typeface="Trebuchet MS"/>
                <a:cs typeface="Trebuchet MS"/>
              </a:rPr>
              <a:t>The </a:t>
            </a:r>
            <a:r>
              <a:rPr sz="182" spc="-3" dirty="0">
                <a:solidFill>
                  <a:schemeClr val="bg1"/>
                </a:solidFill>
                <a:latin typeface="Trebuchet MS"/>
                <a:cs typeface="Trebuchet MS"/>
              </a:rPr>
              <a:t>facilitator </a:t>
            </a:r>
            <a:r>
              <a:rPr sz="182" spc="12" dirty="0">
                <a:solidFill>
                  <a:schemeClr val="bg1"/>
                </a:solidFill>
                <a:latin typeface="Trebuchet MS"/>
                <a:cs typeface="Trebuchet MS"/>
              </a:rPr>
              <a:t>can </a:t>
            </a:r>
            <a:r>
              <a:rPr sz="182" spc="15" dirty="0">
                <a:solidFill>
                  <a:schemeClr val="bg1"/>
                </a:solidFill>
                <a:latin typeface="Trebuchet MS"/>
                <a:cs typeface="Trebuchet MS"/>
              </a:rPr>
              <a:t> </a:t>
            </a:r>
            <a:r>
              <a:rPr sz="182" spc="3" dirty="0">
                <a:solidFill>
                  <a:schemeClr val="bg1"/>
                </a:solidFill>
                <a:latin typeface="Trebuchet MS"/>
                <a:cs typeface="Trebuchet MS"/>
              </a:rPr>
              <a:t>confirm the </a:t>
            </a:r>
            <a:r>
              <a:rPr sz="182" spc="9" dirty="0">
                <a:solidFill>
                  <a:schemeClr val="bg1"/>
                </a:solidFill>
                <a:latin typeface="Trebuchet MS"/>
                <a:cs typeface="Trebuchet MS"/>
              </a:rPr>
              <a:t>spot </a:t>
            </a:r>
            <a:r>
              <a:rPr sz="182" spc="12" dirty="0">
                <a:solidFill>
                  <a:schemeClr val="bg1"/>
                </a:solidFill>
                <a:latin typeface="Trebuchet MS"/>
                <a:cs typeface="Trebuchet MS"/>
              </a:rPr>
              <a:t>by using </a:t>
            </a:r>
            <a:r>
              <a:rPr sz="182" spc="15" dirty="0">
                <a:solidFill>
                  <a:schemeClr val="bg1"/>
                </a:solidFill>
                <a:latin typeface="Trebuchet MS"/>
                <a:cs typeface="Trebuchet MS"/>
              </a:rPr>
              <a:t> </a:t>
            </a:r>
            <a:r>
              <a:rPr sz="182" spc="3" dirty="0">
                <a:solidFill>
                  <a:schemeClr val="bg1"/>
                </a:solidFill>
                <a:latin typeface="Trebuchet MS"/>
                <a:cs typeface="Trebuchet MS"/>
              </a:rPr>
              <a:t>the</a:t>
            </a:r>
            <a:r>
              <a:rPr sz="182" spc="-9" dirty="0">
                <a:solidFill>
                  <a:schemeClr val="bg1"/>
                </a:solidFill>
                <a:latin typeface="Trebuchet MS"/>
                <a:cs typeface="Trebuchet MS"/>
              </a:rPr>
              <a:t> </a:t>
            </a:r>
            <a:r>
              <a:rPr sz="182" spc="6" dirty="0">
                <a:solidFill>
                  <a:schemeClr val="bg1"/>
                </a:solidFill>
                <a:latin typeface="Trebuchet MS"/>
                <a:cs typeface="Trebuchet MS"/>
              </a:rPr>
              <a:t>laser</a:t>
            </a:r>
            <a:r>
              <a:rPr sz="182" spc="-9" dirty="0">
                <a:solidFill>
                  <a:schemeClr val="bg1"/>
                </a:solidFill>
                <a:latin typeface="Trebuchet MS"/>
                <a:cs typeface="Trebuchet MS"/>
              </a:rPr>
              <a:t> </a:t>
            </a:r>
            <a:r>
              <a:rPr sz="182" spc="6" dirty="0">
                <a:solidFill>
                  <a:schemeClr val="bg1"/>
                </a:solidFill>
                <a:latin typeface="Trebuchet MS"/>
                <a:cs typeface="Trebuchet MS"/>
              </a:rPr>
              <a:t>pointer</a:t>
            </a:r>
            <a:r>
              <a:rPr sz="182" spc="-9" dirty="0">
                <a:solidFill>
                  <a:schemeClr val="bg1"/>
                </a:solidFill>
                <a:latin typeface="Trebuchet MS"/>
                <a:cs typeface="Trebuchet MS"/>
              </a:rPr>
              <a:t> </a:t>
            </a:r>
            <a:r>
              <a:rPr sz="182" spc="9" dirty="0">
                <a:solidFill>
                  <a:schemeClr val="bg1"/>
                </a:solidFill>
                <a:latin typeface="Trebuchet MS"/>
                <a:cs typeface="Trebuchet MS"/>
              </a:rPr>
              <a:t>holding</a:t>
            </a:r>
            <a:r>
              <a:rPr sz="182" spc="-9" dirty="0">
                <a:solidFill>
                  <a:schemeClr val="bg1"/>
                </a:solidFill>
                <a:latin typeface="Trebuchet MS"/>
                <a:cs typeface="Trebuchet MS"/>
              </a:rPr>
              <a:t> </a:t>
            </a:r>
            <a:r>
              <a:rPr sz="182" spc="3" dirty="0">
                <a:solidFill>
                  <a:schemeClr val="bg1"/>
                </a:solidFill>
                <a:latin typeface="Trebuchet MS"/>
                <a:cs typeface="Trebuchet MS"/>
              </a:rPr>
              <a:t>the </a:t>
            </a:r>
            <a:r>
              <a:rPr sz="182" spc="-45" dirty="0">
                <a:solidFill>
                  <a:schemeClr val="bg1"/>
                </a:solidFill>
                <a:latin typeface="Trebuchet MS"/>
                <a:cs typeface="Trebuchet MS"/>
              </a:rPr>
              <a:t> </a:t>
            </a:r>
            <a:r>
              <a:rPr sz="182" b="1" spc="24" dirty="0">
                <a:solidFill>
                  <a:schemeClr val="bg1"/>
                </a:solidFill>
                <a:latin typeface="Trebuchet MS"/>
                <a:cs typeface="Trebuchet MS"/>
              </a:rPr>
              <a:t>H</a:t>
            </a:r>
            <a:r>
              <a:rPr sz="182" b="1" spc="-6" dirty="0">
                <a:solidFill>
                  <a:schemeClr val="bg1"/>
                </a:solidFill>
                <a:latin typeface="Trebuchet MS"/>
                <a:cs typeface="Trebuchet MS"/>
              </a:rPr>
              <a:t> </a:t>
            </a:r>
            <a:r>
              <a:rPr sz="182" b="1" spc="6" dirty="0">
                <a:solidFill>
                  <a:schemeClr val="bg1"/>
                </a:solidFill>
                <a:latin typeface="Trebuchet MS"/>
                <a:cs typeface="Trebuchet MS"/>
              </a:rPr>
              <a:t>key</a:t>
            </a:r>
            <a:r>
              <a:rPr sz="182" b="1" spc="-6" dirty="0">
                <a:solidFill>
                  <a:schemeClr val="bg1"/>
                </a:solidFill>
                <a:latin typeface="Trebuchet MS"/>
                <a:cs typeface="Trebuchet MS"/>
              </a:rPr>
              <a:t> </a:t>
            </a:r>
            <a:r>
              <a:rPr sz="182" spc="15" dirty="0">
                <a:solidFill>
                  <a:schemeClr val="bg1"/>
                </a:solidFill>
                <a:latin typeface="Trebuchet MS"/>
                <a:cs typeface="Trebuchet MS"/>
              </a:rPr>
              <a:t>on</a:t>
            </a:r>
            <a:r>
              <a:rPr sz="182" spc="-6" dirty="0">
                <a:solidFill>
                  <a:schemeClr val="bg1"/>
                </a:solidFill>
                <a:latin typeface="Trebuchet MS"/>
                <a:cs typeface="Trebuchet MS"/>
              </a:rPr>
              <a:t> </a:t>
            </a:r>
            <a:r>
              <a:rPr sz="182" spc="3" dirty="0">
                <a:solidFill>
                  <a:schemeClr val="bg1"/>
                </a:solidFill>
                <a:latin typeface="Trebuchet MS"/>
                <a:cs typeface="Trebuchet MS"/>
              </a:rPr>
              <a:t>the</a:t>
            </a:r>
            <a:r>
              <a:rPr sz="182" spc="-3" dirty="0">
                <a:solidFill>
                  <a:schemeClr val="bg1"/>
                </a:solidFill>
                <a:latin typeface="Trebuchet MS"/>
                <a:cs typeface="Trebuchet MS"/>
              </a:rPr>
              <a:t> </a:t>
            </a:r>
            <a:r>
              <a:rPr sz="182" spc="6" dirty="0">
                <a:solidFill>
                  <a:schemeClr val="bg1"/>
                </a:solidFill>
                <a:latin typeface="Trebuchet MS"/>
                <a:cs typeface="Trebuchet MS"/>
              </a:rPr>
              <a:t>keyboard.</a:t>
            </a:r>
            <a:endParaRPr sz="182">
              <a:solidFill>
                <a:schemeClr val="bg1"/>
              </a:solidFill>
              <a:latin typeface="Trebuchet MS"/>
              <a:cs typeface="Trebuchet MS"/>
            </a:endParaRPr>
          </a:p>
        </p:txBody>
      </p:sp>
      <p:sp>
        <p:nvSpPr>
          <p:cNvPr id="113" name="object 113"/>
          <p:cNvSpPr/>
          <p:nvPr/>
        </p:nvSpPr>
        <p:spPr>
          <a:xfrm>
            <a:off x="10051973" y="1667845"/>
            <a:ext cx="35043" cy="37739"/>
          </a:xfrm>
          <a:custGeom>
            <a:avLst/>
            <a:gdLst/>
            <a:ahLst/>
            <a:cxnLst/>
            <a:rect l="l" t="t" r="r" b="b"/>
            <a:pathLst>
              <a:path w="57784" h="62229">
                <a:moveTo>
                  <a:pt x="29385" y="7193"/>
                </a:moveTo>
                <a:lnTo>
                  <a:pt x="27869" y="7193"/>
                </a:lnTo>
                <a:lnTo>
                  <a:pt x="27182" y="6496"/>
                </a:lnTo>
                <a:lnTo>
                  <a:pt x="27302" y="620"/>
                </a:lnTo>
                <a:lnTo>
                  <a:pt x="27951" y="0"/>
                </a:lnTo>
                <a:lnTo>
                  <a:pt x="29304" y="0"/>
                </a:lnTo>
                <a:lnTo>
                  <a:pt x="30062" y="620"/>
                </a:lnTo>
                <a:lnTo>
                  <a:pt x="30073" y="6496"/>
                </a:lnTo>
                <a:lnTo>
                  <a:pt x="29385" y="7193"/>
                </a:lnTo>
                <a:close/>
              </a:path>
              <a:path w="57784" h="62229">
                <a:moveTo>
                  <a:pt x="12634" y="14470"/>
                </a:moveTo>
                <a:lnTo>
                  <a:pt x="11650" y="14466"/>
                </a:lnTo>
                <a:lnTo>
                  <a:pt x="7856" y="10674"/>
                </a:lnTo>
                <a:lnTo>
                  <a:pt x="7730" y="9994"/>
                </a:lnTo>
                <a:lnTo>
                  <a:pt x="8063" y="9029"/>
                </a:lnTo>
                <a:lnTo>
                  <a:pt x="8559" y="8638"/>
                </a:lnTo>
                <a:lnTo>
                  <a:pt x="9528" y="8544"/>
                </a:lnTo>
                <a:lnTo>
                  <a:pt x="9969" y="8705"/>
                </a:lnTo>
                <a:lnTo>
                  <a:pt x="13137" y="11880"/>
                </a:lnTo>
                <a:lnTo>
                  <a:pt x="13688" y="12405"/>
                </a:lnTo>
                <a:lnTo>
                  <a:pt x="13704" y="13388"/>
                </a:lnTo>
                <a:lnTo>
                  <a:pt x="12634" y="14470"/>
                </a:lnTo>
                <a:close/>
              </a:path>
              <a:path w="57784" h="62229">
                <a:moveTo>
                  <a:pt x="44621" y="14470"/>
                </a:moveTo>
                <a:lnTo>
                  <a:pt x="43551" y="13388"/>
                </a:lnTo>
                <a:lnTo>
                  <a:pt x="43566" y="12405"/>
                </a:lnTo>
                <a:lnTo>
                  <a:pt x="44117" y="11880"/>
                </a:lnTo>
                <a:lnTo>
                  <a:pt x="47206" y="8783"/>
                </a:lnTo>
                <a:lnTo>
                  <a:pt x="47503" y="8630"/>
                </a:lnTo>
                <a:lnTo>
                  <a:pt x="47995" y="8563"/>
                </a:lnTo>
                <a:lnTo>
                  <a:pt x="48574" y="8549"/>
                </a:lnTo>
                <a:lnTo>
                  <a:pt x="49143" y="8922"/>
                </a:lnTo>
                <a:lnTo>
                  <a:pt x="49578" y="9994"/>
                </a:lnTo>
                <a:lnTo>
                  <a:pt x="49429" y="10658"/>
                </a:lnTo>
                <a:lnTo>
                  <a:pt x="49004" y="11051"/>
                </a:lnTo>
                <a:lnTo>
                  <a:pt x="45605" y="14466"/>
                </a:lnTo>
                <a:lnTo>
                  <a:pt x="44621" y="14470"/>
                </a:lnTo>
                <a:close/>
              </a:path>
              <a:path w="57784" h="62229">
                <a:moveTo>
                  <a:pt x="35890" y="48778"/>
                </a:moveTo>
                <a:lnTo>
                  <a:pt x="21364" y="48778"/>
                </a:lnTo>
                <a:lnTo>
                  <a:pt x="20456" y="41638"/>
                </a:lnTo>
                <a:lnTo>
                  <a:pt x="12846" y="39971"/>
                </a:lnTo>
                <a:lnTo>
                  <a:pt x="12846" y="19449"/>
                </a:lnTo>
                <a:lnTo>
                  <a:pt x="20608" y="12912"/>
                </a:lnTo>
                <a:lnTo>
                  <a:pt x="36646" y="12912"/>
                </a:lnTo>
                <a:lnTo>
                  <a:pt x="44409" y="19449"/>
                </a:lnTo>
                <a:lnTo>
                  <a:pt x="44409" y="39971"/>
                </a:lnTo>
                <a:lnTo>
                  <a:pt x="36799" y="41638"/>
                </a:lnTo>
                <a:lnTo>
                  <a:pt x="35890" y="48778"/>
                </a:lnTo>
                <a:close/>
              </a:path>
              <a:path w="57784" h="62229">
                <a:moveTo>
                  <a:pt x="56644" y="30856"/>
                </a:moveTo>
                <a:lnTo>
                  <a:pt x="50110" y="30845"/>
                </a:lnTo>
                <a:lnTo>
                  <a:pt x="49503" y="30168"/>
                </a:lnTo>
                <a:lnTo>
                  <a:pt x="49496" y="28652"/>
                </a:lnTo>
                <a:lnTo>
                  <a:pt x="50038" y="27976"/>
                </a:lnTo>
                <a:lnTo>
                  <a:pt x="56655" y="27976"/>
                </a:lnTo>
                <a:lnTo>
                  <a:pt x="57321" y="28652"/>
                </a:lnTo>
                <a:lnTo>
                  <a:pt x="57321" y="30168"/>
                </a:lnTo>
                <a:lnTo>
                  <a:pt x="56644" y="30856"/>
                </a:lnTo>
                <a:close/>
              </a:path>
              <a:path w="57784" h="62229">
                <a:moveTo>
                  <a:pt x="8844" y="50068"/>
                </a:moveTo>
                <a:lnTo>
                  <a:pt x="7774" y="48986"/>
                </a:lnTo>
                <a:lnTo>
                  <a:pt x="7789" y="48002"/>
                </a:lnTo>
                <a:lnTo>
                  <a:pt x="8340" y="47478"/>
                </a:lnTo>
                <a:lnTo>
                  <a:pt x="12316" y="43522"/>
                </a:lnTo>
                <a:lnTo>
                  <a:pt x="12655" y="43368"/>
                </a:lnTo>
                <a:lnTo>
                  <a:pt x="13598" y="43340"/>
                </a:lnTo>
                <a:lnTo>
                  <a:pt x="14162" y="43706"/>
                </a:lnTo>
                <a:lnTo>
                  <a:pt x="14604" y="44763"/>
                </a:lnTo>
                <a:lnTo>
                  <a:pt x="14468" y="45421"/>
                </a:lnTo>
                <a:lnTo>
                  <a:pt x="9827" y="50064"/>
                </a:lnTo>
                <a:lnTo>
                  <a:pt x="8844" y="50068"/>
                </a:lnTo>
                <a:close/>
              </a:path>
              <a:path w="57784" h="62229">
                <a:moveTo>
                  <a:pt x="48411" y="50068"/>
                </a:moveTo>
                <a:lnTo>
                  <a:pt x="47427" y="50064"/>
                </a:lnTo>
                <a:lnTo>
                  <a:pt x="42803" y="45443"/>
                </a:lnTo>
                <a:lnTo>
                  <a:pt x="42677" y="44763"/>
                </a:lnTo>
                <a:lnTo>
                  <a:pt x="43011" y="43797"/>
                </a:lnTo>
                <a:lnTo>
                  <a:pt x="43507" y="43406"/>
                </a:lnTo>
                <a:lnTo>
                  <a:pt x="44050" y="43354"/>
                </a:lnTo>
                <a:lnTo>
                  <a:pt x="44570" y="43356"/>
                </a:lnTo>
                <a:lnTo>
                  <a:pt x="44961" y="43533"/>
                </a:lnTo>
                <a:lnTo>
                  <a:pt x="48914" y="47478"/>
                </a:lnTo>
                <a:lnTo>
                  <a:pt x="49466" y="48002"/>
                </a:lnTo>
                <a:lnTo>
                  <a:pt x="49481" y="48986"/>
                </a:lnTo>
                <a:lnTo>
                  <a:pt x="48411" y="50068"/>
                </a:lnTo>
                <a:close/>
              </a:path>
              <a:path w="57784" h="62229">
                <a:moveTo>
                  <a:pt x="6430" y="30856"/>
                </a:moveTo>
                <a:lnTo>
                  <a:pt x="616" y="30845"/>
                </a:lnTo>
                <a:lnTo>
                  <a:pt x="7" y="30168"/>
                </a:lnTo>
                <a:lnTo>
                  <a:pt x="0" y="28652"/>
                </a:lnTo>
                <a:lnTo>
                  <a:pt x="543" y="27976"/>
                </a:lnTo>
                <a:lnTo>
                  <a:pt x="6441" y="27976"/>
                </a:lnTo>
                <a:lnTo>
                  <a:pt x="7128" y="28652"/>
                </a:lnTo>
                <a:lnTo>
                  <a:pt x="7128" y="30168"/>
                </a:lnTo>
                <a:lnTo>
                  <a:pt x="6430" y="30856"/>
                </a:lnTo>
                <a:close/>
              </a:path>
              <a:path w="57784" h="62229">
                <a:moveTo>
                  <a:pt x="34445" y="61690"/>
                </a:moveTo>
                <a:lnTo>
                  <a:pt x="22809" y="61690"/>
                </a:lnTo>
                <a:lnTo>
                  <a:pt x="21454" y="60470"/>
                </a:lnTo>
                <a:lnTo>
                  <a:pt x="21454" y="51648"/>
                </a:lnTo>
                <a:lnTo>
                  <a:pt x="35801" y="51648"/>
                </a:lnTo>
                <a:lnTo>
                  <a:pt x="35801" y="60470"/>
                </a:lnTo>
                <a:lnTo>
                  <a:pt x="34445" y="61690"/>
                </a:lnTo>
                <a:close/>
              </a:path>
            </a:pathLst>
          </a:custGeom>
          <a:solidFill>
            <a:srgbClr val="FF7139"/>
          </a:solidFill>
        </p:spPr>
        <p:txBody>
          <a:bodyPr wrap="square" lIns="0" tIns="0" rIns="0" bIns="0" rtlCol="0"/>
          <a:lstStyle/>
          <a:p>
            <a:endParaRPr sz="1092">
              <a:solidFill>
                <a:schemeClr val="bg1"/>
              </a:solidFill>
            </a:endParaRPr>
          </a:p>
        </p:txBody>
      </p:sp>
      <p:sp>
        <p:nvSpPr>
          <p:cNvPr id="114" name="object 114"/>
          <p:cNvSpPr txBox="1"/>
          <p:nvPr/>
        </p:nvSpPr>
        <p:spPr>
          <a:xfrm>
            <a:off x="8396108" y="1638206"/>
            <a:ext cx="1071325" cy="257191"/>
          </a:xfrm>
          <a:prstGeom prst="rect">
            <a:avLst/>
          </a:prstGeom>
        </p:spPr>
        <p:txBody>
          <a:bodyPr vert="horz" wrap="square" lIns="0" tIns="42360" rIns="0" bIns="0" rtlCol="0">
            <a:spAutoFit/>
          </a:bodyPr>
          <a:lstStyle/>
          <a:p>
            <a:pPr marL="7701">
              <a:spcBef>
                <a:spcPts val="334"/>
              </a:spcBef>
            </a:pPr>
            <a:r>
              <a:rPr sz="364" b="1" spc="-6" dirty="0">
                <a:solidFill>
                  <a:schemeClr val="bg1"/>
                </a:solidFill>
                <a:latin typeface="Trebuchet MS"/>
                <a:cs typeface="Trebuchet MS"/>
              </a:rPr>
              <a:t>Prioritize</a:t>
            </a:r>
            <a:endParaRPr sz="364">
              <a:solidFill>
                <a:schemeClr val="bg1"/>
              </a:solidFill>
              <a:latin typeface="Trebuchet MS"/>
              <a:cs typeface="Trebuchet MS"/>
            </a:endParaRPr>
          </a:p>
          <a:p>
            <a:pPr marL="10782" marR="3081" algn="just">
              <a:lnSpc>
                <a:spcPct val="107500"/>
              </a:lnSpc>
              <a:spcBef>
                <a:spcPts val="187"/>
              </a:spcBef>
            </a:pPr>
            <a:r>
              <a:rPr sz="273" dirty="0">
                <a:solidFill>
                  <a:schemeClr val="bg1"/>
                </a:solidFill>
                <a:latin typeface="Trebuchet MS"/>
                <a:cs typeface="Trebuchet MS"/>
              </a:rPr>
              <a:t>Your</a:t>
            </a:r>
            <a:r>
              <a:rPr sz="273" spc="-9" dirty="0">
                <a:solidFill>
                  <a:schemeClr val="bg1"/>
                </a:solidFill>
                <a:latin typeface="Trebuchet MS"/>
                <a:cs typeface="Trebuchet MS"/>
              </a:rPr>
              <a:t> </a:t>
            </a:r>
            <a:r>
              <a:rPr sz="273" dirty="0">
                <a:solidFill>
                  <a:schemeClr val="bg1"/>
                </a:solidFill>
                <a:latin typeface="Trebuchet MS"/>
                <a:cs typeface="Trebuchet MS"/>
              </a:rPr>
              <a:t>team</a:t>
            </a:r>
            <a:r>
              <a:rPr sz="273" spc="-6" dirty="0">
                <a:solidFill>
                  <a:schemeClr val="bg1"/>
                </a:solidFill>
                <a:latin typeface="Trebuchet MS"/>
                <a:cs typeface="Trebuchet MS"/>
              </a:rPr>
              <a:t> </a:t>
            </a:r>
            <a:r>
              <a:rPr sz="273" spc="9" dirty="0">
                <a:solidFill>
                  <a:schemeClr val="bg1"/>
                </a:solidFill>
                <a:latin typeface="Trebuchet MS"/>
                <a:cs typeface="Trebuchet MS"/>
              </a:rPr>
              <a:t>should</a:t>
            </a:r>
            <a:r>
              <a:rPr sz="273" spc="-6" dirty="0">
                <a:solidFill>
                  <a:schemeClr val="bg1"/>
                </a:solidFill>
                <a:latin typeface="Trebuchet MS"/>
                <a:cs typeface="Trebuchet MS"/>
              </a:rPr>
              <a:t> </a:t>
            </a:r>
            <a:r>
              <a:rPr sz="273" spc="-9" dirty="0">
                <a:solidFill>
                  <a:schemeClr val="bg1"/>
                </a:solidFill>
                <a:latin typeface="Trebuchet MS"/>
                <a:cs typeface="Trebuchet MS"/>
              </a:rPr>
              <a:t>all</a:t>
            </a:r>
            <a:r>
              <a:rPr sz="273" spc="-6" dirty="0">
                <a:solidFill>
                  <a:schemeClr val="bg1"/>
                </a:solidFill>
                <a:latin typeface="Trebuchet MS"/>
                <a:cs typeface="Trebuchet MS"/>
              </a:rPr>
              <a:t> </a:t>
            </a:r>
            <a:r>
              <a:rPr sz="273" spc="12" dirty="0">
                <a:solidFill>
                  <a:schemeClr val="bg1"/>
                </a:solidFill>
                <a:latin typeface="Trebuchet MS"/>
                <a:cs typeface="Trebuchet MS"/>
              </a:rPr>
              <a:t>be</a:t>
            </a:r>
            <a:r>
              <a:rPr sz="273" spc="-6" dirty="0">
                <a:solidFill>
                  <a:schemeClr val="bg1"/>
                </a:solidFill>
                <a:latin typeface="Trebuchet MS"/>
                <a:cs typeface="Trebuchet MS"/>
              </a:rPr>
              <a:t> </a:t>
            </a:r>
            <a:r>
              <a:rPr sz="273" spc="12" dirty="0">
                <a:solidFill>
                  <a:schemeClr val="bg1"/>
                </a:solidFill>
                <a:latin typeface="Trebuchet MS"/>
                <a:cs typeface="Trebuchet MS"/>
              </a:rPr>
              <a:t>on</a:t>
            </a:r>
            <a:r>
              <a:rPr sz="273" spc="-6" dirty="0">
                <a:solidFill>
                  <a:schemeClr val="bg1"/>
                </a:solidFill>
                <a:latin typeface="Trebuchet MS"/>
                <a:cs typeface="Trebuchet MS"/>
              </a:rPr>
              <a:t> </a:t>
            </a:r>
            <a:r>
              <a:rPr sz="273" dirty="0">
                <a:solidFill>
                  <a:schemeClr val="bg1"/>
                </a:solidFill>
                <a:latin typeface="Trebuchet MS"/>
                <a:cs typeface="Trebuchet MS"/>
              </a:rPr>
              <a:t>the</a:t>
            </a:r>
            <a:r>
              <a:rPr sz="273" spc="-6" dirty="0">
                <a:solidFill>
                  <a:schemeClr val="bg1"/>
                </a:solidFill>
                <a:latin typeface="Trebuchet MS"/>
                <a:cs typeface="Trebuchet MS"/>
              </a:rPr>
              <a:t> </a:t>
            </a:r>
            <a:r>
              <a:rPr sz="273" spc="12" dirty="0">
                <a:solidFill>
                  <a:schemeClr val="bg1"/>
                </a:solidFill>
                <a:latin typeface="Trebuchet MS"/>
                <a:cs typeface="Trebuchet MS"/>
              </a:rPr>
              <a:t>same</a:t>
            </a:r>
            <a:r>
              <a:rPr sz="273" spc="-6" dirty="0">
                <a:solidFill>
                  <a:schemeClr val="bg1"/>
                </a:solidFill>
                <a:latin typeface="Trebuchet MS"/>
                <a:cs typeface="Trebuchet MS"/>
              </a:rPr>
              <a:t> </a:t>
            </a:r>
            <a:r>
              <a:rPr sz="273" spc="15" dirty="0">
                <a:solidFill>
                  <a:schemeClr val="bg1"/>
                </a:solidFill>
                <a:latin typeface="Trebuchet MS"/>
                <a:cs typeface="Trebuchet MS"/>
              </a:rPr>
              <a:t>page</a:t>
            </a:r>
            <a:r>
              <a:rPr sz="273" spc="-6" dirty="0">
                <a:solidFill>
                  <a:schemeClr val="bg1"/>
                </a:solidFill>
                <a:latin typeface="Trebuchet MS"/>
                <a:cs typeface="Trebuchet MS"/>
              </a:rPr>
              <a:t> </a:t>
            </a:r>
            <a:r>
              <a:rPr sz="273" spc="6" dirty="0">
                <a:solidFill>
                  <a:schemeClr val="bg1"/>
                </a:solidFill>
                <a:latin typeface="Trebuchet MS"/>
                <a:cs typeface="Trebuchet MS"/>
              </a:rPr>
              <a:t>about</a:t>
            </a:r>
            <a:r>
              <a:rPr sz="273" spc="-6" dirty="0">
                <a:solidFill>
                  <a:schemeClr val="bg1"/>
                </a:solidFill>
                <a:latin typeface="Trebuchet MS"/>
                <a:cs typeface="Trebuchet MS"/>
              </a:rPr>
              <a:t> </a:t>
            </a:r>
            <a:r>
              <a:rPr sz="273" spc="3" dirty="0">
                <a:solidFill>
                  <a:schemeClr val="bg1"/>
                </a:solidFill>
                <a:latin typeface="Trebuchet MS"/>
                <a:cs typeface="Trebuchet MS"/>
              </a:rPr>
              <a:t>what's</a:t>
            </a:r>
            <a:r>
              <a:rPr sz="273" spc="-6" dirty="0">
                <a:solidFill>
                  <a:schemeClr val="bg1"/>
                </a:solidFill>
                <a:latin typeface="Trebuchet MS"/>
                <a:cs typeface="Trebuchet MS"/>
              </a:rPr>
              <a:t> </a:t>
            </a:r>
            <a:r>
              <a:rPr sz="273" spc="-3" dirty="0">
                <a:solidFill>
                  <a:schemeClr val="bg1"/>
                </a:solidFill>
                <a:latin typeface="Trebuchet MS"/>
                <a:cs typeface="Trebuchet MS"/>
              </a:rPr>
              <a:t>important </a:t>
            </a:r>
            <a:r>
              <a:rPr sz="273" spc="-76" dirty="0">
                <a:solidFill>
                  <a:schemeClr val="bg1"/>
                </a:solidFill>
                <a:latin typeface="Trebuchet MS"/>
                <a:cs typeface="Trebuchet MS"/>
              </a:rPr>
              <a:t> </a:t>
            </a:r>
            <a:r>
              <a:rPr sz="273" spc="9" dirty="0">
                <a:solidFill>
                  <a:schemeClr val="bg1"/>
                </a:solidFill>
                <a:latin typeface="Trebuchet MS"/>
                <a:cs typeface="Trebuchet MS"/>
              </a:rPr>
              <a:t>moving</a:t>
            </a:r>
            <a:r>
              <a:rPr sz="273" spc="-9" dirty="0">
                <a:solidFill>
                  <a:schemeClr val="bg1"/>
                </a:solidFill>
                <a:latin typeface="Trebuchet MS"/>
                <a:cs typeface="Trebuchet MS"/>
              </a:rPr>
              <a:t> </a:t>
            </a:r>
            <a:r>
              <a:rPr sz="273" spc="-3" dirty="0">
                <a:solidFill>
                  <a:schemeClr val="bg1"/>
                </a:solidFill>
                <a:latin typeface="Trebuchet MS"/>
                <a:cs typeface="Trebuchet MS"/>
              </a:rPr>
              <a:t>forward.</a:t>
            </a:r>
            <a:r>
              <a:rPr sz="273" spc="-9" dirty="0">
                <a:solidFill>
                  <a:schemeClr val="bg1"/>
                </a:solidFill>
                <a:latin typeface="Trebuchet MS"/>
                <a:cs typeface="Trebuchet MS"/>
              </a:rPr>
              <a:t> </a:t>
            </a:r>
            <a:r>
              <a:rPr sz="273" spc="6" dirty="0">
                <a:solidFill>
                  <a:schemeClr val="bg1"/>
                </a:solidFill>
                <a:latin typeface="Trebuchet MS"/>
                <a:cs typeface="Trebuchet MS"/>
              </a:rPr>
              <a:t>Place</a:t>
            </a:r>
            <a:r>
              <a:rPr sz="273" spc="-9" dirty="0">
                <a:solidFill>
                  <a:schemeClr val="bg1"/>
                </a:solidFill>
                <a:latin typeface="Trebuchet MS"/>
                <a:cs typeface="Trebuchet MS"/>
              </a:rPr>
              <a:t> </a:t>
            </a:r>
            <a:r>
              <a:rPr sz="273" spc="6" dirty="0">
                <a:solidFill>
                  <a:schemeClr val="bg1"/>
                </a:solidFill>
                <a:latin typeface="Trebuchet MS"/>
                <a:cs typeface="Trebuchet MS"/>
              </a:rPr>
              <a:t>your</a:t>
            </a:r>
            <a:r>
              <a:rPr sz="273" spc="-9" dirty="0">
                <a:solidFill>
                  <a:schemeClr val="bg1"/>
                </a:solidFill>
                <a:latin typeface="Trebuchet MS"/>
                <a:cs typeface="Trebuchet MS"/>
              </a:rPr>
              <a:t> </a:t>
            </a:r>
            <a:r>
              <a:rPr sz="273" spc="9" dirty="0">
                <a:solidFill>
                  <a:schemeClr val="bg1"/>
                </a:solidFill>
                <a:latin typeface="Trebuchet MS"/>
                <a:cs typeface="Trebuchet MS"/>
              </a:rPr>
              <a:t>ideas</a:t>
            </a:r>
            <a:r>
              <a:rPr sz="273" spc="-9" dirty="0">
                <a:solidFill>
                  <a:schemeClr val="bg1"/>
                </a:solidFill>
                <a:latin typeface="Trebuchet MS"/>
                <a:cs typeface="Trebuchet MS"/>
              </a:rPr>
              <a:t> </a:t>
            </a:r>
            <a:r>
              <a:rPr sz="273" spc="12" dirty="0">
                <a:solidFill>
                  <a:schemeClr val="bg1"/>
                </a:solidFill>
                <a:latin typeface="Trebuchet MS"/>
                <a:cs typeface="Trebuchet MS"/>
              </a:rPr>
              <a:t>on</a:t>
            </a:r>
            <a:r>
              <a:rPr sz="273" spc="-9" dirty="0">
                <a:solidFill>
                  <a:schemeClr val="bg1"/>
                </a:solidFill>
                <a:latin typeface="Trebuchet MS"/>
                <a:cs typeface="Trebuchet MS"/>
              </a:rPr>
              <a:t> </a:t>
            </a:r>
            <a:r>
              <a:rPr sz="273" spc="-3" dirty="0">
                <a:solidFill>
                  <a:schemeClr val="bg1"/>
                </a:solidFill>
                <a:latin typeface="Trebuchet MS"/>
                <a:cs typeface="Trebuchet MS"/>
              </a:rPr>
              <a:t>this</a:t>
            </a:r>
            <a:r>
              <a:rPr sz="273" spc="-9" dirty="0">
                <a:solidFill>
                  <a:schemeClr val="bg1"/>
                </a:solidFill>
                <a:latin typeface="Trebuchet MS"/>
                <a:cs typeface="Trebuchet MS"/>
              </a:rPr>
              <a:t> </a:t>
            </a:r>
            <a:r>
              <a:rPr sz="273" spc="3" dirty="0">
                <a:solidFill>
                  <a:schemeClr val="bg1"/>
                </a:solidFill>
                <a:latin typeface="Trebuchet MS"/>
                <a:cs typeface="Trebuchet MS"/>
              </a:rPr>
              <a:t>grid</a:t>
            </a:r>
            <a:r>
              <a:rPr sz="273" spc="-9" dirty="0">
                <a:solidFill>
                  <a:schemeClr val="bg1"/>
                </a:solidFill>
                <a:latin typeface="Trebuchet MS"/>
                <a:cs typeface="Trebuchet MS"/>
              </a:rPr>
              <a:t> </a:t>
            </a:r>
            <a:r>
              <a:rPr sz="273" spc="-3" dirty="0">
                <a:solidFill>
                  <a:schemeClr val="bg1"/>
                </a:solidFill>
                <a:latin typeface="Trebuchet MS"/>
                <a:cs typeface="Trebuchet MS"/>
              </a:rPr>
              <a:t>to</a:t>
            </a:r>
            <a:r>
              <a:rPr sz="273" spc="-9" dirty="0">
                <a:solidFill>
                  <a:schemeClr val="bg1"/>
                </a:solidFill>
                <a:latin typeface="Trebuchet MS"/>
                <a:cs typeface="Trebuchet MS"/>
              </a:rPr>
              <a:t> </a:t>
            </a:r>
            <a:r>
              <a:rPr sz="273" spc="3" dirty="0">
                <a:solidFill>
                  <a:schemeClr val="bg1"/>
                </a:solidFill>
                <a:latin typeface="Trebuchet MS"/>
                <a:cs typeface="Trebuchet MS"/>
              </a:rPr>
              <a:t>determine</a:t>
            </a:r>
            <a:r>
              <a:rPr sz="273" spc="-9" dirty="0">
                <a:solidFill>
                  <a:schemeClr val="bg1"/>
                </a:solidFill>
                <a:latin typeface="Trebuchet MS"/>
                <a:cs typeface="Trebuchet MS"/>
              </a:rPr>
              <a:t> </a:t>
            </a:r>
            <a:r>
              <a:rPr sz="273" spc="3" dirty="0">
                <a:solidFill>
                  <a:schemeClr val="bg1"/>
                </a:solidFill>
                <a:latin typeface="Trebuchet MS"/>
                <a:cs typeface="Trebuchet MS"/>
              </a:rPr>
              <a:t>which </a:t>
            </a:r>
            <a:r>
              <a:rPr sz="273" spc="6" dirty="0">
                <a:solidFill>
                  <a:schemeClr val="bg1"/>
                </a:solidFill>
                <a:latin typeface="Trebuchet MS"/>
                <a:cs typeface="Trebuchet MS"/>
              </a:rPr>
              <a:t> </a:t>
            </a:r>
            <a:r>
              <a:rPr sz="273" spc="9" dirty="0">
                <a:solidFill>
                  <a:schemeClr val="bg1"/>
                </a:solidFill>
                <a:latin typeface="Trebuchet MS"/>
                <a:cs typeface="Trebuchet MS"/>
              </a:rPr>
              <a:t>ideas</a:t>
            </a:r>
            <a:r>
              <a:rPr sz="273" spc="-9" dirty="0">
                <a:solidFill>
                  <a:schemeClr val="bg1"/>
                </a:solidFill>
                <a:latin typeface="Trebuchet MS"/>
                <a:cs typeface="Trebuchet MS"/>
              </a:rPr>
              <a:t> </a:t>
            </a:r>
            <a:r>
              <a:rPr sz="273" spc="3" dirty="0">
                <a:solidFill>
                  <a:schemeClr val="bg1"/>
                </a:solidFill>
                <a:latin typeface="Trebuchet MS"/>
                <a:cs typeface="Trebuchet MS"/>
              </a:rPr>
              <a:t>are</a:t>
            </a:r>
            <a:r>
              <a:rPr sz="273" spc="-9" dirty="0">
                <a:solidFill>
                  <a:schemeClr val="bg1"/>
                </a:solidFill>
                <a:latin typeface="Trebuchet MS"/>
                <a:cs typeface="Trebuchet MS"/>
              </a:rPr>
              <a:t> </a:t>
            </a:r>
            <a:r>
              <a:rPr sz="273" spc="-3" dirty="0">
                <a:solidFill>
                  <a:schemeClr val="bg1"/>
                </a:solidFill>
                <a:latin typeface="Trebuchet MS"/>
                <a:cs typeface="Trebuchet MS"/>
              </a:rPr>
              <a:t>important</a:t>
            </a:r>
            <a:r>
              <a:rPr sz="273" spc="-9" dirty="0">
                <a:solidFill>
                  <a:schemeClr val="bg1"/>
                </a:solidFill>
                <a:latin typeface="Trebuchet MS"/>
                <a:cs typeface="Trebuchet MS"/>
              </a:rPr>
              <a:t> </a:t>
            </a:r>
            <a:r>
              <a:rPr sz="273" spc="9" dirty="0">
                <a:solidFill>
                  <a:schemeClr val="bg1"/>
                </a:solidFill>
                <a:latin typeface="Trebuchet MS"/>
                <a:cs typeface="Trebuchet MS"/>
              </a:rPr>
              <a:t>and</a:t>
            </a:r>
            <a:r>
              <a:rPr sz="273" spc="-9" dirty="0">
                <a:solidFill>
                  <a:schemeClr val="bg1"/>
                </a:solidFill>
                <a:latin typeface="Trebuchet MS"/>
                <a:cs typeface="Trebuchet MS"/>
              </a:rPr>
              <a:t> </a:t>
            </a:r>
            <a:r>
              <a:rPr sz="273" spc="3" dirty="0">
                <a:solidFill>
                  <a:schemeClr val="bg1"/>
                </a:solidFill>
                <a:latin typeface="Trebuchet MS"/>
                <a:cs typeface="Trebuchet MS"/>
              </a:rPr>
              <a:t>which</a:t>
            </a:r>
            <a:r>
              <a:rPr sz="273" spc="-9" dirty="0">
                <a:solidFill>
                  <a:schemeClr val="bg1"/>
                </a:solidFill>
                <a:latin typeface="Trebuchet MS"/>
                <a:cs typeface="Trebuchet MS"/>
              </a:rPr>
              <a:t> </a:t>
            </a:r>
            <a:r>
              <a:rPr sz="273" spc="3" dirty="0">
                <a:solidFill>
                  <a:schemeClr val="bg1"/>
                </a:solidFill>
                <a:latin typeface="Trebuchet MS"/>
                <a:cs typeface="Trebuchet MS"/>
              </a:rPr>
              <a:t>are</a:t>
            </a:r>
            <a:r>
              <a:rPr sz="273" spc="-9" dirty="0">
                <a:solidFill>
                  <a:schemeClr val="bg1"/>
                </a:solidFill>
                <a:latin typeface="Trebuchet MS"/>
                <a:cs typeface="Trebuchet MS"/>
              </a:rPr>
              <a:t> </a:t>
            </a:r>
            <a:r>
              <a:rPr sz="273" spc="-3" dirty="0">
                <a:solidFill>
                  <a:schemeClr val="bg1"/>
                </a:solidFill>
                <a:latin typeface="Trebuchet MS"/>
                <a:cs typeface="Trebuchet MS"/>
              </a:rPr>
              <a:t>feasible.</a:t>
            </a:r>
            <a:endParaRPr sz="273">
              <a:solidFill>
                <a:schemeClr val="bg1"/>
              </a:solidFill>
              <a:latin typeface="Trebuchet MS"/>
              <a:cs typeface="Trebuchet MS"/>
            </a:endParaRPr>
          </a:p>
        </p:txBody>
      </p:sp>
      <p:sp>
        <p:nvSpPr>
          <p:cNvPr id="115" name="object 115"/>
          <p:cNvSpPr txBox="1"/>
          <p:nvPr/>
        </p:nvSpPr>
        <p:spPr>
          <a:xfrm>
            <a:off x="8441715" y="1932473"/>
            <a:ext cx="178297" cy="45937"/>
          </a:xfrm>
          <a:prstGeom prst="rect">
            <a:avLst/>
          </a:prstGeom>
        </p:spPr>
        <p:txBody>
          <a:bodyPr vert="horz" wrap="square" lIns="0" tIns="8472" rIns="0" bIns="0" rtlCol="0">
            <a:spAutoFit/>
          </a:bodyPr>
          <a:lstStyle/>
          <a:p>
            <a:pPr marL="7701">
              <a:spcBef>
                <a:spcPts val="67"/>
              </a:spcBef>
            </a:pPr>
            <a:r>
              <a:rPr sz="243" b="1" spc="9" dirty="0">
                <a:solidFill>
                  <a:schemeClr val="bg1"/>
                </a:solidFill>
                <a:latin typeface="Trebuchet MS"/>
                <a:cs typeface="Trebuchet MS"/>
              </a:rPr>
              <a:t>20</a:t>
            </a:r>
            <a:r>
              <a:rPr sz="243" b="1" spc="-9" dirty="0">
                <a:solidFill>
                  <a:schemeClr val="bg1"/>
                </a:solidFill>
                <a:latin typeface="Trebuchet MS"/>
                <a:cs typeface="Trebuchet MS"/>
              </a:rPr>
              <a:t> </a:t>
            </a:r>
            <a:r>
              <a:rPr sz="243" b="1" dirty="0">
                <a:solidFill>
                  <a:schemeClr val="bg1"/>
                </a:solidFill>
                <a:latin typeface="Trebuchet MS"/>
                <a:cs typeface="Trebuchet MS"/>
              </a:rPr>
              <a:t>minutes</a:t>
            </a:r>
            <a:endParaRPr sz="243">
              <a:solidFill>
                <a:schemeClr val="bg1"/>
              </a:solidFill>
              <a:latin typeface="Trebuchet MS"/>
              <a:cs typeface="Trebuchet MS"/>
            </a:endParaRPr>
          </a:p>
        </p:txBody>
      </p:sp>
      <p:grpSp>
        <p:nvGrpSpPr>
          <p:cNvPr id="116" name="object 116"/>
          <p:cNvGrpSpPr/>
          <p:nvPr/>
        </p:nvGrpSpPr>
        <p:grpSpPr>
          <a:xfrm>
            <a:off x="8403781" y="1584649"/>
            <a:ext cx="61615" cy="394334"/>
            <a:chOff x="13847475" y="267093"/>
            <a:chExt cx="101600" cy="650240"/>
          </a:xfrm>
        </p:grpSpPr>
        <p:sp>
          <p:nvSpPr>
            <p:cNvPr id="117" name="object 117"/>
            <p:cNvSpPr/>
            <p:nvPr/>
          </p:nvSpPr>
          <p:spPr>
            <a:xfrm>
              <a:off x="13854723" y="863686"/>
              <a:ext cx="48260" cy="53340"/>
            </a:xfrm>
            <a:custGeom>
              <a:avLst/>
              <a:gdLst/>
              <a:ahLst/>
              <a:cxnLst/>
              <a:rect l="l" t="t" r="r" b="b"/>
              <a:pathLst>
                <a:path w="48259" h="53340">
                  <a:moveTo>
                    <a:pt x="26670" y="16865"/>
                  </a:moveTo>
                  <a:lnTo>
                    <a:pt x="25425" y="15633"/>
                  </a:lnTo>
                  <a:lnTo>
                    <a:pt x="23914" y="15633"/>
                  </a:lnTo>
                  <a:lnTo>
                    <a:pt x="22390" y="15633"/>
                  </a:lnTo>
                  <a:lnTo>
                    <a:pt x="21145" y="16865"/>
                  </a:lnTo>
                  <a:lnTo>
                    <a:pt x="21145" y="31864"/>
                  </a:lnTo>
                  <a:lnTo>
                    <a:pt x="22390" y="33096"/>
                  </a:lnTo>
                  <a:lnTo>
                    <a:pt x="25425" y="33096"/>
                  </a:lnTo>
                  <a:lnTo>
                    <a:pt x="26670" y="31864"/>
                  </a:lnTo>
                  <a:lnTo>
                    <a:pt x="26670" y="16865"/>
                  </a:lnTo>
                  <a:close/>
                </a:path>
                <a:path w="48259" h="53340">
                  <a:moveTo>
                    <a:pt x="47815" y="23520"/>
                  </a:moveTo>
                  <a:lnTo>
                    <a:pt x="45681" y="18135"/>
                  </a:lnTo>
                  <a:lnTo>
                    <a:pt x="42405" y="14287"/>
                  </a:lnTo>
                  <a:lnTo>
                    <a:pt x="42405" y="29413"/>
                  </a:lnTo>
                  <a:lnTo>
                    <a:pt x="40957" y="36626"/>
                  </a:lnTo>
                  <a:lnTo>
                    <a:pt x="36995" y="42506"/>
                  </a:lnTo>
                  <a:lnTo>
                    <a:pt x="31115" y="46469"/>
                  </a:lnTo>
                  <a:lnTo>
                    <a:pt x="23914" y="47917"/>
                  </a:lnTo>
                  <a:lnTo>
                    <a:pt x="16700" y="46469"/>
                  </a:lnTo>
                  <a:lnTo>
                    <a:pt x="10820" y="42506"/>
                  </a:lnTo>
                  <a:lnTo>
                    <a:pt x="6858" y="36626"/>
                  </a:lnTo>
                  <a:lnTo>
                    <a:pt x="5410" y="29413"/>
                  </a:lnTo>
                  <a:lnTo>
                    <a:pt x="6858" y="22212"/>
                  </a:lnTo>
                  <a:lnTo>
                    <a:pt x="10820" y="16332"/>
                  </a:lnTo>
                  <a:lnTo>
                    <a:pt x="16700" y="12369"/>
                  </a:lnTo>
                  <a:lnTo>
                    <a:pt x="23901" y="10922"/>
                  </a:lnTo>
                  <a:lnTo>
                    <a:pt x="31115" y="12369"/>
                  </a:lnTo>
                  <a:lnTo>
                    <a:pt x="36995" y="16332"/>
                  </a:lnTo>
                  <a:lnTo>
                    <a:pt x="40957" y="22212"/>
                  </a:lnTo>
                  <a:lnTo>
                    <a:pt x="42405" y="29413"/>
                  </a:lnTo>
                  <a:lnTo>
                    <a:pt x="42405" y="14287"/>
                  </a:lnTo>
                  <a:lnTo>
                    <a:pt x="42138" y="13970"/>
                  </a:lnTo>
                  <a:lnTo>
                    <a:pt x="43180" y="12649"/>
                  </a:lnTo>
                  <a:lnTo>
                    <a:pt x="42964" y="10922"/>
                  </a:lnTo>
                  <a:lnTo>
                    <a:pt x="33426" y="10922"/>
                  </a:lnTo>
                  <a:lnTo>
                    <a:pt x="42964" y="10909"/>
                  </a:lnTo>
                  <a:lnTo>
                    <a:pt x="39509" y="8229"/>
                  </a:lnTo>
                  <a:lnTo>
                    <a:pt x="37655" y="6781"/>
                  </a:lnTo>
                  <a:lnTo>
                    <a:pt x="35928" y="7010"/>
                  </a:lnTo>
                  <a:lnTo>
                    <a:pt x="34975" y="8229"/>
                  </a:lnTo>
                  <a:lnTo>
                    <a:pt x="32435" y="6896"/>
                  </a:lnTo>
                  <a:lnTo>
                    <a:pt x="29616" y="6007"/>
                  </a:lnTo>
                  <a:lnTo>
                    <a:pt x="26644" y="5676"/>
                  </a:lnTo>
                  <a:lnTo>
                    <a:pt x="26670" y="3670"/>
                  </a:lnTo>
                  <a:lnTo>
                    <a:pt x="28600" y="3670"/>
                  </a:lnTo>
                  <a:lnTo>
                    <a:pt x="29425" y="2844"/>
                  </a:lnTo>
                  <a:lnTo>
                    <a:pt x="29425" y="825"/>
                  </a:lnTo>
                  <a:lnTo>
                    <a:pt x="28600" y="0"/>
                  </a:lnTo>
                  <a:lnTo>
                    <a:pt x="19215" y="0"/>
                  </a:lnTo>
                  <a:lnTo>
                    <a:pt x="18389" y="825"/>
                  </a:lnTo>
                  <a:lnTo>
                    <a:pt x="18389" y="2844"/>
                  </a:lnTo>
                  <a:lnTo>
                    <a:pt x="19215" y="3670"/>
                  </a:lnTo>
                  <a:lnTo>
                    <a:pt x="21145" y="3670"/>
                  </a:lnTo>
                  <a:lnTo>
                    <a:pt x="21170" y="5676"/>
                  </a:lnTo>
                  <a:lnTo>
                    <a:pt x="12839" y="8229"/>
                  </a:lnTo>
                  <a:lnTo>
                    <a:pt x="6121" y="13449"/>
                  </a:lnTo>
                  <a:lnTo>
                    <a:pt x="1638" y="20713"/>
                  </a:lnTo>
                  <a:lnTo>
                    <a:pt x="0" y="29413"/>
                  </a:lnTo>
                  <a:lnTo>
                    <a:pt x="1879" y="38722"/>
                  </a:lnTo>
                  <a:lnTo>
                    <a:pt x="7010" y="46316"/>
                  </a:lnTo>
                  <a:lnTo>
                    <a:pt x="14605" y="51447"/>
                  </a:lnTo>
                  <a:lnTo>
                    <a:pt x="23914" y="53327"/>
                  </a:lnTo>
                  <a:lnTo>
                    <a:pt x="33210" y="51447"/>
                  </a:lnTo>
                  <a:lnTo>
                    <a:pt x="38442" y="47917"/>
                  </a:lnTo>
                  <a:lnTo>
                    <a:pt x="40817" y="46316"/>
                  </a:lnTo>
                  <a:lnTo>
                    <a:pt x="45935" y="38722"/>
                  </a:lnTo>
                  <a:lnTo>
                    <a:pt x="47815" y="29413"/>
                  </a:lnTo>
                  <a:lnTo>
                    <a:pt x="47815" y="23520"/>
                  </a:lnTo>
                  <a:close/>
                </a:path>
              </a:pathLst>
            </a:custGeom>
            <a:solidFill>
              <a:srgbClr val="2589A7"/>
            </a:solidFill>
          </p:spPr>
          <p:txBody>
            <a:bodyPr wrap="square" lIns="0" tIns="0" rIns="0" bIns="0" rtlCol="0"/>
            <a:lstStyle/>
            <a:p>
              <a:endParaRPr sz="1092">
                <a:solidFill>
                  <a:schemeClr val="bg1"/>
                </a:solidFill>
              </a:endParaRPr>
            </a:p>
          </p:txBody>
        </p:sp>
        <p:pic>
          <p:nvPicPr>
            <p:cNvPr id="118" name="object 118"/>
            <p:cNvPicPr/>
            <p:nvPr/>
          </p:nvPicPr>
          <p:blipFill>
            <a:blip r:embed="rId10" cstate="print"/>
            <a:stretch>
              <a:fillRect/>
            </a:stretch>
          </p:blipFill>
          <p:spPr>
            <a:xfrm>
              <a:off x="13847475" y="267093"/>
              <a:ext cx="101502" cy="101502"/>
            </a:xfrm>
            <a:prstGeom prst="rect">
              <a:avLst/>
            </a:prstGeom>
          </p:spPr>
        </p:pic>
      </p:grpSp>
      <p:sp>
        <p:nvSpPr>
          <p:cNvPr id="119" name="object 119"/>
          <p:cNvSpPr txBox="1"/>
          <p:nvPr/>
        </p:nvSpPr>
        <p:spPr>
          <a:xfrm>
            <a:off x="8417467" y="1586827"/>
            <a:ext cx="34273" cy="45549"/>
          </a:xfrm>
          <a:prstGeom prst="rect">
            <a:avLst/>
          </a:prstGeom>
        </p:spPr>
        <p:txBody>
          <a:bodyPr vert="horz" wrap="square" lIns="0" tIns="8087" rIns="0" bIns="0" rtlCol="0">
            <a:spAutoFit/>
          </a:bodyPr>
          <a:lstStyle/>
          <a:p>
            <a:pPr marL="7701">
              <a:spcBef>
                <a:spcPts val="64"/>
              </a:spcBef>
            </a:pPr>
            <a:r>
              <a:rPr sz="243" b="1" spc="3" dirty="0">
                <a:solidFill>
                  <a:schemeClr val="bg1"/>
                </a:solidFill>
                <a:latin typeface="Trebuchet MS"/>
                <a:cs typeface="Trebuchet MS"/>
              </a:rPr>
              <a:t>4</a:t>
            </a:r>
            <a:endParaRPr sz="243">
              <a:solidFill>
                <a:schemeClr val="bg1"/>
              </a:solidFill>
              <a:latin typeface="Trebuchet MS"/>
              <a:cs typeface="Trebuchet MS"/>
            </a:endParaRPr>
          </a:p>
        </p:txBody>
      </p:sp>
      <p:grpSp>
        <p:nvGrpSpPr>
          <p:cNvPr id="120" name="object 120"/>
          <p:cNvGrpSpPr/>
          <p:nvPr/>
        </p:nvGrpSpPr>
        <p:grpSpPr>
          <a:xfrm>
            <a:off x="8289440" y="2946402"/>
            <a:ext cx="2675616" cy="2407593"/>
            <a:chOff x="13658932" y="2512567"/>
            <a:chExt cx="4411980" cy="3970020"/>
          </a:xfrm>
        </p:grpSpPr>
        <p:sp>
          <p:nvSpPr>
            <p:cNvPr id="121" name="object 121"/>
            <p:cNvSpPr/>
            <p:nvPr/>
          </p:nvSpPr>
          <p:spPr>
            <a:xfrm>
              <a:off x="13658932" y="5403463"/>
              <a:ext cx="4411980" cy="1079500"/>
            </a:xfrm>
            <a:custGeom>
              <a:avLst/>
              <a:gdLst/>
              <a:ahLst/>
              <a:cxnLst/>
              <a:rect l="l" t="t" r="r" b="b"/>
              <a:pathLst>
                <a:path w="4411980" h="1079500">
                  <a:moveTo>
                    <a:pt x="0" y="1078955"/>
                  </a:moveTo>
                  <a:lnTo>
                    <a:pt x="4411696" y="1078955"/>
                  </a:lnTo>
                  <a:lnTo>
                    <a:pt x="4411696" y="0"/>
                  </a:lnTo>
                  <a:lnTo>
                    <a:pt x="0" y="0"/>
                  </a:lnTo>
                  <a:lnTo>
                    <a:pt x="0" y="1078955"/>
                  </a:lnTo>
                  <a:close/>
                </a:path>
              </a:pathLst>
            </a:custGeom>
            <a:solidFill>
              <a:srgbClr val="2F2F2F"/>
            </a:solidFill>
          </p:spPr>
          <p:txBody>
            <a:bodyPr wrap="square" lIns="0" tIns="0" rIns="0" bIns="0" rtlCol="0"/>
            <a:lstStyle/>
            <a:p>
              <a:endParaRPr sz="1092">
                <a:solidFill>
                  <a:schemeClr val="bg1"/>
                </a:solidFill>
              </a:endParaRPr>
            </a:p>
          </p:txBody>
        </p:sp>
        <p:sp>
          <p:nvSpPr>
            <p:cNvPr id="122" name="object 122"/>
            <p:cNvSpPr/>
            <p:nvPr/>
          </p:nvSpPr>
          <p:spPr>
            <a:xfrm>
              <a:off x="16581653" y="5656765"/>
              <a:ext cx="662305" cy="662305"/>
            </a:xfrm>
            <a:custGeom>
              <a:avLst/>
              <a:gdLst/>
              <a:ahLst/>
              <a:cxnLst/>
              <a:rect l="l" t="t" r="r" b="b"/>
              <a:pathLst>
                <a:path w="662305"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23" name="object 123"/>
            <p:cNvSpPr/>
            <p:nvPr/>
          </p:nvSpPr>
          <p:spPr>
            <a:xfrm>
              <a:off x="15522690" y="5920674"/>
              <a:ext cx="59055" cy="55244"/>
            </a:xfrm>
            <a:custGeom>
              <a:avLst/>
              <a:gdLst/>
              <a:ahLst/>
              <a:cxnLst/>
              <a:rect l="l" t="t" r="r" b="b"/>
              <a:pathLst>
                <a:path w="59055" h="55245">
                  <a:moveTo>
                    <a:pt x="58851" y="26085"/>
                  </a:moveTo>
                  <a:lnTo>
                    <a:pt x="58229" y="24587"/>
                  </a:lnTo>
                  <a:lnTo>
                    <a:pt x="33642" y="0"/>
                  </a:lnTo>
                  <a:lnTo>
                    <a:pt x="29908" y="0"/>
                  </a:lnTo>
                  <a:lnTo>
                    <a:pt x="25323" y="4597"/>
                  </a:lnTo>
                  <a:lnTo>
                    <a:pt x="25323" y="8318"/>
                  </a:lnTo>
                  <a:lnTo>
                    <a:pt x="38747" y="21755"/>
                  </a:lnTo>
                  <a:lnTo>
                    <a:pt x="2603" y="21755"/>
                  </a:lnTo>
                  <a:lnTo>
                    <a:pt x="0" y="24396"/>
                  </a:lnTo>
                  <a:lnTo>
                    <a:pt x="0" y="30899"/>
                  </a:lnTo>
                  <a:lnTo>
                    <a:pt x="2603" y="33528"/>
                  </a:lnTo>
                  <a:lnTo>
                    <a:pt x="38760" y="33528"/>
                  </a:lnTo>
                  <a:lnTo>
                    <a:pt x="25323" y="46964"/>
                  </a:lnTo>
                  <a:lnTo>
                    <a:pt x="25323" y="50698"/>
                  </a:lnTo>
                  <a:lnTo>
                    <a:pt x="28765" y="54140"/>
                  </a:lnTo>
                  <a:lnTo>
                    <a:pt x="30276" y="54711"/>
                  </a:lnTo>
                  <a:lnTo>
                    <a:pt x="31775" y="54711"/>
                  </a:lnTo>
                  <a:lnTo>
                    <a:pt x="33286" y="54711"/>
                  </a:lnTo>
                  <a:lnTo>
                    <a:pt x="34785" y="54140"/>
                  </a:lnTo>
                  <a:lnTo>
                    <a:pt x="58229" y="30708"/>
                  </a:lnTo>
                  <a:lnTo>
                    <a:pt x="58851" y="29210"/>
                  </a:lnTo>
                  <a:lnTo>
                    <a:pt x="58851" y="26085"/>
                  </a:lnTo>
                  <a:close/>
                </a:path>
              </a:pathLst>
            </a:custGeom>
            <a:solidFill>
              <a:srgbClr val="B2B2B2"/>
            </a:solidFill>
          </p:spPr>
          <p:txBody>
            <a:bodyPr wrap="square" lIns="0" tIns="0" rIns="0" bIns="0" rtlCol="0"/>
            <a:lstStyle/>
            <a:p>
              <a:endParaRPr sz="1092">
                <a:solidFill>
                  <a:schemeClr val="bg1"/>
                </a:solidFill>
              </a:endParaRPr>
            </a:p>
          </p:txBody>
        </p:sp>
        <p:sp>
          <p:nvSpPr>
            <p:cNvPr id="124" name="object 124"/>
            <p:cNvSpPr/>
            <p:nvPr/>
          </p:nvSpPr>
          <p:spPr>
            <a:xfrm>
              <a:off x="13900951" y="5646500"/>
              <a:ext cx="662305" cy="662305"/>
            </a:xfrm>
            <a:custGeom>
              <a:avLst/>
              <a:gdLst/>
              <a:ahLst/>
              <a:cxnLst/>
              <a:rect l="l" t="t" r="r" b="b"/>
              <a:pathLst>
                <a:path w="662305"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25" name="object 125"/>
            <p:cNvSpPr/>
            <p:nvPr/>
          </p:nvSpPr>
          <p:spPr>
            <a:xfrm>
              <a:off x="13874408" y="5615342"/>
              <a:ext cx="662305" cy="662305"/>
            </a:xfrm>
            <a:custGeom>
              <a:avLst/>
              <a:gdLst/>
              <a:ahLst/>
              <a:cxnLst/>
              <a:rect l="l" t="t" r="r" b="b"/>
              <a:pathLst>
                <a:path w="662305"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sp>
          <p:nvSpPr>
            <p:cNvPr id="126" name="object 126"/>
            <p:cNvSpPr/>
            <p:nvPr/>
          </p:nvSpPr>
          <p:spPr>
            <a:xfrm>
              <a:off x="14795212" y="5646337"/>
              <a:ext cx="662305" cy="662305"/>
            </a:xfrm>
            <a:custGeom>
              <a:avLst/>
              <a:gdLst/>
              <a:ahLst/>
              <a:cxnLst/>
              <a:rect l="l" t="t" r="r" b="b"/>
              <a:pathLst>
                <a:path w="662305"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27" name="object 127"/>
            <p:cNvSpPr/>
            <p:nvPr/>
          </p:nvSpPr>
          <p:spPr>
            <a:xfrm>
              <a:off x="14768668" y="5615179"/>
              <a:ext cx="662305" cy="662305"/>
            </a:xfrm>
            <a:custGeom>
              <a:avLst/>
              <a:gdLst/>
              <a:ahLst/>
              <a:cxnLst/>
              <a:rect l="l" t="t" r="r" b="b"/>
              <a:pathLst>
                <a:path w="662305"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sp>
          <p:nvSpPr>
            <p:cNvPr id="128" name="object 128"/>
            <p:cNvSpPr/>
            <p:nvPr/>
          </p:nvSpPr>
          <p:spPr>
            <a:xfrm>
              <a:off x="16412731" y="5920674"/>
              <a:ext cx="59055" cy="55244"/>
            </a:xfrm>
            <a:custGeom>
              <a:avLst/>
              <a:gdLst/>
              <a:ahLst/>
              <a:cxnLst/>
              <a:rect l="l" t="t" r="r" b="b"/>
              <a:pathLst>
                <a:path w="59055" h="55245">
                  <a:moveTo>
                    <a:pt x="58839" y="26085"/>
                  </a:moveTo>
                  <a:lnTo>
                    <a:pt x="58229" y="24587"/>
                  </a:lnTo>
                  <a:lnTo>
                    <a:pt x="33642" y="0"/>
                  </a:lnTo>
                  <a:lnTo>
                    <a:pt x="29908" y="0"/>
                  </a:lnTo>
                  <a:lnTo>
                    <a:pt x="25311" y="4597"/>
                  </a:lnTo>
                  <a:lnTo>
                    <a:pt x="25311" y="8318"/>
                  </a:lnTo>
                  <a:lnTo>
                    <a:pt x="38747" y="21755"/>
                  </a:lnTo>
                  <a:lnTo>
                    <a:pt x="2603" y="21755"/>
                  </a:lnTo>
                  <a:lnTo>
                    <a:pt x="0" y="24396"/>
                  </a:lnTo>
                  <a:lnTo>
                    <a:pt x="0" y="30899"/>
                  </a:lnTo>
                  <a:lnTo>
                    <a:pt x="2603" y="33528"/>
                  </a:lnTo>
                  <a:lnTo>
                    <a:pt x="38747" y="33528"/>
                  </a:lnTo>
                  <a:lnTo>
                    <a:pt x="25311" y="46964"/>
                  </a:lnTo>
                  <a:lnTo>
                    <a:pt x="25311" y="50698"/>
                  </a:lnTo>
                  <a:lnTo>
                    <a:pt x="28765" y="54140"/>
                  </a:lnTo>
                  <a:lnTo>
                    <a:pt x="30264" y="54711"/>
                  </a:lnTo>
                  <a:lnTo>
                    <a:pt x="31775" y="54711"/>
                  </a:lnTo>
                  <a:lnTo>
                    <a:pt x="33274" y="54711"/>
                  </a:lnTo>
                  <a:lnTo>
                    <a:pt x="34785" y="54140"/>
                  </a:lnTo>
                  <a:lnTo>
                    <a:pt x="58229" y="30708"/>
                  </a:lnTo>
                  <a:lnTo>
                    <a:pt x="58839" y="29210"/>
                  </a:lnTo>
                  <a:lnTo>
                    <a:pt x="58839" y="26085"/>
                  </a:lnTo>
                  <a:close/>
                </a:path>
              </a:pathLst>
            </a:custGeom>
            <a:solidFill>
              <a:srgbClr val="B2B2B2"/>
            </a:solidFill>
          </p:spPr>
          <p:txBody>
            <a:bodyPr wrap="square" lIns="0" tIns="0" rIns="0" bIns="0" rtlCol="0"/>
            <a:lstStyle/>
            <a:p>
              <a:endParaRPr sz="1092">
                <a:solidFill>
                  <a:schemeClr val="bg1"/>
                </a:solidFill>
              </a:endParaRPr>
            </a:p>
          </p:txBody>
        </p:sp>
        <p:sp>
          <p:nvSpPr>
            <p:cNvPr id="129" name="object 129"/>
            <p:cNvSpPr/>
            <p:nvPr/>
          </p:nvSpPr>
          <p:spPr>
            <a:xfrm>
              <a:off x="15691991" y="5656765"/>
              <a:ext cx="662305" cy="662305"/>
            </a:xfrm>
            <a:custGeom>
              <a:avLst/>
              <a:gdLst/>
              <a:ahLst/>
              <a:cxnLst/>
              <a:rect l="l" t="t" r="r" b="b"/>
              <a:pathLst>
                <a:path w="662305"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30" name="object 130"/>
            <p:cNvSpPr/>
            <p:nvPr/>
          </p:nvSpPr>
          <p:spPr>
            <a:xfrm>
              <a:off x="15665437" y="5625615"/>
              <a:ext cx="1551940" cy="662305"/>
            </a:xfrm>
            <a:custGeom>
              <a:avLst/>
              <a:gdLst/>
              <a:ahLst/>
              <a:cxnLst/>
              <a:rect l="l" t="t" r="r" b="b"/>
              <a:pathLst>
                <a:path w="1551940" h="662304">
                  <a:moveTo>
                    <a:pt x="661885" y="94551"/>
                  </a:moveTo>
                  <a:lnTo>
                    <a:pt x="654443" y="57785"/>
                  </a:lnTo>
                  <a:lnTo>
                    <a:pt x="634161" y="27724"/>
                  </a:lnTo>
                  <a:lnTo>
                    <a:pt x="604100" y="7442"/>
                  </a:lnTo>
                  <a:lnTo>
                    <a:pt x="567334" y="0"/>
                  </a:lnTo>
                  <a:lnTo>
                    <a:pt x="94551" y="0"/>
                  </a:lnTo>
                  <a:lnTo>
                    <a:pt x="57785" y="7442"/>
                  </a:lnTo>
                  <a:lnTo>
                    <a:pt x="27724" y="27724"/>
                  </a:lnTo>
                  <a:lnTo>
                    <a:pt x="7442" y="57785"/>
                  </a:lnTo>
                  <a:lnTo>
                    <a:pt x="0" y="94551"/>
                  </a:lnTo>
                  <a:lnTo>
                    <a:pt x="0" y="567321"/>
                  </a:lnTo>
                  <a:lnTo>
                    <a:pt x="7442" y="604088"/>
                  </a:lnTo>
                  <a:lnTo>
                    <a:pt x="27724" y="634149"/>
                  </a:lnTo>
                  <a:lnTo>
                    <a:pt x="57785" y="654431"/>
                  </a:lnTo>
                  <a:lnTo>
                    <a:pt x="94551" y="661873"/>
                  </a:lnTo>
                  <a:lnTo>
                    <a:pt x="567334" y="661873"/>
                  </a:lnTo>
                  <a:lnTo>
                    <a:pt x="604100" y="654431"/>
                  </a:lnTo>
                  <a:lnTo>
                    <a:pt x="634161" y="634149"/>
                  </a:lnTo>
                  <a:lnTo>
                    <a:pt x="654443" y="604088"/>
                  </a:lnTo>
                  <a:lnTo>
                    <a:pt x="661885" y="567321"/>
                  </a:lnTo>
                  <a:lnTo>
                    <a:pt x="661885" y="94551"/>
                  </a:lnTo>
                  <a:close/>
                </a:path>
                <a:path w="1551940" h="662304">
                  <a:moveTo>
                    <a:pt x="1551546" y="94551"/>
                  </a:moveTo>
                  <a:lnTo>
                    <a:pt x="1544104" y="57785"/>
                  </a:lnTo>
                  <a:lnTo>
                    <a:pt x="1523822" y="27724"/>
                  </a:lnTo>
                  <a:lnTo>
                    <a:pt x="1493761" y="7442"/>
                  </a:lnTo>
                  <a:lnTo>
                    <a:pt x="1456994" y="0"/>
                  </a:lnTo>
                  <a:lnTo>
                    <a:pt x="984224" y="0"/>
                  </a:lnTo>
                  <a:lnTo>
                    <a:pt x="947445" y="7442"/>
                  </a:lnTo>
                  <a:lnTo>
                    <a:pt x="917384" y="27724"/>
                  </a:lnTo>
                  <a:lnTo>
                    <a:pt x="897102" y="57785"/>
                  </a:lnTo>
                  <a:lnTo>
                    <a:pt x="889660" y="94551"/>
                  </a:lnTo>
                  <a:lnTo>
                    <a:pt x="889660" y="567321"/>
                  </a:lnTo>
                  <a:lnTo>
                    <a:pt x="897102" y="604088"/>
                  </a:lnTo>
                  <a:lnTo>
                    <a:pt x="917384" y="634149"/>
                  </a:lnTo>
                  <a:lnTo>
                    <a:pt x="947445" y="654431"/>
                  </a:lnTo>
                  <a:lnTo>
                    <a:pt x="984224" y="661873"/>
                  </a:lnTo>
                  <a:lnTo>
                    <a:pt x="1456994" y="661873"/>
                  </a:lnTo>
                  <a:lnTo>
                    <a:pt x="1493761" y="654431"/>
                  </a:lnTo>
                  <a:lnTo>
                    <a:pt x="1523822" y="634149"/>
                  </a:lnTo>
                  <a:lnTo>
                    <a:pt x="1544104" y="604088"/>
                  </a:lnTo>
                  <a:lnTo>
                    <a:pt x="1551546" y="567321"/>
                  </a:lnTo>
                  <a:lnTo>
                    <a:pt x="1551546" y="94551"/>
                  </a:lnTo>
                  <a:close/>
                </a:path>
              </a:pathLst>
            </a:custGeom>
            <a:solidFill>
              <a:srgbClr val="FFFFFF"/>
            </a:solidFill>
          </p:spPr>
          <p:txBody>
            <a:bodyPr wrap="square" lIns="0" tIns="0" rIns="0" bIns="0" rtlCol="0"/>
            <a:lstStyle/>
            <a:p>
              <a:endParaRPr sz="1092">
                <a:solidFill>
                  <a:schemeClr val="bg1"/>
                </a:solidFill>
              </a:endParaRPr>
            </a:p>
          </p:txBody>
        </p:sp>
        <p:pic>
          <p:nvPicPr>
            <p:cNvPr id="131" name="object 131"/>
            <p:cNvPicPr/>
            <p:nvPr/>
          </p:nvPicPr>
          <p:blipFill>
            <a:blip r:embed="rId14" cstate="print"/>
            <a:stretch>
              <a:fillRect/>
            </a:stretch>
          </p:blipFill>
          <p:spPr>
            <a:xfrm>
              <a:off x="13947823" y="5710329"/>
              <a:ext cx="515051" cy="471905"/>
            </a:xfrm>
            <a:prstGeom prst="rect">
              <a:avLst/>
            </a:prstGeom>
          </p:spPr>
        </p:pic>
        <p:pic>
          <p:nvPicPr>
            <p:cNvPr id="132" name="object 132"/>
            <p:cNvPicPr/>
            <p:nvPr/>
          </p:nvPicPr>
          <p:blipFill>
            <a:blip r:embed="rId15" cstate="print"/>
            <a:stretch>
              <a:fillRect/>
            </a:stretch>
          </p:blipFill>
          <p:spPr>
            <a:xfrm>
              <a:off x="14840060" y="5710329"/>
              <a:ext cx="519096" cy="481343"/>
            </a:xfrm>
            <a:prstGeom prst="rect">
              <a:avLst/>
            </a:prstGeom>
          </p:spPr>
        </p:pic>
        <p:pic>
          <p:nvPicPr>
            <p:cNvPr id="133" name="object 133"/>
            <p:cNvPicPr/>
            <p:nvPr/>
          </p:nvPicPr>
          <p:blipFill>
            <a:blip r:embed="rId16" cstate="print"/>
            <a:stretch>
              <a:fillRect/>
            </a:stretch>
          </p:blipFill>
          <p:spPr>
            <a:xfrm>
              <a:off x="15740883" y="5716549"/>
              <a:ext cx="511006" cy="479995"/>
            </a:xfrm>
            <a:prstGeom prst="rect">
              <a:avLst/>
            </a:prstGeom>
          </p:spPr>
        </p:pic>
        <p:pic>
          <p:nvPicPr>
            <p:cNvPr id="134" name="object 134"/>
            <p:cNvPicPr/>
            <p:nvPr/>
          </p:nvPicPr>
          <p:blipFill>
            <a:blip r:embed="rId17" cstate="print"/>
            <a:stretch>
              <a:fillRect/>
            </a:stretch>
          </p:blipFill>
          <p:spPr>
            <a:xfrm>
              <a:off x="16628523" y="5715201"/>
              <a:ext cx="515051" cy="482692"/>
            </a:xfrm>
            <a:prstGeom prst="rect">
              <a:avLst/>
            </a:prstGeom>
          </p:spPr>
        </p:pic>
        <p:sp>
          <p:nvSpPr>
            <p:cNvPr id="135" name="object 135"/>
            <p:cNvSpPr/>
            <p:nvPr/>
          </p:nvSpPr>
          <p:spPr>
            <a:xfrm>
              <a:off x="14816371" y="2512567"/>
              <a:ext cx="714375" cy="714375"/>
            </a:xfrm>
            <a:custGeom>
              <a:avLst/>
              <a:gdLst/>
              <a:ahLst/>
              <a:cxnLst/>
              <a:rect l="l" t="t" r="r" b="b"/>
              <a:pathLst>
                <a:path w="714375" h="714375">
                  <a:moveTo>
                    <a:pt x="0" y="0"/>
                  </a:moveTo>
                  <a:lnTo>
                    <a:pt x="714153" y="0"/>
                  </a:lnTo>
                  <a:lnTo>
                    <a:pt x="714153" y="714153"/>
                  </a:lnTo>
                  <a:lnTo>
                    <a:pt x="0" y="714153"/>
                  </a:lnTo>
                  <a:lnTo>
                    <a:pt x="0" y="0"/>
                  </a:lnTo>
                  <a:close/>
                </a:path>
              </a:pathLst>
            </a:custGeom>
            <a:solidFill>
              <a:srgbClr val="FCF280"/>
            </a:solidFill>
          </p:spPr>
          <p:txBody>
            <a:bodyPr wrap="square" lIns="0" tIns="0" rIns="0" bIns="0" rtlCol="0"/>
            <a:lstStyle/>
            <a:p>
              <a:endParaRPr sz="1092">
                <a:solidFill>
                  <a:schemeClr val="bg1"/>
                </a:solidFill>
              </a:endParaRPr>
            </a:p>
          </p:txBody>
        </p:sp>
      </p:grpSp>
      <p:sp>
        <p:nvSpPr>
          <p:cNvPr id="136" name="object 136"/>
          <p:cNvSpPr txBox="1"/>
          <p:nvPr/>
        </p:nvSpPr>
        <p:spPr>
          <a:xfrm>
            <a:off x="10319241" y="2252700"/>
            <a:ext cx="443240" cy="434178"/>
          </a:xfrm>
          <a:prstGeom prst="rect">
            <a:avLst/>
          </a:prstGeom>
          <a:solidFill>
            <a:srgbClr val="FCF280"/>
          </a:solidFill>
        </p:spPr>
        <p:txBody>
          <a:bodyPr vert="horz" wrap="square" lIns="0" tIns="1925" rIns="0" bIns="0" rtlCol="0">
            <a:spAutoFit/>
          </a:bodyPr>
          <a:lstStyle/>
          <a:p>
            <a:pPr marL="6931" marR="2310" algn="ctr">
              <a:lnSpc>
                <a:spcPct val="105500"/>
              </a:lnSpc>
              <a:spcBef>
                <a:spcPts val="15"/>
              </a:spcBef>
            </a:pPr>
            <a:r>
              <a:rPr sz="334" spc="-9" dirty="0">
                <a:solidFill>
                  <a:schemeClr val="bg1"/>
                </a:solidFill>
                <a:latin typeface="Trebuchet MS"/>
                <a:cs typeface="Trebuchet MS"/>
              </a:rPr>
              <a:t>Daily, </a:t>
            </a:r>
            <a:r>
              <a:rPr sz="334" spc="-6" dirty="0">
                <a:solidFill>
                  <a:schemeClr val="bg1"/>
                </a:solidFill>
                <a:latin typeface="Trebuchet MS"/>
                <a:cs typeface="Trebuchet MS"/>
              </a:rPr>
              <a:t>weekly, </a:t>
            </a:r>
            <a:r>
              <a:rPr sz="334" dirty="0">
                <a:solidFill>
                  <a:schemeClr val="bg1"/>
                </a:solidFill>
                <a:latin typeface="Trebuchet MS"/>
                <a:cs typeface="Trebuchet MS"/>
              </a:rPr>
              <a:t>or </a:t>
            </a:r>
            <a:r>
              <a:rPr sz="334" spc="3" dirty="0">
                <a:solidFill>
                  <a:schemeClr val="bg1"/>
                </a:solidFill>
                <a:latin typeface="Trebuchet MS"/>
                <a:cs typeface="Trebuchet MS"/>
              </a:rPr>
              <a:t> </a:t>
            </a:r>
            <a:r>
              <a:rPr sz="334" spc="-3" dirty="0">
                <a:solidFill>
                  <a:schemeClr val="bg1"/>
                </a:solidFill>
                <a:latin typeface="Trebuchet MS"/>
                <a:cs typeface="Trebuchet MS"/>
              </a:rPr>
              <a:t>monthly</a:t>
            </a:r>
            <a:r>
              <a:rPr sz="334" spc="-12" dirty="0">
                <a:solidFill>
                  <a:schemeClr val="bg1"/>
                </a:solidFill>
                <a:latin typeface="Trebuchet MS"/>
                <a:cs typeface="Trebuchet MS"/>
              </a:rPr>
              <a:t> </a:t>
            </a:r>
            <a:r>
              <a:rPr sz="334" dirty="0">
                <a:solidFill>
                  <a:schemeClr val="bg1"/>
                </a:solidFill>
                <a:latin typeface="Trebuchet MS"/>
                <a:cs typeface="Trebuchet MS"/>
              </a:rPr>
              <a:t>analysis:</a:t>
            </a:r>
            <a:r>
              <a:rPr sz="334" spc="-12" dirty="0">
                <a:solidFill>
                  <a:schemeClr val="bg1"/>
                </a:solidFill>
                <a:latin typeface="Trebuchet MS"/>
                <a:cs typeface="Trebuchet MS"/>
              </a:rPr>
              <a:t> </a:t>
            </a:r>
            <a:r>
              <a:rPr sz="334" spc="3" dirty="0">
                <a:solidFill>
                  <a:schemeClr val="bg1"/>
                </a:solidFill>
                <a:latin typeface="Trebuchet MS"/>
                <a:cs typeface="Trebuchet MS"/>
              </a:rPr>
              <a:t>uber  </a:t>
            </a:r>
            <a:r>
              <a:rPr sz="334" spc="-3" dirty="0">
                <a:solidFill>
                  <a:schemeClr val="bg1"/>
                </a:solidFill>
                <a:latin typeface="Trebuchet MS"/>
                <a:cs typeface="Trebuchet MS"/>
              </a:rPr>
              <a:t>data </a:t>
            </a:r>
            <a:r>
              <a:rPr sz="334" spc="6" dirty="0">
                <a:solidFill>
                  <a:schemeClr val="bg1"/>
                </a:solidFill>
                <a:latin typeface="Trebuchet MS"/>
                <a:cs typeface="Trebuchet MS"/>
              </a:rPr>
              <a:t>can </a:t>
            </a:r>
            <a:r>
              <a:rPr sz="334" spc="12" dirty="0">
                <a:solidFill>
                  <a:schemeClr val="bg1"/>
                </a:solidFill>
                <a:latin typeface="Trebuchet MS"/>
                <a:cs typeface="Trebuchet MS"/>
              </a:rPr>
              <a:t>be </a:t>
            </a:r>
            <a:r>
              <a:rPr sz="334" spc="3" dirty="0">
                <a:solidFill>
                  <a:schemeClr val="bg1"/>
                </a:solidFill>
                <a:latin typeface="Trebuchet MS"/>
                <a:cs typeface="Trebuchet MS"/>
              </a:rPr>
              <a:t>analyzed </a:t>
            </a:r>
            <a:r>
              <a:rPr sz="334" spc="-94" dirty="0">
                <a:solidFill>
                  <a:schemeClr val="bg1"/>
                </a:solidFill>
                <a:latin typeface="Trebuchet MS"/>
                <a:cs typeface="Trebuchet MS"/>
              </a:rPr>
              <a:t> </a:t>
            </a:r>
            <a:r>
              <a:rPr sz="334" spc="12" dirty="0">
                <a:solidFill>
                  <a:schemeClr val="bg1"/>
                </a:solidFill>
                <a:latin typeface="Trebuchet MS"/>
                <a:cs typeface="Trebuchet MS"/>
              </a:rPr>
              <a:t>on</a:t>
            </a:r>
            <a:r>
              <a:rPr sz="334" spc="-12" dirty="0">
                <a:solidFill>
                  <a:schemeClr val="bg1"/>
                </a:solidFill>
                <a:latin typeface="Trebuchet MS"/>
                <a:cs typeface="Trebuchet MS"/>
              </a:rPr>
              <a:t> </a:t>
            </a:r>
            <a:r>
              <a:rPr sz="334" spc="6" dirty="0">
                <a:solidFill>
                  <a:schemeClr val="bg1"/>
                </a:solidFill>
                <a:latin typeface="Trebuchet MS"/>
                <a:cs typeface="Trebuchet MS"/>
              </a:rPr>
              <a:t>a</a:t>
            </a:r>
            <a:r>
              <a:rPr sz="334" spc="-12" dirty="0">
                <a:solidFill>
                  <a:schemeClr val="bg1"/>
                </a:solidFill>
                <a:latin typeface="Trebuchet MS"/>
                <a:cs typeface="Trebuchet MS"/>
              </a:rPr>
              <a:t> </a:t>
            </a:r>
            <a:r>
              <a:rPr sz="334" spc="-3" dirty="0">
                <a:solidFill>
                  <a:schemeClr val="bg1"/>
                </a:solidFill>
                <a:latin typeface="Trebuchet MS"/>
                <a:cs typeface="Trebuchet MS"/>
              </a:rPr>
              <a:t>dail</a:t>
            </a:r>
            <a:r>
              <a:rPr sz="334" spc="-24" dirty="0">
                <a:solidFill>
                  <a:schemeClr val="bg1"/>
                </a:solidFill>
                <a:latin typeface="Trebuchet MS"/>
                <a:cs typeface="Trebuchet MS"/>
              </a:rPr>
              <a:t>y</a:t>
            </a:r>
            <a:r>
              <a:rPr sz="334" spc="-45" dirty="0">
                <a:solidFill>
                  <a:schemeClr val="bg1"/>
                </a:solidFill>
                <a:latin typeface="Trebuchet MS"/>
                <a:cs typeface="Trebuchet MS"/>
              </a:rPr>
              <a:t>,</a:t>
            </a:r>
            <a:r>
              <a:rPr sz="334" spc="-12" dirty="0">
                <a:solidFill>
                  <a:schemeClr val="bg1"/>
                </a:solidFill>
                <a:latin typeface="Trebuchet MS"/>
                <a:cs typeface="Trebuchet MS"/>
              </a:rPr>
              <a:t> </a:t>
            </a:r>
            <a:r>
              <a:rPr sz="334" spc="3" dirty="0">
                <a:solidFill>
                  <a:schemeClr val="bg1"/>
                </a:solidFill>
                <a:latin typeface="Trebuchet MS"/>
                <a:cs typeface="Trebuchet MS"/>
              </a:rPr>
              <a:t>weekl</a:t>
            </a:r>
            <a:r>
              <a:rPr sz="334" spc="-18" dirty="0">
                <a:solidFill>
                  <a:schemeClr val="bg1"/>
                </a:solidFill>
                <a:latin typeface="Trebuchet MS"/>
                <a:cs typeface="Trebuchet MS"/>
              </a:rPr>
              <a:t>y</a:t>
            </a:r>
            <a:r>
              <a:rPr sz="334" spc="-39" dirty="0">
                <a:solidFill>
                  <a:schemeClr val="bg1"/>
                </a:solidFill>
                <a:latin typeface="Trebuchet MS"/>
                <a:cs typeface="Trebuchet MS"/>
              </a:rPr>
              <a:t>,  </a:t>
            </a:r>
            <a:r>
              <a:rPr sz="334" spc="-3" dirty="0">
                <a:solidFill>
                  <a:schemeClr val="bg1"/>
                </a:solidFill>
                <a:latin typeface="Trebuchet MS"/>
                <a:cs typeface="Trebuchet MS"/>
              </a:rPr>
              <a:t>monthly </a:t>
            </a:r>
            <a:r>
              <a:rPr sz="334" spc="9" dirty="0">
                <a:solidFill>
                  <a:schemeClr val="bg1"/>
                </a:solidFill>
                <a:latin typeface="Trebuchet MS"/>
                <a:cs typeface="Trebuchet MS"/>
              </a:rPr>
              <a:t>basis </a:t>
            </a:r>
            <a:r>
              <a:rPr sz="334" spc="-6" dirty="0">
                <a:solidFill>
                  <a:schemeClr val="bg1"/>
                </a:solidFill>
                <a:latin typeface="Trebuchet MS"/>
                <a:cs typeface="Trebuchet MS"/>
              </a:rPr>
              <a:t>to </a:t>
            </a:r>
            <a:r>
              <a:rPr sz="334" spc="-3" dirty="0">
                <a:solidFill>
                  <a:schemeClr val="bg1"/>
                </a:solidFill>
                <a:latin typeface="Trebuchet MS"/>
                <a:cs typeface="Trebuchet MS"/>
              </a:rPr>
              <a:t> </a:t>
            </a:r>
            <a:r>
              <a:rPr sz="334" spc="3" dirty="0">
                <a:solidFill>
                  <a:schemeClr val="bg1"/>
                </a:solidFill>
                <a:latin typeface="Trebuchet MS"/>
                <a:cs typeface="Trebuchet MS"/>
              </a:rPr>
              <a:t>understand</a:t>
            </a:r>
            <a:r>
              <a:rPr sz="334" spc="-18" dirty="0">
                <a:solidFill>
                  <a:schemeClr val="bg1"/>
                </a:solidFill>
                <a:latin typeface="Trebuchet MS"/>
                <a:cs typeface="Trebuchet MS"/>
              </a:rPr>
              <a:t> </a:t>
            </a:r>
            <a:r>
              <a:rPr sz="334" spc="-3" dirty="0">
                <a:solidFill>
                  <a:schemeClr val="bg1"/>
                </a:solidFill>
                <a:latin typeface="Trebuchet MS"/>
                <a:cs typeface="Trebuchet MS"/>
              </a:rPr>
              <a:t>the</a:t>
            </a:r>
            <a:r>
              <a:rPr sz="334" spc="-18" dirty="0">
                <a:solidFill>
                  <a:schemeClr val="bg1"/>
                </a:solidFill>
                <a:latin typeface="Trebuchet MS"/>
                <a:cs typeface="Trebuchet MS"/>
              </a:rPr>
              <a:t> </a:t>
            </a:r>
            <a:r>
              <a:rPr sz="334" dirty="0">
                <a:solidFill>
                  <a:schemeClr val="bg1"/>
                </a:solidFill>
                <a:latin typeface="Trebuchet MS"/>
                <a:cs typeface="Trebuchet MS"/>
              </a:rPr>
              <a:t>trends </a:t>
            </a:r>
            <a:r>
              <a:rPr sz="334" spc="-91" dirty="0">
                <a:solidFill>
                  <a:schemeClr val="bg1"/>
                </a:solidFill>
                <a:latin typeface="Trebuchet MS"/>
                <a:cs typeface="Trebuchet MS"/>
              </a:rPr>
              <a:t> </a:t>
            </a:r>
            <a:r>
              <a:rPr sz="334" spc="9" dirty="0">
                <a:solidFill>
                  <a:schemeClr val="bg1"/>
                </a:solidFill>
                <a:latin typeface="Trebuchet MS"/>
                <a:cs typeface="Trebuchet MS"/>
              </a:rPr>
              <a:t>and </a:t>
            </a:r>
            <a:r>
              <a:rPr sz="334" spc="-3" dirty="0">
                <a:solidFill>
                  <a:schemeClr val="bg1"/>
                </a:solidFill>
                <a:latin typeface="Trebuchet MS"/>
                <a:cs typeface="Trebuchet MS"/>
              </a:rPr>
              <a:t>patterns of </a:t>
            </a:r>
            <a:r>
              <a:rPr sz="334" spc="-15" dirty="0">
                <a:solidFill>
                  <a:schemeClr val="bg1"/>
                </a:solidFill>
                <a:latin typeface="Trebuchet MS"/>
                <a:cs typeface="Trebuchet MS"/>
              </a:rPr>
              <a:t>trip </a:t>
            </a:r>
            <a:r>
              <a:rPr sz="334" spc="-12" dirty="0">
                <a:solidFill>
                  <a:schemeClr val="bg1"/>
                </a:solidFill>
                <a:latin typeface="Trebuchet MS"/>
                <a:cs typeface="Trebuchet MS"/>
              </a:rPr>
              <a:t> </a:t>
            </a:r>
            <a:r>
              <a:rPr sz="334" dirty="0">
                <a:solidFill>
                  <a:schemeClr val="bg1"/>
                </a:solidFill>
                <a:latin typeface="Trebuchet MS"/>
                <a:cs typeface="Trebuchet MS"/>
              </a:rPr>
              <a:t>volumes.</a:t>
            </a:r>
            <a:endParaRPr sz="334">
              <a:solidFill>
                <a:schemeClr val="bg1"/>
              </a:solidFill>
              <a:latin typeface="Trebuchet MS"/>
              <a:cs typeface="Trebuchet MS"/>
            </a:endParaRPr>
          </a:p>
        </p:txBody>
      </p:sp>
      <p:sp>
        <p:nvSpPr>
          <p:cNvPr id="137" name="object 137"/>
          <p:cNvSpPr txBox="1"/>
          <p:nvPr/>
        </p:nvSpPr>
        <p:spPr>
          <a:xfrm>
            <a:off x="9383844" y="2401701"/>
            <a:ext cx="251465" cy="237008"/>
          </a:xfrm>
          <a:prstGeom prst="rect">
            <a:avLst/>
          </a:prstGeom>
          <a:solidFill>
            <a:srgbClr val="FCF280"/>
          </a:solidFill>
        </p:spPr>
        <p:txBody>
          <a:bodyPr vert="horz" wrap="square" lIns="0" tIns="1925" rIns="0" bIns="0" rtlCol="0">
            <a:spAutoFit/>
          </a:bodyPr>
          <a:lstStyle/>
          <a:p>
            <a:pPr marL="3081" algn="ctr">
              <a:lnSpc>
                <a:spcPct val="106000"/>
              </a:lnSpc>
              <a:spcBef>
                <a:spcPts val="15"/>
              </a:spcBef>
            </a:pPr>
            <a:r>
              <a:rPr sz="243" b="1" i="1" spc="-3" dirty="0">
                <a:solidFill>
                  <a:schemeClr val="bg1"/>
                </a:solidFill>
                <a:latin typeface="Trebuchet MS"/>
                <a:cs typeface="Trebuchet MS"/>
              </a:rPr>
              <a:t>Uberprovidesa </a:t>
            </a:r>
            <a:r>
              <a:rPr sz="243" b="1" i="1" dirty="0">
                <a:solidFill>
                  <a:schemeClr val="bg1"/>
                </a:solidFill>
                <a:latin typeface="Trebuchet MS"/>
                <a:cs typeface="Trebuchet MS"/>
              </a:rPr>
              <a:t> convenientway </a:t>
            </a:r>
            <a:r>
              <a:rPr sz="243" b="1" i="1" spc="3" dirty="0">
                <a:solidFill>
                  <a:schemeClr val="bg1"/>
                </a:solidFill>
                <a:latin typeface="Trebuchet MS"/>
                <a:cs typeface="Trebuchet MS"/>
              </a:rPr>
              <a:t> </a:t>
            </a:r>
            <a:r>
              <a:rPr sz="243" b="1" i="1" spc="-6" dirty="0">
                <a:solidFill>
                  <a:schemeClr val="bg1"/>
                </a:solidFill>
                <a:latin typeface="Trebuchet MS"/>
                <a:cs typeface="Trebuchet MS"/>
              </a:rPr>
              <a:t>forindividuals </a:t>
            </a:r>
            <a:r>
              <a:rPr sz="243" b="1" i="1" spc="-3" dirty="0">
                <a:solidFill>
                  <a:schemeClr val="bg1"/>
                </a:solidFill>
                <a:latin typeface="Trebuchet MS"/>
                <a:cs typeface="Trebuchet MS"/>
              </a:rPr>
              <a:t> torequest </a:t>
            </a:r>
            <a:r>
              <a:rPr sz="243" b="1" i="1" spc="67" dirty="0">
                <a:solidFill>
                  <a:schemeClr val="bg1"/>
                </a:solidFill>
                <a:latin typeface="Trebuchet MS"/>
                <a:cs typeface="Trebuchet MS"/>
              </a:rPr>
              <a:t> </a:t>
            </a:r>
            <a:r>
              <a:rPr sz="243" b="1" i="1" spc="69" dirty="0">
                <a:solidFill>
                  <a:schemeClr val="bg1"/>
                </a:solidFill>
                <a:latin typeface="Trebuchet MS"/>
                <a:cs typeface="Trebuchet MS"/>
              </a:rPr>
              <a:t> </a:t>
            </a:r>
            <a:r>
              <a:rPr sz="243" b="1" i="1" spc="-3" dirty="0">
                <a:solidFill>
                  <a:schemeClr val="bg1"/>
                </a:solidFill>
                <a:latin typeface="Trebuchet MS"/>
                <a:cs typeface="Trebuchet MS"/>
              </a:rPr>
              <a:t>rides</a:t>
            </a:r>
            <a:r>
              <a:rPr sz="243" b="1" i="1" spc="-21" dirty="0">
                <a:solidFill>
                  <a:schemeClr val="bg1"/>
                </a:solidFill>
                <a:latin typeface="Trebuchet MS"/>
                <a:cs typeface="Trebuchet MS"/>
              </a:rPr>
              <a:t> </a:t>
            </a:r>
            <a:r>
              <a:rPr sz="243" b="1" i="1" spc="-3" dirty="0">
                <a:solidFill>
                  <a:schemeClr val="bg1"/>
                </a:solidFill>
                <a:latin typeface="Trebuchet MS"/>
                <a:cs typeface="Trebuchet MS"/>
              </a:rPr>
              <a:t>from  </a:t>
            </a:r>
            <a:r>
              <a:rPr sz="243" b="1" i="1" spc="-9" dirty="0">
                <a:solidFill>
                  <a:schemeClr val="bg1"/>
                </a:solidFill>
                <a:latin typeface="Trebuchet MS"/>
                <a:cs typeface="Trebuchet MS"/>
              </a:rPr>
              <a:t>drivers.</a:t>
            </a:r>
            <a:endParaRPr sz="243">
              <a:solidFill>
                <a:schemeClr val="bg1"/>
              </a:solidFill>
              <a:latin typeface="Trebuchet MS"/>
              <a:cs typeface="Trebuchet MS"/>
            </a:endParaRPr>
          </a:p>
        </p:txBody>
      </p:sp>
      <p:sp>
        <p:nvSpPr>
          <p:cNvPr id="138" name="object 138"/>
          <p:cNvSpPr txBox="1"/>
          <p:nvPr/>
        </p:nvSpPr>
        <p:spPr>
          <a:xfrm>
            <a:off x="9714862" y="2775824"/>
            <a:ext cx="249539" cy="211797"/>
          </a:xfrm>
          <a:prstGeom prst="rect">
            <a:avLst/>
          </a:prstGeom>
          <a:solidFill>
            <a:srgbClr val="FCF280"/>
          </a:solidFill>
        </p:spPr>
        <p:txBody>
          <a:bodyPr vert="horz" wrap="square" lIns="0" tIns="24646" rIns="0" bIns="0" rtlCol="0">
            <a:spAutoFit/>
          </a:bodyPr>
          <a:lstStyle/>
          <a:p>
            <a:pPr marL="8086" algn="ctr">
              <a:spcBef>
                <a:spcPts val="194"/>
              </a:spcBef>
            </a:pPr>
            <a:r>
              <a:rPr sz="243" b="1" i="1" spc="-12" dirty="0">
                <a:solidFill>
                  <a:schemeClr val="bg1"/>
                </a:solidFill>
                <a:latin typeface="Trebuchet MS"/>
                <a:cs typeface="Trebuchet MS"/>
              </a:rPr>
              <a:t>Thisanalysis </a:t>
            </a:r>
            <a:r>
              <a:rPr sz="243" b="1" i="1" spc="-9" dirty="0">
                <a:solidFill>
                  <a:schemeClr val="bg1"/>
                </a:solidFill>
                <a:latin typeface="Trebuchet MS"/>
                <a:cs typeface="Trebuchet MS"/>
              </a:rPr>
              <a:t> </a:t>
            </a:r>
            <a:r>
              <a:rPr sz="243" b="1" i="1" spc="-15" dirty="0">
                <a:solidFill>
                  <a:schemeClr val="bg1"/>
                </a:solidFill>
                <a:latin typeface="Trebuchet MS"/>
                <a:cs typeface="Trebuchet MS"/>
              </a:rPr>
              <a:t>canhelpidentify </a:t>
            </a:r>
            <a:r>
              <a:rPr sz="243" b="1" i="1" spc="-12" dirty="0">
                <a:solidFill>
                  <a:schemeClr val="bg1"/>
                </a:solidFill>
                <a:latin typeface="Trebuchet MS"/>
                <a:cs typeface="Trebuchet MS"/>
              </a:rPr>
              <a:t> peakhoursor </a:t>
            </a:r>
            <a:r>
              <a:rPr sz="243" b="1" i="1" spc="-9" dirty="0">
                <a:solidFill>
                  <a:schemeClr val="bg1"/>
                </a:solidFill>
                <a:latin typeface="Trebuchet MS"/>
                <a:cs typeface="Trebuchet MS"/>
              </a:rPr>
              <a:t> </a:t>
            </a:r>
            <a:r>
              <a:rPr sz="243" b="1" i="1" spc="-12" dirty="0">
                <a:solidFill>
                  <a:schemeClr val="bg1"/>
                </a:solidFill>
                <a:latin typeface="Trebuchet MS"/>
                <a:cs typeface="Trebuchet MS"/>
              </a:rPr>
              <a:t>daysofhigh </a:t>
            </a:r>
            <a:r>
              <a:rPr sz="243" b="1" i="1" spc="-9" dirty="0">
                <a:solidFill>
                  <a:schemeClr val="bg1"/>
                </a:solidFill>
                <a:latin typeface="Trebuchet MS"/>
                <a:cs typeface="Trebuchet MS"/>
              </a:rPr>
              <a:t> demand.</a:t>
            </a:r>
            <a:endParaRPr sz="243">
              <a:solidFill>
                <a:schemeClr val="bg1"/>
              </a:solidFill>
              <a:latin typeface="Trebuchet MS"/>
              <a:cs typeface="Trebuchet MS"/>
            </a:endParaRPr>
          </a:p>
        </p:txBody>
      </p:sp>
      <p:sp>
        <p:nvSpPr>
          <p:cNvPr id="139" name="object 139"/>
          <p:cNvSpPr txBox="1"/>
          <p:nvPr/>
        </p:nvSpPr>
        <p:spPr>
          <a:xfrm>
            <a:off x="10177322" y="3042023"/>
            <a:ext cx="242223" cy="190813"/>
          </a:xfrm>
          <a:prstGeom prst="rect">
            <a:avLst/>
          </a:prstGeom>
          <a:solidFill>
            <a:srgbClr val="FCF280"/>
          </a:solidFill>
        </p:spPr>
        <p:txBody>
          <a:bodyPr vert="horz" wrap="square" lIns="0" tIns="11168" rIns="0" bIns="0" rtlCol="0">
            <a:spAutoFit/>
          </a:bodyPr>
          <a:lstStyle/>
          <a:p>
            <a:pPr marL="14247" marR="5776" algn="ctr">
              <a:lnSpc>
                <a:spcPts val="243"/>
              </a:lnSpc>
              <a:spcBef>
                <a:spcPts val="88"/>
              </a:spcBef>
            </a:pPr>
            <a:r>
              <a:rPr sz="212" b="1" i="1" spc="-18" dirty="0">
                <a:solidFill>
                  <a:schemeClr val="bg1"/>
                </a:solidFill>
                <a:latin typeface="Trebuchet MS"/>
                <a:cs typeface="Trebuchet MS"/>
              </a:rPr>
              <a:t>Themajorofour </a:t>
            </a:r>
            <a:r>
              <a:rPr sz="212" b="1" i="1" spc="-15" dirty="0">
                <a:solidFill>
                  <a:schemeClr val="bg1"/>
                </a:solidFill>
                <a:latin typeface="Trebuchet MS"/>
                <a:cs typeface="Trebuchet MS"/>
              </a:rPr>
              <a:t> projectistouse </a:t>
            </a:r>
            <a:r>
              <a:rPr sz="212" b="1" i="1" spc="-12" dirty="0">
                <a:solidFill>
                  <a:schemeClr val="bg1"/>
                </a:solidFill>
                <a:latin typeface="Trebuchet MS"/>
                <a:cs typeface="Trebuchet MS"/>
              </a:rPr>
              <a:t> </a:t>
            </a:r>
            <a:r>
              <a:rPr sz="212" b="1" i="1" spc="-15" dirty="0">
                <a:solidFill>
                  <a:schemeClr val="bg1"/>
                </a:solidFill>
                <a:latin typeface="Trebuchet MS"/>
                <a:cs typeface="Trebuchet MS"/>
              </a:rPr>
              <a:t>dataanalyzing </a:t>
            </a:r>
            <a:r>
              <a:rPr sz="212" b="1" i="1" spc="-12" dirty="0">
                <a:solidFill>
                  <a:schemeClr val="bg1"/>
                </a:solidFill>
                <a:latin typeface="Trebuchet MS"/>
                <a:cs typeface="Trebuchet MS"/>
              </a:rPr>
              <a:t> techniquestofind </a:t>
            </a:r>
            <a:r>
              <a:rPr sz="212" b="1" i="1" spc="-9" dirty="0">
                <a:solidFill>
                  <a:schemeClr val="bg1"/>
                </a:solidFill>
                <a:latin typeface="Trebuchet MS"/>
                <a:cs typeface="Trebuchet MS"/>
              </a:rPr>
              <a:t> </a:t>
            </a:r>
            <a:r>
              <a:rPr sz="212" b="1" i="1" spc="-12" dirty="0">
                <a:solidFill>
                  <a:schemeClr val="bg1"/>
                </a:solidFill>
                <a:latin typeface="Trebuchet MS"/>
                <a:cs typeface="Trebuchet MS"/>
              </a:rPr>
              <a:t>unknownpatterns </a:t>
            </a:r>
            <a:r>
              <a:rPr sz="212" b="1" i="1" spc="-9" dirty="0">
                <a:solidFill>
                  <a:schemeClr val="bg1"/>
                </a:solidFill>
                <a:latin typeface="Trebuchet MS"/>
                <a:cs typeface="Trebuchet MS"/>
              </a:rPr>
              <a:t> </a:t>
            </a:r>
            <a:r>
              <a:rPr sz="212" b="1" i="1" spc="-15" dirty="0">
                <a:solidFill>
                  <a:schemeClr val="bg1"/>
                </a:solidFill>
                <a:latin typeface="Trebuchet MS"/>
                <a:cs typeface="Trebuchet MS"/>
              </a:rPr>
              <a:t>intheuberdrives </a:t>
            </a:r>
            <a:r>
              <a:rPr sz="212" b="1" i="1" spc="-12" dirty="0">
                <a:solidFill>
                  <a:schemeClr val="bg1"/>
                </a:solidFill>
                <a:latin typeface="Trebuchet MS"/>
                <a:cs typeface="Trebuchet MS"/>
              </a:rPr>
              <a:t> </a:t>
            </a:r>
            <a:r>
              <a:rPr sz="212" b="1" i="1" spc="-18" dirty="0">
                <a:solidFill>
                  <a:schemeClr val="bg1"/>
                </a:solidFill>
                <a:latin typeface="Trebuchet MS"/>
                <a:cs typeface="Trebuchet MS"/>
              </a:rPr>
              <a:t>dataset.</a:t>
            </a:r>
            <a:endParaRPr sz="212">
              <a:solidFill>
                <a:schemeClr val="bg1"/>
              </a:solidFill>
              <a:latin typeface="Trebuchet MS"/>
              <a:cs typeface="Trebuchet MS"/>
            </a:endParaRPr>
          </a:p>
        </p:txBody>
      </p:sp>
      <p:sp>
        <p:nvSpPr>
          <p:cNvPr id="140" name="object 140"/>
          <p:cNvSpPr txBox="1"/>
          <p:nvPr/>
        </p:nvSpPr>
        <p:spPr>
          <a:xfrm>
            <a:off x="9375235" y="3559811"/>
            <a:ext cx="278806" cy="241021"/>
          </a:xfrm>
          <a:prstGeom prst="rect">
            <a:avLst/>
          </a:prstGeom>
          <a:solidFill>
            <a:srgbClr val="FCF280"/>
          </a:solidFill>
        </p:spPr>
        <p:txBody>
          <a:bodyPr vert="horz" wrap="square" lIns="0" tIns="29267" rIns="0" bIns="0" rtlCol="0">
            <a:spAutoFit/>
          </a:bodyPr>
          <a:lstStyle/>
          <a:p>
            <a:pPr marL="10397" algn="ctr">
              <a:lnSpc>
                <a:spcPct val="102200"/>
              </a:lnSpc>
              <a:spcBef>
                <a:spcPts val="230"/>
              </a:spcBef>
            </a:pPr>
            <a:r>
              <a:rPr sz="273" b="1" i="1" spc="-9" dirty="0">
                <a:solidFill>
                  <a:schemeClr val="bg1"/>
                </a:solidFill>
                <a:latin typeface="Trebuchet MS"/>
                <a:cs typeface="Trebuchet MS"/>
              </a:rPr>
              <a:t>Uberdriver </a:t>
            </a:r>
            <a:r>
              <a:rPr sz="273" b="1" i="1" spc="-6" dirty="0">
                <a:solidFill>
                  <a:schemeClr val="bg1"/>
                </a:solidFill>
                <a:latin typeface="Trebuchet MS"/>
                <a:cs typeface="Trebuchet MS"/>
              </a:rPr>
              <a:t> </a:t>
            </a:r>
            <a:r>
              <a:rPr sz="273" b="1" i="1" spc="-12" dirty="0">
                <a:solidFill>
                  <a:schemeClr val="bg1"/>
                </a:solidFill>
                <a:latin typeface="Trebuchet MS"/>
                <a:cs typeface="Trebuchet MS"/>
              </a:rPr>
              <a:t>analysisrefers </a:t>
            </a:r>
            <a:r>
              <a:rPr sz="273" b="1" i="1" spc="-9" dirty="0">
                <a:solidFill>
                  <a:schemeClr val="bg1"/>
                </a:solidFill>
                <a:latin typeface="Trebuchet MS"/>
                <a:cs typeface="Trebuchet MS"/>
              </a:rPr>
              <a:t> </a:t>
            </a:r>
            <a:r>
              <a:rPr sz="273" b="1" i="1" spc="-12" dirty="0">
                <a:solidFill>
                  <a:schemeClr val="bg1"/>
                </a:solidFill>
                <a:latin typeface="Trebuchet MS"/>
                <a:cs typeface="Trebuchet MS"/>
              </a:rPr>
              <a:t>totheanalyzing </a:t>
            </a:r>
            <a:r>
              <a:rPr sz="273" b="1" i="1" spc="-9" dirty="0">
                <a:solidFill>
                  <a:schemeClr val="bg1"/>
                </a:solidFill>
                <a:latin typeface="Trebuchet MS"/>
                <a:cs typeface="Trebuchet MS"/>
              </a:rPr>
              <a:t> </a:t>
            </a:r>
            <a:r>
              <a:rPr sz="273" b="1" i="1" spc="-6" dirty="0">
                <a:solidFill>
                  <a:schemeClr val="bg1"/>
                </a:solidFill>
                <a:latin typeface="Trebuchet MS"/>
                <a:cs typeface="Trebuchet MS"/>
              </a:rPr>
              <a:t>thenumberof </a:t>
            </a:r>
            <a:r>
              <a:rPr sz="273" b="1" i="1" spc="-3" dirty="0">
                <a:solidFill>
                  <a:schemeClr val="bg1"/>
                </a:solidFill>
                <a:latin typeface="Trebuchet MS"/>
                <a:cs typeface="Trebuchet MS"/>
              </a:rPr>
              <a:t> </a:t>
            </a:r>
            <a:r>
              <a:rPr sz="273" b="1" i="1" spc="-18" dirty="0">
                <a:solidFill>
                  <a:schemeClr val="bg1"/>
                </a:solidFill>
                <a:latin typeface="Trebuchet MS"/>
                <a:cs typeface="Trebuchet MS"/>
              </a:rPr>
              <a:t>trips.</a:t>
            </a:r>
            <a:endParaRPr sz="273">
              <a:solidFill>
                <a:schemeClr val="bg1"/>
              </a:solidFill>
              <a:latin typeface="Trebuchet MS"/>
              <a:cs typeface="Trebuchet MS"/>
            </a:endParaRPr>
          </a:p>
        </p:txBody>
      </p:sp>
      <p:sp>
        <p:nvSpPr>
          <p:cNvPr id="141" name="object 141"/>
          <p:cNvSpPr txBox="1"/>
          <p:nvPr/>
        </p:nvSpPr>
        <p:spPr>
          <a:xfrm>
            <a:off x="8786287" y="2496928"/>
            <a:ext cx="286893" cy="280089"/>
          </a:xfrm>
          <a:prstGeom prst="rect">
            <a:avLst/>
          </a:prstGeom>
          <a:solidFill>
            <a:srgbClr val="FCF280"/>
          </a:solidFill>
        </p:spPr>
        <p:txBody>
          <a:bodyPr vert="horz" wrap="square" lIns="0" tIns="13093" rIns="0" bIns="0" rtlCol="0">
            <a:spAutoFit/>
          </a:bodyPr>
          <a:lstStyle/>
          <a:p>
            <a:pPr marL="3081" algn="ctr">
              <a:lnSpc>
                <a:spcPts val="278"/>
              </a:lnSpc>
              <a:spcBef>
                <a:spcPts val="103"/>
              </a:spcBef>
            </a:pPr>
            <a:r>
              <a:rPr sz="243" b="1" i="1" spc="-15" dirty="0">
                <a:solidFill>
                  <a:schemeClr val="bg1"/>
                </a:solidFill>
                <a:latin typeface="Trebuchet MS"/>
                <a:cs typeface="Trebuchet MS"/>
              </a:rPr>
              <a:t>Thisanalysiscan </a:t>
            </a:r>
            <a:r>
              <a:rPr sz="243" b="1" i="1" spc="-12" dirty="0">
                <a:solidFill>
                  <a:schemeClr val="bg1"/>
                </a:solidFill>
                <a:latin typeface="Trebuchet MS"/>
                <a:cs typeface="Trebuchet MS"/>
              </a:rPr>
              <a:t> </a:t>
            </a:r>
            <a:r>
              <a:rPr sz="243" b="1" i="1" spc="-15" dirty="0">
                <a:solidFill>
                  <a:schemeClr val="bg1"/>
                </a:solidFill>
                <a:latin typeface="Trebuchet MS"/>
                <a:cs typeface="Trebuchet MS"/>
              </a:rPr>
              <a:t>helpuberdrivers </a:t>
            </a:r>
            <a:r>
              <a:rPr sz="243" b="1" i="1" spc="-12" dirty="0">
                <a:solidFill>
                  <a:schemeClr val="bg1"/>
                </a:solidFill>
                <a:latin typeface="Trebuchet MS"/>
                <a:cs typeface="Trebuchet MS"/>
              </a:rPr>
              <a:t> </a:t>
            </a:r>
            <a:r>
              <a:rPr sz="243" b="1" i="1" spc="-15" dirty="0">
                <a:solidFill>
                  <a:schemeClr val="bg1"/>
                </a:solidFill>
                <a:latin typeface="Trebuchet MS"/>
                <a:cs typeface="Trebuchet MS"/>
              </a:rPr>
              <a:t>decidewhereto </a:t>
            </a:r>
            <a:r>
              <a:rPr sz="243" b="1" i="1" spc="-12" dirty="0">
                <a:solidFill>
                  <a:schemeClr val="bg1"/>
                </a:solidFill>
                <a:latin typeface="Trebuchet MS"/>
                <a:cs typeface="Trebuchet MS"/>
              </a:rPr>
              <a:t> </a:t>
            </a:r>
            <a:r>
              <a:rPr sz="243" b="1" i="1" spc="-15" dirty="0">
                <a:solidFill>
                  <a:schemeClr val="bg1"/>
                </a:solidFill>
                <a:latin typeface="Trebuchet MS"/>
                <a:cs typeface="Trebuchet MS"/>
              </a:rPr>
              <a:t>focustheirdriving </a:t>
            </a:r>
            <a:r>
              <a:rPr sz="243" b="1" i="1" spc="-12" dirty="0">
                <a:solidFill>
                  <a:schemeClr val="bg1"/>
                </a:solidFill>
                <a:latin typeface="Trebuchet MS"/>
                <a:cs typeface="Trebuchet MS"/>
              </a:rPr>
              <a:t> </a:t>
            </a:r>
            <a:r>
              <a:rPr sz="243" b="1" i="1" spc="-18" dirty="0">
                <a:solidFill>
                  <a:schemeClr val="bg1"/>
                </a:solidFill>
                <a:latin typeface="Trebuchet MS"/>
                <a:cs typeface="Trebuchet MS"/>
              </a:rPr>
              <a:t>effortsformaximum </a:t>
            </a:r>
            <a:r>
              <a:rPr sz="243" b="1" i="1" spc="-15" dirty="0">
                <a:solidFill>
                  <a:schemeClr val="bg1"/>
                </a:solidFill>
                <a:latin typeface="Trebuchet MS"/>
                <a:cs typeface="Trebuchet MS"/>
              </a:rPr>
              <a:t> efficiencyand </a:t>
            </a:r>
            <a:r>
              <a:rPr sz="243" b="1" i="1" spc="-12" dirty="0">
                <a:solidFill>
                  <a:schemeClr val="bg1"/>
                </a:solidFill>
                <a:latin typeface="Trebuchet MS"/>
                <a:cs typeface="Trebuchet MS"/>
              </a:rPr>
              <a:t> </a:t>
            </a:r>
            <a:r>
              <a:rPr sz="243" b="1" i="1" spc="-30" dirty="0">
                <a:solidFill>
                  <a:schemeClr val="bg1"/>
                </a:solidFill>
                <a:latin typeface="Trebuchet MS"/>
                <a:cs typeface="Trebuchet MS"/>
              </a:rPr>
              <a:t>profitability.</a:t>
            </a:r>
            <a:endParaRPr sz="243">
              <a:solidFill>
                <a:schemeClr val="bg1"/>
              </a:solidFill>
              <a:latin typeface="Trebuchet MS"/>
              <a:cs typeface="Trebuchet MS"/>
            </a:endParaRPr>
          </a:p>
        </p:txBody>
      </p:sp>
      <p:sp>
        <p:nvSpPr>
          <p:cNvPr id="142" name="object 142"/>
          <p:cNvSpPr txBox="1"/>
          <p:nvPr/>
        </p:nvSpPr>
        <p:spPr>
          <a:xfrm>
            <a:off x="8991362" y="2946403"/>
            <a:ext cx="433228" cy="72661"/>
          </a:xfrm>
          <a:prstGeom prst="rect">
            <a:avLst/>
          </a:prstGeom>
        </p:spPr>
        <p:txBody>
          <a:bodyPr vert="horz" wrap="square" lIns="0" tIns="25031" rIns="0" bIns="0" rtlCol="0">
            <a:spAutoFit/>
          </a:bodyPr>
          <a:lstStyle/>
          <a:p>
            <a:pPr marL="39662">
              <a:lnSpc>
                <a:spcPts val="364"/>
              </a:lnSpc>
              <a:spcBef>
                <a:spcPts val="197"/>
              </a:spcBef>
            </a:pPr>
            <a:r>
              <a:rPr sz="303" b="1" i="1" spc="-12" dirty="0">
                <a:solidFill>
                  <a:schemeClr val="bg1"/>
                </a:solidFill>
                <a:latin typeface="Trebuchet MS"/>
                <a:cs typeface="Trebuchet MS"/>
              </a:rPr>
              <a:t>Uberdriveranalysis</a:t>
            </a:r>
            <a:endParaRPr sz="303">
              <a:solidFill>
                <a:schemeClr val="bg1"/>
              </a:solidFill>
              <a:latin typeface="Trebuchet MS"/>
              <a:cs typeface="Trebuchet MS"/>
            </a:endParaRPr>
          </a:p>
        </p:txBody>
      </p:sp>
      <p:sp>
        <p:nvSpPr>
          <p:cNvPr id="143" name="object 143"/>
          <p:cNvSpPr txBox="1"/>
          <p:nvPr/>
        </p:nvSpPr>
        <p:spPr>
          <a:xfrm>
            <a:off x="8991362" y="3017742"/>
            <a:ext cx="433228" cy="47393"/>
          </a:xfrm>
          <a:prstGeom prst="rect">
            <a:avLst/>
          </a:prstGeom>
        </p:spPr>
        <p:txBody>
          <a:bodyPr vert="horz" wrap="square" lIns="0" tIns="770" rIns="0" bIns="0" rtlCol="0">
            <a:spAutoFit/>
          </a:bodyPr>
          <a:lstStyle/>
          <a:p>
            <a:pPr marL="18098">
              <a:spcBef>
                <a:spcPts val="6"/>
              </a:spcBef>
            </a:pPr>
            <a:r>
              <a:rPr sz="303" b="1" i="1" spc="-12" dirty="0">
                <a:solidFill>
                  <a:schemeClr val="bg1"/>
                </a:solidFill>
                <a:latin typeface="Trebuchet MS"/>
                <a:cs typeface="Trebuchet MS"/>
              </a:rPr>
              <a:t>referstotheanalyzing</a:t>
            </a:r>
            <a:endParaRPr sz="303">
              <a:solidFill>
                <a:schemeClr val="bg1"/>
              </a:solidFill>
              <a:latin typeface="Trebuchet MS"/>
              <a:cs typeface="Trebuchet MS"/>
            </a:endParaRPr>
          </a:p>
        </p:txBody>
      </p:sp>
      <p:sp>
        <p:nvSpPr>
          <p:cNvPr id="144" name="object 144"/>
          <p:cNvSpPr txBox="1"/>
          <p:nvPr/>
        </p:nvSpPr>
        <p:spPr>
          <a:xfrm>
            <a:off x="8991362" y="3068609"/>
            <a:ext cx="433228" cy="38472"/>
          </a:xfrm>
          <a:prstGeom prst="rect">
            <a:avLst/>
          </a:prstGeom>
        </p:spPr>
        <p:txBody>
          <a:bodyPr vert="horz" wrap="square" lIns="0" tIns="0" rIns="0" bIns="0" rtlCol="0">
            <a:spAutoFit/>
          </a:bodyPr>
          <a:lstStyle/>
          <a:p>
            <a:pPr marL="46208">
              <a:lnSpc>
                <a:spcPts val="340"/>
              </a:lnSpc>
            </a:pPr>
            <a:r>
              <a:rPr sz="303" b="1" i="1" spc="-12" dirty="0">
                <a:solidFill>
                  <a:schemeClr val="bg1"/>
                </a:solidFill>
                <a:latin typeface="Trebuchet MS"/>
                <a:cs typeface="Trebuchet MS"/>
              </a:rPr>
              <a:t>thenumberoftrips</a:t>
            </a:r>
            <a:endParaRPr sz="303">
              <a:solidFill>
                <a:schemeClr val="bg1"/>
              </a:solidFill>
              <a:latin typeface="Trebuchet MS"/>
              <a:cs typeface="Trebuchet MS"/>
            </a:endParaRPr>
          </a:p>
        </p:txBody>
      </p:sp>
      <p:sp>
        <p:nvSpPr>
          <p:cNvPr id="145" name="object 145"/>
          <p:cNvSpPr txBox="1"/>
          <p:nvPr/>
        </p:nvSpPr>
        <p:spPr>
          <a:xfrm>
            <a:off x="8991362" y="3115549"/>
            <a:ext cx="433228" cy="38472"/>
          </a:xfrm>
          <a:prstGeom prst="rect">
            <a:avLst/>
          </a:prstGeom>
        </p:spPr>
        <p:txBody>
          <a:bodyPr vert="horz" wrap="square" lIns="0" tIns="0" rIns="0" bIns="0" rtlCol="0">
            <a:spAutoFit/>
          </a:bodyPr>
          <a:lstStyle/>
          <a:p>
            <a:pPr marL="25799">
              <a:lnSpc>
                <a:spcPts val="340"/>
              </a:lnSpc>
            </a:pPr>
            <a:r>
              <a:rPr sz="303" b="1" i="1" spc="-21" dirty="0">
                <a:solidFill>
                  <a:schemeClr val="bg1"/>
                </a:solidFill>
                <a:latin typeface="Trebuchet MS"/>
                <a:cs typeface="Trebuchet MS"/>
              </a:rPr>
              <a:t>takenbyuberdrivers</a:t>
            </a:r>
            <a:endParaRPr sz="303">
              <a:solidFill>
                <a:schemeClr val="bg1"/>
              </a:solidFill>
              <a:latin typeface="Trebuchet MS"/>
              <a:cs typeface="Trebuchet MS"/>
            </a:endParaRPr>
          </a:p>
        </p:txBody>
      </p:sp>
      <p:sp>
        <p:nvSpPr>
          <p:cNvPr id="146" name="object 146"/>
          <p:cNvSpPr txBox="1"/>
          <p:nvPr/>
        </p:nvSpPr>
        <p:spPr>
          <a:xfrm>
            <a:off x="8991362" y="3162491"/>
            <a:ext cx="433228" cy="38472"/>
          </a:xfrm>
          <a:prstGeom prst="rect">
            <a:avLst/>
          </a:prstGeom>
        </p:spPr>
        <p:txBody>
          <a:bodyPr vert="horz" wrap="square" lIns="0" tIns="0" rIns="0" bIns="0" rtlCol="0">
            <a:spAutoFit/>
          </a:bodyPr>
          <a:lstStyle/>
          <a:p>
            <a:pPr marL="37736">
              <a:lnSpc>
                <a:spcPts val="340"/>
              </a:lnSpc>
            </a:pPr>
            <a:r>
              <a:rPr sz="303" b="1" i="1" spc="-9" dirty="0">
                <a:solidFill>
                  <a:schemeClr val="bg1"/>
                </a:solidFill>
                <a:latin typeface="Trebuchet MS"/>
                <a:cs typeface="Trebuchet MS"/>
              </a:rPr>
              <a:t>canprovideinsights</a:t>
            </a:r>
            <a:endParaRPr sz="303">
              <a:solidFill>
                <a:schemeClr val="bg1"/>
              </a:solidFill>
              <a:latin typeface="Trebuchet MS"/>
              <a:cs typeface="Trebuchet MS"/>
            </a:endParaRPr>
          </a:p>
        </p:txBody>
      </p:sp>
      <p:sp>
        <p:nvSpPr>
          <p:cNvPr id="147" name="object 147"/>
          <p:cNvSpPr txBox="1"/>
          <p:nvPr/>
        </p:nvSpPr>
        <p:spPr>
          <a:xfrm>
            <a:off x="8991362" y="3209432"/>
            <a:ext cx="440930" cy="38472"/>
          </a:xfrm>
          <a:prstGeom prst="rect">
            <a:avLst/>
          </a:prstGeom>
        </p:spPr>
        <p:txBody>
          <a:bodyPr vert="horz" wrap="square" lIns="0" tIns="0" rIns="0" bIns="0" rtlCol="0">
            <a:spAutoFit/>
          </a:bodyPr>
          <a:lstStyle/>
          <a:p>
            <a:pPr marL="3081">
              <a:lnSpc>
                <a:spcPts val="340"/>
              </a:lnSpc>
            </a:pPr>
            <a:r>
              <a:rPr sz="303" b="1" i="1" spc="-18" dirty="0">
                <a:solidFill>
                  <a:schemeClr val="bg1"/>
                </a:solidFill>
                <a:latin typeface="Trebuchet MS"/>
                <a:cs typeface="Trebuchet MS"/>
              </a:rPr>
              <a:t>intotheiroverallactivity</a:t>
            </a:r>
            <a:endParaRPr sz="303">
              <a:solidFill>
                <a:schemeClr val="bg1"/>
              </a:solidFill>
              <a:latin typeface="Trebuchet MS"/>
              <a:cs typeface="Trebuchet MS"/>
            </a:endParaRPr>
          </a:p>
        </p:txBody>
      </p:sp>
      <p:sp>
        <p:nvSpPr>
          <p:cNvPr id="148" name="object 148"/>
          <p:cNvSpPr txBox="1"/>
          <p:nvPr/>
        </p:nvSpPr>
        <p:spPr>
          <a:xfrm>
            <a:off x="8991362" y="3256372"/>
            <a:ext cx="433228" cy="38472"/>
          </a:xfrm>
          <a:prstGeom prst="rect">
            <a:avLst/>
          </a:prstGeom>
        </p:spPr>
        <p:txBody>
          <a:bodyPr vert="horz" wrap="square" lIns="0" tIns="0" rIns="0" bIns="0" rtlCol="0">
            <a:spAutoFit/>
          </a:bodyPr>
          <a:lstStyle/>
          <a:p>
            <a:pPr marL="41587">
              <a:lnSpc>
                <a:spcPts val="318"/>
              </a:lnSpc>
            </a:pPr>
            <a:r>
              <a:rPr sz="303" b="1" i="1" spc="-9" dirty="0">
                <a:solidFill>
                  <a:schemeClr val="bg1"/>
                </a:solidFill>
                <a:latin typeface="Trebuchet MS"/>
                <a:cs typeface="Trebuchet MS"/>
              </a:rPr>
              <a:t>andthedemandfor</a:t>
            </a:r>
            <a:endParaRPr sz="303">
              <a:solidFill>
                <a:schemeClr val="bg1"/>
              </a:solidFill>
              <a:latin typeface="Trebuchet MS"/>
              <a:cs typeface="Trebuchet MS"/>
            </a:endParaRPr>
          </a:p>
        </p:txBody>
      </p:sp>
      <p:sp>
        <p:nvSpPr>
          <p:cNvPr id="149" name="object 149"/>
          <p:cNvSpPr txBox="1"/>
          <p:nvPr/>
        </p:nvSpPr>
        <p:spPr>
          <a:xfrm>
            <a:off x="8991362" y="3296926"/>
            <a:ext cx="433228" cy="49727"/>
          </a:xfrm>
          <a:prstGeom prst="rect">
            <a:avLst/>
          </a:prstGeom>
        </p:spPr>
        <p:txBody>
          <a:bodyPr vert="horz" wrap="square" lIns="0" tIns="3081" rIns="0" bIns="0" rtlCol="0">
            <a:spAutoFit/>
          </a:bodyPr>
          <a:lstStyle/>
          <a:p>
            <a:pPr marL="20023">
              <a:spcBef>
                <a:spcPts val="24"/>
              </a:spcBef>
            </a:pPr>
            <a:r>
              <a:rPr sz="303" b="1" i="1" spc="-12" dirty="0">
                <a:solidFill>
                  <a:schemeClr val="bg1"/>
                </a:solidFill>
                <a:latin typeface="Trebuchet MS"/>
                <a:cs typeface="Trebuchet MS"/>
              </a:rPr>
              <a:t>ridesinspecificareas.</a:t>
            </a:r>
            <a:endParaRPr sz="303">
              <a:solidFill>
                <a:schemeClr val="bg1"/>
              </a:solidFill>
              <a:latin typeface="Trebuchet MS"/>
              <a:cs typeface="Trebuchet MS"/>
            </a:endParaRPr>
          </a:p>
        </p:txBody>
      </p:sp>
      <p:grpSp>
        <p:nvGrpSpPr>
          <p:cNvPr id="150" name="object 150"/>
          <p:cNvGrpSpPr/>
          <p:nvPr/>
        </p:nvGrpSpPr>
        <p:grpSpPr>
          <a:xfrm>
            <a:off x="10964713" y="1503357"/>
            <a:ext cx="1227287" cy="3925624"/>
            <a:chOff x="18070345" y="133045"/>
            <a:chExt cx="2023745" cy="6473190"/>
          </a:xfrm>
        </p:grpSpPr>
        <p:sp>
          <p:nvSpPr>
            <p:cNvPr id="151" name="object 151"/>
            <p:cNvSpPr/>
            <p:nvPr/>
          </p:nvSpPr>
          <p:spPr>
            <a:xfrm>
              <a:off x="18070627" y="133335"/>
              <a:ext cx="2023110" cy="6472555"/>
            </a:xfrm>
            <a:custGeom>
              <a:avLst/>
              <a:gdLst/>
              <a:ahLst/>
              <a:cxnLst/>
              <a:rect l="l" t="t" r="r" b="b"/>
              <a:pathLst>
                <a:path w="2023109" h="6472555">
                  <a:moveTo>
                    <a:pt x="2022652" y="6470853"/>
                  </a:moveTo>
                  <a:lnTo>
                    <a:pt x="0" y="6470853"/>
                  </a:lnTo>
                  <a:lnTo>
                    <a:pt x="0" y="6472072"/>
                  </a:lnTo>
                  <a:lnTo>
                    <a:pt x="2022652" y="6472072"/>
                  </a:lnTo>
                  <a:lnTo>
                    <a:pt x="2022652" y="6470853"/>
                  </a:lnTo>
                  <a:close/>
                </a:path>
                <a:path w="2023109" h="6472555">
                  <a:moveTo>
                    <a:pt x="2022652" y="0"/>
                  </a:moveTo>
                  <a:lnTo>
                    <a:pt x="0" y="0"/>
                  </a:lnTo>
                  <a:lnTo>
                    <a:pt x="0" y="5391899"/>
                  </a:lnTo>
                  <a:lnTo>
                    <a:pt x="2022652" y="5391899"/>
                  </a:lnTo>
                  <a:lnTo>
                    <a:pt x="2022652" y="0"/>
                  </a:lnTo>
                  <a:close/>
                </a:path>
              </a:pathLst>
            </a:custGeom>
            <a:solidFill>
              <a:srgbClr val="FFFFFF"/>
            </a:solidFill>
          </p:spPr>
          <p:txBody>
            <a:bodyPr wrap="square" lIns="0" tIns="0" rIns="0" bIns="0" rtlCol="0"/>
            <a:lstStyle/>
            <a:p>
              <a:endParaRPr sz="1092">
                <a:solidFill>
                  <a:schemeClr val="bg1"/>
                </a:solidFill>
              </a:endParaRPr>
            </a:p>
          </p:txBody>
        </p:sp>
        <p:sp>
          <p:nvSpPr>
            <p:cNvPr id="152" name="object 152"/>
            <p:cNvSpPr/>
            <p:nvPr/>
          </p:nvSpPr>
          <p:spPr>
            <a:xfrm>
              <a:off x="18072250" y="134950"/>
              <a:ext cx="2019935" cy="6469380"/>
            </a:xfrm>
            <a:custGeom>
              <a:avLst/>
              <a:gdLst/>
              <a:ahLst/>
              <a:cxnLst/>
              <a:rect l="l" t="t" r="r" b="b"/>
              <a:pathLst>
                <a:path w="2019934" h="6469380">
                  <a:moveTo>
                    <a:pt x="0" y="0"/>
                  </a:moveTo>
                  <a:lnTo>
                    <a:pt x="2019418" y="0"/>
                  </a:lnTo>
                  <a:lnTo>
                    <a:pt x="2019418" y="6468832"/>
                  </a:lnTo>
                  <a:lnTo>
                    <a:pt x="0" y="6468832"/>
                  </a:lnTo>
                  <a:lnTo>
                    <a:pt x="0" y="0"/>
                  </a:lnTo>
                  <a:close/>
                </a:path>
              </a:pathLst>
            </a:custGeom>
            <a:ln w="3243">
              <a:solidFill>
                <a:srgbClr val="B2B2B2"/>
              </a:solidFill>
            </a:ln>
          </p:spPr>
          <p:txBody>
            <a:bodyPr wrap="square" lIns="0" tIns="0" rIns="0" bIns="0" rtlCol="0"/>
            <a:lstStyle/>
            <a:p>
              <a:endParaRPr sz="1092">
                <a:solidFill>
                  <a:schemeClr val="bg1"/>
                </a:solidFill>
              </a:endParaRPr>
            </a:p>
          </p:txBody>
        </p:sp>
        <p:sp>
          <p:nvSpPr>
            <p:cNvPr id="153" name="object 153"/>
            <p:cNvSpPr/>
            <p:nvPr/>
          </p:nvSpPr>
          <p:spPr>
            <a:xfrm>
              <a:off x="18073677" y="5525229"/>
              <a:ext cx="2016760" cy="1079500"/>
            </a:xfrm>
            <a:custGeom>
              <a:avLst/>
              <a:gdLst/>
              <a:ahLst/>
              <a:cxnLst/>
              <a:rect l="l" t="t" r="r" b="b"/>
              <a:pathLst>
                <a:path w="2016759" h="1079500">
                  <a:moveTo>
                    <a:pt x="0" y="0"/>
                  </a:moveTo>
                  <a:lnTo>
                    <a:pt x="2016494" y="0"/>
                  </a:lnTo>
                  <a:lnTo>
                    <a:pt x="2016494" y="1078955"/>
                  </a:lnTo>
                  <a:lnTo>
                    <a:pt x="0" y="1078955"/>
                  </a:lnTo>
                  <a:lnTo>
                    <a:pt x="0" y="0"/>
                  </a:lnTo>
                  <a:close/>
                </a:path>
              </a:pathLst>
            </a:custGeom>
            <a:solidFill>
              <a:srgbClr val="2F2F2F"/>
            </a:solidFill>
          </p:spPr>
          <p:txBody>
            <a:bodyPr wrap="square" lIns="0" tIns="0" rIns="0" bIns="0" rtlCol="0"/>
            <a:lstStyle/>
            <a:p>
              <a:endParaRPr sz="1092">
                <a:solidFill>
                  <a:schemeClr val="bg1"/>
                </a:solidFill>
              </a:endParaRPr>
            </a:p>
          </p:txBody>
        </p:sp>
        <p:sp>
          <p:nvSpPr>
            <p:cNvPr id="154" name="object 154"/>
            <p:cNvSpPr/>
            <p:nvPr/>
          </p:nvSpPr>
          <p:spPr>
            <a:xfrm>
              <a:off x="18269371" y="1236510"/>
              <a:ext cx="1483360" cy="13970"/>
            </a:xfrm>
            <a:custGeom>
              <a:avLst/>
              <a:gdLst/>
              <a:ahLst/>
              <a:cxnLst/>
              <a:rect l="l" t="t" r="r" b="b"/>
              <a:pathLst>
                <a:path w="1483359" h="13969">
                  <a:moveTo>
                    <a:pt x="0" y="0"/>
                  </a:moveTo>
                  <a:lnTo>
                    <a:pt x="1482958" y="0"/>
                  </a:lnTo>
                  <a:lnTo>
                    <a:pt x="1482958"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grpSp>
      <p:sp>
        <p:nvSpPr>
          <p:cNvPr id="155" name="object 155"/>
          <p:cNvSpPr txBox="1"/>
          <p:nvPr/>
        </p:nvSpPr>
        <p:spPr>
          <a:xfrm>
            <a:off x="11074587" y="1719280"/>
            <a:ext cx="745152" cy="251748"/>
          </a:xfrm>
          <a:prstGeom prst="rect">
            <a:avLst/>
          </a:prstGeom>
        </p:spPr>
        <p:txBody>
          <a:bodyPr vert="horz" wrap="square" lIns="0" tIns="36969" rIns="0" bIns="0" rtlCol="0">
            <a:spAutoFit/>
          </a:bodyPr>
          <a:lstStyle/>
          <a:p>
            <a:pPr marL="7701">
              <a:spcBef>
                <a:spcPts val="291"/>
              </a:spcBef>
            </a:pPr>
            <a:r>
              <a:rPr sz="364" b="1" spc="24" dirty="0">
                <a:solidFill>
                  <a:schemeClr val="bg1"/>
                </a:solidFill>
                <a:latin typeface="Trebuchet MS"/>
                <a:cs typeface="Trebuchet MS"/>
              </a:rPr>
              <a:t>A</a:t>
            </a:r>
            <a:r>
              <a:rPr sz="364" b="1" spc="-9" dirty="0">
                <a:solidFill>
                  <a:schemeClr val="bg1"/>
                </a:solidFill>
                <a:latin typeface="Trebuchet MS"/>
                <a:cs typeface="Trebuchet MS"/>
              </a:rPr>
              <a:t>fter</a:t>
            </a:r>
            <a:r>
              <a:rPr sz="364" b="1" spc="-12" dirty="0">
                <a:solidFill>
                  <a:schemeClr val="bg1"/>
                </a:solidFill>
                <a:latin typeface="Trebuchet MS"/>
                <a:cs typeface="Trebuchet MS"/>
              </a:rPr>
              <a:t> </a:t>
            </a:r>
            <a:r>
              <a:rPr sz="364" b="1" spc="9" dirty="0">
                <a:solidFill>
                  <a:schemeClr val="bg1"/>
                </a:solidFill>
                <a:latin typeface="Trebuchet MS"/>
                <a:cs typeface="Trebuchet MS"/>
              </a:rPr>
              <a:t>you</a:t>
            </a:r>
            <a:r>
              <a:rPr sz="364" b="1" spc="-12" dirty="0">
                <a:solidFill>
                  <a:schemeClr val="bg1"/>
                </a:solidFill>
                <a:latin typeface="Trebuchet MS"/>
                <a:cs typeface="Trebuchet MS"/>
              </a:rPr>
              <a:t> </a:t>
            </a:r>
            <a:r>
              <a:rPr sz="364" b="1" spc="3" dirty="0">
                <a:solidFill>
                  <a:schemeClr val="bg1"/>
                </a:solidFill>
                <a:latin typeface="Trebuchet MS"/>
                <a:cs typeface="Trebuchet MS"/>
              </a:rPr>
              <a:t>collaborate</a:t>
            </a:r>
            <a:endParaRPr sz="364">
              <a:solidFill>
                <a:schemeClr val="bg1"/>
              </a:solidFill>
              <a:latin typeface="Trebuchet MS"/>
              <a:cs typeface="Trebuchet MS"/>
            </a:endParaRPr>
          </a:p>
          <a:p>
            <a:pPr marL="10782" marR="3081">
              <a:lnSpc>
                <a:spcPct val="107700"/>
              </a:lnSpc>
              <a:spcBef>
                <a:spcPts val="154"/>
              </a:spcBef>
            </a:pPr>
            <a:r>
              <a:rPr sz="273" spc="3" dirty="0">
                <a:solidFill>
                  <a:schemeClr val="bg1"/>
                </a:solidFill>
                <a:latin typeface="Trebuchet MS"/>
                <a:cs typeface="Trebuchet MS"/>
              </a:rPr>
              <a:t>You </a:t>
            </a:r>
            <a:r>
              <a:rPr sz="273" spc="9" dirty="0">
                <a:solidFill>
                  <a:schemeClr val="bg1"/>
                </a:solidFill>
                <a:latin typeface="Trebuchet MS"/>
                <a:cs typeface="Trebuchet MS"/>
              </a:rPr>
              <a:t>can </a:t>
            </a:r>
            <a:r>
              <a:rPr sz="273" dirty="0">
                <a:solidFill>
                  <a:schemeClr val="bg1"/>
                </a:solidFill>
                <a:latin typeface="Trebuchet MS"/>
                <a:cs typeface="Trebuchet MS"/>
              </a:rPr>
              <a:t>export the mural </a:t>
            </a:r>
            <a:r>
              <a:rPr sz="273" spc="15" dirty="0">
                <a:solidFill>
                  <a:schemeClr val="bg1"/>
                </a:solidFill>
                <a:latin typeface="Trebuchet MS"/>
                <a:cs typeface="Trebuchet MS"/>
              </a:rPr>
              <a:t>as </a:t>
            </a:r>
            <a:r>
              <a:rPr sz="273" spc="9" dirty="0">
                <a:solidFill>
                  <a:schemeClr val="bg1"/>
                </a:solidFill>
                <a:latin typeface="Trebuchet MS"/>
                <a:cs typeface="Trebuchet MS"/>
              </a:rPr>
              <a:t>an image </a:t>
            </a:r>
            <a:r>
              <a:rPr sz="273" spc="3" dirty="0">
                <a:solidFill>
                  <a:schemeClr val="bg1"/>
                </a:solidFill>
                <a:latin typeface="Trebuchet MS"/>
                <a:cs typeface="Trebuchet MS"/>
              </a:rPr>
              <a:t>or pdf </a:t>
            </a:r>
            <a:r>
              <a:rPr sz="273" spc="-79" dirty="0">
                <a:solidFill>
                  <a:schemeClr val="bg1"/>
                </a:solidFill>
                <a:latin typeface="Trebuchet MS"/>
                <a:cs typeface="Trebuchet MS"/>
              </a:rPr>
              <a:t> </a:t>
            </a:r>
            <a:r>
              <a:rPr sz="273" spc="-3" dirty="0">
                <a:solidFill>
                  <a:schemeClr val="bg1"/>
                </a:solidFill>
                <a:latin typeface="Trebuchet MS"/>
                <a:cs typeface="Trebuchet MS"/>
              </a:rPr>
              <a:t>to</a:t>
            </a:r>
            <a:r>
              <a:rPr sz="273" spc="-12" dirty="0">
                <a:solidFill>
                  <a:schemeClr val="bg1"/>
                </a:solidFill>
                <a:latin typeface="Trebuchet MS"/>
                <a:cs typeface="Trebuchet MS"/>
              </a:rPr>
              <a:t> </a:t>
            </a:r>
            <a:r>
              <a:rPr sz="273" spc="9" dirty="0">
                <a:solidFill>
                  <a:schemeClr val="bg1"/>
                </a:solidFill>
                <a:latin typeface="Trebuchet MS"/>
                <a:cs typeface="Trebuchet MS"/>
              </a:rPr>
              <a:t>share</a:t>
            </a:r>
            <a:r>
              <a:rPr sz="273" spc="-9" dirty="0">
                <a:solidFill>
                  <a:schemeClr val="bg1"/>
                </a:solidFill>
                <a:latin typeface="Trebuchet MS"/>
                <a:cs typeface="Trebuchet MS"/>
              </a:rPr>
              <a:t> </a:t>
            </a:r>
            <a:r>
              <a:rPr sz="273" spc="-6" dirty="0">
                <a:solidFill>
                  <a:schemeClr val="bg1"/>
                </a:solidFill>
                <a:latin typeface="Trebuchet MS"/>
                <a:cs typeface="Trebuchet MS"/>
              </a:rPr>
              <a:t>with</a:t>
            </a:r>
            <a:r>
              <a:rPr sz="273" spc="-12" dirty="0">
                <a:solidFill>
                  <a:schemeClr val="bg1"/>
                </a:solidFill>
                <a:latin typeface="Trebuchet MS"/>
                <a:cs typeface="Trebuchet MS"/>
              </a:rPr>
              <a:t> </a:t>
            </a:r>
            <a:r>
              <a:rPr sz="273" spc="9" dirty="0">
                <a:solidFill>
                  <a:schemeClr val="bg1"/>
                </a:solidFill>
                <a:latin typeface="Trebuchet MS"/>
                <a:cs typeface="Trebuchet MS"/>
              </a:rPr>
              <a:t>members</a:t>
            </a:r>
            <a:r>
              <a:rPr sz="273" spc="-9" dirty="0">
                <a:solidFill>
                  <a:schemeClr val="bg1"/>
                </a:solidFill>
                <a:latin typeface="Trebuchet MS"/>
                <a:cs typeface="Trebuchet MS"/>
              </a:rPr>
              <a:t> </a:t>
            </a:r>
            <a:r>
              <a:rPr sz="273" dirty="0">
                <a:solidFill>
                  <a:schemeClr val="bg1"/>
                </a:solidFill>
                <a:latin typeface="Trebuchet MS"/>
                <a:cs typeface="Trebuchet MS"/>
              </a:rPr>
              <a:t>of</a:t>
            </a:r>
            <a:r>
              <a:rPr sz="273" spc="-9" dirty="0">
                <a:solidFill>
                  <a:schemeClr val="bg1"/>
                </a:solidFill>
                <a:latin typeface="Trebuchet MS"/>
                <a:cs typeface="Trebuchet MS"/>
              </a:rPr>
              <a:t> </a:t>
            </a:r>
            <a:r>
              <a:rPr sz="273" spc="6" dirty="0">
                <a:solidFill>
                  <a:schemeClr val="bg1"/>
                </a:solidFill>
                <a:latin typeface="Trebuchet MS"/>
                <a:cs typeface="Trebuchet MS"/>
              </a:rPr>
              <a:t>your</a:t>
            </a:r>
            <a:r>
              <a:rPr sz="273" spc="-12" dirty="0">
                <a:solidFill>
                  <a:schemeClr val="bg1"/>
                </a:solidFill>
                <a:latin typeface="Trebuchet MS"/>
                <a:cs typeface="Trebuchet MS"/>
              </a:rPr>
              <a:t> </a:t>
            </a:r>
            <a:r>
              <a:rPr sz="273" spc="9" dirty="0">
                <a:solidFill>
                  <a:schemeClr val="bg1"/>
                </a:solidFill>
                <a:latin typeface="Trebuchet MS"/>
                <a:cs typeface="Trebuchet MS"/>
              </a:rPr>
              <a:t>company</a:t>
            </a:r>
            <a:r>
              <a:rPr sz="273" spc="-9" dirty="0">
                <a:solidFill>
                  <a:schemeClr val="bg1"/>
                </a:solidFill>
                <a:latin typeface="Trebuchet MS"/>
                <a:cs typeface="Trebuchet MS"/>
              </a:rPr>
              <a:t> </a:t>
            </a:r>
            <a:r>
              <a:rPr sz="273" spc="12" dirty="0">
                <a:solidFill>
                  <a:schemeClr val="bg1"/>
                </a:solidFill>
                <a:latin typeface="Trebuchet MS"/>
                <a:cs typeface="Trebuchet MS"/>
              </a:rPr>
              <a:t>who </a:t>
            </a:r>
            <a:r>
              <a:rPr sz="273" spc="-73" dirty="0">
                <a:solidFill>
                  <a:schemeClr val="bg1"/>
                </a:solidFill>
                <a:latin typeface="Trebuchet MS"/>
                <a:cs typeface="Trebuchet MS"/>
              </a:rPr>
              <a:t> </a:t>
            </a:r>
            <a:r>
              <a:rPr sz="273" dirty="0">
                <a:solidFill>
                  <a:schemeClr val="bg1"/>
                </a:solidFill>
                <a:latin typeface="Trebuchet MS"/>
                <a:cs typeface="Trebuchet MS"/>
              </a:rPr>
              <a:t>might</a:t>
            </a:r>
            <a:r>
              <a:rPr sz="273" spc="-9" dirty="0">
                <a:solidFill>
                  <a:schemeClr val="bg1"/>
                </a:solidFill>
                <a:latin typeface="Trebuchet MS"/>
                <a:cs typeface="Trebuchet MS"/>
              </a:rPr>
              <a:t> </a:t>
            </a:r>
            <a:r>
              <a:rPr sz="273" spc="-3" dirty="0">
                <a:solidFill>
                  <a:schemeClr val="bg1"/>
                </a:solidFill>
                <a:latin typeface="Trebuchet MS"/>
                <a:cs typeface="Trebuchet MS"/>
              </a:rPr>
              <a:t>find</a:t>
            </a:r>
            <a:r>
              <a:rPr sz="273" spc="-9" dirty="0">
                <a:solidFill>
                  <a:schemeClr val="bg1"/>
                </a:solidFill>
                <a:latin typeface="Trebuchet MS"/>
                <a:cs typeface="Trebuchet MS"/>
              </a:rPr>
              <a:t> </a:t>
            </a:r>
            <a:r>
              <a:rPr sz="273" spc="-18" dirty="0">
                <a:solidFill>
                  <a:schemeClr val="bg1"/>
                </a:solidFill>
                <a:latin typeface="Trebuchet MS"/>
                <a:cs typeface="Trebuchet MS"/>
              </a:rPr>
              <a:t>it</a:t>
            </a:r>
            <a:r>
              <a:rPr sz="273" spc="-9" dirty="0">
                <a:solidFill>
                  <a:schemeClr val="bg1"/>
                </a:solidFill>
                <a:latin typeface="Trebuchet MS"/>
                <a:cs typeface="Trebuchet MS"/>
              </a:rPr>
              <a:t> </a:t>
            </a:r>
            <a:r>
              <a:rPr sz="273" spc="-6" dirty="0">
                <a:solidFill>
                  <a:schemeClr val="bg1"/>
                </a:solidFill>
                <a:latin typeface="Trebuchet MS"/>
                <a:cs typeface="Trebuchet MS"/>
              </a:rPr>
              <a:t>helpful.</a:t>
            </a:r>
            <a:endParaRPr sz="273">
              <a:solidFill>
                <a:schemeClr val="bg1"/>
              </a:solidFill>
              <a:latin typeface="Trebuchet MS"/>
              <a:cs typeface="Trebuchet MS"/>
            </a:endParaRPr>
          </a:p>
        </p:txBody>
      </p:sp>
      <p:grpSp>
        <p:nvGrpSpPr>
          <p:cNvPr id="156" name="object 156"/>
          <p:cNvGrpSpPr/>
          <p:nvPr/>
        </p:nvGrpSpPr>
        <p:grpSpPr>
          <a:xfrm>
            <a:off x="11082217" y="1660211"/>
            <a:ext cx="919599" cy="1874241"/>
            <a:chOff x="18264105" y="391691"/>
            <a:chExt cx="1516380" cy="3090545"/>
          </a:xfrm>
        </p:grpSpPr>
        <p:pic>
          <p:nvPicPr>
            <p:cNvPr id="157" name="object 157"/>
            <p:cNvPicPr/>
            <p:nvPr/>
          </p:nvPicPr>
          <p:blipFill>
            <a:blip r:embed="rId8" cstate="print"/>
            <a:stretch>
              <a:fillRect/>
            </a:stretch>
          </p:blipFill>
          <p:spPr>
            <a:xfrm>
              <a:off x="18264105" y="391691"/>
              <a:ext cx="101502" cy="101502"/>
            </a:xfrm>
            <a:prstGeom prst="rect">
              <a:avLst/>
            </a:prstGeom>
          </p:spPr>
        </p:pic>
        <p:sp>
          <p:nvSpPr>
            <p:cNvPr id="158" name="object 158"/>
            <p:cNvSpPr/>
            <p:nvPr/>
          </p:nvSpPr>
          <p:spPr>
            <a:xfrm>
              <a:off x="18272969" y="2127598"/>
              <a:ext cx="1507490" cy="13970"/>
            </a:xfrm>
            <a:custGeom>
              <a:avLst/>
              <a:gdLst/>
              <a:ahLst/>
              <a:cxnLst/>
              <a:rect l="l" t="t" r="r" b="b"/>
              <a:pathLst>
                <a:path w="1507490" h="13969">
                  <a:moveTo>
                    <a:pt x="0" y="0"/>
                  </a:moveTo>
                  <a:lnTo>
                    <a:pt x="1506888" y="0"/>
                  </a:lnTo>
                  <a:lnTo>
                    <a:pt x="1506888"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pic>
          <p:nvPicPr>
            <p:cNvPr id="159" name="object 159"/>
            <p:cNvPicPr/>
            <p:nvPr/>
          </p:nvPicPr>
          <p:blipFill>
            <a:blip r:embed="rId18" cstate="print"/>
            <a:stretch>
              <a:fillRect/>
            </a:stretch>
          </p:blipFill>
          <p:spPr>
            <a:xfrm>
              <a:off x="18284927" y="3224642"/>
              <a:ext cx="253575" cy="253575"/>
            </a:xfrm>
            <a:prstGeom prst="rect">
              <a:avLst/>
            </a:prstGeom>
          </p:spPr>
        </p:pic>
        <p:sp>
          <p:nvSpPr>
            <p:cNvPr id="160" name="object 160"/>
            <p:cNvSpPr/>
            <p:nvPr/>
          </p:nvSpPr>
          <p:spPr>
            <a:xfrm>
              <a:off x="18284927" y="3224642"/>
              <a:ext cx="254000" cy="254000"/>
            </a:xfrm>
            <a:custGeom>
              <a:avLst/>
              <a:gdLst/>
              <a:ahLst/>
              <a:cxnLst/>
              <a:rect l="l" t="t" r="r" b="b"/>
              <a:pathLst>
                <a:path w="254000" h="254000">
                  <a:moveTo>
                    <a:pt x="0" y="126787"/>
                  </a:moveTo>
                  <a:lnTo>
                    <a:pt x="9963" y="77436"/>
                  </a:lnTo>
                  <a:lnTo>
                    <a:pt x="37135" y="37135"/>
                  </a:lnTo>
                  <a:lnTo>
                    <a:pt x="77436" y="9963"/>
                  </a:lnTo>
                  <a:lnTo>
                    <a:pt x="126787" y="0"/>
                  </a:lnTo>
                  <a:lnTo>
                    <a:pt x="176138" y="9963"/>
                  </a:lnTo>
                  <a:lnTo>
                    <a:pt x="216439" y="37135"/>
                  </a:lnTo>
                  <a:lnTo>
                    <a:pt x="243611" y="77436"/>
                  </a:lnTo>
                  <a:lnTo>
                    <a:pt x="253575" y="126787"/>
                  </a:lnTo>
                  <a:lnTo>
                    <a:pt x="243611" y="176138"/>
                  </a:lnTo>
                  <a:lnTo>
                    <a:pt x="216439" y="216439"/>
                  </a:lnTo>
                  <a:lnTo>
                    <a:pt x="176138" y="243611"/>
                  </a:lnTo>
                  <a:lnTo>
                    <a:pt x="126787" y="253575"/>
                  </a:lnTo>
                  <a:lnTo>
                    <a:pt x="77436" y="243611"/>
                  </a:lnTo>
                  <a:lnTo>
                    <a:pt x="37135" y="216439"/>
                  </a:lnTo>
                  <a:lnTo>
                    <a:pt x="9963" y="176138"/>
                  </a:lnTo>
                  <a:lnTo>
                    <a:pt x="0" y="126787"/>
                  </a:lnTo>
                  <a:close/>
                </a:path>
              </a:pathLst>
            </a:custGeom>
            <a:ln w="7568">
              <a:solidFill>
                <a:srgbClr val="EFA7D7"/>
              </a:solidFill>
            </a:ln>
          </p:spPr>
          <p:txBody>
            <a:bodyPr wrap="square" lIns="0" tIns="0" rIns="0" bIns="0" rtlCol="0"/>
            <a:lstStyle/>
            <a:p>
              <a:endParaRPr sz="1092">
                <a:solidFill>
                  <a:schemeClr val="bg1"/>
                </a:solidFill>
              </a:endParaRPr>
            </a:p>
          </p:txBody>
        </p:sp>
        <p:pic>
          <p:nvPicPr>
            <p:cNvPr id="161" name="object 161"/>
            <p:cNvPicPr/>
            <p:nvPr/>
          </p:nvPicPr>
          <p:blipFill>
            <a:blip r:embed="rId19" cstate="print"/>
            <a:stretch>
              <a:fillRect/>
            </a:stretch>
          </p:blipFill>
          <p:spPr>
            <a:xfrm>
              <a:off x="18279995" y="2405104"/>
              <a:ext cx="253575" cy="253575"/>
            </a:xfrm>
            <a:prstGeom prst="rect">
              <a:avLst/>
            </a:prstGeom>
          </p:spPr>
        </p:pic>
        <p:sp>
          <p:nvSpPr>
            <p:cNvPr id="162" name="object 162"/>
            <p:cNvSpPr/>
            <p:nvPr/>
          </p:nvSpPr>
          <p:spPr>
            <a:xfrm>
              <a:off x="18279995" y="2405104"/>
              <a:ext cx="254000" cy="254000"/>
            </a:xfrm>
            <a:custGeom>
              <a:avLst/>
              <a:gdLst/>
              <a:ahLst/>
              <a:cxnLst/>
              <a:rect l="l" t="t" r="r" b="b"/>
              <a:pathLst>
                <a:path w="254000" h="254000">
                  <a:moveTo>
                    <a:pt x="0" y="126787"/>
                  </a:moveTo>
                  <a:lnTo>
                    <a:pt x="9963" y="77436"/>
                  </a:lnTo>
                  <a:lnTo>
                    <a:pt x="37135" y="37135"/>
                  </a:lnTo>
                  <a:lnTo>
                    <a:pt x="77436" y="9963"/>
                  </a:lnTo>
                  <a:lnTo>
                    <a:pt x="126787" y="0"/>
                  </a:lnTo>
                  <a:lnTo>
                    <a:pt x="176138" y="9963"/>
                  </a:lnTo>
                  <a:lnTo>
                    <a:pt x="216439" y="37135"/>
                  </a:lnTo>
                  <a:lnTo>
                    <a:pt x="243611" y="77436"/>
                  </a:lnTo>
                  <a:lnTo>
                    <a:pt x="253575" y="126787"/>
                  </a:lnTo>
                  <a:lnTo>
                    <a:pt x="243611" y="176138"/>
                  </a:lnTo>
                  <a:lnTo>
                    <a:pt x="216439" y="216439"/>
                  </a:lnTo>
                  <a:lnTo>
                    <a:pt x="176138" y="243611"/>
                  </a:lnTo>
                  <a:lnTo>
                    <a:pt x="126787" y="253575"/>
                  </a:lnTo>
                  <a:lnTo>
                    <a:pt x="77436" y="243611"/>
                  </a:lnTo>
                  <a:lnTo>
                    <a:pt x="37135" y="216439"/>
                  </a:lnTo>
                  <a:lnTo>
                    <a:pt x="9963" y="176138"/>
                  </a:lnTo>
                  <a:lnTo>
                    <a:pt x="0" y="126787"/>
                  </a:lnTo>
                  <a:close/>
                </a:path>
              </a:pathLst>
            </a:custGeom>
            <a:ln w="7568">
              <a:solidFill>
                <a:srgbClr val="EFA7D7"/>
              </a:solidFill>
            </a:ln>
          </p:spPr>
          <p:txBody>
            <a:bodyPr wrap="square" lIns="0" tIns="0" rIns="0" bIns="0" rtlCol="0"/>
            <a:lstStyle/>
            <a:p>
              <a:endParaRPr sz="1092">
                <a:solidFill>
                  <a:schemeClr val="bg1"/>
                </a:solidFill>
              </a:endParaRPr>
            </a:p>
          </p:txBody>
        </p:sp>
        <p:pic>
          <p:nvPicPr>
            <p:cNvPr id="163" name="object 163"/>
            <p:cNvPicPr/>
            <p:nvPr/>
          </p:nvPicPr>
          <p:blipFill>
            <a:blip r:embed="rId20" cstate="print"/>
            <a:stretch>
              <a:fillRect/>
            </a:stretch>
          </p:blipFill>
          <p:spPr>
            <a:xfrm>
              <a:off x="18281143" y="2805434"/>
              <a:ext cx="261143" cy="261143"/>
            </a:xfrm>
            <a:prstGeom prst="rect">
              <a:avLst/>
            </a:prstGeom>
          </p:spPr>
        </p:pic>
        <p:pic>
          <p:nvPicPr>
            <p:cNvPr id="164" name="object 164"/>
            <p:cNvPicPr/>
            <p:nvPr/>
          </p:nvPicPr>
          <p:blipFill>
            <a:blip r:embed="rId21" cstate="print"/>
            <a:stretch>
              <a:fillRect/>
            </a:stretch>
          </p:blipFill>
          <p:spPr>
            <a:xfrm>
              <a:off x="18328310" y="2476671"/>
              <a:ext cx="156942" cy="110441"/>
            </a:xfrm>
            <a:prstGeom prst="rect">
              <a:avLst/>
            </a:prstGeom>
          </p:spPr>
        </p:pic>
        <p:sp>
          <p:nvSpPr>
            <p:cNvPr id="165" name="object 165"/>
            <p:cNvSpPr/>
            <p:nvPr/>
          </p:nvSpPr>
          <p:spPr>
            <a:xfrm>
              <a:off x="18284577" y="1511792"/>
              <a:ext cx="68580" cy="68580"/>
            </a:xfrm>
            <a:custGeom>
              <a:avLst/>
              <a:gdLst/>
              <a:ahLst/>
              <a:cxnLst/>
              <a:rect l="l" t="t" r="r" b="b"/>
              <a:pathLst>
                <a:path w="68580" h="68580">
                  <a:moveTo>
                    <a:pt x="0" y="0"/>
                  </a:moveTo>
                  <a:lnTo>
                    <a:pt x="68523" y="0"/>
                  </a:lnTo>
                  <a:lnTo>
                    <a:pt x="68523" y="68523"/>
                  </a:lnTo>
                  <a:lnTo>
                    <a:pt x="0" y="68523"/>
                  </a:lnTo>
                  <a:lnTo>
                    <a:pt x="0" y="0"/>
                  </a:lnTo>
                  <a:close/>
                </a:path>
              </a:pathLst>
            </a:custGeom>
            <a:ln w="5405">
              <a:solidFill>
                <a:srgbClr val="EFA7D7"/>
              </a:solidFill>
            </a:ln>
          </p:spPr>
          <p:txBody>
            <a:bodyPr wrap="square" lIns="0" tIns="0" rIns="0" bIns="0" rtlCol="0"/>
            <a:lstStyle/>
            <a:p>
              <a:endParaRPr sz="1092">
                <a:solidFill>
                  <a:schemeClr val="bg1"/>
                </a:solidFill>
              </a:endParaRPr>
            </a:p>
          </p:txBody>
        </p:sp>
      </p:grpSp>
      <p:sp>
        <p:nvSpPr>
          <p:cNvPr id="166" name="object 166"/>
          <p:cNvSpPr txBox="1"/>
          <p:nvPr/>
        </p:nvSpPr>
        <p:spPr>
          <a:xfrm>
            <a:off x="11082664" y="2217597"/>
            <a:ext cx="271874" cy="55171"/>
          </a:xfrm>
          <a:prstGeom prst="rect">
            <a:avLst/>
          </a:prstGeom>
        </p:spPr>
        <p:txBody>
          <a:bodyPr vert="horz" wrap="square" lIns="0" tIns="8472" rIns="0" bIns="0" rtlCol="0">
            <a:spAutoFit/>
          </a:bodyPr>
          <a:lstStyle/>
          <a:p>
            <a:pPr marL="7701">
              <a:spcBef>
                <a:spcPts val="67"/>
              </a:spcBef>
            </a:pPr>
            <a:r>
              <a:rPr sz="303" b="1" dirty="0">
                <a:solidFill>
                  <a:schemeClr val="bg1"/>
                </a:solidFill>
                <a:latin typeface="Trebuchet MS"/>
                <a:cs typeface="Trebuchet MS"/>
              </a:rPr>
              <a:t>Quick</a:t>
            </a:r>
            <a:r>
              <a:rPr sz="303" b="1" spc="-15" dirty="0">
                <a:solidFill>
                  <a:schemeClr val="bg1"/>
                </a:solidFill>
                <a:latin typeface="Trebuchet MS"/>
                <a:cs typeface="Trebuchet MS"/>
              </a:rPr>
              <a:t> </a:t>
            </a:r>
            <a:r>
              <a:rPr sz="303" b="1" dirty="0">
                <a:solidFill>
                  <a:schemeClr val="bg1"/>
                </a:solidFill>
                <a:latin typeface="Trebuchet MS"/>
                <a:cs typeface="Trebuchet MS"/>
              </a:rPr>
              <a:t>add-ons</a:t>
            </a:r>
            <a:endParaRPr sz="303">
              <a:solidFill>
                <a:schemeClr val="bg1"/>
              </a:solidFill>
              <a:latin typeface="Trebuchet MS"/>
              <a:cs typeface="Trebuchet MS"/>
            </a:endParaRPr>
          </a:p>
        </p:txBody>
      </p:sp>
      <p:sp>
        <p:nvSpPr>
          <p:cNvPr id="167" name="object 167"/>
          <p:cNvSpPr txBox="1"/>
          <p:nvPr/>
        </p:nvSpPr>
        <p:spPr>
          <a:xfrm>
            <a:off x="11082874" y="2769447"/>
            <a:ext cx="395489" cy="55171"/>
          </a:xfrm>
          <a:prstGeom prst="rect">
            <a:avLst/>
          </a:prstGeom>
        </p:spPr>
        <p:txBody>
          <a:bodyPr vert="horz" wrap="square" lIns="0" tIns="8472" rIns="0" bIns="0" rtlCol="0">
            <a:spAutoFit/>
          </a:bodyPr>
          <a:lstStyle/>
          <a:p>
            <a:pPr marL="7701">
              <a:spcBef>
                <a:spcPts val="67"/>
              </a:spcBef>
            </a:pPr>
            <a:r>
              <a:rPr sz="303" b="1" dirty="0">
                <a:solidFill>
                  <a:schemeClr val="bg1"/>
                </a:solidFill>
                <a:latin typeface="Trebuchet MS"/>
                <a:cs typeface="Trebuchet MS"/>
              </a:rPr>
              <a:t>K</a:t>
            </a:r>
            <a:r>
              <a:rPr sz="303" b="1" spc="-3" dirty="0">
                <a:solidFill>
                  <a:schemeClr val="bg1"/>
                </a:solidFill>
                <a:latin typeface="Trebuchet MS"/>
                <a:cs typeface="Trebuchet MS"/>
              </a:rPr>
              <a:t>eep</a:t>
            </a:r>
            <a:r>
              <a:rPr sz="303" b="1" spc="-15" dirty="0">
                <a:solidFill>
                  <a:schemeClr val="bg1"/>
                </a:solidFill>
                <a:latin typeface="Trebuchet MS"/>
                <a:cs typeface="Trebuchet MS"/>
              </a:rPr>
              <a:t> </a:t>
            </a:r>
            <a:r>
              <a:rPr sz="303" b="1" spc="3" dirty="0">
                <a:solidFill>
                  <a:schemeClr val="bg1"/>
                </a:solidFill>
                <a:latin typeface="Trebuchet MS"/>
                <a:cs typeface="Trebuchet MS"/>
              </a:rPr>
              <a:t>moving</a:t>
            </a:r>
            <a:r>
              <a:rPr sz="303" b="1" spc="-15" dirty="0">
                <a:solidFill>
                  <a:schemeClr val="bg1"/>
                </a:solidFill>
                <a:latin typeface="Trebuchet MS"/>
                <a:cs typeface="Trebuchet MS"/>
              </a:rPr>
              <a:t> </a:t>
            </a:r>
            <a:r>
              <a:rPr sz="303" b="1" spc="-6" dirty="0">
                <a:solidFill>
                  <a:schemeClr val="bg1"/>
                </a:solidFill>
                <a:latin typeface="Trebuchet MS"/>
                <a:cs typeface="Trebuchet MS"/>
              </a:rPr>
              <a:t>forward</a:t>
            </a:r>
            <a:endParaRPr sz="303">
              <a:solidFill>
                <a:schemeClr val="bg1"/>
              </a:solidFill>
              <a:latin typeface="Trebuchet MS"/>
              <a:cs typeface="Trebuchet MS"/>
            </a:endParaRPr>
          </a:p>
        </p:txBody>
      </p:sp>
      <p:graphicFrame>
        <p:nvGraphicFramePr>
          <p:cNvPr id="168" name="object 168"/>
          <p:cNvGraphicFramePr>
            <a:graphicFrameLocks noGrp="1"/>
          </p:cNvGraphicFramePr>
          <p:nvPr>
            <p:extLst>
              <p:ext uri="{D42A27DB-BD31-4B8C-83A1-F6EECF244321}">
                <p14:modId xmlns:p14="http://schemas.microsoft.com/office/powerpoint/2010/main" val="2501231576"/>
              </p:ext>
            </p:extLst>
          </p:nvPr>
        </p:nvGraphicFramePr>
        <p:xfrm>
          <a:off x="11133229" y="3416405"/>
          <a:ext cx="74322" cy="74323"/>
        </p:xfrm>
        <a:graphic>
          <a:graphicData uri="http://schemas.openxmlformats.org/drawingml/2006/table">
            <a:tbl>
              <a:tblPr firstRow="1" bandRow="1">
                <a:tableStyleId>{2D5ABB26-0587-4C30-8999-92F81FD0307C}</a:tableStyleId>
              </a:tblPr>
              <a:tblGrid>
                <a:gridCol w="33118">
                  <a:extLst>
                    <a:ext uri="{9D8B030D-6E8A-4147-A177-3AD203B41FA5}">
                      <a16:colId xmlns:a16="http://schemas.microsoft.com/office/drawing/2014/main" val="20000"/>
                    </a:ext>
                  </a:extLst>
                </a:gridCol>
                <a:gridCol w="41204">
                  <a:extLst>
                    <a:ext uri="{9D8B030D-6E8A-4147-A177-3AD203B41FA5}">
                      <a16:colId xmlns:a16="http://schemas.microsoft.com/office/drawing/2014/main" val="20001"/>
                    </a:ext>
                  </a:extLst>
                </a:gridCol>
              </a:tblGrid>
              <a:tr h="36969">
                <a:tc>
                  <a:txBody>
                    <a:bodyPr/>
                    <a:lstStyle/>
                    <a:p>
                      <a:pPr>
                        <a:lnSpc>
                          <a:spcPct val="100000"/>
                        </a:lnSpc>
                      </a:pPr>
                      <a:endParaRPr sz="100">
                        <a:latin typeface="Times New Roman"/>
                        <a:cs typeface="Times New Roman"/>
                      </a:endParaRPr>
                    </a:p>
                  </a:txBody>
                  <a:tcPr marL="0" marR="0" marT="0" marB="0">
                    <a:lnL w="6350">
                      <a:solidFill>
                        <a:srgbClr val="4EA8DE"/>
                      </a:solidFill>
                      <a:prstDash val="solid"/>
                    </a:lnL>
                    <a:lnR w="6350">
                      <a:solidFill>
                        <a:srgbClr val="4EA8DE"/>
                      </a:solidFill>
                      <a:prstDash val="solid"/>
                    </a:lnR>
                    <a:lnT w="6350">
                      <a:solidFill>
                        <a:srgbClr val="4EA8DE"/>
                      </a:solidFill>
                      <a:prstDash val="solid"/>
                    </a:lnT>
                    <a:lnB w="6350">
                      <a:solidFill>
                        <a:srgbClr val="4EA8DE"/>
                      </a:solidFill>
                      <a:prstDash val="solid"/>
                    </a:lnB>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4EA8DE"/>
                      </a:solidFill>
                      <a:prstDash val="solid"/>
                    </a:lnL>
                    <a:lnR w="6350">
                      <a:solidFill>
                        <a:srgbClr val="4EA8DE"/>
                      </a:solidFill>
                      <a:prstDash val="solid"/>
                    </a:lnR>
                    <a:lnT w="6350">
                      <a:solidFill>
                        <a:srgbClr val="4EA8DE"/>
                      </a:solidFill>
                      <a:prstDash val="solid"/>
                    </a:lnT>
                    <a:lnB w="6350">
                      <a:solidFill>
                        <a:srgbClr val="4EA8DE"/>
                      </a:solidFill>
                      <a:prstDash val="solid"/>
                    </a:lnB>
                    <a:solidFill>
                      <a:srgbClr val="FFFFFF"/>
                    </a:solidFill>
                  </a:tcPr>
                </a:tc>
                <a:extLst>
                  <a:ext uri="{0D108BD9-81ED-4DB2-BD59-A6C34878D82A}">
                    <a16:rowId xmlns:a16="http://schemas.microsoft.com/office/drawing/2014/main" val="10000"/>
                  </a:ext>
                </a:extLst>
              </a:tr>
              <a:tr h="37354">
                <a:tc>
                  <a:txBody>
                    <a:bodyPr/>
                    <a:lstStyle/>
                    <a:p>
                      <a:pPr>
                        <a:lnSpc>
                          <a:spcPct val="100000"/>
                        </a:lnSpc>
                      </a:pPr>
                      <a:endParaRPr sz="100">
                        <a:latin typeface="Times New Roman"/>
                        <a:cs typeface="Times New Roman"/>
                      </a:endParaRPr>
                    </a:p>
                  </a:txBody>
                  <a:tcPr marL="0" marR="0" marT="0" marB="0">
                    <a:lnL w="6350">
                      <a:solidFill>
                        <a:srgbClr val="4EA8DE"/>
                      </a:solidFill>
                      <a:prstDash val="solid"/>
                    </a:lnL>
                    <a:lnR w="6350">
                      <a:solidFill>
                        <a:srgbClr val="4EA8DE"/>
                      </a:solidFill>
                      <a:prstDash val="solid"/>
                    </a:lnR>
                    <a:lnT w="6350">
                      <a:solidFill>
                        <a:srgbClr val="4EA8DE"/>
                      </a:solidFill>
                      <a:prstDash val="solid"/>
                    </a:lnT>
                    <a:lnB w="6350">
                      <a:solidFill>
                        <a:srgbClr val="4EA8DE"/>
                      </a:solidFill>
                      <a:prstDash val="solid"/>
                    </a:lnB>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4EA8DE"/>
                      </a:solidFill>
                      <a:prstDash val="solid"/>
                    </a:lnL>
                    <a:lnR w="6350">
                      <a:solidFill>
                        <a:srgbClr val="4EA8DE"/>
                      </a:solidFill>
                      <a:prstDash val="solid"/>
                    </a:lnR>
                    <a:lnT w="6350">
                      <a:solidFill>
                        <a:srgbClr val="4EA8DE"/>
                      </a:solidFill>
                      <a:prstDash val="solid"/>
                    </a:lnT>
                    <a:lnB w="6350">
                      <a:solidFill>
                        <a:srgbClr val="4EA8DE"/>
                      </a:solidFill>
                      <a:prstDash val="solid"/>
                    </a:lnB>
                    <a:solidFill>
                      <a:srgbClr val="FFFFFF"/>
                    </a:solidFill>
                  </a:tcPr>
                </a:tc>
                <a:extLst>
                  <a:ext uri="{0D108BD9-81ED-4DB2-BD59-A6C34878D82A}">
                    <a16:rowId xmlns:a16="http://schemas.microsoft.com/office/drawing/2014/main" val="10001"/>
                  </a:ext>
                </a:extLst>
              </a:tr>
            </a:tbl>
          </a:graphicData>
        </a:graphic>
      </p:graphicFrame>
      <p:sp>
        <p:nvSpPr>
          <p:cNvPr id="169" name="object 169"/>
          <p:cNvSpPr txBox="1"/>
          <p:nvPr/>
        </p:nvSpPr>
        <p:spPr>
          <a:xfrm>
            <a:off x="11085582" y="2329737"/>
            <a:ext cx="834493" cy="113856"/>
          </a:xfrm>
          <a:prstGeom prst="rect">
            <a:avLst/>
          </a:prstGeom>
        </p:spPr>
        <p:txBody>
          <a:bodyPr vert="horz" wrap="square" lIns="0" tIns="10012" rIns="0" bIns="0" rtlCol="0">
            <a:spAutoFit/>
          </a:bodyPr>
          <a:lstStyle/>
          <a:p>
            <a:pPr marL="23104">
              <a:lnSpc>
                <a:spcPts val="255"/>
              </a:lnSpc>
              <a:spcBef>
                <a:spcPts val="79"/>
              </a:spcBef>
            </a:pPr>
            <a:r>
              <a:rPr sz="152" b="1" spc="9" dirty="0">
                <a:solidFill>
                  <a:schemeClr val="bg1"/>
                </a:solidFill>
                <a:latin typeface="Trebuchet MS"/>
                <a:cs typeface="Trebuchet MS"/>
              </a:rPr>
              <a:t>A       </a:t>
            </a:r>
            <a:r>
              <a:rPr sz="152" b="1" spc="18" dirty="0">
                <a:solidFill>
                  <a:schemeClr val="bg1"/>
                </a:solidFill>
                <a:latin typeface="Trebuchet MS"/>
                <a:cs typeface="Trebuchet MS"/>
              </a:rPr>
              <a:t> </a:t>
            </a:r>
            <a:r>
              <a:rPr sz="318" b="1" spc="13" baseline="15873" dirty="0">
                <a:solidFill>
                  <a:schemeClr val="bg1"/>
                </a:solidFill>
                <a:latin typeface="Trebuchet MS"/>
                <a:cs typeface="Trebuchet MS"/>
              </a:rPr>
              <a:t>Share</a:t>
            </a:r>
            <a:r>
              <a:rPr sz="318" b="1" spc="-9" baseline="15873" dirty="0">
                <a:solidFill>
                  <a:schemeClr val="bg1"/>
                </a:solidFill>
                <a:latin typeface="Trebuchet MS"/>
                <a:cs typeface="Trebuchet MS"/>
              </a:rPr>
              <a:t> </a:t>
            </a:r>
            <a:r>
              <a:rPr sz="318" b="1" baseline="15873" dirty="0">
                <a:solidFill>
                  <a:schemeClr val="bg1"/>
                </a:solidFill>
                <a:latin typeface="Trebuchet MS"/>
                <a:cs typeface="Trebuchet MS"/>
              </a:rPr>
              <a:t>the</a:t>
            </a:r>
            <a:r>
              <a:rPr sz="318" b="1" spc="-9" baseline="15873" dirty="0">
                <a:solidFill>
                  <a:schemeClr val="bg1"/>
                </a:solidFill>
                <a:latin typeface="Trebuchet MS"/>
                <a:cs typeface="Trebuchet MS"/>
              </a:rPr>
              <a:t> </a:t>
            </a:r>
            <a:r>
              <a:rPr sz="318" b="1" spc="4" baseline="15873" dirty="0">
                <a:solidFill>
                  <a:schemeClr val="bg1"/>
                </a:solidFill>
                <a:latin typeface="Trebuchet MS"/>
                <a:cs typeface="Trebuchet MS"/>
              </a:rPr>
              <a:t>mural</a:t>
            </a:r>
            <a:endParaRPr sz="318" baseline="15873">
              <a:solidFill>
                <a:schemeClr val="bg1"/>
              </a:solidFill>
              <a:latin typeface="Trebuchet MS"/>
              <a:cs typeface="Trebuchet MS"/>
            </a:endParaRPr>
          </a:p>
          <a:p>
            <a:pPr marL="85484"/>
            <a:r>
              <a:rPr sz="212" b="1" spc="9" dirty="0">
                <a:solidFill>
                  <a:schemeClr val="bg1"/>
                </a:solidFill>
                <a:latin typeface="Trebuchet MS"/>
                <a:cs typeface="Trebuchet MS"/>
              </a:rPr>
              <a:t>Share</a:t>
            </a:r>
            <a:r>
              <a:rPr sz="212" b="1" spc="-6" dirty="0">
                <a:solidFill>
                  <a:schemeClr val="bg1"/>
                </a:solidFill>
                <a:latin typeface="Trebuchet MS"/>
                <a:cs typeface="Trebuchet MS"/>
              </a:rPr>
              <a:t> </a:t>
            </a:r>
            <a:r>
              <a:rPr sz="212" b="1" spc="12" dirty="0">
                <a:solidFill>
                  <a:schemeClr val="bg1"/>
                </a:solidFill>
                <a:latin typeface="Trebuchet MS"/>
                <a:cs typeface="Trebuchet MS"/>
              </a:rPr>
              <a:t>a</a:t>
            </a:r>
            <a:r>
              <a:rPr sz="212" b="1" spc="-6" dirty="0">
                <a:solidFill>
                  <a:schemeClr val="bg1"/>
                </a:solidFill>
                <a:latin typeface="Trebuchet MS"/>
                <a:cs typeface="Trebuchet MS"/>
              </a:rPr>
              <a:t> </a:t>
            </a:r>
            <a:r>
              <a:rPr sz="212" b="1" spc="3" dirty="0">
                <a:solidFill>
                  <a:schemeClr val="bg1"/>
                </a:solidFill>
                <a:latin typeface="Trebuchet MS"/>
                <a:cs typeface="Trebuchet MS"/>
              </a:rPr>
              <a:t>view</a:t>
            </a:r>
            <a:r>
              <a:rPr sz="212" b="1" spc="-3" dirty="0">
                <a:solidFill>
                  <a:schemeClr val="bg1"/>
                </a:solidFill>
                <a:latin typeface="Trebuchet MS"/>
                <a:cs typeface="Trebuchet MS"/>
              </a:rPr>
              <a:t> </a:t>
            </a:r>
            <a:r>
              <a:rPr sz="212" b="1" dirty="0">
                <a:solidFill>
                  <a:schemeClr val="bg1"/>
                </a:solidFill>
                <a:latin typeface="Trebuchet MS"/>
                <a:cs typeface="Trebuchet MS"/>
              </a:rPr>
              <a:t>link</a:t>
            </a:r>
            <a:r>
              <a:rPr sz="212" b="1" spc="-6" dirty="0">
                <a:solidFill>
                  <a:schemeClr val="bg1"/>
                </a:solidFill>
                <a:latin typeface="Trebuchet MS"/>
                <a:cs typeface="Trebuchet MS"/>
              </a:rPr>
              <a:t> </a:t>
            </a:r>
            <a:r>
              <a:rPr sz="212" dirty="0">
                <a:solidFill>
                  <a:schemeClr val="bg1"/>
                </a:solidFill>
                <a:latin typeface="Trebuchet MS"/>
                <a:cs typeface="Trebuchet MS"/>
              </a:rPr>
              <a:t>to</a:t>
            </a:r>
            <a:r>
              <a:rPr sz="212" spc="-6" dirty="0">
                <a:solidFill>
                  <a:schemeClr val="bg1"/>
                </a:solidFill>
                <a:latin typeface="Trebuchet MS"/>
                <a:cs typeface="Trebuchet MS"/>
              </a:rPr>
              <a:t> </a:t>
            </a:r>
            <a:r>
              <a:rPr sz="212" spc="3" dirty="0">
                <a:solidFill>
                  <a:schemeClr val="bg1"/>
                </a:solidFill>
                <a:latin typeface="Trebuchet MS"/>
                <a:cs typeface="Trebuchet MS"/>
              </a:rPr>
              <a:t>the</a:t>
            </a:r>
            <a:r>
              <a:rPr sz="212" spc="-3" dirty="0">
                <a:solidFill>
                  <a:schemeClr val="bg1"/>
                </a:solidFill>
                <a:latin typeface="Trebuchet MS"/>
                <a:cs typeface="Trebuchet MS"/>
              </a:rPr>
              <a:t> </a:t>
            </a:r>
            <a:r>
              <a:rPr sz="212" spc="3" dirty="0">
                <a:solidFill>
                  <a:schemeClr val="bg1"/>
                </a:solidFill>
                <a:latin typeface="Trebuchet MS"/>
                <a:cs typeface="Trebuchet MS"/>
              </a:rPr>
              <a:t>mural</a:t>
            </a:r>
            <a:r>
              <a:rPr sz="212" spc="-6" dirty="0">
                <a:solidFill>
                  <a:schemeClr val="bg1"/>
                </a:solidFill>
                <a:latin typeface="Trebuchet MS"/>
                <a:cs typeface="Trebuchet MS"/>
              </a:rPr>
              <a:t> </a:t>
            </a:r>
            <a:r>
              <a:rPr sz="212" spc="-3" dirty="0">
                <a:solidFill>
                  <a:schemeClr val="bg1"/>
                </a:solidFill>
                <a:latin typeface="Trebuchet MS"/>
                <a:cs typeface="Trebuchet MS"/>
              </a:rPr>
              <a:t>with</a:t>
            </a:r>
            <a:r>
              <a:rPr sz="212" spc="-6" dirty="0">
                <a:solidFill>
                  <a:schemeClr val="bg1"/>
                </a:solidFill>
                <a:latin typeface="Trebuchet MS"/>
                <a:cs typeface="Trebuchet MS"/>
              </a:rPr>
              <a:t> </a:t>
            </a:r>
            <a:r>
              <a:rPr sz="212" spc="6" dirty="0">
                <a:solidFill>
                  <a:schemeClr val="bg1"/>
                </a:solidFill>
                <a:latin typeface="Trebuchet MS"/>
                <a:cs typeface="Trebuchet MS"/>
              </a:rPr>
              <a:t>stakeholders</a:t>
            </a:r>
            <a:r>
              <a:rPr sz="212" spc="-3" dirty="0">
                <a:solidFill>
                  <a:schemeClr val="bg1"/>
                </a:solidFill>
                <a:latin typeface="Trebuchet MS"/>
                <a:cs typeface="Trebuchet MS"/>
              </a:rPr>
              <a:t> </a:t>
            </a:r>
            <a:r>
              <a:rPr sz="212" dirty="0">
                <a:solidFill>
                  <a:schemeClr val="bg1"/>
                </a:solidFill>
                <a:latin typeface="Trebuchet MS"/>
                <a:cs typeface="Trebuchet MS"/>
              </a:rPr>
              <a:t>to</a:t>
            </a:r>
            <a:r>
              <a:rPr sz="212" spc="-6" dirty="0">
                <a:solidFill>
                  <a:schemeClr val="bg1"/>
                </a:solidFill>
                <a:latin typeface="Trebuchet MS"/>
                <a:cs typeface="Trebuchet MS"/>
              </a:rPr>
              <a:t> </a:t>
            </a:r>
            <a:r>
              <a:rPr sz="212" spc="12" dirty="0">
                <a:solidFill>
                  <a:schemeClr val="bg1"/>
                </a:solidFill>
                <a:latin typeface="Trebuchet MS"/>
                <a:cs typeface="Trebuchet MS"/>
              </a:rPr>
              <a:t>keep</a:t>
            </a:r>
            <a:endParaRPr sz="212">
              <a:solidFill>
                <a:schemeClr val="bg1"/>
              </a:solidFill>
              <a:latin typeface="Trebuchet MS"/>
              <a:cs typeface="Trebuchet MS"/>
            </a:endParaRPr>
          </a:p>
          <a:p>
            <a:pPr marL="85484">
              <a:spcBef>
                <a:spcPts val="27"/>
              </a:spcBef>
            </a:pPr>
            <a:r>
              <a:rPr sz="212" spc="3" dirty="0">
                <a:solidFill>
                  <a:schemeClr val="bg1"/>
                </a:solidFill>
                <a:latin typeface="Trebuchet MS"/>
                <a:cs typeface="Trebuchet MS"/>
              </a:rPr>
              <a:t>them</a:t>
            </a:r>
            <a:r>
              <a:rPr sz="212" spc="-9" dirty="0">
                <a:solidFill>
                  <a:schemeClr val="bg1"/>
                </a:solidFill>
                <a:latin typeface="Trebuchet MS"/>
                <a:cs typeface="Trebuchet MS"/>
              </a:rPr>
              <a:t> </a:t>
            </a:r>
            <a:r>
              <a:rPr sz="212" dirty="0">
                <a:solidFill>
                  <a:schemeClr val="bg1"/>
                </a:solidFill>
                <a:latin typeface="Trebuchet MS"/>
                <a:cs typeface="Trebuchet MS"/>
              </a:rPr>
              <a:t>in</a:t>
            </a:r>
            <a:r>
              <a:rPr sz="212" spc="-6" dirty="0">
                <a:solidFill>
                  <a:schemeClr val="bg1"/>
                </a:solidFill>
                <a:latin typeface="Trebuchet MS"/>
                <a:cs typeface="Trebuchet MS"/>
              </a:rPr>
              <a:t> </a:t>
            </a:r>
            <a:r>
              <a:rPr sz="212" spc="3" dirty="0">
                <a:solidFill>
                  <a:schemeClr val="bg1"/>
                </a:solidFill>
                <a:latin typeface="Trebuchet MS"/>
                <a:cs typeface="Trebuchet MS"/>
              </a:rPr>
              <a:t>the</a:t>
            </a:r>
            <a:r>
              <a:rPr sz="212" spc="-6" dirty="0">
                <a:solidFill>
                  <a:schemeClr val="bg1"/>
                </a:solidFill>
                <a:latin typeface="Trebuchet MS"/>
                <a:cs typeface="Trebuchet MS"/>
              </a:rPr>
              <a:t> </a:t>
            </a:r>
            <a:r>
              <a:rPr sz="212" spc="9" dirty="0">
                <a:solidFill>
                  <a:schemeClr val="bg1"/>
                </a:solidFill>
                <a:latin typeface="Trebuchet MS"/>
                <a:cs typeface="Trebuchet MS"/>
              </a:rPr>
              <a:t>loop</a:t>
            </a:r>
            <a:r>
              <a:rPr sz="212" spc="-6" dirty="0">
                <a:solidFill>
                  <a:schemeClr val="bg1"/>
                </a:solidFill>
                <a:latin typeface="Trebuchet MS"/>
                <a:cs typeface="Trebuchet MS"/>
              </a:rPr>
              <a:t> </a:t>
            </a:r>
            <a:r>
              <a:rPr sz="212" spc="6" dirty="0">
                <a:solidFill>
                  <a:schemeClr val="bg1"/>
                </a:solidFill>
                <a:latin typeface="Trebuchet MS"/>
                <a:cs typeface="Trebuchet MS"/>
              </a:rPr>
              <a:t>about</a:t>
            </a:r>
            <a:r>
              <a:rPr sz="212" spc="-6" dirty="0">
                <a:solidFill>
                  <a:schemeClr val="bg1"/>
                </a:solidFill>
                <a:latin typeface="Trebuchet MS"/>
                <a:cs typeface="Trebuchet MS"/>
              </a:rPr>
              <a:t> </a:t>
            </a:r>
            <a:r>
              <a:rPr sz="212" spc="3" dirty="0">
                <a:solidFill>
                  <a:schemeClr val="bg1"/>
                </a:solidFill>
                <a:latin typeface="Trebuchet MS"/>
                <a:cs typeface="Trebuchet MS"/>
              </a:rPr>
              <a:t>the</a:t>
            </a:r>
            <a:r>
              <a:rPr sz="212" spc="-6" dirty="0">
                <a:solidFill>
                  <a:schemeClr val="bg1"/>
                </a:solidFill>
                <a:latin typeface="Trebuchet MS"/>
                <a:cs typeface="Trebuchet MS"/>
              </a:rPr>
              <a:t> </a:t>
            </a:r>
            <a:r>
              <a:rPr sz="212" spc="9" dirty="0">
                <a:solidFill>
                  <a:schemeClr val="bg1"/>
                </a:solidFill>
                <a:latin typeface="Trebuchet MS"/>
                <a:cs typeface="Trebuchet MS"/>
              </a:rPr>
              <a:t>outcomes</a:t>
            </a:r>
            <a:r>
              <a:rPr sz="212" spc="-6" dirty="0">
                <a:solidFill>
                  <a:schemeClr val="bg1"/>
                </a:solidFill>
                <a:latin typeface="Trebuchet MS"/>
                <a:cs typeface="Trebuchet MS"/>
              </a:rPr>
              <a:t> </a:t>
            </a:r>
            <a:r>
              <a:rPr sz="212" dirty="0">
                <a:solidFill>
                  <a:schemeClr val="bg1"/>
                </a:solidFill>
                <a:latin typeface="Trebuchet MS"/>
                <a:cs typeface="Trebuchet MS"/>
              </a:rPr>
              <a:t>of</a:t>
            </a:r>
            <a:r>
              <a:rPr sz="212" spc="-6" dirty="0">
                <a:solidFill>
                  <a:schemeClr val="bg1"/>
                </a:solidFill>
                <a:latin typeface="Trebuchet MS"/>
                <a:cs typeface="Trebuchet MS"/>
              </a:rPr>
              <a:t> </a:t>
            </a:r>
            <a:r>
              <a:rPr sz="212" spc="3" dirty="0">
                <a:solidFill>
                  <a:schemeClr val="bg1"/>
                </a:solidFill>
                <a:latin typeface="Trebuchet MS"/>
                <a:cs typeface="Trebuchet MS"/>
              </a:rPr>
              <a:t>the</a:t>
            </a:r>
            <a:r>
              <a:rPr sz="212" spc="-6" dirty="0">
                <a:solidFill>
                  <a:schemeClr val="bg1"/>
                </a:solidFill>
                <a:latin typeface="Trebuchet MS"/>
                <a:cs typeface="Trebuchet MS"/>
              </a:rPr>
              <a:t> </a:t>
            </a:r>
            <a:r>
              <a:rPr sz="212" spc="9" dirty="0">
                <a:solidFill>
                  <a:schemeClr val="bg1"/>
                </a:solidFill>
                <a:latin typeface="Trebuchet MS"/>
                <a:cs typeface="Trebuchet MS"/>
              </a:rPr>
              <a:t>session.</a:t>
            </a:r>
            <a:endParaRPr sz="212">
              <a:solidFill>
                <a:schemeClr val="bg1"/>
              </a:solidFill>
              <a:latin typeface="Trebuchet MS"/>
              <a:cs typeface="Trebuchet MS"/>
            </a:endParaRPr>
          </a:p>
        </p:txBody>
      </p:sp>
      <p:sp>
        <p:nvSpPr>
          <p:cNvPr id="170" name="object 170"/>
          <p:cNvSpPr/>
          <p:nvPr/>
        </p:nvSpPr>
        <p:spPr>
          <a:xfrm>
            <a:off x="11084394" y="3633562"/>
            <a:ext cx="914207" cy="8472"/>
          </a:xfrm>
          <a:custGeom>
            <a:avLst/>
            <a:gdLst/>
            <a:ahLst/>
            <a:cxnLst/>
            <a:rect l="l" t="t" r="r" b="b"/>
            <a:pathLst>
              <a:path w="1507490" h="13970">
                <a:moveTo>
                  <a:pt x="0" y="0"/>
                </a:moveTo>
                <a:lnTo>
                  <a:pt x="1506888" y="0"/>
                </a:lnTo>
                <a:lnTo>
                  <a:pt x="1506888"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sp>
        <p:nvSpPr>
          <p:cNvPr id="171" name="object 171"/>
          <p:cNvSpPr txBox="1"/>
          <p:nvPr/>
        </p:nvSpPr>
        <p:spPr>
          <a:xfrm>
            <a:off x="11142785" y="3712892"/>
            <a:ext cx="351974" cy="43136"/>
          </a:xfrm>
          <a:prstGeom prst="rect">
            <a:avLst/>
          </a:prstGeom>
        </p:spPr>
        <p:txBody>
          <a:bodyPr vert="horz" wrap="square" lIns="0" tIns="10397" rIns="0" bIns="0" rtlCol="0">
            <a:spAutoFit/>
          </a:bodyPr>
          <a:lstStyle/>
          <a:p>
            <a:pPr marL="7701">
              <a:spcBef>
                <a:spcPts val="82"/>
              </a:spcBef>
            </a:pPr>
            <a:r>
              <a:rPr sz="212" b="1" spc="9" dirty="0">
                <a:solidFill>
                  <a:schemeClr val="bg1"/>
                </a:solidFill>
                <a:latin typeface="Trebuchet MS"/>
                <a:cs typeface="Trebuchet MS"/>
                <a:hlinkClick r:id="rId22">
                  <a:extLst>
                    <a:ext uri="{A12FA001-AC4F-418D-AE19-62706E023703}">
                      <ahyp:hlinkClr xmlns:ahyp="http://schemas.microsoft.com/office/drawing/2018/hyperlinkcolor" val="tx"/>
                    </a:ext>
                  </a:extLst>
                </a:hlinkClick>
              </a:rPr>
              <a:t>Share</a:t>
            </a:r>
            <a:r>
              <a:rPr sz="212" b="1" spc="-12" dirty="0">
                <a:solidFill>
                  <a:schemeClr val="bg1"/>
                </a:solidFill>
                <a:latin typeface="Trebuchet MS"/>
                <a:cs typeface="Trebuchet MS"/>
                <a:hlinkClick r:id="rId22">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2">
                  <a:extLst>
                    <a:ext uri="{A12FA001-AC4F-418D-AE19-62706E023703}">
                      <ahyp:hlinkClr xmlns:ahyp="http://schemas.microsoft.com/office/drawing/2018/hyperlinkcolor" val="tx"/>
                    </a:ext>
                  </a:extLst>
                </a:hlinkClick>
              </a:rPr>
              <a:t>template</a:t>
            </a:r>
            <a:r>
              <a:rPr sz="212" b="1" spc="-9" dirty="0">
                <a:solidFill>
                  <a:schemeClr val="bg1"/>
                </a:solidFill>
                <a:latin typeface="Trebuchet MS"/>
                <a:cs typeface="Trebuchet MS"/>
                <a:hlinkClick r:id="rId22">
                  <a:extLst>
                    <a:ext uri="{A12FA001-AC4F-418D-AE19-62706E023703}">
                      <ahyp:hlinkClr xmlns:ahyp="http://schemas.microsoft.com/office/drawing/2018/hyperlinkcolor" val="tx"/>
                    </a:ext>
                  </a:extLst>
                </a:hlinkClick>
              </a:rPr>
              <a:t> </a:t>
            </a:r>
            <a:r>
              <a:rPr sz="212" b="1" spc="6" dirty="0">
                <a:solidFill>
                  <a:schemeClr val="bg1"/>
                </a:solidFill>
                <a:latin typeface="Trebuchet MS"/>
                <a:cs typeface="Trebuchet MS"/>
                <a:hlinkClick r:id="rId22">
                  <a:extLst>
                    <a:ext uri="{A12FA001-AC4F-418D-AE19-62706E023703}">
                      <ahyp:hlinkClr xmlns:ahyp="http://schemas.microsoft.com/office/drawing/2018/hyperlinkcolor" val="tx"/>
                    </a:ext>
                  </a:extLst>
                </a:hlinkClick>
              </a:rPr>
              <a:t>feedback</a:t>
            </a:r>
            <a:endParaRPr sz="212">
              <a:solidFill>
                <a:schemeClr val="bg1"/>
              </a:solidFill>
              <a:latin typeface="Trebuchet MS"/>
              <a:cs typeface="Trebuchet MS"/>
            </a:endParaRPr>
          </a:p>
        </p:txBody>
      </p:sp>
      <p:grpSp>
        <p:nvGrpSpPr>
          <p:cNvPr id="172" name="object 172"/>
          <p:cNvGrpSpPr/>
          <p:nvPr/>
        </p:nvGrpSpPr>
        <p:grpSpPr>
          <a:xfrm>
            <a:off x="11081580" y="3037536"/>
            <a:ext cx="509476" cy="731289"/>
            <a:chOff x="18263054" y="2662842"/>
            <a:chExt cx="840105" cy="1205865"/>
          </a:xfrm>
        </p:grpSpPr>
        <p:pic>
          <p:nvPicPr>
            <p:cNvPr id="173" name="object 173"/>
            <p:cNvPicPr/>
            <p:nvPr/>
          </p:nvPicPr>
          <p:blipFill>
            <a:blip r:embed="rId23" cstate="print"/>
            <a:stretch>
              <a:fillRect/>
            </a:stretch>
          </p:blipFill>
          <p:spPr>
            <a:xfrm>
              <a:off x="18263054" y="3773973"/>
              <a:ext cx="710220" cy="94696"/>
            </a:xfrm>
            <a:prstGeom prst="rect">
              <a:avLst/>
            </a:prstGeom>
          </p:spPr>
        </p:pic>
        <p:sp>
          <p:nvSpPr>
            <p:cNvPr id="174" name="object 174"/>
            <p:cNvSpPr/>
            <p:nvPr/>
          </p:nvSpPr>
          <p:spPr>
            <a:xfrm>
              <a:off x="19063973" y="2662842"/>
              <a:ext cx="39370" cy="31115"/>
            </a:xfrm>
            <a:custGeom>
              <a:avLst/>
              <a:gdLst/>
              <a:ahLst/>
              <a:cxnLst/>
              <a:rect l="l" t="t" r="r" b="b"/>
              <a:pathLst>
                <a:path w="39369" h="31114">
                  <a:moveTo>
                    <a:pt x="24555" y="30585"/>
                  </a:moveTo>
                  <a:lnTo>
                    <a:pt x="22522" y="30585"/>
                  </a:lnTo>
                  <a:lnTo>
                    <a:pt x="20015" y="28078"/>
                  </a:lnTo>
                  <a:lnTo>
                    <a:pt x="20015" y="26046"/>
                  </a:lnTo>
                  <a:lnTo>
                    <a:pt x="27558" y="18502"/>
                  </a:lnTo>
                  <a:lnTo>
                    <a:pt x="1437" y="18502"/>
                  </a:lnTo>
                  <a:lnTo>
                    <a:pt x="0" y="17065"/>
                  </a:lnTo>
                  <a:lnTo>
                    <a:pt x="0" y="13519"/>
                  </a:lnTo>
                  <a:lnTo>
                    <a:pt x="1437" y="12082"/>
                  </a:lnTo>
                  <a:lnTo>
                    <a:pt x="27558" y="12082"/>
                  </a:lnTo>
                  <a:lnTo>
                    <a:pt x="20015" y="4539"/>
                  </a:lnTo>
                  <a:lnTo>
                    <a:pt x="20015" y="2507"/>
                  </a:lnTo>
                  <a:lnTo>
                    <a:pt x="22522" y="0"/>
                  </a:lnTo>
                  <a:lnTo>
                    <a:pt x="24554" y="0"/>
                  </a:lnTo>
                  <a:lnTo>
                    <a:pt x="37577" y="13022"/>
                  </a:lnTo>
                  <a:lnTo>
                    <a:pt x="38831" y="14276"/>
                  </a:lnTo>
                  <a:lnTo>
                    <a:pt x="38831" y="16308"/>
                  </a:lnTo>
                  <a:lnTo>
                    <a:pt x="24555" y="30585"/>
                  </a:lnTo>
                  <a:close/>
                </a:path>
              </a:pathLst>
            </a:custGeom>
            <a:solidFill>
              <a:srgbClr val="1B6184"/>
            </a:solidFill>
          </p:spPr>
          <p:txBody>
            <a:bodyPr wrap="square" lIns="0" tIns="0" rIns="0" bIns="0" rtlCol="0"/>
            <a:lstStyle/>
            <a:p>
              <a:endParaRPr sz="1092">
                <a:solidFill>
                  <a:schemeClr val="bg1"/>
                </a:solidFill>
              </a:endParaRPr>
            </a:p>
          </p:txBody>
        </p:sp>
      </p:grpSp>
      <p:sp>
        <p:nvSpPr>
          <p:cNvPr id="175" name="object 175"/>
          <p:cNvSpPr txBox="1"/>
          <p:nvPr/>
        </p:nvSpPr>
        <p:spPr>
          <a:xfrm>
            <a:off x="11284963" y="2854060"/>
            <a:ext cx="532582" cy="205492"/>
          </a:xfrm>
          <a:prstGeom prst="rect">
            <a:avLst/>
          </a:prstGeom>
        </p:spPr>
        <p:txBody>
          <a:bodyPr vert="horz" wrap="square" lIns="0" tIns="22720" rIns="0" bIns="0" rtlCol="0">
            <a:spAutoFit/>
          </a:bodyPr>
          <a:lstStyle/>
          <a:p>
            <a:pPr marL="7701">
              <a:spcBef>
                <a:spcPts val="179"/>
              </a:spcBef>
            </a:pPr>
            <a:r>
              <a:rPr sz="212" b="1" spc="6" dirty="0">
                <a:solidFill>
                  <a:schemeClr val="bg1"/>
                </a:solidFill>
                <a:latin typeface="Trebuchet MS"/>
                <a:cs typeface="Trebuchet MS"/>
              </a:rPr>
              <a:t>Strategy</a:t>
            </a:r>
            <a:r>
              <a:rPr sz="212" b="1" spc="-18" dirty="0">
                <a:solidFill>
                  <a:schemeClr val="bg1"/>
                </a:solidFill>
                <a:latin typeface="Trebuchet MS"/>
                <a:cs typeface="Trebuchet MS"/>
              </a:rPr>
              <a:t> </a:t>
            </a:r>
            <a:r>
              <a:rPr sz="212" b="1" dirty="0">
                <a:solidFill>
                  <a:schemeClr val="bg1"/>
                </a:solidFill>
                <a:latin typeface="Trebuchet MS"/>
                <a:cs typeface="Trebuchet MS"/>
              </a:rPr>
              <a:t>blueprint</a:t>
            </a:r>
            <a:endParaRPr sz="212">
              <a:solidFill>
                <a:schemeClr val="bg1"/>
              </a:solidFill>
              <a:latin typeface="Trebuchet MS"/>
              <a:cs typeface="Trebuchet MS"/>
            </a:endParaRPr>
          </a:p>
          <a:p>
            <a:pPr marL="7701" marR="3081">
              <a:lnSpc>
                <a:spcPct val="110400"/>
              </a:lnSpc>
              <a:spcBef>
                <a:spcPts val="100"/>
              </a:spcBef>
            </a:pPr>
            <a:r>
              <a:rPr sz="212" spc="6" dirty="0">
                <a:solidFill>
                  <a:schemeClr val="bg1"/>
                </a:solidFill>
                <a:latin typeface="Trebuchet MS"/>
                <a:cs typeface="Trebuchet MS"/>
              </a:rPr>
              <a:t>Define</a:t>
            </a:r>
            <a:r>
              <a:rPr sz="212" spc="-9" dirty="0">
                <a:solidFill>
                  <a:schemeClr val="bg1"/>
                </a:solidFill>
                <a:latin typeface="Trebuchet MS"/>
                <a:cs typeface="Trebuchet MS"/>
              </a:rPr>
              <a:t> </a:t>
            </a:r>
            <a:r>
              <a:rPr sz="212" spc="3" dirty="0">
                <a:solidFill>
                  <a:schemeClr val="bg1"/>
                </a:solidFill>
                <a:latin typeface="Trebuchet MS"/>
                <a:cs typeface="Trebuchet MS"/>
              </a:rPr>
              <a:t>the</a:t>
            </a:r>
            <a:r>
              <a:rPr sz="212" spc="-6" dirty="0">
                <a:solidFill>
                  <a:schemeClr val="bg1"/>
                </a:solidFill>
                <a:latin typeface="Trebuchet MS"/>
                <a:cs typeface="Trebuchet MS"/>
              </a:rPr>
              <a:t> </a:t>
            </a:r>
            <a:r>
              <a:rPr sz="212" spc="9" dirty="0">
                <a:solidFill>
                  <a:schemeClr val="bg1"/>
                </a:solidFill>
                <a:latin typeface="Trebuchet MS"/>
                <a:cs typeface="Trebuchet MS"/>
              </a:rPr>
              <a:t>components</a:t>
            </a:r>
            <a:r>
              <a:rPr sz="212" spc="-6" dirty="0">
                <a:solidFill>
                  <a:schemeClr val="bg1"/>
                </a:solidFill>
                <a:latin typeface="Trebuchet MS"/>
                <a:cs typeface="Trebuchet MS"/>
              </a:rPr>
              <a:t> </a:t>
            </a:r>
            <a:r>
              <a:rPr sz="212" dirty="0">
                <a:solidFill>
                  <a:schemeClr val="bg1"/>
                </a:solidFill>
                <a:latin typeface="Trebuchet MS"/>
                <a:cs typeface="Trebuchet MS"/>
              </a:rPr>
              <a:t>of</a:t>
            </a:r>
            <a:r>
              <a:rPr sz="212" spc="-6" dirty="0">
                <a:solidFill>
                  <a:schemeClr val="bg1"/>
                </a:solidFill>
                <a:latin typeface="Trebuchet MS"/>
                <a:cs typeface="Trebuchet MS"/>
              </a:rPr>
              <a:t> </a:t>
            </a:r>
            <a:r>
              <a:rPr sz="212" spc="9" dirty="0">
                <a:solidFill>
                  <a:schemeClr val="bg1"/>
                </a:solidFill>
                <a:latin typeface="Trebuchet MS"/>
                <a:cs typeface="Trebuchet MS"/>
              </a:rPr>
              <a:t>a</a:t>
            </a:r>
            <a:r>
              <a:rPr sz="212" spc="-6" dirty="0">
                <a:solidFill>
                  <a:schemeClr val="bg1"/>
                </a:solidFill>
                <a:latin typeface="Trebuchet MS"/>
                <a:cs typeface="Trebuchet MS"/>
              </a:rPr>
              <a:t> </a:t>
            </a:r>
            <a:r>
              <a:rPr sz="212" spc="12" dirty="0">
                <a:solidFill>
                  <a:schemeClr val="bg1"/>
                </a:solidFill>
                <a:latin typeface="Trebuchet MS"/>
                <a:cs typeface="Trebuchet MS"/>
              </a:rPr>
              <a:t>new</a:t>
            </a:r>
            <a:r>
              <a:rPr sz="212" spc="-6" dirty="0">
                <a:solidFill>
                  <a:schemeClr val="bg1"/>
                </a:solidFill>
                <a:latin typeface="Trebuchet MS"/>
                <a:cs typeface="Trebuchet MS"/>
              </a:rPr>
              <a:t> </a:t>
            </a:r>
            <a:r>
              <a:rPr sz="212" spc="6" dirty="0">
                <a:solidFill>
                  <a:schemeClr val="bg1"/>
                </a:solidFill>
                <a:latin typeface="Trebuchet MS"/>
                <a:cs typeface="Trebuchet MS"/>
              </a:rPr>
              <a:t>idea</a:t>
            </a:r>
            <a:r>
              <a:rPr sz="212" spc="-6" dirty="0">
                <a:solidFill>
                  <a:schemeClr val="bg1"/>
                </a:solidFill>
                <a:latin typeface="Trebuchet MS"/>
                <a:cs typeface="Trebuchet MS"/>
              </a:rPr>
              <a:t> </a:t>
            </a:r>
            <a:r>
              <a:rPr sz="212" spc="6" dirty="0">
                <a:solidFill>
                  <a:schemeClr val="bg1"/>
                </a:solidFill>
                <a:latin typeface="Trebuchet MS"/>
                <a:cs typeface="Trebuchet MS"/>
              </a:rPr>
              <a:t>or </a:t>
            </a:r>
            <a:r>
              <a:rPr sz="212" spc="-55" dirty="0">
                <a:solidFill>
                  <a:schemeClr val="bg1"/>
                </a:solidFill>
                <a:latin typeface="Trebuchet MS"/>
                <a:cs typeface="Trebuchet MS"/>
              </a:rPr>
              <a:t> </a:t>
            </a:r>
            <a:r>
              <a:rPr sz="212" dirty="0">
                <a:solidFill>
                  <a:schemeClr val="bg1"/>
                </a:solidFill>
                <a:latin typeface="Trebuchet MS"/>
                <a:cs typeface="Trebuchet MS"/>
              </a:rPr>
              <a:t>strategy.</a:t>
            </a:r>
            <a:endParaRPr sz="212">
              <a:solidFill>
                <a:schemeClr val="bg1"/>
              </a:solidFill>
              <a:latin typeface="Trebuchet MS"/>
              <a:cs typeface="Trebuchet MS"/>
            </a:endParaRPr>
          </a:p>
          <a:p>
            <a:pPr>
              <a:spcBef>
                <a:spcPts val="27"/>
              </a:spcBef>
            </a:pPr>
            <a:endParaRPr sz="212">
              <a:solidFill>
                <a:schemeClr val="bg1"/>
              </a:solidFill>
              <a:latin typeface="Trebuchet MS"/>
              <a:cs typeface="Trebuchet MS"/>
            </a:endParaRPr>
          </a:p>
          <a:p>
            <a:pPr marL="18098"/>
            <a:r>
              <a:rPr sz="212" b="1" spc="12" dirty="0">
                <a:solidFill>
                  <a:schemeClr val="bg1"/>
                </a:solidFill>
                <a:latin typeface="Trebuchet MS"/>
                <a:cs typeface="Trebuchet MS"/>
                <a:hlinkClick r:id="rId24">
                  <a:extLst>
                    <a:ext uri="{A12FA001-AC4F-418D-AE19-62706E023703}">
                      <ahyp:hlinkClr xmlns:ahyp="http://schemas.microsoft.com/office/drawing/2018/hyperlinkcolor" val="tx"/>
                    </a:ext>
                  </a:extLst>
                </a:hlinkClick>
              </a:rPr>
              <a:t>Open</a:t>
            </a:r>
            <a:r>
              <a:rPr sz="212" b="1" spc="-15" dirty="0">
                <a:solidFill>
                  <a:schemeClr val="bg1"/>
                </a:solidFill>
                <a:latin typeface="Trebuchet MS"/>
                <a:cs typeface="Trebuchet MS"/>
                <a:hlinkClick r:id="rId24">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4">
                  <a:extLst>
                    <a:ext uri="{A12FA001-AC4F-418D-AE19-62706E023703}">
                      <ahyp:hlinkClr xmlns:ahyp="http://schemas.microsoft.com/office/drawing/2018/hyperlinkcolor" val="tx"/>
                    </a:ext>
                  </a:extLst>
                </a:hlinkClick>
              </a:rPr>
              <a:t>the</a:t>
            </a:r>
            <a:r>
              <a:rPr sz="212" b="1" spc="-15" dirty="0">
                <a:solidFill>
                  <a:schemeClr val="bg1"/>
                </a:solidFill>
                <a:latin typeface="Trebuchet MS"/>
                <a:cs typeface="Trebuchet MS"/>
                <a:hlinkClick r:id="rId24">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4">
                  <a:extLst>
                    <a:ext uri="{A12FA001-AC4F-418D-AE19-62706E023703}">
                      <ahyp:hlinkClr xmlns:ahyp="http://schemas.microsoft.com/office/drawing/2018/hyperlinkcolor" val="tx"/>
                    </a:ext>
                  </a:extLst>
                </a:hlinkClick>
              </a:rPr>
              <a:t>template</a:t>
            </a:r>
            <a:endParaRPr sz="212">
              <a:solidFill>
                <a:schemeClr val="bg1"/>
              </a:solidFill>
              <a:latin typeface="Trebuchet MS"/>
              <a:cs typeface="Trebuchet MS"/>
            </a:endParaRPr>
          </a:p>
        </p:txBody>
      </p:sp>
      <p:grpSp>
        <p:nvGrpSpPr>
          <p:cNvPr id="176" name="object 176"/>
          <p:cNvGrpSpPr/>
          <p:nvPr/>
        </p:nvGrpSpPr>
        <p:grpSpPr>
          <a:xfrm>
            <a:off x="11288574" y="3017154"/>
            <a:ext cx="318471" cy="284583"/>
            <a:chOff x="18604379" y="2629233"/>
            <a:chExt cx="525145" cy="469265"/>
          </a:xfrm>
        </p:grpSpPr>
        <p:pic>
          <p:nvPicPr>
            <p:cNvPr id="177" name="object 177"/>
            <p:cNvPicPr/>
            <p:nvPr/>
          </p:nvPicPr>
          <p:blipFill>
            <a:blip r:embed="rId7" cstate="print"/>
            <a:stretch>
              <a:fillRect/>
            </a:stretch>
          </p:blipFill>
          <p:spPr>
            <a:xfrm>
              <a:off x="18604379" y="2629233"/>
              <a:ext cx="524583" cy="94986"/>
            </a:xfrm>
            <a:prstGeom prst="rect">
              <a:avLst/>
            </a:prstGeom>
          </p:spPr>
        </p:pic>
        <p:sp>
          <p:nvSpPr>
            <p:cNvPr id="178" name="object 178"/>
            <p:cNvSpPr/>
            <p:nvPr/>
          </p:nvSpPr>
          <p:spPr>
            <a:xfrm>
              <a:off x="19071330" y="3067398"/>
              <a:ext cx="39370" cy="31115"/>
            </a:xfrm>
            <a:custGeom>
              <a:avLst/>
              <a:gdLst/>
              <a:ahLst/>
              <a:cxnLst/>
              <a:rect l="l" t="t" r="r" b="b"/>
              <a:pathLst>
                <a:path w="39369" h="31114">
                  <a:moveTo>
                    <a:pt x="24555" y="30585"/>
                  </a:moveTo>
                  <a:lnTo>
                    <a:pt x="22522" y="30585"/>
                  </a:lnTo>
                  <a:lnTo>
                    <a:pt x="20015" y="28078"/>
                  </a:lnTo>
                  <a:lnTo>
                    <a:pt x="20015" y="26046"/>
                  </a:lnTo>
                  <a:lnTo>
                    <a:pt x="27558" y="18502"/>
                  </a:lnTo>
                  <a:lnTo>
                    <a:pt x="1437" y="18502"/>
                  </a:lnTo>
                  <a:lnTo>
                    <a:pt x="0" y="17065"/>
                  </a:lnTo>
                  <a:lnTo>
                    <a:pt x="0" y="13519"/>
                  </a:lnTo>
                  <a:lnTo>
                    <a:pt x="1437" y="12082"/>
                  </a:lnTo>
                  <a:lnTo>
                    <a:pt x="27558" y="12082"/>
                  </a:lnTo>
                  <a:lnTo>
                    <a:pt x="20015" y="4539"/>
                  </a:lnTo>
                  <a:lnTo>
                    <a:pt x="20015" y="2507"/>
                  </a:lnTo>
                  <a:lnTo>
                    <a:pt x="22522" y="0"/>
                  </a:lnTo>
                  <a:lnTo>
                    <a:pt x="24554" y="0"/>
                  </a:lnTo>
                  <a:lnTo>
                    <a:pt x="37577" y="13022"/>
                  </a:lnTo>
                  <a:lnTo>
                    <a:pt x="38831" y="14276"/>
                  </a:lnTo>
                  <a:lnTo>
                    <a:pt x="38831" y="16308"/>
                  </a:lnTo>
                  <a:lnTo>
                    <a:pt x="24555" y="30585"/>
                  </a:lnTo>
                  <a:close/>
                </a:path>
              </a:pathLst>
            </a:custGeom>
            <a:solidFill>
              <a:srgbClr val="1B6184"/>
            </a:solidFill>
          </p:spPr>
          <p:txBody>
            <a:bodyPr wrap="square" lIns="0" tIns="0" rIns="0" bIns="0" rtlCol="0"/>
            <a:lstStyle/>
            <a:p>
              <a:endParaRPr sz="1092">
                <a:solidFill>
                  <a:schemeClr val="bg1"/>
                </a:solidFill>
              </a:endParaRPr>
            </a:p>
          </p:txBody>
        </p:sp>
      </p:grpSp>
      <p:sp>
        <p:nvSpPr>
          <p:cNvPr id="179" name="object 179"/>
          <p:cNvSpPr txBox="1"/>
          <p:nvPr/>
        </p:nvSpPr>
        <p:spPr>
          <a:xfrm>
            <a:off x="11284790" y="3103458"/>
            <a:ext cx="606904" cy="200876"/>
          </a:xfrm>
          <a:prstGeom prst="rect">
            <a:avLst/>
          </a:prstGeom>
        </p:spPr>
        <p:txBody>
          <a:bodyPr vert="horz" wrap="square" lIns="0" tIns="22720" rIns="0" bIns="0" rtlCol="0">
            <a:spAutoFit/>
          </a:bodyPr>
          <a:lstStyle/>
          <a:p>
            <a:pPr marL="7701">
              <a:spcBef>
                <a:spcPts val="179"/>
              </a:spcBef>
            </a:pPr>
            <a:r>
              <a:rPr sz="212" b="1" spc="9" dirty="0">
                <a:solidFill>
                  <a:schemeClr val="bg1"/>
                </a:solidFill>
                <a:latin typeface="Trebuchet MS"/>
                <a:cs typeface="Trebuchet MS"/>
              </a:rPr>
              <a:t>Customer</a:t>
            </a:r>
            <a:r>
              <a:rPr sz="212" b="1" spc="-15" dirty="0">
                <a:solidFill>
                  <a:schemeClr val="bg1"/>
                </a:solidFill>
                <a:latin typeface="Trebuchet MS"/>
                <a:cs typeface="Trebuchet MS"/>
              </a:rPr>
              <a:t> </a:t>
            </a:r>
            <a:r>
              <a:rPr sz="212" b="1" spc="3" dirty="0">
                <a:solidFill>
                  <a:schemeClr val="bg1"/>
                </a:solidFill>
                <a:latin typeface="Trebuchet MS"/>
                <a:cs typeface="Trebuchet MS"/>
              </a:rPr>
              <a:t>experience</a:t>
            </a:r>
            <a:r>
              <a:rPr sz="212" b="1" spc="-15" dirty="0">
                <a:solidFill>
                  <a:schemeClr val="bg1"/>
                </a:solidFill>
                <a:latin typeface="Trebuchet MS"/>
                <a:cs typeface="Trebuchet MS"/>
              </a:rPr>
              <a:t> </a:t>
            </a:r>
            <a:r>
              <a:rPr sz="212" b="1" dirty="0">
                <a:solidFill>
                  <a:schemeClr val="bg1"/>
                </a:solidFill>
                <a:latin typeface="Trebuchet MS"/>
                <a:cs typeface="Trebuchet MS"/>
              </a:rPr>
              <a:t>journey</a:t>
            </a:r>
            <a:r>
              <a:rPr sz="212" b="1" spc="-15" dirty="0">
                <a:solidFill>
                  <a:schemeClr val="bg1"/>
                </a:solidFill>
                <a:latin typeface="Trebuchet MS"/>
                <a:cs typeface="Trebuchet MS"/>
              </a:rPr>
              <a:t> </a:t>
            </a:r>
            <a:r>
              <a:rPr sz="212" b="1" spc="12" dirty="0">
                <a:solidFill>
                  <a:schemeClr val="bg1"/>
                </a:solidFill>
                <a:latin typeface="Trebuchet MS"/>
                <a:cs typeface="Trebuchet MS"/>
              </a:rPr>
              <a:t>map</a:t>
            </a:r>
            <a:endParaRPr sz="212">
              <a:solidFill>
                <a:schemeClr val="bg1"/>
              </a:solidFill>
              <a:latin typeface="Trebuchet MS"/>
              <a:cs typeface="Trebuchet MS"/>
            </a:endParaRPr>
          </a:p>
          <a:p>
            <a:pPr marL="7701" marR="3081">
              <a:lnSpc>
                <a:spcPct val="110400"/>
              </a:lnSpc>
              <a:spcBef>
                <a:spcPts val="100"/>
              </a:spcBef>
            </a:pPr>
            <a:r>
              <a:rPr sz="212" spc="9" dirty="0">
                <a:solidFill>
                  <a:schemeClr val="bg1"/>
                </a:solidFill>
                <a:latin typeface="Trebuchet MS"/>
                <a:cs typeface="Trebuchet MS"/>
              </a:rPr>
              <a:t>Understand</a:t>
            </a:r>
            <a:r>
              <a:rPr sz="212" spc="-3" dirty="0">
                <a:solidFill>
                  <a:schemeClr val="bg1"/>
                </a:solidFill>
                <a:latin typeface="Trebuchet MS"/>
                <a:cs typeface="Trebuchet MS"/>
              </a:rPr>
              <a:t> </a:t>
            </a:r>
            <a:r>
              <a:rPr sz="212" spc="6" dirty="0">
                <a:solidFill>
                  <a:schemeClr val="bg1"/>
                </a:solidFill>
                <a:latin typeface="Trebuchet MS"/>
                <a:cs typeface="Trebuchet MS"/>
              </a:rPr>
              <a:t>customer</a:t>
            </a:r>
            <a:r>
              <a:rPr sz="212" spc="-3" dirty="0">
                <a:solidFill>
                  <a:schemeClr val="bg1"/>
                </a:solidFill>
                <a:latin typeface="Trebuchet MS"/>
                <a:cs typeface="Trebuchet MS"/>
              </a:rPr>
              <a:t> </a:t>
            </a:r>
            <a:r>
              <a:rPr sz="212" spc="6" dirty="0">
                <a:solidFill>
                  <a:schemeClr val="bg1"/>
                </a:solidFill>
                <a:latin typeface="Trebuchet MS"/>
                <a:cs typeface="Trebuchet MS"/>
              </a:rPr>
              <a:t>needs,</a:t>
            </a:r>
            <a:r>
              <a:rPr sz="212" spc="-3" dirty="0">
                <a:solidFill>
                  <a:schemeClr val="bg1"/>
                </a:solidFill>
                <a:latin typeface="Trebuchet MS"/>
                <a:cs typeface="Trebuchet MS"/>
              </a:rPr>
              <a:t> </a:t>
            </a:r>
            <a:r>
              <a:rPr sz="212" dirty="0">
                <a:solidFill>
                  <a:schemeClr val="bg1"/>
                </a:solidFill>
                <a:latin typeface="Trebuchet MS"/>
                <a:cs typeface="Trebuchet MS"/>
              </a:rPr>
              <a:t>motivations,</a:t>
            </a:r>
            <a:r>
              <a:rPr sz="212" spc="-3" dirty="0">
                <a:solidFill>
                  <a:schemeClr val="bg1"/>
                </a:solidFill>
                <a:latin typeface="Trebuchet MS"/>
                <a:cs typeface="Trebuchet MS"/>
              </a:rPr>
              <a:t> </a:t>
            </a:r>
            <a:r>
              <a:rPr sz="212" spc="12" dirty="0">
                <a:solidFill>
                  <a:schemeClr val="bg1"/>
                </a:solidFill>
                <a:latin typeface="Trebuchet MS"/>
                <a:cs typeface="Trebuchet MS"/>
              </a:rPr>
              <a:t>and </a:t>
            </a:r>
            <a:r>
              <a:rPr sz="212" spc="-55" dirty="0">
                <a:solidFill>
                  <a:schemeClr val="bg1"/>
                </a:solidFill>
                <a:latin typeface="Trebuchet MS"/>
                <a:cs typeface="Trebuchet MS"/>
              </a:rPr>
              <a:t> </a:t>
            </a:r>
            <a:r>
              <a:rPr sz="212" spc="9" dirty="0">
                <a:solidFill>
                  <a:schemeClr val="bg1"/>
                </a:solidFill>
                <a:latin typeface="Trebuchet MS"/>
                <a:cs typeface="Trebuchet MS"/>
              </a:rPr>
              <a:t>obstacles</a:t>
            </a:r>
            <a:r>
              <a:rPr sz="212" spc="-9" dirty="0">
                <a:solidFill>
                  <a:schemeClr val="bg1"/>
                </a:solidFill>
                <a:latin typeface="Trebuchet MS"/>
                <a:cs typeface="Trebuchet MS"/>
              </a:rPr>
              <a:t> </a:t>
            </a:r>
            <a:r>
              <a:rPr sz="212" spc="-3" dirty="0">
                <a:solidFill>
                  <a:schemeClr val="bg1"/>
                </a:solidFill>
                <a:latin typeface="Trebuchet MS"/>
                <a:cs typeface="Trebuchet MS"/>
              </a:rPr>
              <a:t>for</a:t>
            </a:r>
            <a:r>
              <a:rPr sz="212" spc="-6" dirty="0">
                <a:solidFill>
                  <a:schemeClr val="bg1"/>
                </a:solidFill>
                <a:latin typeface="Trebuchet MS"/>
                <a:cs typeface="Trebuchet MS"/>
              </a:rPr>
              <a:t> </a:t>
            </a:r>
            <a:r>
              <a:rPr sz="212" spc="9" dirty="0">
                <a:solidFill>
                  <a:schemeClr val="bg1"/>
                </a:solidFill>
                <a:latin typeface="Trebuchet MS"/>
                <a:cs typeface="Trebuchet MS"/>
              </a:rPr>
              <a:t>an</a:t>
            </a:r>
            <a:r>
              <a:rPr sz="212" spc="-6" dirty="0">
                <a:solidFill>
                  <a:schemeClr val="bg1"/>
                </a:solidFill>
                <a:latin typeface="Trebuchet MS"/>
                <a:cs typeface="Trebuchet MS"/>
              </a:rPr>
              <a:t> </a:t>
            </a:r>
            <a:r>
              <a:rPr sz="212" spc="3" dirty="0">
                <a:solidFill>
                  <a:schemeClr val="bg1"/>
                </a:solidFill>
                <a:latin typeface="Trebuchet MS"/>
                <a:cs typeface="Trebuchet MS"/>
              </a:rPr>
              <a:t>experience.</a:t>
            </a:r>
            <a:endParaRPr sz="212">
              <a:solidFill>
                <a:schemeClr val="bg1"/>
              </a:solidFill>
              <a:latin typeface="Trebuchet MS"/>
              <a:cs typeface="Trebuchet MS"/>
            </a:endParaRPr>
          </a:p>
          <a:p>
            <a:pPr>
              <a:spcBef>
                <a:spcPts val="30"/>
              </a:spcBef>
            </a:pPr>
            <a:endParaRPr sz="182">
              <a:solidFill>
                <a:schemeClr val="bg1"/>
              </a:solidFill>
              <a:latin typeface="Trebuchet MS"/>
              <a:cs typeface="Trebuchet MS"/>
            </a:endParaRPr>
          </a:p>
          <a:p>
            <a:pPr marL="22719"/>
            <a:r>
              <a:rPr sz="212" b="1" spc="12" dirty="0">
                <a:solidFill>
                  <a:schemeClr val="bg1"/>
                </a:solidFill>
                <a:latin typeface="Trebuchet MS"/>
                <a:cs typeface="Trebuchet MS"/>
                <a:hlinkClick r:id="rId25">
                  <a:extLst>
                    <a:ext uri="{A12FA001-AC4F-418D-AE19-62706E023703}">
                      <ahyp:hlinkClr xmlns:ahyp="http://schemas.microsoft.com/office/drawing/2018/hyperlinkcolor" val="tx"/>
                    </a:ext>
                  </a:extLst>
                </a:hlinkClick>
              </a:rPr>
              <a:t>Open</a:t>
            </a:r>
            <a:r>
              <a:rPr sz="212" b="1" spc="-15" dirty="0">
                <a:solidFill>
                  <a:schemeClr val="bg1"/>
                </a:solidFill>
                <a:latin typeface="Trebuchet MS"/>
                <a:cs typeface="Trebuchet MS"/>
                <a:hlinkClick r:id="rId25">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5">
                  <a:extLst>
                    <a:ext uri="{A12FA001-AC4F-418D-AE19-62706E023703}">
                      <ahyp:hlinkClr xmlns:ahyp="http://schemas.microsoft.com/office/drawing/2018/hyperlinkcolor" val="tx"/>
                    </a:ext>
                  </a:extLst>
                </a:hlinkClick>
              </a:rPr>
              <a:t>the</a:t>
            </a:r>
            <a:r>
              <a:rPr sz="212" b="1" spc="-15" dirty="0">
                <a:solidFill>
                  <a:schemeClr val="bg1"/>
                </a:solidFill>
                <a:latin typeface="Trebuchet MS"/>
                <a:cs typeface="Trebuchet MS"/>
                <a:hlinkClick r:id="rId25">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5">
                  <a:extLst>
                    <a:ext uri="{A12FA001-AC4F-418D-AE19-62706E023703}">
                      <ahyp:hlinkClr xmlns:ahyp="http://schemas.microsoft.com/office/drawing/2018/hyperlinkcolor" val="tx"/>
                    </a:ext>
                  </a:extLst>
                </a:hlinkClick>
              </a:rPr>
              <a:t>template</a:t>
            </a:r>
            <a:endParaRPr sz="212">
              <a:solidFill>
                <a:schemeClr val="bg1"/>
              </a:solidFill>
              <a:latin typeface="Trebuchet MS"/>
              <a:cs typeface="Trebuchet MS"/>
            </a:endParaRPr>
          </a:p>
        </p:txBody>
      </p:sp>
      <p:grpSp>
        <p:nvGrpSpPr>
          <p:cNvPr id="180" name="object 180"/>
          <p:cNvGrpSpPr/>
          <p:nvPr/>
        </p:nvGrpSpPr>
        <p:grpSpPr>
          <a:xfrm>
            <a:off x="11293036" y="3262494"/>
            <a:ext cx="318471" cy="286508"/>
            <a:chOff x="18611736" y="3033789"/>
            <a:chExt cx="525145" cy="472440"/>
          </a:xfrm>
        </p:grpSpPr>
        <p:pic>
          <p:nvPicPr>
            <p:cNvPr id="181" name="object 181"/>
            <p:cNvPicPr/>
            <p:nvPr/>
          </p:nvPicPr>
          <p:blipFill>
            <a:blip r:embed="rId7" cstate="print"/>
            <a:stretch>
              <a:fillRect/>
            </a:stretch>
          </p:blipFill>
          <p:spPr>
            <a:xfrm>
              <a:off x="18611736" y="3033789"/>
              <a:ext cx="524583" cy="94986"/>
            </a:xfrm>
            <a:prstGeom prst="rect">
              <a:avLst/>
            </a:prstGeom>
          </p:spPr>
        </p:pic>
        <p:sp>
          <p:nvSpPr>
            <p:cNvPr id="182" name="object 182"/>
            <p:cNvSpPr/>
            <p:nvPr/>
          </p:nvSpPr>
          <p:spPr>
            <a:xfrm>
              <a:off x="19078745" y="3475475"/>
              <a:ext cx="39370" cy="31115"/>
            </a:xfrm>
            <a:custGeom>
              <a:avLst/>
              <a:gdLst/>
              <a:ahLst/>
              <a:cxnLst/>
              <a:rect l="l" t="t" r="r" b="b"/>
              <a:pathLst>
                <a:path w="39369" h="31114">
                  <a:moveTo>
                    <a:pt x="24555" y="30585"/>
                  </a:moveTo>
                  <a:lnTo>
                    <a:pt x="22522" y="30585"/>
                  </a:lnTo>
                  <a:lnTo>
                    <a:pt x="20015" y="28078"/>
                  </a:lnTo>
                  <a:lnTo>
                    <a:pt x="20015" y="26046"/>
                  </a:lnTo>
                  <a:lnTo>
                    <a:pt x="27558" y="18502"/>
                  </a:lnTo>
                  <a:lnTo>
                    <a:pt x="1437" y="18502"/>
                  </a:lnTo>
                  <a:lnTo>
                    <a:pt x="0" y="17065"/>
                  </a:lnTo>
                  <a:lnTo>
                    <a:pt x="0" y="13519"/>
                  </a:lnTo>
                  <a:lnTo>
                    <a:pt x="1437" y="12082"/>
                  </a:lnTo>
                  <a:lnTo>
                    <a:pt x="27558" y="12082"/>
                  </a:lnTo>
                  <a:lnTo>
                    <a:pt x="20015" y="4539"/>
                  </a:lnTo>
                  <a:lnTo>
                    <a:pt x="20015" y="2507"/>
                  </a:lnTo>
                  <a:lnTo>
                    <a:pt x="22522" y="0"/>
                  </a:lnTo>
                  <a:lnTo>
                    <a:pt x="24554" y="0"/>
                  </a:lnTo>
                  <a:lnTo>
                    <a:pt x="37577" y="13022"/>
                  </a:lnTo>
                  <a:lnTo>
                    <a:pt x="38831" y="14276"/>
                  </a:lnTo>
                  <a:lnTo>
                    <a:pt x="38831" y="16308"/>
                  </a:lnTo>
                  <a:lnTo>
                    <a:pt x="24555" y="30585"/>
                  </a:lnTo>
                  <a:close/>
                </a:path>
              </a:pathLst>
            </a:custGeom>
            <a:solidFill>
              <a:srgbClr val="1B6184"/>
            </a:solidFill>
          </p:spPr>
          <p:txBody>
            <a:bodyPr wrap="square" lIns="0" tIns="0" rIns="0" bIns="0" rtlCol="0"/>
            <a:lstStyle/>
            <a:p>
              <a:endParaRPr sz="1092">
                <a:solidFill>
                  <a:schemeClr val="bg1"/>
                </a:solidFill>
              </a:endParaRPr>
            </a:p>
          </p:txBody>
        </p:sp>
      </p:grpSp>
      <p:sp>
        <p:nvSpPr>
          <p:cNvPr id="183" name="object 183"/>
          <p:cNvSpPr txBox="1"/>
          <p:nvPr/>
        </p:nvSpPr>
        <p:spPr>
          <a:xfrm>
            <a:off x="11285041" y="3350934"/>
            <a:ext cx="643488" cy="200876"/>
          </a:xfrm>
          <a:prstGeom prst="rect">
            <a:avLst/>
          </a:prstGeom>
        </p:spPr>
        <p:txBody>
          <a:bodyPr vert="horz" wrap="square" lIns="0" tIns="22720" rIns="0" bIns="0" rtlCol="0">
            <a:spAutoFit/>
          </a:bodyPr>
          <a:lstStyle/>
          <a:p>
            <a:pPr marL="7701">
              <a:spcBef>
                <a:spcPts val="179"/>
              </a:spcBef>
            </a:pPr>
            <a:r>
              <a:rPr sz="212" b="1" spc="6" dirty="0">
                <a:solidFill>
                  <a:schemeClr val="bg1"/>
                </a:solidFill>
                <a:latin typeface="Trebuchet MS"/>
                <a:cs typeface="Trebuchet MS"/>
              </a:rPr>
              <a:t>Strengths,</a:t>
            </a:r>
            <a:r>
              <a:rPr sz="212" b="1" spc="-6" dirty="0">
                <a:solidFill>
                  <a:schemeClr val="bg1"/>
                </a:solidFill>
                <a:latin typeface="Trebuchet MS"/>
                <a:cs typeface="Trebuchet MS"/>
              </a:rPr>
              <a:t> </a:t>
            </a:r>
            <a:r>
              <a:rPr sz="212" b="1" spc="6" dirty="0">
                <a:solidFill>
                  <a:schemeClr val="bg1"/>
                </a:solidFill>
                <a:latin typeface="Trebuchet MS"/>
                <a:cs typeface="Trebuchet MS"/>
              </a:rPr>
              <a:t>weaknesses,</a:t>
            </a:r>
            <a:r>
              <a:rPr sz="212" b="1" spc="-6" dirty="0">
                <a:solidFill>
                  <a:schemeClr val="bg1"/>
                </a:solidFill>
                <a:latin typeface="Trebuchet MS"/>
                <a:cs typeface="Trebuchet MS"/>
              </a:rPr>
              <a:t> </a:t>
            </a:r>
            <a:r>
              <a:rPr sz="212" b="1" spc="3" dirty="0">
                <a:solidFill>
                  <a:schemeClr val="bg1"/>
                </a:solidFill>
                <a:latin typeface="Trebuchet MS"/>
                <a:cs typeface="Trebuchet MS"/>
              </a:rPr>
              <a:t>opportunities</a:t>
            </a:r>
            <a:r>
              <a:rPr sz="212" b="1" spc="-6" dirty="0">
                <a:solidFill>
                  <a:schemeClr val="bg1"/>
                </a:solidFill>
                <a:latin typeface="Trebuchet MS"/>
                <a:cs typeface="Trebuchet MS"/>
              </a:rPr>
              <a:t> </a:t>
            </a:r>
            <a:r>
              <a:rPr sz="212" b="1" spc="-3" dirty="0">
                <a:solidFill>
                  <a:schemeClr val="bg1"/>
                </a:solidFill>
                <a:latin typeface="Trebuchet MS"/>
                <a:cs typeface="Trebuchet MS"/>
              </a:rPr>
              <a:t>&amp; </a:t>
            </a:r>
            <a:r>
              <a:rPr sz="212" b="1" spc="3" dirty="0">
                <a:solidFill>
                  <a:schemeClr val="bg1"/>
                </a:solidFill>
                <a:latin typeface="Trebuchet MS"/>
                <a:cs typeface="Trebuchet MS"/>
              </a:rPr>
              <a:t>threats</a:t>
            </a:r>
            <a:endParaRPr sz="212">
              <a:solidFill>
                <a:schemeClr val="bg1"/>
              </a:solidFill>
              <a:latin typeface="Trebuchet MS"/>
              <a:cs typeface="Trebuchet MS"/>
            </a:endParaRPr>
          </a:p>
          <a:p>
            <a:pPr marL="7701" marR="43127">
              <a:lnSpc>
                <a:spcPct val="110400"/>
              </a:lnSpc>
              <a:spcBef>
                <a:spcPts val="100"/>
              </a:spcBef>
            </a:pPr>
            <a:r>
              <a:rPr sz="212" dirty="0">
                <a:solidFill>
                  <a:schemeClr val="bg1"/>
                </a:solidFill>
                <a:latin typeface="Trebuchet MS"/>
                <a:cs typeface="Trebuchet MS"/>
              </a:rPr>
              <a:t>Identify</a:t>
            </a:r>
            <a:r>
              <a:rPr sz="212" spc="-9" dirty="0">
                <a:solidFill>
                  <a:schemeClr val="bg1"/>
                </a:solidFill>
                <a:latin typeface="Trebuchet MS"/>
                <a:cs typeface="Trebuchet MS"/>
              </a:rPr>
              <a:t> </a:t>
            </a:r>
            <a:r>
              <a:rPr sz="212" spc="3" dirty="0">
                <a:solidFill>
                  <a:schemeClr val="bg1"/>
                </a:solidFill>
                <a:latin typeface="Trebuchet MS"/>
                <a:cs typeface="Trebuchet MS"/>
              </a:rPr>
              <a:t>strengths,</a:t>
            </a:r>
            <a:r>
              <a:rPr sz="212" spc="-6" dirty="0">
                <a:solidFill>
                  <a:schemeClr val="bg1"/>
                </a:solidFill>
                <a:latin typeface="Trebuchet MS"/>
                <a:cs typeface="Trebuchet MS"/>
              </a:rPr>
              <a:t> </a:t>
            </a:r>
            <a:r>
              <a:rPr sz="212" spc="9" dirty="0">
                <a:solidFill>
                  <a:schemeClr val="bg1"/>
                </a:solidFill>
                <a:latin typeface="Trebuchet MS"/>
                <a:cs typeface="Trebuchet MS"/>
              </a:rPr>
              <a:t>weaknesses,</a:t>
            </a:r>
            <a:r>
              <a:rPr sz="212" spc="-6" dirty="0">
                <a:solidFill>
                  <a:schemeClr val="bg1"/>
                </a:solidFill>
                <a:latin typeface="Trebuchet MS"/>
                <a:cs typeface="Trebuchet MS"/>
              </a:rPr>
              <a:t> </a:t>
            </a:r>
            <a:r>
              <a:rPr sz="212" spc="3" dirty="0">
                <a:solidFill>
                  <a:schemeClr val="bg1"/>
                </a:solidFill>
                <a:latin typeface="Trebuchet MS"/>
                <a:cs typeface="Trebuchet MS"/>
              </a:rPr>
              <a:t>opportunities, </a:t>
            </a:r>
            <a:r>
              <a:rPr sz="212" spc="-55" dirty="0">
                <a:solidFill>
                  <a:schemeClr val="bg1"/>
                </a:solidFill>
                <a:latin typeface="Trebuchet MS"/>
                <a:cs typeface="Trebuchet MS"/>
              </a:rPr>
              <a:t> </a:t>
            </a:r>
            <a:r>
              <a:rPr sz="212" spc="12" dirty="0">
                <a:solidFill>
                  <a:schemeClr val="bg1"/>
                </a:solidFill>
                <a:latin typeface="Trebuchet MS"/>
                <a:cs typeface="Trebuchet MS"/>
              </a:rPr>
              <a:t>and</a:t>
            </a:r>
            <a:r>
              <a:rPr sz="212" spc="-9" dirty="0">
                <a:solidFill>
                  <a:schemeClr val="bg1"/>
                </a:solidFill>
                <a:latin typeface="Trebuchet MS"/>
                <a:cs typeface="Trebuchet MS"/>
              </a:rPr>
              <a:t> </a:t>
            </a:r>
            <a:r>
              <a:rPr sz="212" dirty="0">
                <a:solidFill>
                  <a:schemeClr val="bg1"/>
                </a:solidFill>
                <a:latin typeface="Trebuchet MS"/>
                <a:cs typeface="Trebuchet MS"/>
              </a:rPr>
              <a:t>threats</a:t>
            </a:r>
            <a:r>
              <a:rPr sz="212" spc="-6" dirty="0">
                <a:solidFill>
                  <a:schemeClr val="bg1"/>
                </a:solidFill>
                <a:latin typeface="Trebuchet MS"/>
                <a:cs typeface="Trebuchet MS"/>
              </a:rPr>
              <a:t> </a:t>
            </a:r>
            <a:r>
              <a:rPr sz="212" spc="6" dirty="0">
                <a:solidFill>
                  <a:schemeClr val="bg1"/>
                </a:solidFill>
                <a:latin typeface="Trebuchet MS"/>
                <a:cs typeface="Trebuchet MS"/>
              </a:rPr>
              <a:t>(SWOT)</a:t>
            </a:r>
            <a:r>
              <a:rPr sz="212" spc="-6" dirty="0">
                <a:solidFill>
                  <a:schemeClr val="bg1"/>
                </a:solidFill>
                <a:latin typeface="Trebuchet MS"/>
                <a:cs typeface="Trebuchet MS"/>
              </a:rPr>
              <a:t> </a:t>
            </a:r>
            <a:r>
              <a:rPr sz="212" dirty="0">
                <a:solidFill>
                  <a:schemeClr val="bg1"/>
                </a:solidFill>
                <a:latin typeface="Trebuchet MS"/>
                <a:cs typeface="Trebuchet MS"/>
              </a:rPr>
              <a:t>to</a:t>
            </a:r>
            <a:r>
              <a:rPr sz="212" spc="-6" dirty="0">
                <a:solidFill>
                  <a:schemeClr val="bg1"/>
                </a:solidFill>
                <a:latin typeface="Trebuchet MS"/>
                <a:cs typeface="Trebuchet MS"/>
              </a:rPr>
              <a:t> </a:t>
            </a:r>
            <a:r>
              <a:rPr sz="212" spc="9" dirty="0">
                <a:solidFill>
                  <a:schemeClr val="bg1"/>
                </a:solidFill>
                <a:latin typeface="Trebuchet MS"/>
                <a:cs typeface="Trebuchet MS"/>
              </a:rPr>
              <a:t>develop</a:t>
            </a:r>
            <a:r>
              <a:rPr sz="212" spc="-6" dirty="0">
                <a:solidFill>
                  <a:schemeClr val="bg1"/>
                </a:solidFill>
                <a:latin typeface="Trebuchet MS"/>
                <a:cs typeface="Trebuchet MS"/>
              </a:rPr>
              <a:t> </a:t>
            </a:r>
            <a:r>
              <a:rPr sz="212" spc="9" dirty="0">
                <a:solidFill>
                  <a:schemeClr val="bg1"/>
                </a:solidFill>
                <a:latin typeface="Trebuchet MS"/>
                <a:cs typeface="Trebuchet MS"/>
              </a:rPr>
              <a:t>a</a:t>
            </a:r>
            <a:r>
              <a:rPr sz="212" spc="-9" dirty="0">
                <a:solidFill>
                  <a:schemeClr val="bg1"/>
                </a:solidFill>
                <a:latin typeface="Trebuchet MS"/>
                <a:cs typeface="Trebuchet MS"/>
              </a:rPr>
              <a:t> </a:t>
            </a:r>
            <a:r>
              <a:rPr sz="212" dirty="0">
                <a:solidFill>
                  <a:schemeClr val="bg1"/>
                </a:solidFill>
                <a:latin typeface="Trebuchet MS"/>
                <a:cs typeface="Trebuchet MS"/>
              </a:rPr>
              <a:t>plan.</a:t>
            </a:r>
            <a:endParaRPr sz="212">
              <a:solidFill>
                <a:schemeClr val="bg1"/>
              </a:solidFill>
              <a:latin typeface="Trebuchet MS"/>
              <a:cs typeface="Trebuchet MS"/>
            </a:endParaRPr>
          </a:p>
          <a:p>
            <a:pPr>
              <a:spcBef>
                <a:spcPts val="30"/>
              </a:spcBef>
            </a:pPr>
            <a:endParaRPr sz="182">
              <a:solidFill>
                <a:schemeClr val="bg1"/>
              </a:solidFill>
              <a:latin typeface="Trebuchet MS"/>
              <a:cs typeface="Trebuchet MS"/>
            </a:endParaRPr>
          </a:p>
          <a:p>
            <a:pPr marL="27340"/>
            <a:r>
              <a:rPr sz="212" b="1" spc="12" dirty="0">
                <a:solidFill>
                  <a:schemeClr val="bg1"/>
                </a:solidFill>
                <a:latin typeface="Trebuchet MS"/>
                <a:cs typeface="Trebuchet MS"/>
                <a:hlinkClick r:id="rId26">
                  <a:extLst>
                    <a:ext uri="{A12FA001-AC4F-418D-AE19-62706E023703}">
                      <ahyp:hlinkClr xmlns:ahyp="http://schemas.microsoft.com/office/drawing/2018/hyperlinkcolor" val="tx"/>
                    </a:ext>
                  </a:extLst>
                </a:hlinkClick>
              </a:rPr>
              <a:t>Open</a:t>
            </a:r>
            <a:r>
              <a:rPr sz="212" b="1" spc="-15" dirty="0">
                <a:solidFill>
                  <a:schemeClr val="bg1"/>
                </a:solidFill>
                <a:latin typeface="Trebuchet MS"/>
                <a:cs typeface="Trebuchet MS"/>
                <a:hlinkClick r:id="rId26">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6">
                  <a:extLst>
                    <a:ext uri="{A12FA001-AC4F-418D-AE19-62706E023703}">
                      <ahyp:hlinkClr xmlns:ahyp="http://schemas.microsoft.com/office/drawing/2018/hyperlinkcolor" val="tx"/>
                    </a:ext>
                  </a:extLst>
                </a:hlinkClick>
              </a:rPr>
              <a:t>the</a:t>
            </a:r>
            <a:r>
              <a:rPr sz="212" b="1" spc="-15" dirty="0">
                <a:solidFill>
                  <a:schemeClr val="bg1"/>
                </a:solidFill>
                <a:latin typeface="Trebuchet MS"/>
                <a:cs typeface="Trebuchet MS"/>
                <a:hlinkClick r:id="rId26">
                  <a:extLst>
                    <a:ext uri="{A12FA001-AC4F-418D-AE19-62706E023703}">
                      <ahyp:hlinkClr xmlns:ahyp="http://schemas.microsoft.com/office/drawing/2018/hyperlinkcolor" val="tx"/>
                    </a:ext>
                  </a:extLst>
                </a:hlinkClick>
              </a:rPr>
              <a:t> </a:t>
            </a:r>
            <a:r>
              <a:rPr sz="212" b="1" spc="3" dirty="0">
                <a:solidFill>
                  <a:schemeClr val="bg1"/>
                </a:solidFill>
                <a:latin typeface="Trebuchet MS"/>
                <a:cs typeface="Trebuchet MS"/>
                <a:hlinkClick r:id="rId26">
                  <a:extLst>
                    <a:ext uri="{A12FA001-AC4F-418D-AE19-62706E023703}">
                      <ahyp:hlinkClr xmlns:ahyp="http://schemas.microsoft.com/office/drawing/2018/hyperlinkcolor" val="tx"/>
                    </a:ext>
                  </a:extLst>
                </a:hlinkClick>
              </a:rPr>
              <a:t>template</a:t>
            </a:r>
            <a:endParaRPr sz="212">
              <a:solidFill>
                <a:schemeClr val="bg1"/>
              </a:solidFill>
              <a:latin typeface="Trebuchet MS"/>
              <a:cs typeface="Trebuchet MS"/>
            </a:endParaRPr>
          </a:p>
        </p:txBody>
      </p:sp>
      <p:grpSp>
        <p:nvGrpSpPr>
          <p:cNvPr id="184" name="object 184"/>
          <p:cNvGrpSpPr/>
          <p:nvPr/>
        </p:nvGrpSpPr>
        <p:grpSpPr>
          <a:xfrm>
            <a:off x="11092688" y="2517760"/>
            <a:ext cx="523339" cy="1050145"/>
            <a:chOff x="18281370" y="1805753"/>
            <a:chExt cx="862965" cy="1731645"/>
          </a:xfrm>
        </p:grpSpPr>
        <p:pic>
          <p:nvPicPr>
            <p:cNvPr id="185" name="object 185"/>
            <p:cNvPicPr/>
            <p:nvPr/>
          </p:nvPicPr>
          <p:blipFill>
            <a:blip r:embed="rId7" cstate="print"/>
            <a:stretch>
              <a:fillRect/>
            </a:stretch>
          </p:blipFill>
          <p:spPr>
            <a:xfrm>
              <a:off x="18619153" y="3441866"/>
              <a:ext cx="524583" cy="94986"/>
            </a:xfrm>
            <a:prstGeom prst="rect">
              <a:avLst/>
            </a:prstGeom>
          </p:spPr>
        </p:pic>
        <p:sp>
          <p:nvSpPr>
            <p:cNvPr id="186" name="object 186"/>
            <p:cNvSpPr/>
            <p:nvPr/>
          </p:nvSpPr>
          <p:spPr>
            <a:xfrm>
              <a:off x="18284228" y="1808610"/>
              <a:ext cx="68580" cy="68580"/>
            </a:xfrm>
            <a:custGeom>
              <a:avLst/>
              <a:gdLst/>
              <a:ahLst/>
              <a:cxnLst/>
              <a:rect l="l" t="t" r="r" b="b"/>
              <a:pathLst>
                <a:path w="68580" h="68580">
                  <a:moveTo>
                    <a:pt x="0" y="0"/>
                  </a:moveTo>
                  <a:lnTo>
                    <a:pt x="68523" y="0"/>
                  </a:lnTo>
                  <a:lnTo>
                    <a:pt x="68523" y="68523"/>
                  </a:lnTo>
                  <a:lnTo>
                    <a:pt x="0" y="68523"/>
                  </a:lnTo>
                  <a:lnTo>
                    <a:pt x="0" y="0"/>
                  </a:lnTo>
                  <a:close/>
                </a:path>
              </a:pathLst>
            </a:custGeom>
            <a:ln w="5405">
              <a:solidFill>
                <a:srgbClr val="EFA7D7"/>
              </a:solidFill>
            </a:ln>
          </p:spPr>
          <p:txBody>
            <a:bodyPr wrap="square" lIns="0" tIns="0" rIns="0" bIns="0" rtlCol="0"/>
            <a:lstStyle/>
            <a:p>
              <a:endParaRPr sz="1092">
                <a:solidFill>
                  <a:schemeClr val="bg1"/>
                </a:solidFill>
              </a:endParaRPr>
            </a:p>
          </p:txBody>
        </p:sp>
      </p:grpSp>
      <p:sp>
        <p:nvSpPr>
          <p:cNvPr id="187" name="object 187"/>
          <p:cNvSpPr txBox="1"/>
          <p:nvPr/>
        </p:nvSpPr>
        <p:spPr>
          <a:xfrm>
            <a:off x="11163428" y="2501405"/>
            <a:ext cx="728593" cy="116470"/>
          </a:xfrm>
          <a:prstGeom prst="rect">
            <a:avLst/>
          </a:prstGeom>
        </p:spPr>
        <p:txBody>
          <a:bodyPr vert="horz" wrap="square" lIns="0" tIns="14633" rIns="0" bIns="0" rtlCol="0">
            <a:spAutoFit/>
          </a:bodyPr>
          <a:lstStyle/>
          <a:p>
            <a:pPr marL="7701">
              <a:spcBef>
                <a:spcPts val="115"/>
              </a:spcBef>
            </a:pPr>
            <a:r>
              <a:rPr sz="212" b="1" spc="3" dirty="0">
                <a:solidFill>
                  <a:schemeClr val="bg1"/>
                </a:solidFill>
                <a:latin typeface="Trebuchet MS"/>
                <a:cs typeface="Trebuchet MS"/>
              </a:rPr>
              <a:t>Export</a:t>
            </a:r>
            <a:r>
              <a:rPr sz="212" b="1" spc="-6" dirty="0">
                <a:solidFill>
                  <a:schemeClr val="bg1"/>
                </a:solidFill>
                <a:latin typeface="Trebuchet MS"/>
                <a:cs typeface="Trebuchet MS"/>
              </a:rPr>
              <a:t> </a:t>
            </a:r>
            <a:r>
              <a:rPr sz="212" b="1" dirty="0">
                <a:solidFill>
                  <a:schemeClr val="bg1"/>
                </a:solidFill>
                <a:latin typeface="Trebuchet MS"/>
                <a:cs typeface="Trebuchet MS"/>
              </a:rPr>
              <a:t>the</a:t>
            </a:r>
            <a:r>
              <a:rPr sz="212" b="1" spc="-6" dirty="0">
                <a:solidFill>
                  <a:schemeClr val="bg1"/>
                </a:solidFill>
                <a:latin typeface="Trebuchet MS"/>
                <a:cs typeface="Trebuchet MS"/>
              </a:rPr>
              <a:t> </a:t>
            </a:r>
            <a:r>
              <a:rPr sz="212" b="1" spc="3" dirty="0">
                <a:solidFill>
                  <a:schemeClr val="bg1"/>
                </a:solidFill>
                <a:latin typeface="Trebuchet MS"/>
                <a:cs typeface="Trebuchet MS"/>
              </a:rPr>
              <a:t>mural</a:t>
            </a:r>
            <a:endParaRPr sz="212">
              <a:solidFill>
                <a:schemeClr val="bg1"/>
              </a:solidFill>
              <a:latin typeface="Trebuchet MS"/>
              <a:cs typeface="Trebuchet MS"/>
            </a:endParaRPr>
          </a:p>
          <a:p>
            <a:pPr marL="7701" marR="3081">
              <a:lnSpc>
                <a:spcPct val="110400"/>
              </a:lnSpc>
              <a:spcBef>
                <a:spcPts val="33"/>
              </a:spcBef>
            </a:pPr>
            <a:r>
              <a:rPr sz="212" spc="3" dirty="0">
                <a:solidFill>
                  <a:schemeClr val="bg1"/>
                </a:solidFill>
                <a:latin typeface="Trebuchet MS"/>
                <a:cs typeface="Trebuchet MS"/>
              </a:rPr>
              <a:t>Export</a:t>
            </a:r>
            <a:r>
              <a:rPr sz="212" spc="-9" dirty="0">
                <a:solidFill>
                  <a:schemeClr val="bg1"/>
                </a:solidFill>
                <a:latin typeface="Trebuchet MS"/>
                <a:cs typeface="Trebuchet MS"/>
              </a:rPr>
              <a:t> </a:t>
            </a:r>
            <a:r>
              <a:rPr sz="212" spc="9" dirty="0">
                <a:solidFill>
                  <a:schemeClr val="bg1"/>
                </a:solidFill>
                <a:latin typeface="Trebuchet MS"/>
                <a:cs typeface="Trebuchet MS"/>
              </a:rPr>
              <a:t>a</a:t>
            </a:r>
            <a:r>
              <a:rPr sz="212" spc="-6" dirty="0">
                <a:solidFill>
                  <a:schemeClr val="bg1"/>
                </a:solidFill>
                <a:latin typeface="Trebuchet MS"/>
                <a:cs typeface="Trebuchet MS"/>
              </a:rPr>
              <a:t> </a:t>
            </a:r>
            <a:r>
              <a:rPr sz="212" spc="12" dirty="0">
                <a:solidFill>
                  <a:schemeClr val="bg1"/>
                </a:solidFill>
                <a:latin typeface="Trebuchet MS"/>
                <a:cs typeface="Trebuchet MS"/>
              </a:rPr>
              <a:t>copy</a:t>
            </a:r>
            <a:r>
              <a:rPr sz="212" spc="-6" dirty="0">
                <a:solidFill>
                  <a:schemeClr val="bg1"/>
                </a:solidFill>
                <a:latin typeface="Trebuchet MS"/>
                <a:cs typeface="Trebuchet MS"/>
              </a:rPr>
              <a:t> </a:t>
            </a:r>
            <a:r>
              <a:rPr sz="212" dirty="0">
                <a:solidFill>
                  <a:schemeClr val="bg1"/>
                </a:solidFill>
                <a:latin typeface="Trebuchet MS"/>
                <a:cs typeface="Trebuchet MS"/>
              </a:rPr>
              <a:t>of</a:t>
            </a:r>
            <a:r>
              <a:rPr sz="212" spc="-6" dirty="0">
                <a:solidFill>
                  <a:schemeClr val="bg1"/>
                </a:solidFill>
                <a:latin typeface="Trebuchet MS"/>
                <a:cs typeface="Trebuchet MS"/>
              </a:rPr>
              <a:t> </a:t>
            </a:r>
            <a:r>
              <a:rPr sz="212" spc="3" dirty="0">
                <a:solidFill>
                  <a:schemeClr val="bg1"/>
                </a:solidFill>
                <a:latin typeface="Trebuchet MS"/>
                <a:cs typeface="Trebuchet MS"/>
              </a:rPr>
              <a:t>the</a:t>
            </a:r>
            <a:r>
              <a:rPr sz="212" spc="-6" dirty="0">
                <a:solidFill>
                  <a:schemeClr val="bg1"/>
                </a:solidFill>
                <a:latin typeface="Trebuchet MS"/>
                <a:cs typeface="Trebuchet MS"/>
              </a:rPr>
              <a:t> </a:t>
            </a:r>
            <a:r>
              <a:rPr sz="212" spc="3" dirty="0">
                <a:solidFill>
                  <a:schemeClr val="bg1"/>
                </a:solidFill>
                <a:latin typeface="Trebuchet MS"/>
                <a:cs typeface="Trebuchet MS"/>
              </a:rPr>
              <a:t>mural</a:t>
            </a:r>
            <a:r>
              <a:rPr sz="212" spc="-6" dirty="0">
                <a:solidFill>
                  <a:schemeClr val="bg1"/>
                </a:solidFill>
                <a:latin typeface="Trebuchet MS"/>
                <a:cs typeface="Trebuchet MS"/>
              </a:rPr>
              <a:t> </a:t>
            </a:r>
            <a:r>
              <a:rPr sz="212" spc="15" dirty="0">
                <a:solidFill>
                  <a:schemeClr val="bg1"/>
                </a:solidFill>
                <a:latin typeface="Trebuchet MS"/>
                <a:cs typeface="Trebuchet MS"/>
              </a:rPr>
              <a:t>as</a:t>
            </a:r>
            <a:r>
              <a:rPr sz="212" spc="-6" dirty="0">
                <a:solidFill>
                  <a:schemeClr val="bg1"/>
                </a:solidFill>
                <a:latin typeface="Trebuchet MS"/>
                <a:cs typeface="Trebuchet MS"/>
              </a:rPr>
              <a:t> </a:t>
            </a:r>
            <a:r>
              <a:rPr sz="212" spc="9" dirty="0">
                <a:solidFill>
                  <a:schemeClr val="bg1"/>
                </a:solidFill>
                <a:latin typeface="Trebuchet MS"/>
                <a:cs typeface="Trebuchet MS"/>
              </a:rPr>
              <a:t>a</a:t>
            </a:r>
            <a:r>
              <a:rPr sz="212" spc="-6" dirty="0">
                <a:solidFill>
                  <a:schemeClr val="bg1"/>
                </a:solidFill>
                <a:latin typeface="Trebuchet MS"/>
                <a:cs typeface="Trebuchet MS"/>
              </a:rPr>
              <a:t> </a:t>
            </a:r>
            <a:r>
              <a:rPr sz="212" spc="21" dirty="0">
                <a:solidFill>
                  <a:schemeClr val="bg1"/>
                </a:solidFill>
                <a:latin typeface="Trebuchet MS"/>
                <a:cs typeface="Trebuchet MS"/>
              </a:rPr>
              <a:t>PNG</a:t>
            </a:r>
            <a:r>
              <a:rPr sz="212" spc="-6" dirty="0">
                <a:solidFill>
                  <a:schemeClr val="bg1"/>
                </a:solidFill>
                <a:latin typeface="Trebuchet MS"/>
                <a:cs typeface="Trebuchet MS"/>
              </a:rPr>
              <a:t> </a:t>
            </a:r>
            <a:r>
              <a:rPr sz="212" spc="6" dirty="0">
                <a:solidFill>
                  <a:schemeClr val="bg1"/>
                </a:solidFill>
                <a:latin typeface="Trebuchet MS"/>
                <a:cs typeface="Trebuchet MS"/>
              </a:rPr>
              <a:t>or</a:t>
            </a:r>
            <a:r>
              <a:rPr sz="212" spc="-6" dirty="0">
                <a:solidFill>
                  <a:schemeClr val="bg1"/>
                </a:solidFill>
                <a:latin typeface="Trebuchet MS"/>
                <a:cs typeface="Trebuchet MS"/>
              </a:rPr>
              <a:t> </a:t>
            </a:r>
            <a:r>
              <a:rPr sz="212" spc="21" dirty="0">
                <a:solidFill>
                  <a:schemeClr val="bg1"/>
                </a:solidFill>
                <a:latin typeface="Trebuchet MS"/>
                <a:cs typeface="Trebuchet MS"/>
              </a:rPr>
              <a:t>PDF</a:t>
            </a:r>
            <a:r>
              <a:rPr sz="212" spc="-6" dirty="0">
                <a:solidFill>
                  <a:schemeClr val="bg1"/>
                </a:solidFill>
                <a:latin typeface="Trebuchet MS"/>
                <a:cs typeface="Trebuchet MS"/>
              </a:rPr>
              <a:t> </a:t>
            </a:r>
            <a:r>
              <a:rPr sz="212" dirty="0">
                <a:solidFill>
                  <a:schemeClr val="bg1"/>
                </a:solidFill>
                <a:latin typeface="Trebuchet MS"/>
                <a:cs typeface="Trebuchet MS"/>
              </a:rPr>
              <a:t>to</a:t>
            </a:r>
            <a:r>
              <a:rPr sz="212" spc="-9" dirty="0">
                <a:solidFill>
                  <a:schemeClr val="bg1"/>
                </a:solidFill>
                <a:latin typeface="Trebuchet MS"/>
                <a:cs typeface="Trebuchet MS"/>
              </a:rPr>
              <a:t> </a:t>
            </a:r>
            <a:r>
              <a:rPr sz="212" dirty="0">
                <a:solidFill>
                  <a:schemeClr val="bg1"/>
                </a:solidFill>
                <a:latin typeface="Trebuchet MS"/>
                <a:cs typeface="Trebuchet MS"/>
              </a:rPr>
              <a:t>attach</a:t>
            </a:r>
            <a:r>
              <a:rPr sz="212" spc="-6" dirty="0">
                <a:solidFill>
                  <a:schemeClr val="bg1"/>
                </a:solidFill>
                <a:latin typeface="Trebuchet MS"/>
                <a:cs typeface="Trebuchet MS"/>
              </a:rPr>
              <a:t> </a:t>
            </a:r>
            <a:r>
              <a:rPr sz="212" dirty="0">
                <a:solidFill>
                  <a:schemeClr val="bg1"/>
                </a:solidFill>
                <a:latin typeface="Trebuchet MS"/>
                <a:cs typeface="Trebuchet MS"/>
              </a:rPr>
              <a:t>to </a:t>
            </a:r>
            <a:r>
              <a:rPr sz="212" spc="-55" dirty="0">
                <a:solidFill>
                  <a:schemeClr val="bg1"/>
                </a:solidFill>
                <a:latin typeface="Trebuchet MS"/>
                <a:cs typeface="Trebuchet MS"/>
              </a:rPr>
              <a:t> </a:t>
            </a:r>
            <a:r>
              <a:rPr sz="212" dirty="0">
                <a:solidFill>
                  <a:schemeClr val="bg1"/>
                </a:solidFill>
                <a:latin typeface="Trebuchet MS"/>
                <a:cs typeface="Trebuchet MS"/>
              </a:rPr>
              <a:t>emails,</a:t>
            </a:r>
            <a:r>
              <a:rPr sz="212" spc="-6" dirty="0">
                <a:solidFill>
                  <a:schemeClr val="bg1"/>
                </a:solidFill>
                <a:latin typeface="Trebuchet MS"/>
                <a:cs typeface="Trebuchet MS"/>
              </a:rPr>
              <a:t> </a:t>
            </a:r>
            <a:r>
              <a:rPr sz="212" spc="6" dirty="0">
                <a:solidFill>
                  <a:schemeClr val="bg1"/>
                </a:solidFill>
                <a:latin typeface="Trebuchet MS"/>
                <a:cs typeface="Trebuchet MS"/>
              </a:rPr>
              <a:t>include</a:t>
            </a:r>
            <a:r>
              <a:rPr sz="212" spc="-6" dirty="0">
                <a:solidFill>
                  <a:schemeClr val="bg1"/>
                </a:solidFill>
                <a:latin typeface="Trebuchet MS"/>
                <a:cs typeface="Trebuchet MS"/>
              </a:rPr>
              <a:t> </a:t>
            </a:r>
            <a:r>
              <a:rPr sz="212" dirty="0">
                <a:solidFill>
                  <a:schemeClr val="bg1"/>
                </a:solidFill>
                <a:latin typeface="Trebuchet MS"/>
                <a:cs typeface="Trebuchet MS"/>
              </a:rPr>
              <a:t>in</a:t>
            </a:r>
            <a:r>
              <a:rPr sz="212" spc="-6" dirty="0">
                <a:solidFill>
                  <a:schemeClr val="bg1"/>
                </a:solidFill>
                <a:latin typeface="Trebuchet MS"/>
                <a:cs typeface="Trebuchet MS"/>
              </a:rPr>
              <a:t> </a:t>
            </a:r>
            <a:r>
              <a:rPr sz="212" spc="3" dirty="0">
                <a:solidFill>
                  <a:schemeClr val="bg1"/>
                </a:solidFill>
                <a:latin typeface="Trebuchet MS"/>
                <a:cs typeface="Trebuchet MS"/>
              </a:rPr>
              <a:t>slides,</a:t>
            </a:r>
            <a:r>
              <a:rPr sz="212" spc="-6" dirty="0">
                <a:solidFill>
                  <a:schemeClr val="bg1"/>
                </a:solidFill>
                <a:latin typeface="Trebuchet MS"/>
                <a:cs typeface="Trebuchet MS"/>
              </a:rPr>
              <a:t> </a:t>
            </a:r>
            <a:r>
              <a:rPr sz="212" spc="6" dirty="0">
                <a:solidFill>
                  <a:schemeClr val="bg1"/>
                </a:solidFill>
                <a:latin typeface="Trebuchet MS"/>
                <a:cs typeface="Trebuchet MS"/>
              </a:rPr>
              <a:t>or</a:t>
            </a:r>
            <a:r>
              <a:rPr sz="212" spc="-6" dirty="0">
                <a:solidFill>
                  <a:schemeClr val="bg1"/>
                </a:solidFill>
                <a:latin typeface="Trebuchet MS"/>
                <a:cs typeface="Trebuchet MS"/>
              </a:rPr>
              <a:t> </a:t>
            </a:r>
            <a:r>
              <a:rPr sz="212" spc="12" dirty="0">
                <a:solidFill>
                  <a:schemeClr val="bg1"/>
                </a:solidFill>
                <a:latin typeface="Trebuchet MS"/>
                <a:cs typeface="Trebuchet MS"/>
              </a:rPr>
              <a:t>save</a:t>
            </a:r>
            <a:r>
              <a:rPr sz="212" spc="-6" dirty="0">
                <a:solidFill>
                  <a:schemeClr val="bg1"/>
                </a:solidFill>
                <a:latin typeface="Trebuchet MS"/>
                <a:cs typeface="Trebuchet MS"/>
              </a:rPr>
              <a:t> </a:t>
            </a:r>
            <a:r>
              <a:rPr sz="212" dirty="0">
                <a:solidFill>
                  <a:schemeClr val="bg1"/>
                </a:solidFill>
                <a:latin typeface="Trebuchet MS"/>
                <a:cs typeface="Trebuchet MS"/>
              </a:rPr>
              <a:t>in</a:t>
            </a:r>
            <a:r>
              <a:rPr sz="212" spc="-6" dirty="0">
                <a:solidFill>
                  <a:schemeClr val="bg1"/>
                </a:solidFill>
                <a:latin typeface="Trebuchet MS"/>
                <a:cs typeface="Trebuchet MS"/>
              </a:rPr>
              <a:t> </a:t>
            </a:r>
            <a:r>
              <a:rPr sz="212" spc="6" dirty="0">
                <a:solidFill>
                  <a:schemeClr val="bg1"/>
                </a:solidFill>
                <a:latin typeface="Trebuchet MS"/>
                <a:cs typeface="Trebuchet MS"/>
              </a:rPr>
              <a:t>your</a:t>
            </a:r>
            <a:r>
              <a:rPr sz="212" spc="-6" dirty="0">
                <a:solidFill>
                  <a:schemeClr val="bg1"/>
                </a:solidFill>
                <a:latin typeface="Trebuchet MS"/>
                <a:cs typeface="Trebuchet MS"/>
              </a:rPr>
              <a:t> </a:t>
            </a:r>
            <a:r>
              <a:rPr sz="212" spc="-3" dirty="0">
                <a:solidFill>
                  <a:schemeClr val="bg1"/>
                </a:solidFill>
                <a:latin typeface="Trebuchet MS"/>
                <a:cs typeface="Trebuchet MS"/>
              </a:rPr>
              <a:t>drive.</a:t>
            </a:r>
            <a:endParaRPr sz="212">
              <a:solidFill>
                <a:schemeClr val="bg1"/>
              </a:solidFill>
              <a:latin typeface="Trebuchet MS"/>
              <a:cs typeface="Trebuchet MS"/>
            </a:endParaRPr>
          </a:p>
        </p:txBody>
      </p:sp>
      <p:sp>
        <p:nvSpPr>
          <p:cNvPr id="188" name="object 188"/>
          <p:cNvSpPr txBox="1"/>
          <p:nvPr/>
        </p:nvSpPr>
        <p:spPr>
          <a:xfrm>
            <a:off x="11100980" y="2519506"/>
            <a:ext cx="28497" cy="31570"/>
          </a:xfrm>
          <a:prstGeom prst="rect">
            <a:avLst/>
          </a:prstGeom>
        </p:spPr>
        <p:txBody>
          <a:bodyPr vert="horz" wrap="square" lIns="0" tIns="8087" rIns="0" bIns="0" rtlCol="0">
            <a:spAutoFit/>
          </a:bodyPr>
          <a:lstStyle/>
          <a:p>
            <a:pPr marL="7701">
              <a:spcBef>
                <a:spcPts val="64"/>
              </a:spcBef>
            </a:pPr>
            <a:r>
              <a:rPr sz="152" b="1" spc="12" dirty="0">
                <a:solidFill>
                  <a:schemeClr val="bg1"/>
                </a:solidFill>
                <a:latin typeface="Trebuchet MS"/>
                <a:cs typeface="Trebuchet MS"/>
              </a:rPr>
              <a:t>B</a:t>
            </a:r>
            <a:endParaRPr sz="152">
              <a:solidFill>
                <a:schemeClr val="bg1"/>
              </a:solidFill>
              <a:latin typeface="Trebuchet MS"/>
              <a:cs typeface="Trebuchet MS"/>
            </a:endParaRPr>
          </a:p>
        </p:txBody>
      </p:sp>
      <p:grpSp>
        <p:nvGrpSpPr>
          <p:cNvPr id="189" name="object 189"/>
          <p:cNvGrpSpPr/>
          <p:nvPr/>
        </p:nvGrpSpPr>
        <p:grpSpPr>
          <a:xfrm>
            <a:off x="5980048" y="1503112"/>
            <a:ext cx="2290140" cy="3925624"/>
            <a:chOff x="9850840" y="132641"/>
            <a:chExt cx="3776345" cy="6473190"/>
          </a:xfrm>
        </p:grpSpPr>
        <p:sp>
          <p:nvSpPr>
            <p:cNvPr id="190" name="object 190"/>
            <p:cNvSpPr/>
            <p:nvPr/>
          </p:nvSpPr>
          <p:spPr>
            <a:xfrm>
              <a:off x="9851123" y="132928"/>
              <a:ext cx="3775710" cy="6472555"/>
            </a:xfrm>
            <a:custGeom>
              <a:avLst/>
              <a:gdLst/>
              <a:ahLst/>
              <a:cxnLst/>
              <a:rect l="l" t="t" r="r" b="b"/>
              <a:pathLst>
                <a:path w="3775709" h="6472555">
                  <a:moveTo>
                    <a:pt x="3775583" y="6470866"/>
                  </a:moveTo>
                  <a:lnTo>
                    <a:pt x="0" y="6470866"/>
                  </a:lnTo>
                  <a:lnTo>
                    <a:pt x="0" y="6472072"/>
                  </a:lnTo>
                  <a:lnTo>
                    <a:pt x="3775583" y="6472072"/>
                  </a:lnTo>
                  <a:lnTo>
                    <a:pt x="3775583" y="6470866"/>
                  </a:lnTo>
                  <a:close/>
                </a:path>
                <a:path w="3775709" h="6472555">
                  <a:moveTo>
                    <a:pt x="3775583" y="0"/>
                  </a:moveTo>
                  <a:lnTo>
                    <a:pt x="0" y="0"/>
                  </a:lnTo>
                  <a:lnTo>
                    <a:pt x="0" y="5391912"/>
                  </a:lnTo>
                  <a:lnTo>
                    <a:pt x="3775583" y="5391912"/>
                  </a:lnTo>
                  <a:lnTo>
                    <a:pt x="3775583" y="0"/>
                  </a:lnTo>
                  <a:close/>
                </a:path>
              </a:pathLst>
            </a:custGeom>
            <a:solidFill>
              <a:srgbClr val="FFFFFF"/>
            </a:solidFill>
          </p:spPr>
          <p:txBody>
            <a:bodyPr wrap="square" lIns="0" tIns="0" rIns="0" bIns="0" rtlCol="0"/>
            <a:lstStyle/>
            <a:p>
              <a:endParaRPr sz="1092">
                <a:solidFill>
                  <a:schemeClr val="bg1"/>
                </a:solidFill>
              </a:endParaRPr>
            </a:p>
          </p:txBody>
        </p:sp>
        <p:sp>
          <p:nvSpPr>
            <p:cNvPr id="191" name="object 191"/>
            <p:cNvSpPr/>
            <p:nvPr/>
          </p:nvSpPr>
          <p:spPr>
            <a:xfrm>
              <a:off x="9852745" y="134546"/>
              <a:ext cx="3772535" cy="6469380"/>
            </a:xfrm>
            <a:custGeom>
              <a:avLst/>
              <a:gdLst/>
              <a:ahLst/>
              <a:cxnLst/>
              <a:rect l="l" t="t" r="r" b="b"/>
              <a:pathLst>
                <a:path w="3772534" h="6469380">
                  <a:moveTo>
                    <a:pt x="0" y="0"/>
                  </a:moveTo>
                  <a:lnTo>
                    <a:pt x="3772343" y="0"/>
                  </a:lnTo>
                  <a:lnTo>
                    <a:pt x="3772343" y="6468833"/>
                  </a:lnTo>
                  <a:lnTo>
                    <a:pt x="0" y="6468833"/>
                  </a:lnTo>
                  <a:lnTo>
                    <a:pt x="0" y="0"/>
                  </a:lnTo>
                  <a:close/>
                </a:path>
              </a:pathLst>
            </a:custGeom>
            <a:ln w="3243">
              <a:solidFill>
                <a:srgbClr val="B2B2B2"/>
              </a:solidFill>
            </a:ln>
          </p:spPr>
          <p:txBody>
            <a:bodyPr wrap="square" lIns="0" tIns="0" rIns="0" bIns="0" rtlCol="0"/>
            <a:lstStyle/>
            <a:p>
              <a:endParaRPr sz="1092">
                <a:solidFill>
                  <a:schemeClr val="bg1"/>
                </a:solidFill>
              </a:endParaRPr>
            </a:p>
          </p:txBody>
        </p:sp>
        <p:sp>
          <p:nvSpPr>
            <p:cNvPr id="192" name="object 192"/>
            <p:cNvSpPr/>
            <p:nvPr/>
          </p:nvSpPr>
          <p:spPr>
            <a:xfrm>
              <a:off x="9854255" y="5524837"/>
              <a:ext cx="3769360" cy="1079500"/>
            </a:xfrm>
            <a:custGeom>
              <a:avLst/>
              <a:gdLst/>
              <a:ahLst/>
              <a:cxnLst/>
              <a:rect l="l" t="t" r="r" b="b"/>
              <a:pathLst>
                <a:path w="3769359" h="1079500">
                  <a:moveTo>
                    <a:pt x="0" y="0"/>
                  </a:moveTo>
                  <a:lnTo>
                    <a:pt x="3769214" y="0"/>
                  </a:lnTo>
                  <a:lnTo>
                    <a:pt x="3769214" y="1078955"/>
                  </a:lnTo>
                  <a:lnTo>
                    <a:pt x="0" y="1078955"/>
                  </a:lnTo>
                  <a:lnTo>
                    <a:pt x="0" y="0"/>
                  </a:lnTo>
                  <a:close/>
                </a:path>
              </a:pathLst>
            </a:custGeom>
            <a:solidFill>
              <a:srgbClr val="2F2F2F"/>
            </a:solidFill>
          </p:spPr>
          <p:txBody>
            <a:bodyPr wrap="square" lIns="0" tIns="0" rIns="0" bIns="0" rtlCol="0"/>
            <a:lstStyle/>
            <a:p>
              <a:endParaRPr sz="1092">
                <a:solidFill>
                  <a:schemeClr val="bg1"/>
                </a:solidFill>
              </a:endParaRPr>
            </a:p>
          </p:txBody>
        </p:sp>
        <p:sp>
          <p:nvSpPr>
            <p:cNvPr id="193" name="object 193"/>
            <p:cNvSpPr/>
            <p:nvPr/>
          </p:nvSpPr>
          <p:spPr>
            <a:xfrm>
              <a:off x="10096756" y="5767874"/>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94" name="object 194"/>
            <p:cNvSpPr/>
            <p:nvPr/>
          </p:nvSpPr>
          <p:spPr>
            <a:xfrm>
              <a:off x="10070214" y="5736716"/>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sp>
          <p:nvSpPr>
            <p:cNvPr id="195" name="object 195"/>
            <p:cNvSpPr/>
            <p:nvPr/>
          </p:nvSpPr>
          <p:spPr>
            <a:xfrm>
              <a:off x="10991018" y="5767711"/>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96" name="object 196"/>
            <p:cNvSpPr/>
            <p:nvPr/>
          </p:nvSpPr>
          <p:spPr>
            <a:xfrm>
              <a:off x="10964474" y="5736553"/>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sp>
          <p:nvSpPr>
            <p:cNvPr id="197" name="object 197"/>
            <p:cNvSpPr/>
            <p:nvPr/>
          </p:nvSpPr>
          <p:spPr>
            <a:xfrm>
              <a:off x="11887797" y="5778140"/>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000000"/>
            </a:solidFill>
          </p:spPr>
          <p:txBody>
            <a:bodyPr wrap="square" lIns="0" tIns="0" rIns="0" bIns="0" rtlCol="0"/>
            <a:lstStyle/>
            <a:p>
              <a:endParaRPr sz="1092">
                <a:solidFill>
                  <a:schemeClr val="bg1"/>
                </a:solidFill>
              </a:endParaRPr>
            </a:p>
          </p:txBody>
        </p:sp>
        <p:sp>
          <p:nvSpPr>
            <p:cNvPr id="198" name="object 198"/>
            <p:cNvSpPr/>
            <p:nvPr/>
          </p:nvSpPr>
          <p:spPr>
            <a:xfrm>
              <a:off x="11861252" y="5746981"/>
              <a:ext cx="662305" cy="662305"/>
            </a:xfrm>
            <a:custGeom>
              <a:avLst/>
              <a:gdLst/>
              <a:ahLst/>
              <a:cxnLst/>
              <a:rect l="l" t="t" r="r" b="b"/>
              <a:pathLst>
                <a:path w="662304" h="662304">
                  <a:moveTo>
                    <a:pt x="567325" y="661879"/>
                  </a:moveTo>
                  <a:lnTo>
                    <a:pt x="94554" y="661879"/>
                  </a:lnTo>
                  <a:lnTo>
                    <a:pt x="57783" y="654437"/>
                  </a:lnTo>
                  <a:lnTo>
                    <a:pt x="27724" y="634155"/>
                  </a:lnTo>
                  <a:lnTo>
                    <a:pt x="7441" y="604096"/>
                  </a:lnTo>
                  <a:lnTo>
                    <a:pt x="0" y="567325"/>
                  </a:lnTo>
                  <a:lnTo>
                    <a:pt x="0" y="94554"/>
                  </a:lnTo>
                  <a:lnTo>
                    <a:pt x="7441" y="57783"/>
                  </a:lnTo>
                  <a:lnTo>
                    <a:pt x="27724" y="27724"/>
                  </a:lnTo>
                  <a:lnTo>
                    <a:pt x="57783" y="7441"/>
                  </a:lnTo>
                  <a:lnTo>
                    <a:pt x="94554" y="0"/>
                  </a:lnTo>
                  <a:lnTo>
                    <a:pt x="567325" y="0"/>
                  </a:lnTo>
                  <a:lnTo>
                    <a:pt x="604096" y="7441"/>
                  </a:lnTo>
                  <a:lnTo>
                    <a:pt x="634155" y="27724"/>
                  </a:lnTo>
                  <a:lnTo>
                    <a:pt x="654437" y="57783"/>
                  </a:lnTo>
                  <a:lnTo>
                    <a:pt x="661879" y="94554"/>
                  </a:lnTo>
                  <a:lnTo>
                    <a:pt x="661879" y="567325"/>
                  </a:lnTo>
                  <a:lnTo>
                    <a:pt x="654437" y="604096"/>
                  </a:lnTo>
                  <a:lnTo>
                    <a:pt x="634155" y="634155"/>
                  </a:lnTo>
                  <a:lnTo>
                    <a:pt x="604096" y="654437"/>
                  </a:lnTo>
                  <a:lnTo>
                    <a:pt x="567325" y="661879"/>
                  </a:lnTo>
                  <a:close/>
                </a:path>
              </a:pathLst>
            </a:custGeom>
            <a:solidFill>
              <a:srgbClr val="FFFFFF"/>
            </a:solidFill>
          </p:spPr>
          <p:txBody>
            <a:bodyPr wrap="square" lIns="0" tIns="0" rIns="0" bIns="0" rtlCol="0"/>
            <a:lstStyle/>
            <a:p>
              <a:endParaRPr sz="1092">
                <a:solidFill>
                  <a:schemeClr val="bg1"/>
                </a:solidFill>
              </a:endParaRPr>
            </a:p>
          </p:txBody>
        </p:sp>
        <p:sp>
          <p:nvSpPr>
            <p:cNvPr id="199" name="object 199"/>
            <p:cNvSpPr/>
            <p:nvPr/>
          </p:nvSpPr>
          <p:spPr>
            <a:xfrm>
              <a:off x="10815549" y="6036676"/>
              <a:ext cx="953135" cy="60960"/>
            </a:xfrm>
            <a:custGeom>
              <a:avLst/>
              <a:gdLst/>
              <a:ahLst/>
              <a:cxnLst/>
              <a:rect l="l" t="t" r="r" b="b"/>
              <a:pathLst>
                <a:path w="953134" h="60960">
                  <a:moveTo>
                    <a:pt x="58851" y="26085"/>
                  </a:moveTo>
                  <a:lnTo>
                    <a:pt x="58229" y="24587"/>
                  </a:lnTo>
                  <a:lnTo>
                    <a:pt x="33642" y="0"/>
                  </a:lnTo>
                  <a:lnTo>
                    <a:pt x="29921" y="0"/>
                  </a:lnTo>
                  <a:lnTo>
                    <a:pt x="25323" y="4597"/>
                  </a:lnTo>
                  <a:lnTo>
                    <a:pt x="25323" y="8318"/>
                  </a:lnTo>
                  <a:lnTo>
                    <a:pt x="38747" y="21755"/>
                  </a:lnTo>
                  <a:lnTo>
                    <a:pt x="2616" y="21755"/>
                  </a:lnTo>
                  <a:lnTo>
                    <a:pt x="0" y="24396"/>
                  </a:lnTo>
                  <a:lnTo>
                    <a:pt x="0" y="30899"/>
                  </a:lnTo>
                  <a:lnTo>
                    <a:pt x="2616" y="33528"/>
                  </a:lnTo>
                  <a:lnTo>
                    <a:pt x="38760" y="33528"/>
                  </a:lnTo>
                  <a:lnTo>
                    <a:pt x="25323" y="46964"/>
                  </a:lnTo>
                  <a:lnTo>
                    <a:pt x="25323" y="50698"/>
                  </a:lnTo>
                  <a:lnTo>
                    <a:pt x="28765" y="54140"/>
                  </a:lnTo>
                  <a:lnTo>
                    <a:pt x="30276" y="54711"/>
                  </a:lnTo>
                  <a:lnTo>
                    <a:pt x="31788" y="54711"/>
                  </a:lnTo>
                  <a:lnTo>
                    <a:pt x="33286" y="54711"/>
                  </a:lnTo>
                  <a:lnTo>
                    <a:pt x="34798" y="54140"/>
                  </a:lnTo>
                  <a:lnTo>
                    <a:pt x="58229" y="30708"/>
                  </a:lnTo>
                  <a:lnTo>
                    <a:pt x="58851" y="29210"/>
                  </a:lnTo>
                  <a:lnTo>
                    <a:pt x="58851" y="26085"/>
                  </a:lnTo>
                  <a:close/>
                </a:path>
                <a:path w="953134" h="60960">
                  <a:moveTo>
                    <a:pt x="952728" y="32308"/>
                  </a:moveTo>
                  <a:lnTo>
                    <a:pt x="952119" y="30810"/>
                  </a:lnTo>
                  <a:lnTo>
                    <a:pt x="927531" y="6223"/>
                  </a:lnTo>
                  <a:lnTo>
                    <a:pt x="923798" y="6223"/>
                  </a:lnTo>
                  <a:lnTo>
                    <a:pt x="919200" y="10820"/>
                  </a:lnTo>
                  <a:lnTo>
                    <a:pt x="919200" y="14541"/>
                  </a:lnTo>
                  <a:lnTo>
                    <a:pt x="932637" y="27978"/>
                  </a:lnTo>
                  <a:lnTo>
                    <a:pt x="896493" y="27978"/>
                  </a:lnTo>
                  <a:lnTo>
                    <a:pt x="893876" y="30619"/>
                  </a:lnTo>
                  <a:lnTo>
                    <a:pt x="893876" y="37109"/>
                  </a:lnTo>
                  <a:lnTo>
                    <a:pt x="896493" y="39751"/>
                  </a:lnTo>
                  <a:lnTo>
                    <a:pt x="932637" y="39751"/>
                  </a:lnTo>
                  <a:lnTo>
                    <a:pt x="919200" y="53187"/>
                  </a:lnTo>
                  <a:lnTo>
                    <a:pt x="919200" y="56908"/>
                  </a:lnTo>
                  <a:lnTo>
                    <a:pt x="922655" y="60363"/>
                  </a:lnTo>
                  <a:lnTo>
                    <a:pt x="924153" y="60934"/>
                  </a:lnTo>
                  <a:lnTo>
                    <a:pt x="925664" y="60934"/>
                  </a:lnTo>
                  <a:lnTo>
                    <a:pt x="927163" y="60934"/>
                  </a:lnTo>
                  <a:lnTo>
                    <a:pt x="928674" y="60363"/>
                  </a:lnTo>
                  <a:lnTo>
                    <a:pt x="952119" y="36918"/>
                  </a:lnTo>
                  <a:lnTo>
                    <a:pt x="952728" y="35420"/>
                  </a:lnTo>
                  <a:lnTo>
                    <a:pt x="952728" y="32308"/>
                  </a:lnTo>
                  <a:close/>
                </a:path>
              </a:pathLst>
            </a:custGeom>
            <a:solidFill>
              <a:srgbClr val="B2B2B2"/>
            </a:solidFill>
          </p:spPr>
          <p:txBody>
            <a:bodyPr wrap="square" lIns="0" tIns="0" rIns="0" bIns="0" rtlCol="0"/>
            <a:lstStyle/>
            <a:p>
              <a:endParaRPr sz="1092">
                <a:solidFill>
                  <a:schemeClr val="bg1"/>
                </a:solidFill>
              </a:endParaRPr>
            </a:p>
          </p:txBody>
        </p:sp>
        <p:pic>
          <p:nvPicPr>
            <p:cNvPr id="200" name="object 200"/>
            <p:cNvPicPr/>
            <p:nvPr/>
          </p:nvPicPr>
          <p:blipFill>
            <a:blip r:embed="rId27" cstate="print"/>
            <a:stretch>
              <a:fillRect/>
            </a:stretch>
          </p:blipFill>
          <p:spPr>
            <a:xfrm>
              <a:off x="10151044" y="5823614"/>
              <a:ext cx="500220" cy="488085"/>
            </a:xfrm>
            <a:prstGeom prst="rect">
              <a:avLst/>
            </a:prstGeom>
          </p:spPr>
        </p:pic>
        <p:pic>
          <p:nvPicPr>
            <p:cNvPr id="201" name="object 201"/>
            <p:cNvPicPr/>
            <p:nvPr/>
          </p:nvPicPr>
          <p:blipFill>
            <a:blip r:embed="rId28" cstate="print"/>
            <a:stretch>
              <a:fillRect/>
            </a:stretch>
          </p:blipFill>
          <p:spPr>
            <a:xfrm>
              <a:off x="11043955" y="5815554"/>
              <a:ext cx="502916" cy="497523"/>
            </a:xfrm>
            <a:prstGeom prst="rect">
              <a:avLst/>
            </a:prstGeom>
          </p:spPr>
        </p:pic>
        <p:pic>
          <p:nvPicPr>
            <p:cNvPr id="202" name="object 202"/>
            <p:cNvPicPr/>
            <p:nvPr/>
          </p:nvPicPr>
          <p:blipFill>
            <a:blip r:embed="rId29" cstate="print"/>
            <a:stretch>
              <a:fillRect/>
            </a:stretch>
          </p:blipFill>
          <p:spPr>
            <a:xfrm>
              <a:off x="11933318" y="5817025"/>
              <a:ext cx="517747" cy="521792"/>
            </a:xfrm>
            <a:prstGeom prst="rect">
              <a:avLst/>
            </a:prstGeom>
          </p:spPr>
        </p:pic>
      </p:grpSp>
      <p:sp>
        <p:nvSpPr>
          <p:cNvPr id="203" name="object 203"/>
          <p:cNvSpPr txBox="1"/>
          <p:nvPr/>
        </p:nvSpPr>
        <p:spPr>
          <a:xfrm>
            <a:off x="6094797" y="1712364"/>
            <a:ext cx="1447944" cy="257191"/>
          </a:xfrm>
          <a:prstGeom prst="rect">
            <a:avLst/>
          </a:prstGeom>
        </p:spPr>
        <p:txBody>
          <a:bodyPr vert="horz" wrap="square" lIns="0" tIns="42360" rIns="0" bIns="0" rtlCol="0">
            <a:spAutoFit/>
          </a:bodyPr>
          <a:lstStyle/>
          <a:p>
            <a:pPr marL="7701">
              <a:spcBef>
                <a:spcPts val="334"/>
              </a:spcBef>
            </a:pPr>
            <a:r>
              <a:rPr sz="364" b="1" spc="9" dirty="0">
                <a:solidFill>
                  <a:schemeClr val="bg1"/>
                </a:solidFill>
                <a:latin typeface="Trebuchet MS"/>
                <a:cs typeface="Trebuchet MS"/>
              </a:rPr>
              <a:t>Group</a:t>
            </a:r>
            <a:r>
              <a:rPr sz="364" b="1" spc="-12" dirty="0">
                <a:solidFill>
                  <a:schemeClr val="bg1"/>
                </a:solidFill>
                <a:latin typeface="Trebuchet MS"/>
                <a:cs typeface="Trebuchet MS"/>
              </a:rPr>
              <a:t> </a:t>
            </a:r>
            <a:r>
              <a:rPr sz="364" b="1" spc="9" dirty="0">
                <a:solidFill>
                  <a:schemeClr val="bg1"/>
                </a:solidFill>
                <a:latin typeface="Trebuchet MS"/>
                <a:cs typeface="Trebuchet MS"/>
              </a:rPr>
              <a:t>ideas</a:t>
            </a:r>
            <a:endParaRPr sz="364">
              <a:solidFill>
                <a:schemeClr val="bg1"/>
              </a:solidFill>
              <a:latin typeface="Trebuchet MS"/>
              <a:cs typeface="Trebuchet MS"/>
            </a:endParaRPr>
          </a:p>
          <a:p>
            <a:pPr marL="10782" marR="3081">
              <a:lnSpc>
                <a:spcPct val="107700"/>
              </a:lnSpc>
              <a:spcBef>
                <a:spcPts val="185"/>
              </a:spcBef>
            </a:pPr>
            <a:r>
              <a:rPr sz="273" dirty="0">
                <a:solidFill>
                  <a:schemeClr val="bg1"/>
                </a:solidFill>
                <a:latin typeface="Trebuchet MS"/>
                <a:cs typeface="Trebuchet MS"/>
              </a:rPr>
              <a:t>Take</a:t>
            </a:r>
            <a:r>
              <a:rPr sz="273" spc="-6" dirty="0">
                <a:solidFill>
                  <a:schemeClr val="bg1"/>
                </a:solidFill>
                <a:latin typeface="Trebuchet MS"/>
                <a:cs typeface="Trebuchet MS"/>
              </a:rPr>
              <a:t> </a:t>
            </a:r>
            <a:r>
              <a:rPr sz="273" dirty="0">
                <a:solidFill>
                  <a:schemeClr val="bg1"/>
                </a:solidFill>
                <a:latin typeface="Trebuchet MS"/>
                <a:cs typeface="Trebuchet MS"/>
              </a:rPr>
              <a:t>turns</a:t>
            </a:r>
            <a:r>
              <a:rPr sz="273" spc="-6" dirty="0">
                <a:solidFill>
                  <a:schemeClr val="bg1"/>
                </a:solidFill>
                <a:latin typeface="Trebuchet MS"/>
                <a:cs typeface="Trebuchet MS"/>
              </a:rPr>
              <a:t> </a:t>
            </a:r>
            <a:r>
              <a:rPr sz="273" spc="6" dirty="0">
                <a:solidFill>
                  <a:schemeClr val="bg1"/>
                </a:solidFill>
                <a:latin typeface="Trebuchet MS"/>
                <a:cs typeface="Trebuchet MS"/>
              </a:rPr>
              <a:t>sharing</a:t>
            </a:r>
            <a:r>
              <a:rPr sz="273" spc="-6" dirty="0">
                <a:solidFill>
                  <a:schemeClr val="bg1"/>
                </a:solidFill>
                <a:latin typeface="Trebuchet MS"/>
                <a:cs typeface="Trebuchet MS"/>
              </a:rPr>
              <a:t> </a:t>
            </a:r>
            <a:r>
              <a:rPr sz="273" spc="6" dirty="0">
                <a:solidFill>
                  <a:schemeClr val="bg1"/>
                </a:solidFill>
                <a:latin typeface="Trebuchet MS"/>
                <a:cs typeface="Trebuchet MS"/>
              </a:rPr>
              <a:t>your</a:t>
            </a:r>
            <a:r>
              <a:rPr sz="273" spc="-6" dirty="0">
                <a:solidFill>
                  <a:schemeClr val="bg1"/>
                </a:solidFill>
                <a:latin typeface="Trebuchet MS"/>
                <a:cs typeface="Trebuchet MS"/>
              </a:rPr>
              <a:t> </a:t>
            </a:r>
            <a:r>
              <a:rPr sz="273" spc="9" dirty="0">
                <a:solidFill>
                  <a:schemeClr val="bg1"/>
                </a:solidFill>
                <a:latin typeface="Trebuchet MS"/>
                <a:cs typeface="Trebuchet MS"/>
              </a:rPr>
              <a:t>ideas</a:t>
            </a:r>
            <a:r>
              <a:rPr sz="273" spc="-6" dirty="0">
                <a:solidFill>
                  <a:schemeClr val="bg1"/>
                </a:solidFill>
                <a:latin typeface="Trebuchet MS"/>
                <a:cs typeface="Trebuchet MS"/>
              </a:rPr>
              <a:t> </a:t>
            </a:r>
            <a:r>
              <a:rPr sz="273" dirty="0">
                <a:solidFill>
                  <a:schemeClr val="bg1"/>
                </a:solidFill>
                <a:latin typeface="Trebuchet MS"/>
                <a:cs typeface="Trebuchet MS"/>
              </a:rPr>
              <a:t>while</a:t>
            </a:r>
            <a:r>
              <a:rPr sz="273" spc="-6" dirty="0">
                <a:solidFill>
                  <a:schemeClr val="bg1"/>
                </a:solidFill>
                <a:latin typeface="Trebuchet MS"/>
                <a:cs typeface="Trebuchet MS"/>
              </a:rPr>
              <a:t> </a:t>
            </a:r>
            <a:r>
              <a:rPr sz="273" spc="3" dirty="0">
                <a:solidFill>
                  <a:schemeClr val="bg1"/>
                </a:solidFill>
                <a:latin typeface="Trebuchet MS"/>
                <a:cs typeface="Trebuchet MS"/>
              </a:rPr>
              <a:t>clustering</a:t>
            </a:r>
            <a:r>
              <a:rPr sz="273" spc="-6" dirty="0">
                <a:solidFill>
                  <a:schemeClr val="bg1"/>
                </a:solidFill>
                <a:latin typeface="Trebuchet MS"/>
                <a:cs typeface="Trebuchet MS"/>
              </a:rPr>
              <a:t> </a:t>
            </a:r>
            <a:r>
              <a:rPr sz="273" spc="-3" dirty="0">
                <a:solidFill>
                  <a:schemeClr val="bg1"/>
                </a:solidFill>
                <a:latin typeface="Trebuchet MS"/>
                <a:cs typeface="Trebuchet MS"/>
              </a:rPr>
              <a:t>similar</a:t>
            </a:r>
            <a:r>
              <a:rPr sz="273" spc="-6" dirty="0">
                <a:solidFill>
                  <a:schemeClr val="bg1"/>
                </a:solidFill>
                <a:latin typeface="Trebuchet MS"/>
                <a:cs typeface="Trebuchet MS"/>
              </a:rPr>
              <a:t> </a:t>
            </a:r>
            <a:r>
              <a:rPr sz="273" spc="3" dirty="0">
                <a:solidFill>
                  <a:schemeClr val="bg1"/>
                </a:solidFill>
                <a:latin typeface="Trebuchet MS"/>
                <a:cs typeface="Trebuchet MS"/>
              </a:rPr>
              <a:t>or</a:t>
            </a:r>
            <a:r>
              <a:rPr sz="273" spc="-6" dirty="0">
                <a:solidFill>
                  <a:schemeClr val="bg1"/>
                </a:solidFill>
                <a:latin typeface="Trebuchet MS"/>
                <a:cs typeface="Trebuchet MS"/>
              </a:rPr>
              <a:t> </a:t>
            </a:r>
            <a:r>
              <a:rPr sz="273" dirty="0">
                <a:solidFill>
                  <a:schemeClr val="bg1"/>
                </a:solidFill>
                <a:latin typeface="Trebuchet MS"/>
                <a:cs typeface="Trebuchet MS"/>
              </a:rPr>
              <a:t>related</a:t>
            </a:r>
            <a:r>
              <a:rPr sz="273" spc="-6" dirty="0">
                <a:solidFill>
                  <a:schemeClr val="bg1"/>
                </a:solidFill>
                <a:latin typeface="Trebuchet MS"/>
                <a:cs typeface="Trebuchet MS"/>
              </a:rPr>
              <a:t> </a:t>
            </a:r>
            <a:r>
              <a:rPr sz="273" spc="9" dirty="0">
                <a:solidFill>
                  <a:schemeClr val="bg1"/>
                </a:solidFill>
                <a:latin typeface="Trebuchet MS"/>
                <a:cs typeface="Trebuchet MS"/>
              </a:rPr>
              <a:t>notes</a:t>
            </a:r>
            <a:r>
              <a:rPr sz="273" spc="-3" dirty="0">
                <a:solidFill>
                  <a:schemeClr val="bg1"/>
                </a:solidFill>
                <a:latin typeface="Trebuchet MS"/>
                <a:cs typeface="Trebuchet MS"/>
              </a:rPr>
              <a:t> </a:t>
            </a:r>
            <a:r>
              <a:rPr sz="273" spc="15" dirty="0">
                <a:solidFill>
                  <a:schemeClr val="bg1"/>
                </a:solidFill>
                <a:latin typeface="Trebuchet MS"/>
                <a:cs typeface="Trebuchet MS"/>
              </a:rPr>
              <a:t>as</a:t>
            </a:r>
            <a:r>
              <a:rPr sz="273" spc="-6" dirty="0">
                <a:solidFill>
                  <a:schemeClr val="bg1"/>
                </a:solidFill>
                <a:latin typeface="Trebuchet MS"/>
                <a:cs typeface="Trebuchet MS"/>
              </a:rPr>
              <a:t> </a:t>
            </a:r>
            <a:r>
              <a:rPr sz="273" spc="12" dirty="0">
                <a:solidFill>
                  <a:schemeClr val="bg1"/>
                </a:solidFill>
                <a:latin typeface="Trebuchet MS"/>
                <a:cs typeface="Trebuchet MS"/>
              </a:rPr>
              <a:t>you</a:t>
            </a:r>
            <a:r>
              <a:rPr sz="273" spc="-6" dirty="0">
                <a:solidFill>
                  <a:schemeClr val="bg1"/>
                </a:solidFill>
                <a:latin typeface="Trebuchet MS"/>
                <a:cs typeface="Trebuchet MS"/>
              </a:rPr>
              <a:t> </a:t>
            </a:r>
            <a:r>
              <a:rPr sz="273" spc="3" dirty="0">
                <a:solidFill>
                  <a:schemeClr val="bg1"/>
                </a:solidFill>
                <a:latin typeface="Trebuchet MS"/>
                <a:cs typeface="Trebuchet MS"/>
              </a:rPr>
              <a:t>go.</a:t>
            </a:r>
            <a:r>
              <a:rPr sz="273" spc="-6" dirty="0">
                <a:solidFill>
                  <a:schemeClr val="bg1"/>
                </a:solidFill>
                <a:latin typeface="Trebuchet MS"/>
                <a:cs typeface="Trebuchet MS"/>
              </a:rPr>
              <a:t> </a:t>
            </a:r>
            <a:r>
              <a:rPr sz="273" spc="15" dirty="0">
                <a:solidFill>
                  <a:schemeClr val="bg1"/>
                </a:solidFill>
                <a:latin typeface="Trebuchet MS"/>
                <a:cs typeface="Trebuchet MS"/>
              </a:rPr>
              <a:t>Once</a:t>
            </a:r>
            <a:r>
              <a:rPr sz="273" spc="-6" dirty="0">
                <a:solidFill>
                  <a:schemeClr val="bg1"/>
                </a:solidFill>
                <a:latin typeface="Trebuchet MS"/>
                <a:cs typeface="Trebuchet MS"/>
              </a:rPr>
              <a:t> </a:t>
            </a:r>
            <a:r>
              <a:rPr sz="273" spc="-9" dirty="0">
                <a:solidFill>
                  <a:schemeClr val="bg1"/>
                </a:solidFill>
                <a:latin typeface="Trebuchet MS"/>
                <a:cs typeface="Trebuchet MS"/>
              </a:rPr>
              <a:t>all </a:t>
            </a:r>
            <a:r>
              <a:rPr sz="273" spc="-73" dirty="0">
                <a:solidFill>
                  <a:schemeClr val="bg1"/>
                </a:solidFill>
                <a:latin typeface="Trebuchet MS"/>
                <a:cs typeface="Trebuchet MS"/>
              </a:rPr>
              <a:t> </a:t>
            </a:r>
            <a:r>
              <a:rPr sz="273" dirty="0">
                <a:solidFill>
                  <a:schemeClr val="bg1"/>
                </a:solidFill>
                <a:latin typeface="Trebuchet MS"/>
                <a:cs typeface="Trebuchet MS"/>
              </a:rPr>
              <a:t>sticky </a:t>
            </a:r>
            <a:r>
              <a:rPr sz="273" spc="9" dirty="0">
                <a:solidFill>
                  <a:schemeClr val="bg1"/>
                </a:solidFill>
                <a:latin typeface="Trebuchet MS"/>
                <a:cs typeface="Trebuchet MS"/>
              </a:rPr>
              <a:t>notes have </a:t>
            </a:r>
            <a:r>
              <a:rPr sz="273" spc="12" dirty="0">
                <a:solidFill>
                  <a:schemeClr val="bg1"/>
                </a:solidFill>
                <a:latin typeface="Trebuchet MS"/>
                <a:cs typeface="Trebuchet MS"/>
              </a:rPr>
              <a:t>been </a:t>
            </a:r>
            <a:r>
              <a:rPr sz="273" spc="6" dirty="0">
                <a:solidFill>
                  <a:schemeClr val="bg1"/>
                </a:solidFill>
                <a:latin typeface="Trebuchet MS"/>
                <a:cs typeface="Trebuchet MS"/>
              </a:rPr>
              <a:t>grouped, </a:t>
            </a:r>
            <a:r>
              <a:rPr sz="273" spc="9" dirty="0">
                <a:solidFill>
                  <a:schemeClr val="bg1"/>
                </a:solidFill>
                <a:latin typeface="Trebuchet MS"/>
                <a:cs typeface="Trebuchet MS"/>
              </a:rPr>
              <a:t>give each </a:t>
            </a:r>
            <a:r>
              <a:rPr sz="273" dirty="0">
                <a:solidFill>
                  <a:schemeClr val="bg1"/>
                </a:solidFill>
                <a:latin typeface="Trebuchet MS"/>
                <a:cs typeface="Trebuchet MS"/>
              </a:rPr>
              <a:t>cluster </a:t>
            </a:r>
            <a:r>
              <a:rPr sz="273" spc="9" dirty="0">
                <a:solidFill>
                  <a:schemeClr val="bg1"/>
                </a:solidFill>
                <a:latin typeface="Trebuchet MS"/>
                <a:cs typeface="Trebuchet MS"/>
              </a:rPr>
              <a:t>a </a:t>
            </a:r>
            <a:r>
              <a:rPr sz="273" spc="3" dirty="0">
                <a:solidFill>
                  <a:schemeClr val="bg1"/>
                </a:solidFill>
                <a:latin typeface="Trebuchet MS"/>
                <a:cs typeface="Trebuchet MS"/>
              </a:rPr>
              <a:t>sentence-like </a:t>
            </a:r>
            <a:r>
              <a:rPr sz="273" spc="-6" dirty="0">
                <a:solidFill>
                  <a:schemeClr val="bg1"/>
                </a:solidFill>
                <a:latin typeface="Trebuchet MS"/>
                <a:cs typeface="Trebuchet MS"/>
              </a:rPr>
              <a:t>label. </a:t>
            </a:r>
            <a:r>
              <a:rPr sz="273" spc="-15" dirty="0">
                <a:solidFill>
                  <a:schemeClr val="bg1"/>
                </a:solidFill>
                <a:latin typeface="Trebuchet MS"/>
                <a:cs typeface="Trebuchet MS"/>
              </a:rPr>
              <a:t>If </a:t>
            </a:r>
            <a:r>
              <a:rPr sz="273" spc="9" dirty="0">
                <a:solidFill>
                  <a:schemeClr val="bg1"/>
                </a:solidFill>
                <a:latin typeface="Trebuchet MS"/>
                <a:cs typeface="Trebuchet MS"/>
              </a:rPr>
              <a:t>a </a:t>
            </a:r>
            <a:r>
              <a:rPr sz="273" dirty="0">
                <a:solidFill>
                  <a:schemeClr val="bg1"/>
                </a:solidFill>
                <a:latin typeface="Trebuchet MS"/>
                <a:cs typeface="Trebuchet MS"/>
              </a:rPr>
              <a:t>cluster </a:t>
            </a:r>
            <a:r>
              <a:rPr sz="273" spc="3" dirty="0">
                <a:solidFill>
                  <a:schemeClr val="bg1"/>
                </a:solidFill>
                <a:latin typeface="Trebuchet MS"/>
                <a:cs typeface="Trebuchet MS"/>
              </a:rPr>
              <a:t>is </a:t>
            </a:r>
            <a:r>
              <a:rPr sz="273" spc="6" dirty="0">
                <a:solidFill>
                  <a:schemeClr val="bg1"/>
                </a:solidFill>
                <a:latin typeface="Trebuchet MS"/>
                <a:cs typeface="Trebuchet MS"/>
              </a:rPr>
              <a:t> </a:t>
            </a:r>
            <a:r>
              <a:rPr sz="273" spc="9" dirty="0">
                <a:solidFill>
                  <a:schemeClr val="bg1"/>
                </a:solidFill>
                <a:latin typeface="Trebuchet MS"/>
                <a:cs typeface="Trebuchet MS"/>
              </a:rPr>
              <a:t>bigger</a:t>
            </a:r>
            <a:r>
              <a:rPr sz="273" spc="-6" dirty="0">
                <a:solidFill>
                  <a:schemeClr val="bg1"/>
                </a:solidFill>
                <a:latin typeface="Trebuchet MS"/>
                <a:cs typeface="Trebuchet MS"/>
              </a:rPr>
              <a:t> </a:t>
            </a:r>
            <a:r>
              <a:rPr sz="273" dirty="0">
                <a:solidFill>
                  <a:schemeClr val="bg1"/>
                </a:solidFill>
                <a:latin typeface="Trebuchet MS"/>
                <a:cs typeface="Trebuchet MS"/>
              </a:rPr>
              <a:t>than</a:t>
            </a:r>
            <a:r>
              <a:rPr sz="273" spc="-6" dirty="0">
                <a:solidFill>
                  <a:schemeClr val="bg1"/>
                </a:solidFill>
                <a:latin typeface="Trebuchet MS"/>
                <a:cs typeface="Trebuchet MS"/>
              </a:rPr>
              <a:t> </a:t>
            </a:r>
            <a:r>
              <a:rPr sz="273" spc="3" dirty="0">
                <a:solidFill>
                  <a:schemeClr val="bg1"/>
                </a:solidFill>
                <a:latin typeface="Trebuchet MS"/>
                <a:cs typeface="Trebuchet MS"/>
              </a:rPr>
              <a:t>six</a:t>
            </a:r>
            <a:r>
              <a:rPr sz="273" spc="-3" dirty="0">
                <a:solidFill>
                  <a:schemeClr val="bg1"/>
                </a:solidFill>
                <a:latin typeface="Trebuchet MS"/>
                <a:cs typeface="Trebuchet MS"/>
              </a:rPr>
              <a:t> </a:t>
            </a:r>
            <a:r>
              <a:rPr sz="273" dirty="0">
                <a:solidFill>
                  <a:schemeClr val="bg1"/>
                </a:solidFill>
                <a:latin typeface="Trebuchet MS"/>
                <a:cs typeface="Trebuchet MS"/>
              </a:rPr>
              <a:t>sticky</a:t>
            </a:r>
            <a:r>
              <a:rPr sz="273" spc="-6" dirty="0">
                <a:solidFill>
                  <a:schemeClr val="bg1"/>
                </a:solidFill>
                <a:latin typeface="Trebuchet MS"/>
                <a:cs typeface="Trebuchet MS"/>
              </a:rPr>
              <a:t> </a:t>
            </a:r>
            <a:r>
              <a:rPr sz="273" dirty="0">
                <a:solidFill>
                  <a:schemeClr val="bg1"/>
                </a:solidFill>
                <a:latin typeface="Trebuchet MS"/>
                <a:cs typeface="Trebuchet MS"/>
              </a:rPr>
              <a:t>notes,</a:t>
            </a:r>
            <a:r>
              <a:rPr sz="273" spc="-3" dirty="0">
                <a:solidFill>
                  <a:schemeClr val="bg1"/>
                </a:solidFill>
                <a:latin typeface="Trebuchet MS"/>
                <a:cs typeface="Trebuchet MS"/>
              </a:rPr>
              <a:t> </a:t>
            </a:r>
            <a:r>
              <a:rPr sz="273" spc="-9" dirty="0">
                <a:solidFill>
                  <a:schemeClr val="bg1"/>
                </a:solidFill>
                <a:latin typeface="Trebuchet MS"/>
                <a:cs typeface="Trebuchet MS"/>
              </a:rPr>
              <a:t>try</a:t>
            </a:r>
            <a:r>
              <a:rPr sz="273" spc="-6" dirty="0">
                <a:solidFill>
                  <a:schemeClr val="bg1"/>
                </a:solidFill>
                <a:latin typeface="Trebuchet MS"/>
                <a:cs typeface="Trebuchet MS"/>
              </a:rPr>
              <a:t> </a:t>
            </a:r>
            <a:r>
              <a:rPr sz="273" spc="9" dirty="0">
                <a:solidFill>
                  <a:schemeClr val="bg1"/>
                </a:solidFill>
                <a:latin typeface="Trebuchet MS"/>
                <a:cs typeface="Trebuchet MS"/>
              </a:rPr>
              <a:t>and</a:t>
            </a:r>
            <a:r>
              <a:rPr sz="273" spc="-6" dirty="0">
                <a:solidFill>
                  <a:schemeClr val="bg1"/>
                </a:solidFill>
                <a:latin typeface="Trebuchet MS"/>
                <a:cs typeface="Trebuchet MS"/>
              </a:rPr>
              <a:t> </a:t>
            </a:r>
            <a:r>
              <a:rPr sz="273" spc="15" dirty="0">
                <a:solidFill>
                  <a:schemeClr val="bg1"/>
                </a:solidFill>
                <a:latin typeface="Trebuchet MS"/>
                <a:cs typeface="Trebuchet MS"/>
              </a:rPr>
              <a:t>see</a:t>
            </a:r>
            <a:r>
              <a:rPr sz="273" spc="-3" dirty="0">
                <a:solidFill>
                  <a:schemeClr val="bg1"/>
                </a:solidFill>
                <a:latin typeface="Trebuchet MS"/>
                <a:cs typeface="Trebuchet MS"/>
              </a:rPr>
              <a:t> </a:t>
            </a:r>
            <a:r>
              <a:rPr sz="273" spc="-18" dirty="0">
                <a:solidFill>
                  <a:schemeClr val="bg1"/>
                </a:solidFill>
                <a:latin typeface="Trebuchet MS"/>
                <a:cs typeface="Trebuchet MS"/>
              </a:rPr>
              <a:t>if</a:t>
            </a:r>
            <a:r>
              <a:rPr sz="273" spc="-6" dirty="0">
                <a:solidFill>
                  <a:schemeClr val="bg1"/>
                </a:solidFill>
                <a:latin typeface="Trebuchet MS"/>
                <a:cs typeface="Trebuchet MS"/>
              </a:rPr>
              <a:t> </a:t>
            </a:r>
            <a:r>
              <a:rPr sz="273" spc="12" dirty="0">
                <a:solidFill>
                  <a:schemeClr val="bg1"/>
                </a:solidFill>
                <a:latin typeface="Trebuchet MS"/>
                <a:cs typeface="Trebuchet MS"/>
              </a:rPr>
              <a:t>you</a:t>
            </a:r>
            <a:r>
              <a:rPr sz="273" spc="-3" dirty="0">
                <a:solidFill>
                  <a:schemeClr val="bg1"/>
                </a:solidFill>
                <a:latin typeface="Trebuchet MS"/>
                <a:cs typeface="Trebuchet MS"/>
              </a:rPr>
              <a:t> </a:t>
            </a:r>
            <a:r>
              <a:rPr sz="273" spc="9" dirty="0">
                <a:solidFill>
                  <a:schemeClr val="bg1"/>
                </a:solidFill>
                <a:latin typeface="Trebuchet MS"/>
                <a:cs typeface="Trebuchet MS"/>
              </a:rPr>
              <a:t>and</a:t>
            </a:r>
            <a:r>
              <a:rPr sz="273" spc="-6" dirty="0">
                <a:solidFill>
                  <a:schemeClr val="bg1"/>
                </a:solidFill>
                <a:latin typeface="Trebuchet MS"/>
                <a:cs typeface="Trebuchet MS"/>
              </a:rPr>
              <a:t> </a:t>
            </a:r>
            <a:r>
              <a:rPr sz="273" spc="6" dirty="0">
                <a:solidFill>
                  <a:schemeClr val="bg1"/>
                </a:solidFill>
                <a:latin typeface="Trebuchet MS"/>
                <a:cs typeface="Trebuchet MS"/>
              </a:rPr>
              <a:t>break</a:t>
            </a:r>
            <a:r>
              <a:rPr sz="273" spc="-6" dirty="0">
                <a:solidFill>
                  <a:schemeClr val="bg1"/>
                </a:solidFill>
                <a:latin typeface="Trebuchet MS"/>
                <a:cs typeface="Trebuchet MS"/>
              </a:rPr>
              <a:t> </a:t>
            </a:r>
            <a:r>
              <a:rPr sz="273" spc="-18" dirty="0">
                <a:solidFill>
                  <a:schemeClr val="bg1"/>
                </a:solidFill>
                <a:latin typeface="Trebuchet MS"/>
                <a:cs typeface="Trebuchet MS"/>
              </a:rPr>
              <a:t>it</a:t>
            </a:r>
            <a:r>
              <a:rPr sz="273" spc="-3" dirty="0">
                <a:solidFill>
                  <a:schemeClr val="bg1"/>
                </a:solidFill>
                <a:latin typeface="Trebuchet MS"/>
                <a:cs typeface="Trebuchet MS"/>
              </a:rPr>
              <a:t> </a:t>
            </a:r>
            <a:r>
              <a:rPr sz="273" spc="12" dirty="0">
                <a:solidFill>
                  <a:schemeClr val="bg1"/>
                </a:solidFill>
                <a:latin typeface="Trebuchet MS"/>
                <a:cs typeface="Trebuchet MS"/>
              </a:rPr>
              <a:t>up</a:t>
            </a:r>
            <a:r>
              <a:rPr sz="273" spc="-6" dirty="0">
                <a:solidFill>
                  <a:schemeClr val="bg1"/>
                </a:solidFill>
                <a:latin typeface="Trebuchet MS"/>
                <a:cs typeface="Trebuchet MS"/>
              </a:rPr>
              <a:t> </a:t>
            </a:r>
            <a:r>
              <a:rPr sz="273" spc="-3" dirty="0">
                <a:solidFill>
                  <a:schemeClr val="bg1"/>
                </a:solidFill>
                <a:latin typeface="Trebuchet MS"/>
                <a:cs typeface="Trebuchet MS"/>
              </a:rPr>
              <a:t>into </a:t>
            </a:r>
            <a:r>
              <a:rPr sz="273" dirty="0">
                <a:solidFill>
                  <a:schemeClr val="bg1"/>
                </a:solidFill>
                <a:latin typeface="Trebuchet MS"/>
                <a:cs typeface="Trebuchet MS"/>
              </a:rPr>
              <a:t>smaller</a:t>
            </a:r>
            <a:r>
              <a:rPr sz="273" spc="-6" dirty="0">
                <a:solidFill>
                  <a:schemeClr val="bg1"/>
                </a:solidFill>
                <a:latin typeface="Trebuchet MS"/>
                <a:cs typeface="Trebuchet MS"/>
              </a:rPr>
              <a:t> </a:t>
            </a:r>
            <a:r>
              <a:rPr sz="273" spc="6" dirty="0">
                <a:solidFill>
                  <a:schemeClr val="bg1"/>
                </a:solidFill>
                <a:latin typeface="Trebuchet MS"/>
                <a:cs typeface="Trebuchet MS"/>
              </a:rPr>
              <a:t>sub-groups.</a:t>
            </a:r>
            <a:endParaRPr sz="273">
              <a:solidFill>
                <a:schemeClr val="bg1"/>
              </a:solidFill>
              <a:latin typeface="Trebuchet MS"/>
              <a:cs typeface="Trebuchet MS"/>
            </a:endParaRPr>
          </a:p>
        </p:txBody>
      </p:sp>
      <p:sp>
        <p:nvSpPr>
          <p:cNvPr id="204" name="object 204"/>
          <p:cNvSpPr txBox="1"/>
          <p:nvPr/>
        </p:nvSpPr>
        <p:spPr>
          <a:xfrm>
            <a:off x="6141978" y="2006825"/>
            <a:ext cx="178297" cy="45937"/>
          </a:xfrm>
          <a:prstGeom prst="rect">
            <a:avLst/>
          </a:prstGeom>
        </p:spPr>
        <p:txBody>
          <a:bodyPr vert="horz" wrap="square" lIns="0" tIns="8472" rIns="0" bIns="0" rtlCol="0">
            <a:spAutoFit/>
          </a:bodyPr>
          <a:lstStyle/>
          <a:p>
            <a:pPr marL="7701">
              <a:spcBef>
                <a:spcPts val="67"/>
              </a:spcBef>
            </a:pPr>
            <a:r>
              <a:rPr sz="243" b="1" spc="9" dirty="0">
                <a:solidFill>
                  <a:schemeClr val="bg1"/>
                </a:solidFill>
                <a:latin typeface="Trebuchet MS"/>
                <a:cs typeface="Trebuchet MS"/>
              </a:rPr>
              <a:t>20</a:t>
            </a:r>
            <a:r>
              <a:rPr sz="243" b="1" spc="-9" dirty="0">
                <a:solidFill>
                  <a:schemeClr val="bg1"/>
                </a:solidFill>
                <a:latin typeface="Trebuchet MS"/>
                <a:cs typeface="Trebuchet MS"/>
              </a:rPr>
              <a:t> </a:t>
            </a:r>
            <a:r>
              <a:rPr sz="243" b="1" dirty="0">
                <a:solidFill>
                  <a:schemeClr val="bg1"/>
                </a:solidFill>
                <a:latin typeface="Trebuchet MS"/>
                <a:cs typeface="Trebuchet MS"/>
              </a:rPr>
              <a:t>minutes</a:t>
            </a:r>
            <a:endParaRPr sz="243">
              <a:solidFill>
                <a:schemeClr val="bg1"/>
              </a:solidFill>
              <a:latin typeface="Trebuchet MS"/>
              <a:cs typeface="Trebuchet MS"/>
            </a:endParaRPr>
          </a:p>
        </p:txBody>
      </p:sp>
      <p:grpSp>
        <p:nvGrpSpPr>
          <p:cNvPr id="205" name="object 205"/>
          <p:cNvGrpSpPr/>
          <p:nvPr/>
        </p:nvGrpSpPr>
        <p:grpSpPr>
          <a:xfrm>
            <a:off x="6102617" y="1657510"/>
            <a:ext cx="61615" cy="395489"/>
            <a:chOff x="10052952" y="387237"/>
            <a:chExt cx="101600" cy="652145"/>
          </a:xfrm>
        </p:grpSpPr>
        <p:sp>
          <p:nvSpPr>
            <p:cNvPr id="206" name="object 206"/>
            <p:cNvSpPr/>
            <p:nvPr/>
          </p:nvSpPr>
          <p:spPr>
            <a:xfrm>
              <a:off x="10061905" y="985505"/>
              <a:ext cx="48260" cy="53340"/>
            </a:xfrm>
            <a:custGeom>
              <a:avLst/>
              <a:gdLst/>
              <a:ahLst/>
              <a:cxnLst/>
              <a:rect l="l" t="t" r="r" b="b"/>
              <a:pathLst>
                <a:path w="48259" h="53340">
                  <a:moveTo>
                    <a:pt x="26657" y="16865"/>
                  </a:moveTo>
                  <a:lnTo>
                    <a:pt x="25425" y="15621"/>
                  </a:lnTo>
                  <a:lnTo>
                    <a:pt x="23901" y="15621"/>
                  </a:lnTo>
                  <a:lnTo>
                    <a:pt x="22377" y="15621"/>
                  </a:lnTo>
                  <a:lnTo>
                    <a:pt x="21145" y="16865"/>
                  </a:lnTo>
                  <a:lnTo>
                    <a:pt x="21145" y="31864"/>
                  </a:lnTo>
                  <a:lnTo>
                    <a:pt x="22377" y="33096"/>
                  </a:lnTo>
                  <a:lnTo>
                    <a:pt x="25425" y="33096"/>
                  </a:lnTo>
                  <a:lnTo>
                    <a:pt x="26657" y="31864"/>
                  </a:lnTo>
                  <a:lnTo>
                    <a:pt x="26657" y="16865"/>
                  </a:lnTo>
                  <a:close/>
                </a:path>
                <a:path w="48259" h="53340">
                  <a:moveTo>
                    <a:pt x="47802" y="23520"/>
                  </a:moveTo>
                  <a:lnTo>
                    <a:pt x="45669" y="18135"/>
                  </a:lnTo>
                  <a:lnTo>
                    <a:pt x="42405" y="14287"/>
                  </a:lnTo>
                  <a:lnTo>
                    <a:pt x="42405" y="29413"/>
                  </a:lnTo>
                  <a:lnTo>
                    <a:pt x="40957" y="36614"/>
                  </a:lnTo>
                  <a:lnTo>
                    <a:pt x="36982" y="42506"/>
                  </a:lnTo>
                  <a:lnTo>
                    <a:pt x="31102" y="46469"/>
                  </a:lnTo>
                  <a:lnTo>
                    <a:pt x="23901" y="47917"/>
                  </a:lnTo>
                  <a:lnTo>
                    <a:pt x="16700" y="46469"/>
                  </a:lnTo>
                  <a:lnTo>
                    <a:pt x="10820" y="42506"/>
                  </a:lnTo>
                  <a:lnTo>
                    <a:pt x="6858" y="36614"/>
                  </a:lnTo>
                  <a:lnTo>
                    <a:pt x="5397" y="29413"/>
                  </a:lnTo>
                  <a:lnTo>
                    <a:pt x="6858" y="22212"/>
                  </a:lnTo>
                  <a:lnTo>
                    <a:pt x="10820" y="16332"/>
                  </a:lnTo>
                  <a:lnTo>
                    <a:pt x="16700" y="12369"/>
                  </a:lnTo>
                  <a:lnTo>
                    <a:pt x="23888" y="10909"/>
                  </a:lnTo>
                  <a:lnTo>
                    <a:pt x="31102" y="12369"/>
                  </a:lnTo>
                  <a:lnTo>
                    <a:pt x="36982" y="16332"/>
                  </a:lnTo>
                  <a:lnTo>
                    <a:pt x="40957" y="22212"/>
                  </a:lnTo>
                  <a:lnTo>
                    <a:pt x="42405" y="29413"/>
                  </a:lnTo>
                  <a:lnTo>
                    <a:pt x="42405" y="14287"/>
                  </a:lnTo>
                  <a:lnTo>
                    <a:pt x="42138" y="13970"/>
                  </a:lnTo>
                  <a:lnTo>
                    <a:pt x="43180" y="12649"/>
                  </a:lnTo>
                  <a:lnTo>
                    <a:pt x="42964" y="10909"/>
                  </a:lnTo>
                  <a:lnTo>
                    <a:pt x="39509" y="8229"/>
                  </a:lnTo>
                  <a:lnTo>
                    <a:pt x="37655" y="6781"/>
                  </a:lnTo>
                  <a:lnTo>
                    <a:pt x="35915" y="7010"/>
                  </a:lnTo>
                  <a:lnTo>
                    <a:pt x="34963" y="8229"/>
                  </a:lnTo>
                  <a:lnTo>
                    <a:pt x="32423" y="6896"/>
                  </a:lnTo>
                  <a:lnTo>
                    <a:pt x="29616" y="6007"/>
                  </a:lnTo>
                  <a:lnTo>
                    <a:pt x="26631" y="5676"/>
                  </a:lnTo>
                  <a:lnTo>
                    <a:pt x="26657" y="3670"/>
                  </a:lnTo>
                  <a:lnTo>
                    <a:pt x="28600" y="3670"/>
                  </a:lnTo>
                  <a:lnTo>
                    <a:pt x="29413" y="2844"/>
                  </a:lnTo>
                  <a:lnTo>
                    <a:pt x="29413" y="812"/>
                  </a:lnTo>
                  <a:lnTo>
                    <a:pt x="28600" y="0"/>
                  </a:lnTo>
                  <a:lnTo>
                    <a:pt x="19215" y="0"/>
                  </a:lnTo>
                  <a:lnTo>
                    <a:pt x="18389" y="812"/>
                  </a:lnTo>
                  <a:lnTo>
                    <a:pt x="18389" y="2844"/>
                  </a:lnTo>
                  <a:lnTo>
                    <a:pt x="19215" y="3670"/>
                  </a:lnTo>
                  <a:lnTo>
                    <a:pt x="21145" y="3670"/>
                  </a:lnTo>
                  <a:lnTo>
                    <a:pt x="21170" y="5676"/>
                  </a:lnTo>
                  <a:lnTo>
                    <a:pt x="12827" y="8229"/>
                  </a:lnTo>
                  <a:lnTo>
                    <a:pt x="6108" y="13449"/>
                  </a:lnTo>
                  <a:lnTo>
                    <a:pt x="1625" y="20713"/>
                  </a:lnTo>
                  <a:lnTo>
                    <a:pt x="0" y="29413"/>
                  </a:lnTo>
                  <a:lnTo>
                    <a:pt x="1879" y="38722"/>
                  </a:lnTo>
                  <a:lnTo>
                    <a:pt x="6997" y="46316"/>
                  </a:lnTo>
                  <a:lnTo>
                    <a:pt x="14592" y="51447"/>
                  </a:lnTo>
                  <a:lnTo>
                    <a:pt x="23901" y="53327"/>
                  </a:lnTo>
                  <a:lnTo>
                    <a:pt x="33210" y="51447"/>
                  </a:lnTo>
                  <a:lnTo>
                    <a:pt x="38430" y="47917"/>
                  </a:lnTo>
                  <a:lnTo>
                    <a:pt x="40805" y="46316"/>
                  </a:lnTo>
                  <a:lnTo>
                    <a:pt x="45923" y="38722"/>
                  </a:lnTo>
                  <a:lnTo>
                    <a:pt x="47802" y="29413"/>
                  </a:lnTo>
                  <a:lnTo>
                    <a:pt x="47802" y="23520"/>
                  </a:lnTo>
                  <a:close/>
                </a:path>
              </a:pathLst>
            </a:custGeom>
            <a:solidFill>
              <a:srgbClr val="2589A7"/>
            </a:solidFill>
          </p:spPr>
          <p:txBody>
            <a:bodyPr wrap="square" lIns="0" tIns="0" rIns="0" bIns="0" rtlCol="0"/>
            <a:lstStyle/>
            <a:p>
              <a:endParaRPr sz="1092">
                <a:solidFill>
                  <a:schemeClr val="bg1"/>
                </a:solidFill>
              </a:endParaRPr>
            </a:p>
          </p:txBody>
        </p:sp>
        <p:pic>
          <p:nvPicPr>
            <p:cNvPr id="207" name="object 207"/>
            <p:cNvPicPr/>
            <p:nvPr/>
          </p:nvPicPr>
          <p:blipFill>
            <a:blip r:embed="rId10" cstate="print"/>
            <a:stretch>
              <a:fillRect/>
            </a:stretch>
          </p:blipFill>
          <p:spPr>
            <a:xfrm>
              <a:off x="10052952" y="387237"/>
              <a:ext cx="101502" cy="101502"/>
            </a:xfrm>
            <a:prstGeom prst="rect">
              <a:avLst/>
            </a:prstGeom>
          </p:spPr>
        </p:pic>
      </p:grpSp>
      <p:sp>
        <p:nvSpPr>
          <p:cNvPr id="208" name="object 208"/>
          <p:cNvSpPr txBox="1"/>
          <p:nvPr/>
        </p:nvSpPr>
        <p:spPr>
          <a:xfrm>
            <a:off x="6116457" y="1659687"/>
            <a:ext cx="33888" cy="45549"/>
          </a:xfrm>
          <a:prstGeom prst="rect">
            <a:avLst/>
          </a:prstGeom>
        </p:spPr>
        <p:txBody>
          <a:bodyPr vert="horz" wrap="square" lIns="0" tIns="8087" rIns="0" bIns="0" rtlCol="0">
            <a:spAutoFit/>
          </a:bodyPr>
          <a:lstStyle/>
          <a:p>
            <a:pPr marL="7701">
              <a:spcBef>
                <a:spcPts val="64"/>
              </a:spcBef>
            </a:pPr>
            <a:r>
              <a:rPr sz="243" b="1" spc="3" dirty="0">
                <a:solidFill>
                  <a:schemeClr val="bg1"/>
                </a:solidFill>
                <a:latin typeface="Trebuchet MS"/>
                <a:cs typeface="Trebuchet MS"/>
              </a:rPr>
              <a:t>3</a:t>
            </a:r>
            <a:endParaRPr sz="243">
              <a:solidFill>
                <a:schemeClr val="bg1"/>
              </a:solidFill>
              <a:latin typeface="Trebuchet MS"/>
              <a:cs typeface="Trebuchet MS"/>
            </a:endParaRPr>
          </a:p>
        </p:txBody>
      </p:sp>
      <p:grpSp>
        <p:nvGrpSpPr>
          <p:cNvPr id="209" name="object 209"/>
          <p:cNvGrpSpPr/>
          <p:nvPr/>
        </p:nvGrpSpPr>
        <p:grpSpPr>
          <a:xfrm>
            <a:off x="6045195" y="1836250"/>
            <a:ext cx="2033284" cy="346968"/>
            <a:chOff x="9958266" y="681971"/>
            <a:chExt cx="3352800" cy="572135"/>
          </a:xfrm>
        </p:grpSpPr>
        <p:sp>
          <p:nvSpPr>
            <p:cNvPr id="210" name="object 210"/>
            <p:cNvSpPr/>
            <p:nvPr/>
          </p:nvSpPr>
          <p:spPr>
            <a:xfrm>
              <a:off x="9958266" y="1240132"/>
              <a:ext cx="3235960" cy="13970"/>
            </a:xfrm>
            <a:custGeom>
              <a:avLst/>
              <a:gdLst/>
              <a:ahLst/>
              <a:cxnLst/>
              <a:rect l="l" t="t" r="r" b="b"/>
              <a:pathLst>
                <a:path w="3235959" h="13969">
                  <a:moveTo>
                    <a:pt x="0" y="0"/>
                  </a:moveTo>
                  <a:lnTo>
                    <a:pt x="3235777" y="0"/>
                  </a:lnTo>
                  <a:lnTo>
                    <a:pt x="3235777" y="13483"/>
                  </a:lnTo>
                  <a:lnTo>
                    <a:pt x="0" y="13483"/>
                  </a:lnTo>
                  <a:lnTo>
                    <a:pt x="0" y="0"/>
                  </a:lnTo>
                  <a:close/>
                </a:path>
              </a:pathLst>
            </a:custGeom>
            <a:solidFill>
              <a:srgbClr val="EAEAEA"/>
            </a:solidFill>
          </p:spPr>
          <p:txBody>
            <a:bodyPr wrap="square" lIns="0" tIns="0" rIns="0" bIns="0" rtlCol="0"/>
            <a:lstStyle/>
            <a:p>
              <a:endParaRPr sz="1092">
                <a:solidFill>
                  <a:schemeClr val="bg1"/>
                </a:solidFill>
              </a:endParaRPr>
            </a:p>
          </p:txBody>
        </p:sp>
        <p:sp>
          <p:nvSpPr>
            <p:cNvPr id="211" name="object 211"/>
            <p:cNvSpPr/>
            <p:nvPr/>
          </p:nvSpPr>
          <p:spPr>
            <a:xfrm>
              <a:off x="12623136" y="681971"/>
              <a:ext cx="687705" cy="419100"/>
            </a:xfrm>
            <a:custGeom>
              <a:avLst/>
              <a:gdLst/>
              <a:ahLst/>
              <a:cxnLst/>
              <a:rect l="l" t="t" r="r" b="b"/>
              <a:pathLst>
                <a:path w="687705" h="419100">
                  <a:moveTo>
                    <a:pt x="0" y="0"/>
                  </a:moveTo>
                  <a:lnTo>
                    <a:pt x="687337" y="0"/>
                  </a:lnTo>
                  <a:lnTo>
                    <a:pt x="687337" y="418613"/>
                  </a:lnTo>
                  <a:lnTo>
                    <a:pt x="0" y="418613"/>
                  </a:lnTo>
                  <a:lnTo>
                    <a:pt x="0" y="0"/>
                  </a:lnTo>
                  <a:close/>
                </a:path>
              </a:pathLst>
            </a:custGeom>
            <a:solidFill>
              <a:srgbClr val="FDF2DB"/>
            </a:solidFill>
          </p:spPr>
          <p:txBody>
            <a:bodyPr wrap="square" lIns="0" tIns="0" rIns="0" bIns="0" rtlCol="0"/>
            <a:lstStyle/>
            <a:p>
              <a:endParaRPr sz="1092">
                <a:solidFill>
                  <a:schemeClr val="bg1"/>
                </a:solidFill>
              </a:endParaRPr>
            </a:p>
          </p:txBody>
        </p:sp>
        <p:pic>
          <p:nvPicPr>
            <p:cNvPr id="212" name="object 212"/>
            <p:cNvPicPr/>
            <p:nvPr/>
          </p:nvPicPr>
          <p:blipFill>
            <a:blip r:embed="rId30" cstate="print"/>
            <a:stretch>
              <a:fillRect/>
            </a:stretch>
          </p:blipFill>
          <p:spPr>
            <a:xfrm>
              <a:off x="12686442" y="1095389"/>
              <a:ext cx="77322" cy="77322"/>
            </a:xfrm>
            <a:prstGeom prst="rect">
              <a:avLst/>
            </a:prstGeom>
          </p:spPr>
        </p:pic>
      </p:grpSp>
      <p:sp>
        <p:nvSpPr>
          <p:cNvPr id="213" name="object 213"/>
          <p:cNvSpPr txBox="1"/>
          <p:nvPr/>
        </p:nvSpPr>
        <p:spPr>
          <a:xfrm>
            <a:off x="7661288" y="1836250"/>
            <a:ext cx="417054" cy="224907"/>
          </a:xfrm>
          <a:prstGeom prst="rect">
            <a:avLst/>
          </a:prstGeom>
        </p:spPr>
        <p:txBody>
          <a:bodyPr vert="horz" wrap="square" lIns="0" tIns="3466" rIns="0" bIns="0" rtlCol="0">
            <a:spAutoFit/>
          </a:bodyPr>
          <a:lstStyle/>
          <a:p>
            <a:pPr>
              <a:spcBef>
                <a:spcPts val="27"/>
              </a:spcBef>
            </a:pPr>
            <a:endParaRPr sz="212">
              <a:solidFill>
                <a:schemeClr val="bg1"/>
              </a:solidFill>
              <a:latin typeface="Times New Roman"/>
              <a:cs typeface="Times New Roman"/>
            </a:endParaRPr>
          </a:p>
          <a:p>
            <a:pPr marL="35041"/>
            <a:r>
              <a:rPr sz="182" b="1" spc="3" dirty="0">
                <a:solidFill>
                  <a:schemeClr val="bg1"/>
                </a:solidFill>
                <a:latin typeface="Trebuchet MS"/>
                <a:cs typeface="Trebuchet MS"/>
              </a:rPr>
              <a:t>TIP</a:t>
            </a:r>
            <a:endParaRPr sz="182">
              <a:solidFill>
                <a:schemeClr val="bg1"/>
              </a:solidFill>
              <a:latin typeface="Trebuchet MS"/>
              <a:cs typeface="Trebuchet MS"/>
            </a:endParaRPr>
          </a:p>
          <a:p>
            <a:pPr marL="35041" marR="37736">
              <a:lnSpc>
                <a:spcPct val="107300"/>
              </a:lnSpc>
              <a:spcBef>
                <a:spcPts val="148"/>
              </a:spcBef>
            </a:pPr>
            <a:r>
              <a:rPr sz="182" spc="12" dirty="0">
                <a:solidFill>
                  <a:schemeClr val="bg1"/>
                </a:solidFill>
                <a:latin typeface="Trebuchet MS"/>
                <a:cs typeface="Trebuchet MS"/>
              </a:rPr>
              <a:t>Add</a:t>
            </a:r>
            <a:r>
              <a:rPr sz="182" spc="-6" dirty="0">
                <a:solidFill>
                  <a:schemeClr val="bg1"/>
                </a:solidFill>
                <a:latin typeface="Trebuchet MS"/>
                <a:cs typeface="Trebuchet MS"/>
              </a:rPr>
              <a:t> </a:t>
            </a:r>
            <a:r>
              <a:rPr sz="182" spc="3" dirty="0">
                <a:solidFill>
                  <a:schemeClr val="bg1"/>
                </a:solidFill>
                <a:latin typeface="Trebuchet MS"/>
                <a:cs typeface="Trebuchet MS"/>
              </a:rPr>
              <a:t>customizable</a:t>
            </a:r>
            <a:r>
              <a:rPr sz="182" spc="-6" dirty="0">
                <a:solidFill>
                  <a:schemeClr val="bg1"/>
                </a:solidFill>
                <a:latin typeface="Trebuchet MS"/>
                <a:cs typeface="Trebuchet MS"/>
              </a:rPr>
              <a:t> </a:t>
            </a:r>
            <a:r>
              <a:rPr sz="182" spc="6" dirty="0">
                <a:solidFill>
                  <a:schemeClr val="bg1"/>
                </a:solidFill>
                <a:latin typeface="Trebuchet MS"/>
                <a:cs typeface="Trebuchet MS"/>
              </a:rPr>
              <a:t>tags</a:t>
            </a:r>
            <a:r>
              <a:rPr sz="182" spc="-6" dirty="0">
                <a:solidFill>
                  <a:schemeClr val="bg1"/>
                </a:solidFill>
                <a:latin typeface="Trebuchet MS"/>
                <a:cs typeface="Trebuchet MS"/>
              </a:rPr>
              <a:t> </a:t>
            </a:r>
            <a:r>
              <a:rPr sz="182" spc="-3" dirty="0">
                <a:solidFill>
                  <a:schemeClr val="bg1"/>
                </a:solidFill>
                <a:latin typeface="Trebuchet MS"/>
                <a:cs typeface="Trebuchet MS"/>
              </a:rPr>
              <a:t>to</a:t>
            </a:r>
            <a:r>
              <a:rPr sz="182" spc="-6" dirty="0">
                <a:solidFill>
                  <a:schemeClr val="bg1"/>
                </a:solidFill>
                <a:latin typeface="Trebuchet MS"/>
                <a:cs typeface="Trebuchet MS"/>
              </a:rPr>
              <a:t> </a:t>
            </a:r>
            <a:r>
              <a:rPr sz="182" dirty="0">
                <a:solidFill>
                  <a:schemeClr val="bg1"/>
                </a:solidFill>
                <a:latin typeface="Trebuchet MS"/>
                <a:cs typeface="Trebuchet MS"/>
              </a:rPr>
              <a:t>sticky  </a:t>
            </a:r>
            <a:r>
              <a:rPr sz="182" spc="3" dirty="0">
                <a:solidFill>
                  <a:schemeClr val="bg1"/>
                </a:solidFill>
                <a:latin typeface="Trebuchet MS"/>
                <a:cs typeface="Trebuchet MS"/>
              </a:rPr>
              <a:t>notes</a:t>
            </a:r>
            <a:r>
              <a:rPr sz="182" spc="-6" dirty="0">
                <a:solidFill>
                  <a:schemeClr val="bg1"/>
                </a:solidFill>
                <a:latin typeface="Trebuchet MS"/>
                <a:cs typeface="Trebuchet MS"/>
              </a:rPr>
              <a:t> </a:t>
            </a:r>
            <a:r>
              <a:rPr sz="182" spc="-3" dirty="0">
                <a:solidFill>
                  <a:schemeClr val="bg1"/>
                </a:solidFill>
                <a:latin typeface="Trebuchet MS"/>
                <a:cs typeface="Trebuchet MS"/>
              </a:rPr>
              <a:t>to</a:t>
            </a:r>
            <a:r>
              <a:rPr sz="182" spc="-6" dirty="0">
                <a:solidFill>
                  <a:schemeClr val="bg1"/>
                </a:solidFill>
                <a:latin typeface="Trebuchet MS"/>
                <a:cs typeface="Trebuchet MS"/>
              </a:rPr>
              <a:t> </a:t>
            </a:r>
            <a:r>
              <a:rPr sz="182" spc="6" dirty="0">
                <a:solidFill>
                  <a:schemeClr val="bg1"/>
                </a:solidFill>
                <a:latin typeface="Trebuchet MS"/>
                <a:cs typeface="Trebuchet MS"/>
              </a:rPr>
              <a:t>ma</a:t>
            </a:r>
            <a:r>
              <a:rPr sz="182" spc="-3" dirty="0">
                <a:solidFill>
                  <a:schemeClr val="bg1"/>
                </a:solidFill>
                <a:latin typeface="Trebuchet MS"/>
                <a:cs typeface="Trebuchet MS"/>
              </a:rPr>
              <a:t>k</a:t>
            </a:r>
            <a:r>
              <a:rPr sz="182" spc="9" dirty="0">
                <a:solidFill>
                  <a:schemeClr val="bg1"/>
                </a:solidFill>
                <a:latin typeface="Trebuchet MS"/>
                <a:cs typeface="Trebuchet MS"/>
              </a:rPr>
              <a:t>e</a:t>
            </a:r>
            <a:r>
              <a:rPr sz="182" spc="-6" dirty="0">
                <a:solidFill>
                  <a:schemeClr val="bg1"/>
                </a:solidFill>
                <a:latin typeface="Trebuchet MS"/>
                <a:cs typeface="Trebuchet MS"/>
              </a:rPr>
              <a:t> </a:t>
            </a:r>
            <a:r>
              <a:rPr sz="182" spc="-12" dirty="0">
                <a:solidFill>
                  <a:schemeClr val="bg1"/>
                </a:solidFill>
                <a:latin typeface="Trebuchet MS"/>
                <a:cs typeface="Trebuchet MS"/>
              </a:rPr>
              <a:t>it</a:t>
            </a:r>
            <a:r>
              <a:rPr sz="182" spc="-6" dirty="0">
                <a:solidFill>
                  <a:schemeClr val="bg1"/>
                </a:solidFill>
                <a:latin typeface="Trebuchet MS"/>
                <a:cs typeface="Trebuchet MS"/>
              </a:rPr>
              <a:t> </a:t>
            </a:r>
            <a:r>
              <a:rPr sz="182" spc="3" dirty="0">
                <a:solidFill>
                  <a:schemeClr val="bg1"/>
                </a:solidFill>
                <a:latin typeface="Trebuchet MS"/>
                <a:cs typeface="Trebuchet MS"/>
              </a:rPr>
              <a:t>easier</a:t>
            </a:r>
            <a:r>
              <a:rPr sz="182" spc="-6" dirty="0">
                <a:solidFill>
                  <a:schemeClr val="bg1"/>
                </a:solidFill>
                <a:latin typeface="Trebuchet MS"/>
                <a:cs typeface="Trebuchet MS"/>
              </a:rPr>
              <a:t> </a:t>
            </a:r>
            <a:r>
              <a:rPr sz="182" spc="-3" dirty="0">
                <a:solidFill>
                  <a:schemeClr val="bg1"/>
                </a:solidFill>
                <a:latin typeface="Trebuchet MS"/>
                <a:cs typeface="Trebuchet MS"/>
              </a:rPr>
              <a:t>to</a:t>
            </a:r>
            <a:r>
              <a:rPr sz="182" spc="-6" dirty="0">
                <a:solidFill>
                  <a:schemeClr val="bg1"/>
                </a:solidFill>
                <a:latin typeface="Trebuchet MS"/>
                <a:cs typeface="Trebuchet MS"/>
              </a:rPr>
              <a:t> find,  </a:t>
            </a:r>
            <a:r>
              <a:rPr sz="182" spc="3" dirty="0">
                <a:solidFill>
                  <a:schemeClr val="bg1"/>
                </a:solidFill>
                <a:latin typeface="Trebuchet MS"/>
                <a:cs typeface="Trebuchet MS"/>
              </a:rPr>
              <a:t>browse, </a:t>
            </a:r>
            <a:r>
              <a:rPr sz="182" dirty="0">
                <a:solidFill>
                  <a:schemeClr val="bg1"/>
                </a:solidFill>
                <a:latin typeface="Trebuchet MS"/>
                <a:cs typeface="Trebuchet MS"/>
              </a:rPr>
              <a:t>organize, </a:t>
            </a:r>
            <a:r>
              <a:rPr sz="182" spc="6" dirty="0">
                <a:solidFill>
                  <a:schemeClr val="bg1"/>
                </a:solidFill>
                <a:latin typeface="Trebuchet MS"/>
                <a:cs typeface="Trebuchet MS"/>
              </a:rPr>
              <a:t>and </a:t>
            </a:r>
            <a:r>
              <a:rPr sz="182" spc="9" dirty="0">
                <a:solidFill>
                  <a:schemeClr val="bg1"/>
                </a:solidFill>
                <a:latin typeface="Trebuchet MS"/>
                <a:cs typeface="Trebuchet MS"/>
              </a:rPr>
              <a:t> </a:t>
            </a:r>
            <a:r>
              <a:rPr sz="182" spc="3" dirty="0">
                <a:solidFill>
                  <a:schemeClr val="bg1"/>
                </a:solidFill>
                <a:latin typeface="Trebuchet MS"/>
                <a:cs typeface="Trebuchet MS"/>
              </a:rPr>
              <a:t>categorize </a:t>
            </a:r>
            <a:r>
              <a:rPr sz="182" spc="-3" dirty="0">
                <a:solidFill>
                  <a:schemeClr val="bg1"/>
                </a:solidFill>
                <a:latin typeface="Trebuchet MS"/>
                <a:cs typeface="Trebuchet MS"/>
              </a:rPr>
              <a:t>important </a:t>
            </a:r>
            <a:r>
              <a:rPr sz="182" spc="6" dirty="0">
                <a:solidFill>
                  <a:schemeClr val="bg1"/>
                </a:solidFill>
                <a:latin typeface="Trebuchet MS"/>
                <a:cs typeface="Trebuchet MS"/>
              </a:rPr>
              <a:t>ideas </a:t>
            </a:r>
            <a:r>
              <a:rPr sz="182" spc="9" dirty="0">
                <a:solidFill>
                  <a:schemeClr val="bg1"/>
                </a:solidFill>
                <a:latin typeface="Trebuchet MS"/>
                <a:cs typeface="Trebuchet MS"/>
              </a:rPr>
              <a:t>as </a:t>
            </a:r>
            <a:r>
              <a:rPr sz="182" spc="12" dirty="0">
                <a:solidFill>
                  <a:schemeClr val="bg1"/>
                </a:solidFill>
                <a:latin typeface="Trebuchet MS"/>
                <a:cs typeface="Trebuchet MS"/>
              </a:rPr>
              <a:t> </a:t>
            </a:r>
            <a:r>
              <a:rPr sz="182" spc="3" dirty="0">
                <a:solidFill>
                  <a:schemeClr val="bg1"/>
                </a:solidFill>
                <a:latin typeface="Trebuchet MS"/>
                <a:cs typeface="Trebuchet MS"/>
              </a:rPr>
              <a:t>themes</a:t>
            </a:r>
            <a:r>
              <a:rPr sz="182" spc="-9" dirty="0">
                <a:solidFill>
                  <a:schemeClr val="bg1"/>
                </a:solidFill>
                <a:latin typeface="Trebuchet MS"/>
                <a:cs typeface="Trebuchet MS"/>
              </a:rPr>
              <a:t> </a:t>
            </a:r>
            <a:r>
              <a:rPr sz="182" spc="-3" dirty="0">
                <a:solidFill>
                  <a:schemeClr val="bg1"/>
                </a:solidFill>
                <a:latin typeface="Trebuchet MS"/>
                <a:cs typeface="Trebuchet MS"/>
              </a:rPr>
              <a:t>within</a:t>
            </a:r>
            <a:r>
              <a:rPr sz="182" spc="-6" dirty="0">
                <a:solidFill>
                  <a:schemeClr val="bg1"/>
                </a:solidFill>
                <a:latin typeface="Trebuchet MS"/>
                <a:cs typeface="Trebuchet MS"/>
              </a:rPr>
              <a:t> </a:t>
            </a:r>
            <a:r>
              <a:rPr sz="182" spc="3" dirty="0">
                <a:solidFill>
                  <a:schemeClr val="bg1"/>
                </a:solidFill>
                <a:latin typeface="Trebuchet MS"/>
                <a:cs typeface="Trebuchet MS"/>
              </a:rPr>
              <a:t>your</a:t>
            </a:r>
            <a:r>
              <a:rPr sz="182" spc="-9" dirty="0">
                <a:solidFill>
                  <a:schemeClr val="bg1"/>
                </a:solidFill>
                <a:latin typeface="Trebuchet MS"/>
                <a:cs typeface="Trebuchet MS"/>
              </a:rPr>
              <a:t> </a:t>
            </a:r>
            <a:r>
              <a:rPr sz="182" spc="-6" dirty="0">
                <a:solidFill>
                  <a:schemeClr val="bg1"/>
                </a:solidFill>
                <a:latin typeface="Trebuchet MS"/>
                <a:cs typeface="Trebuchet MS"/>
              </a:rPr>
              <a:t>mural.</a:t>
            </a:r>
            <a:endParaRPr sz="182">
              <a:solidFill>
                <a:schemeClr val="bg1"/>
              </a:solidFill>
              <a:latin typeface="Trebuchet MS"/>
              <a:cs typeface="Trebuchet MS"/>
            </a:endParaRPr>
          </a:p>
        </p:txBody>
      </p:sp>
      <p:sp>
        <p:nvSpPr>
          <p:cNvPr id="214" name="object 214"/>
          <p:cNvSpPr/>
          <p:nvPr/>
        </p:nvSpPr>
        <p:spPr>
          <a:xfrm>
            <a:off x="8026304" y="1864461"/>
            <a:ext cx="33118" cy="35428"/>
          </a:xfrm>
          <a:custGeom>
            <a:avLst/>
            <a:gdLst/>
            <a:ahLst/>
            <a:cxnLst/>
            <a:rect l="l" t="t" r="r" b="b"/>
            <a:pathLst>
              <a:path w="54609" h="58420">
                <a:moveTo>
                  <a:pt x="27750" y="6793"/>
                </a:moveTo>
                <a:lnTo>
                  <a:pt x="26319" y="6793"/>
                </a:lnTo>
                <a:lnTo>
                  <a:pt x="25669" y="6135"/>
                </a:lnTo>
                <a:lnTo>
                  <a:pt x="25783" y="586"/>
                </a:lnTo>
                <a:lnTo>
                  <a:pt x="26396" y="0"/>
                </a:lnTo>
                <a:lnTo>
                  <a:pt x="27673" y="0"/>
                </a:lnTo>
                <a:lnTo>
                  <a:pt x="28389" y="586"/>
                </a:lnTo>
                <a:lnTo>
                  <a:pt x="28399" y="6135"/>
                </a:lnTo>
                <a:lnTo>
                  <a:pt x="27750" y="6793"/>
                </a:lnTo>
                <a:close/>
              </a:path>
              <a:path w="54609" h="58420">
                <a:moveTo>
                  <a:pt x="11931" y="13665"/>
                </a:moveTo>
                <a:lnTo>
                  <a:pt x="11002" y="13661"/>
                </a:lnTo>
                <a:lnTo>
                  <a:pt x="7419" y="10080"/>
                </a:lnTo>
                <a:lnTo>
                  <a:pt x="7300" y="9438"/>
                </a:lnTo>
                <a:lnTo>
                  <a:pt x="7615" y="8526"/>
                </a:lnTo>
                <a:lnTo>
                  <a:pt x="8083" y="8157"/>
                </a:lnTo>
                <a:lnTo>
                  <a:pt x="8998" y="8068"/>
                </a:lnTo>
                <a:lnTo>
                  <a:pt x="9414" y="8221"/>
                </a:lnTo>
                <a:lnTo>
                  <a:pt x="12406" y="11219"/>
                </a:lnTo>
                <a:lnTo>
                  <a:pt x="12927" y="11714"/>
                </a:lnTo>
                <a:lnTo>
                  <a:pt x="12941" y="12643"/>
                </a:lnTo>
                <a:lnTo>
                  <a:pt x="11931" y="13665"/>
                </a:lnTo>
                <a:close/>
              </a:path>
              <a:path w="54609" h="58420">
                <a:moveTo>
                  <a:pt x="42138" y="13665"/>
                </a:moveTo>
                <a:lnTo>
                  <a:pt x="41128" y="12643"/>
                </a:lnTo>
                <a:lnTo>
                  <a:pt x="41142" y="11714"/>
                </a:lnTo>
                <a:lnTo>
                  <a:pt x="41663" y="11219"/>
                </a:lnTo>
                <a:lnTo>
                  <a:pt x="44579" y="8294"/>
                </a:lnTo>
                <a:lnTo>
                  <a:pt x="44860" y="8150"/>
                </a:lnTo>
                <a:lnTo>
                  <a:pt x="45325" y="8086"/>
                </a:lnTo>
                <a:lnTo>
                  <a:pt x="45871" y="8073"/>
                </a:lnTo>
                <a:lnTo>
                  <a:pt x="46408" y="8425"/>
                </a:lnTo>
                <a:lnTo>
                  <a:pt x="46819" y="9438"/>
                </a:lnTo>
                <a:lnTo>
                  <a:pt x="46663" y="10080"/>
                </a:lnTo>
                <a:lnTo>
                  <a:pt x="46277" y="10436"/>
                </a:lnTo>
                <a:lnTo>
                  <a:pt x="43067" y="13661"/>
                </a:lnTo>
                <a:lnTo>
                  <a:pt x="42138" y="13665"/>
                </a:lnTo>
                <a:close/>
              </a:path>
              <a:path w="54609" h="58420">
                <a:moveTo>
                  <a:pt x="33893" y="46064"/>
                </a:moveTo>
                <a:lnTo>
                  <a:pt x="20176" y="46064"/>
                </a:lnTo>
                <a:lnTo>
                  <a:pt x="19318" y="39321"/>
                </a:lnTo>
                <a:lnTo>
                  <a:pt x="12131" y="37747"/>
                </a:lnTo>
                <a:lnTo>
                  <a:pt x="12131" y="18367"/>
                </a:lnTo>
                <a:lnTo>
                  <a:pt x="19462" y="12193"/>
                </a:lnTo>
                <a:lnTo>
                  <a:pt x="34607" y="12193"/>
                </a:lnTo>
                <a:lnTo>
                  <a:pt x="41938" y="18367"/>
                </a:lnTo>
                <a:lnTo>
                  <a:pt x="41938" y="37747"/>
                </a:lnTo>
                <a:lnTo>
                  <a:pt x="34751" y="39321"/>
                </a:lnTo>
                <a:lnTo>
                  <a:pt x="33893" y="46064"/>
                </a:lnTo>
                <a:close/>
              </a:path>
              <a:path w="54609" h="58420">
                <a:moveTo>
                  <a:pt x="53492" y="29139"/>
                </a:moveTo>
                <a:lnTo>
                  <a:pt x="47322" y="29129"/>
                </a:lnTo>
                <a:lnTo>
                  <a:pt x="46749" y="28490"/>
                </a:lnTo>
                <a:lnTo>
                  <a:pt x="46742" y="27058"/>
                </a:lnTo>
                <a:lnTo>
                  <a:pt x="47254" y="26419"/>
                </a:lnTo>
                <a:lnTo>
                  <a:pt x="53502" y="26419"/>
                </a:lnTo>
                <a:lnTo>
                  <a:pt x="54131" y="27058"/>
                </a:lnTo>
                <a:lnTo>
                  <a:pt x="54131" y="28490"/>
                </a:lnTo>
                <a:lnTo>
                  <a:pt x="53492" y="29139"/>
                </a:lnTo>
                <a:close/>
              </a:path>
              <a:path w="54609" h="58420">
                <a:moveTo>
                  <a:pt x="8352" y="47282"/>
                </a:moveTo>
                <a:lnTo>
                  <a:pt x="7341" y="46260"/>
                </a:lnTo>
                <a:lnTo>
                  <a:pt x="7356" y="45331"/>
                </a:lnTo>
                <a:lnTo>
                  <a:pt x="7876" y="44836"/>
                </a:lnTo>
                <a:lnTo>
                  <a:pt x="11631" y="41101"/>
                </a:lnTo>
                <a:lnTo>
                  <a:pt x="11951" y="40955"/>
                </a:lnTo>
                <a:lnTo>
                  <a:pt x="12842" y="40929"/>
                </a:lnTo>
                <a:lnTo>
                  <a:pt x="13374" y="41274"/>
                </a:lnTo>
                <a:lnTo>
                  <a:pt x="13791" y="42272"/>
                </a:lnTo>
                <a:lnTo>
                  <a:pt x="13663" y="42894"/>
                </a:lnTo>
                <a:lnTo>
                  <a:pt x="9281" y="47278"/>
                </a:lnTo>
                <a:lnTo>
                  <a:pt x="8352" y="47282"/>
                </a:lnTo>
                <a:close/>
              </a:path>
              <a:path w="54609" h="58420">
                <a:moveTo>
                  <a:pt x="45717" y="47282"/>
                </a:moveTo>
                <a:lnTo>
                  <a:pt x="44788" y="47278"/>
                </a:lnTo>
                <a:lnTo>
                  <a:pt x="40422" y="42914"/>
                </a:lnTo>
                <a:lnTo>
                  <a:pt x="40303" y="42272"/>
                </a:lnTo>
                <a:lnTo>
                  <a:pt x="40618" y="41360"/>
                </a:lnTo>
                <a:lnTo>
                  <a:pt x="41086" y="40991"/>
                </a:lnTo>
                <a:lnTo>
                  <a:pt x="41599" y="40941"/>
                </a:lnTo>
                <a:lnTo>
                  <a:pt x="42090" y="40944"/>
                </a:lnTo>
                <a:lnTo>
                  <a:pt x="42460" y="41110"/>
                </a:lnTo>
                <a:lnTo>
                  <a:pt x="46193" y="44836"/>
                </a:lnTo>
                <a:lnTo>
                  <a:pt x="46713" y="45331"/>
                </a:lnTo>
                <a:lnTo>
                  <a:pt x="46728" y="46260"/>
                </a:lnTo>
                <a:lnTo>
                  <a:pt x="45717" y="47282"/>
                </a:lnTo>
                <a:close/>
              </a:path>
              <a:path w="54609" h="58420">
                <a:moveTo>
                  <a:pt x="6073" y="29139"/>
                </a:moveTo>
                <a:lnTo>
                  <a:pt x="582" y="29129"/>
                </a:lnTo>
                <a:lnTo>
                  <a:pt x="7" y="28490"/>
                </a:lnTo>
                <a:lnTo>
                  <a:pt x="0" y="27058"/>
                </a:lnTo>
                <a:lnTo>
                  <a:pt x="513" y="26419"/>
                </a:lnTo>
                <a:lnTo>
                  <a:pt x="6083" y="26419"/>
                </a:lnTo>
                <a:lnTo>
                  <a:pt x="6731" y="27058"/>
                </a:lnTo>
                <a:lnTo>
                  <a:pt x="6731" y="28490"/>
                </a:lnTo>
                <a:lnTo>
                  <a:pt x="6073" y="29139"/>
                </a:lnTo>
                <a:close/>
              </a:path>
              <a:path w="54609" h="58420">
                <a:moveTo>
                  <a:pt x="32529" y="58258"/>
                </a:moveTo>
                <a:lnTo>
                  <a:pt x="21540" y="58258"/>
                </a:lnTo>
                <a:lnTo>
                  <a:pt x="20260" y="57105"/>
                </a:lnTo>
                <a:lnTo>
                  <a:pt x="20260" y="48774"/>
                </a:lnTo>
                <a:lnTo>
                  <a:pt x="33809" y="48774"/>
                </a:lnTo>
                <a:lnTo>
                  <a:pt x="33809" y="57105"/>
                </a:lnTo>
                <a:lnTo>
                  <a:pt x="32529" y="58258"/>
                </a:lnTo>
                <a:close/>
              </a:path>
            </a:pathLst>
          </a:custGeom>
          <a:solidFill>
            <a:srgbClr val="FF7139"/>
          </a:solidFill>
        </p:spPr>
        <p:txBody>
          <a:bodyPr wrap="square" lIns="0" tIns="0" rIns="0" bIns="0" rtlCol="0"/>
          <a:lstStyle/>
          <a:p>
            <a:endParaRPr sz="1092">
              <a:solidFill>
                <a:schemeClr val="bg1"/>
              </a:solidFill>
            </a:endParaRPr>
          </a:p>
        </p:txBody>
      </p:sp>
      <p:sp>
        <p:nvSpPr>
          <p:cNvPr id="215" name="object 215"/>
          <p:cNvSpPr txBox="1"/>
          <p:nvPr/>
        </p:nvSpPr>
        <p:spPr>
          <a:xfrm>
            <a:off x="6540548" y="2271820"/>
            <a:ext cx="443240" cy="434178"/>
          </a:xfrm>
          <a:prstGeom prst="rect">
            <a:avLst/>
          </a:prstGeom>
          <a:solidFill>
            <a:srgbClr val="FCF280"/>
          </a:solidFill>
        </p:spPr>
        <p:txBody>
          <a:bodyPr vert="horz" wrap="square" lIns="0" tIns="1925" rIns="0" bIns="0" rtlCol="0">
            <a:spAutoFit/>
          </a:bodyPr>
          <a:lstStyle/>
          <a:p>
            <a:pPr marL="6931" marR="2310" algn="ctr">
              <a:lnSpc>
                <a:spcPct val="105500"/>
              </a:lnSpc>
              <a:spcBef>
                <a:spcPts val="15"/>
              </a:spcBef>
            </a:pPr>
            <a:r>
              <a:rPr sz="334" spc="-9" dirty="0">
                <a:solidFill>
                  <a:schemeClr val="bg1"/>
                </a:solidFill>
                <a:latin typeface="Trebuchet MS"/>
                <a:cs typeface="Trebuchet MS"/>
              </a:rPr>
              <a:t>Daily, </a:t>
            </a:r>
            <a:r>
              <a:rPr sz="334" spc="-6" dirty="0">
                <a:solidFill>
                  <a:schemeClr val="bg1"/>
                </a:solidFill>
                <a:latin typeface="Trebuchet MS"/>
                <a:cs typeface="Trebuchet MS"/>
              </a:rPr>
              <a:t>weekly, </a:t>
            </a:r>
            <a:r>
              <a:rPr sz="334" dirty="0">
                <a:solidFill>
                  <a:schemeClr val="bg1"/>
                </a:solidFill>
                <a:latin typeface="Trebuchet MS"/>
                <a:cs typeface="Trebuchet MS"/>
              </a:rPr>
              <a:t>or </a:t>
            </a:r>
            <a:r>
              <a:rPr sz="334" spc="3" dirty="0">
                <a:solidFill>
                  <a:schemeClr val="bg1"/>
                </a:solidFill>
                <a:latin typeface="Trebuchet MS"/>
                <a:cs typeface="Trebuchet MS"/>
              </a:rPr>
              <a:t> </a:t>
            </a:r>
            <a:r>
              <a:rPr sz="334" spc="-3" dirty="0">
                <a:solidFill>
                  <a:schemeClr val="bg1"/>
                </a:solidFill>
                <a:latin typeface="Trebuchet MS"/>
                <a:cs typeface="Trebuchet MS"/>
              </a:rPr>
              <a:t>monthly</a:t>
            </a:r>
            <a:r>
              <a:rPr sz="334" spc="-12" dirty="0">
                <a:solidFill>
                  <a:schemeClr val="bg1"/>
                </a:solidFill>
                <a:latin typeface="Trebuchet MS"/>
                <a:cs typeface="Trebuchet MS"/>
              </a:rPr>
              <a:t> </a:t>
            </a:r>
            <a:r>
              <a:rPr sz="334" dirty="0">
                <a:solidFill>
                  <a:schemeClr val="bg1"/>
                </a:solidFill>
                <a:latin typeface="Trebuchet MS"/>
                <a:cs typeface="Trebuchet MS"/>
              </a:rPr>
              <a:t>analysis:</a:t>
            </a:r>
            <a:r>
              <a:rPr sz="334" spc="-12" dirty="0">
                <a:solidFill>
                  <a:schemeClr val="bg1"/>
                </a:solidFill>
                <a:latin typeface="Trebuchet MS"/>
                <a:cs typeface="Trebuchet MS"/>
              </a:rPr>
              <a:t> </a:t>
            </a:r>
            <a:r>
              <a:rPr sz="334" spc="3" dirty="0">
                <a:solidFill>
                  <a:schemeClr val="bg1"/>
                </a:solidFill>
                <a:latin typeface="Trebuchet MS"/>
                <a:cs typeface="Trebuchet MS"/>
              </a:rPr>
              <a:t>uber  </a:t>
            </a:r>
            <a:r>
              <a:rPr sz="334" spc="-3" dirty="0">
                <a:solidFill>
                  <a:schemeClr val="bg1"/>
                </a:solidFill>
                <a:latin typeface="Trebuchet MS"/>
                <a:cs typeface="Trebuchet MS"/>
              </a:rPr>
              <a:t>data </a:t>
            </a:r>
            <a:r>
              <a:rPr sz="334" spc="6" dirty="0">
                <a:solidFill>
                  <a:schemeClr val="bg1"/>
                </a:solidFill>
                <a:latin typeface="Trebuchet MS"/>
                <a:cs typeface="Trebuchet MS"/>
              </a:rPr>
              <a:t>can </a:t>
            </a:r>
            <a:r>
              <a:rPr sz="334" spc="12" dirty="0">
                <a:solidFill>
                  <a:schemeClr val="bg1"/>
                </a:solidFill>
                <a:latin typeface="Trebuchet MS"/>
                <a:cs typeface="Trebuchet MS"/>
              </a:rPr>
              <a:t>be </a:t>
            </a:r>
            <a:r>
              <a:rPr sz="334" spc="3" dirty="0">
                <a:solidFill>
                  <a:schemeClr val="bg1"/>
                </a:solidFill>
                <a:latin typeface="Trebuchet MS"/>
                <a:cs typeface="Trebuchet MS"/>
              </a:rPr>
              <a:t>analyzed </a:t>
            </a:r>
            <a:r>
              <a:rPr sz="334" spc="-94" dirty="0">
                <a:solidFill>
                  <a:schemeClr val="bg1"/>
                </a:solidFill>
                <a:latin typeface="Trebuchet MS"/>
                <a:cs typeface="Trebuchet MS"/>
              </a:rPr>
              <a:t> </a:t>
            </a:r>
            <a:r>
              <a:rPr sz="334" spc="12" dirty="0">
                <a:solidFill>
                  <a:schemeClr val="bg1"/>
                </a:solidFill>
                <a:latin typeface="Trebuchet MS"/>
                <a:cs typeface="Trebuchet MS"/>
              </a:rPr>
              <a:t>on</a:t>
            </a:r>
            <a:r>
              <a:rPr sz="334" spc="-12" dirty="0">
                <a:solidFill>
                  <a:schemeClr val="bg1"/>
                </a:solidFill>
                <a:latin typeface="Trebuchet MS"/>
                <a:cs typeface="Trebuchet MS"/>
              </a:rPr>
              <a:t> </a:t>
            </a:r>
            <a:r>
              <a:rPr sz="334" spc="6" dirty="0">
                <a:solidFill>
                  <a:schemeClr val="bg1"/>
                </a:solidFill>
                <a:latin typeface="Trebuchet MS"/>
                <a:cs typeface="Trebuchet MS"/>
              </a:rPr>
              <a:t>a</a:t>
            </a:r>
            <a:r>
              <a:rPr sz="334" spc="-12" dirty="0">
                <a:solidFill>
                  <a:schemeClr val="bg1"/>
                </a:solidFill>
                <a:latin typeface="Trebuchet MS"/>
                <a:cs typeface="Trebuchet MS"/>
              </a:rPr>
              <a:t> </a:t>
            </a:r>
            <a:r>
              <a:rPr sz="334" spc="-3" dirty="0">
                <a:solidFill>
                  <a:schemeClr val="bg1"/>
                </a:solidFill>
                <a:latin typeface="Trebuchet MS"/>
                <a:cs typeface="Trebuchet MS"/>
              </a:rPr>
              <a:t>dail</a:t>
            </a:r>
            <a:r>
              <a:rPr sz="334" spc="-24" dirty="0">
                <a:solidFill>
                  <a:schemeClr val="bg1"/>
                </a:solidFill>
                <a:latin typeface="Trebuchet MS"/>
                <a:cs typeface="Trebuchet MS"/>
              </a:rPr>
              <a:t>y</a:t>
            </a:r>
            <a:r>
              <a:rPr sz="334" spc="-45" dirty="0">
                <a:solidFill>
                  <a:schemeClr val="bg1"/>
                </a:solidFill>
                <a:latin typeface="Trebuchet MS"/>
                <a:cs typeface="Trebuchet MS"/>
              </a:rPr>
              <a:t>,</a:t>
            </a:r>
            <a:r>
              <a:rPr sz="334" spc="-12" dirty="0">
                <a:solidFill>
                  <a:schemeClr val="bg1"/>
                </a:solidFill>
                <a:latin typeface="Trebuchet MS"/>
                <a:cs typeface="Trebuchet MS"/>
              </a:rPr>
              <a:t> </a:t>
            </a:r>
            <a:r>
              <a:rPr sz="334" spc="3" dirty="0">
                <a:solidFill>
                  <a:schemeClr val="bg1"/>
                </a:solidFill>
                <a:latin typeface="Trebuchet MS"/>
                <a:cs typeface="Trebuchet MS"/>
              </a:rPr>
              <a:t>weekl</a:t>
            </a:r>
            <a:r>
              <a:rPr sz="334" spc="-18" dirty="0">
                <a:solidFill>
                  <a:schemeClr val="bg1"/>
                </a:solidFill>
                <a:latin typeface="Trebuchet MS"/>
                <a:cs typeface="Trebuchet MS"/>
              </a:rPr>
              <a:t>y</a:t>
            </a:r>
            <a:r>
              <a:rPr sz="334" spc="-39" dirty="0">
                <a:solidFill>
                  <a:schemeClr val="bg1"/>
                </a:solidFill>
                <a:latin typeface="Trebuchet MS"/>
                <a:cs typeface="Trebuchet MS"/>
              </a:rPr>
              <a:t>,  </a:t>
            </a:r>
            <a:r>
              <a:rPr sz="334" spc="-3" dirty="0">
                <a:solidFill>
                  <a:schemeClr val="bg1"/>
                </a:solidFill>
                <a:latin typeface="Trebuchet MS"/>
                <a:cs typeface="Trebuchet MS"/>
              </a:rPr>
              <a:t>monthly </a:t>
            </a:r>
            <a:r>
              <a:rPr sz="334" spc="9" dirty="0">
                <a:solidFill>
                  <a:schemeClr val="bg1"/>
                </a:solidFill>
                <a:latin typeface="Trebuchet MS"/>
                <a:cs typeface="Trebuchet MS"/>
              </a:rPr>
              <a:t>basis </a:t>
            </a:r>
            <a:r>
              <a:rPr sz="334" spc="-6" dirty="0">
                <a:solidFill>
                  <a:schemeClr val="bg1"/>
                </a:solidFill>
                <a:latin typeface="Trebuchet MS"/>
                <a:cs typeface="Trebuchet MS"/>
              </a:rPr>
              <a:t>to </a:t>
            </a:r>
            <a:r>
              <a:rPr sz="334" spc="-3" dirty="0">
                <a:solidFill>
                  <a:schemeClr val="bg1"/>
                </a:solidFill>
                <a:latin typeface="Trebuchet MS"/>
                <a:cs typeface="Trebuchet MS"/>
              </a:rPr>
              <a:t> </a:t>
            </a:r>
            <a:r>
              <a:rPr sz="334" spc="3" dirty="0">
                <a:solidFill>
                  <a:schemeClr val="bg1"/>
                </a:solidFill>
                <a:latin typeface="Trebuchet MS"/>
                <a:cs typeface="Trebuchet MS"/>
              </a:rPr>
              <a:t>understand</a:t>
            </a:r>
            <a:r>
              <a:rPr sz="334" spc="-18" dirty="0">
                <a:solidFill>
                  <a:schemeClr val="bg1"/>
                </a:solidFill>
                <a:latin typeface="Trebuchet MS"/>
                <a:cs typeface="Trebuchet MS"/>
              </a:rPr>
              <a:t> </a:t>
            </a:r>
            <a:r>
              <a:rPr sz="334" spc="-3" dirty="0">
                <a:solidFill>
                  <a:schemeClr val="bg1"/>
                </a:solidFill>
                <a:latin typeface="Trebuchet MS"/>
                <a:cs typeface="Trebuchet MS"/>
              </a:rPr>
              <a:t>the</a:t>
            </a:r>
            <a:r>
              <a:rPr sz="334" spc="-18" dirty="0">
                <a:solidFill>
                  <a:schemeClr val="bg1"/>
                </a:solidFill>
                <a:latin typeface="Trebuchet MS"/>
                <a:cs typeface="Trebuchet MS"/>
              </a:rPr>
              <a:t> </a:t>
            </a:r>
            <a:r>
              <a:rPr sz="334" dirty="0">
                <a:solidFill>
                  <a:schemeClr val="bg1"/>
                </a:solidFill>
                <a:latin typeface="Trebuchet MS"/>
                <a:cs typeface="Trebuchet MS"/>
              </a:rPr>
              <a:t>trends </a:t>
            </a:r>
            <a:r>
              <a:rPr sz="334" spc="-91" dirty="0">
                <a:solidFill>
                  <a:schemeClr val="bg1"/>
                </a:solidFill>
                <a:latin typeface="Trebuchet MS"/>
                <a:cs typeface="Trebuchet MS"/>
              </a:rPr>
              <a:t> </a:t>
            </a:r>
            <a:r>
              <a:rPr sz="334" spc="9" dirty="0">
                <a:solidFill>
                  <a:schemeClr val="bg1"/>
                </a:solidFill>
                <a:latin typeface="Trebuchet MS"/>
                <a:cs typeface="Trebuchet MS"/>
              </a:rPr>
              <a:t>and </a:t>
            </a:r>
            <a:r>
              <a:rPr sz="334" spc="-3" dirty="0">
                <a:solidFill>
                  <a:schemeClr val="bg1"/>
                </a:solidFill>
                <a:latin typeface="Trebuchet MS"/>
                <a:cs typeface="Trebuchet MS"/>
              </a:rPr>
              <a:t>patterns of </a:t>
            </a:r>
            <a:r>
              <a:rPr sz="334" spc="-15" dirty="0">
                <a:solidFill>
                  <a:schemeClr val="bg1"/>
                </a:solidFill>
                <a:latin typeface="Trebuchet MS"/>
                <a:cs typeface="Trebuchet MS"/>
              </a:rPr>
              <a:t>trip </a:t>
            </a:r>
            <a:r>
              <a:rPr sz="334" spc="-12" dirty="0">
                <a:solidFill>
                  <a:schemeClr val="bg1"/>
                </a:solidFill>
                <a:latin typeface="Trebuchet MS"/>
                <a:cs typeface="Trebuchet MS"/>
              </a:rPr>
              <a:t> </a:t>
            </a:r>
            <a:r>
              <a:rPr sz="334" dirty="0">
                <a:solidFill>
                  <a:schemeClr val="bg1"/>
                </a:solidFill>
                <a:latin typeface="Trebuchet MS"/>
                <a:cs typeface="Trebuchet MS"/>
              </a:rPr>
              <a:t>volumes.</a:t>
            </a:r>
            <a:endParaRPr sz="334">
              <a:solidFill>
                <a:schemeClr val="bg1"/>
              </a:solidFill>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CF475-B410-6031-2D55-50E2E8773DDA}"/>
              </a:ext>
            </a:extLst>
          </p:cNvPr>
          <p:cNvSpPr txBox="1"/>
          <p:nvPr/>
        </p:nvSpPr>
        <p:spPr>
          <a:xfrm>
            <a:off x="2316928" y="3075057"/>
            <a:ext cx="6840220" cy="1107996"/>
          </a:xfrm>
          <a:prstGeom prst="rect">
            <a:avLst/>
          </a:prstGeom>
          <a:noFill/>
        </p:spPr>
        <p:txBody>
          <a:bodyPr wrap="square">
            <a:spAutoFit/>
          </a:bodyPr>
          <a:lstStyle/>
          <a:p>
            <a:pPr algn="ctr"/>
            <a:r>
              <a:rPr lang="en-IN" sz="6600" b="1" i="1" dirty="0"/>
              <a:t>VISUALIZATION</a:t>
            </a:r>
          </a:p>
        </p:txBody>
      </p:sp>
    </p:spTree>
    <p:extLst>
      <p:ext uri="{BB962C8B-B14F-4D97-AF65-F5344CB8AC3E}">
        <p14:creationId xmlns:p14="http://schemas.microsoft.com/office/powerpoint/2010/main" val="269795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0CAB2C-E2AA-2834-AA24-B647B6D92F70}"/>
              </a:ext>
            </a:extLst>
          </p:cNvPr>
          <p:cNvPicPr>
            <a:picLocks noChangeAspect="1"/>
          </p:cNvPicPr>
          <p:nvPr/>
        </p:nvPicPr>
        <p:blipFill>
          <a:blip r:embed="rId2"/>
          <a:stretch>
            <a:fillRect/>
          </a:stretch>
        </p:blipFill>
        <p:spPr>
          <a:xfrm>
            <a:off x="295834" y="224118"/>
            <a:ext cx="2940425" cy="6311153"/>
          </a:xfrm>
          <a:prstGeom prst="rect">
            <a:avLst/>
          </a:prstGeom>
        </p:spPr>
      </p:pic>
      <p:pic>
        <p:nvPicPr>
          <p:cNvPr id="5" name="Picture 4">
            <a:extLst>
              <a:ext uri="{FF2B5EF4-FFF2-40B4-BE49-F238E27FC236}">
                <a16:creationId xmlns:a16="http://schemas.microsoft.com/office/drawing/2014/main" id="{C8F56108-F3AC-2D0D-A833-351F82D9D824}"/>
              </a:ext>
            </a:extLst>
          </p:cNvPr>
          <p:cNvPicPr>
            <a:picLocks noChangeAspect="1"/>
          </p:cNvPicPr>
          <p:nvPr/>
        </p:nvPicPr>
        <p:blipFill>
          <a:blip r:embed="rId3"/>
          <a:stretch>
            <a:fillRect/>
          </a:stretch>
        </p:blipFill>
        <p:spPr>
          <a:xfrm>
            <a:off x="3532095" y="448235"/>
            <a:ext cx="4401670" cy="6087036"/>
          </a:xfrm>
          <a:prstGeom prst="rect">
            <a:avLst/>
          </a:prstGeom>
        </p:spPr>
      </p:pic>
      <p:pic>
        <p:nvPicPr>
          <p:cNvPr id="7" name="Picture 6">
            <a:extLst>
              <a:ext uri="{FF2B5EF4-FFF2-40B4-BE49-F238E27FC236}">
                <a16:creationId xmlns:a16="http://schemas.microsoft.com/office/drawing/2014/main" id="{A8480BE9-D25A-B2C1-A56C-4CE546A80B1A}"/>
              </a:ext>
            </a:extLst>
          </p:cNvPr>
          <p:cNvPicPr>
            <a:picLocks noChangeAspect="1"/>
          </p:cNvPicPr>
          <p:nvPr/>
        </p:nvPicPr>
        <p:blipFill>
          <a:blip r:embed="rId4"/>
          <a:stretch>
            <a:fillRect/>
          </a:stretch>
        </p:blipFill>
        <p:spPr>
          <a:xfrm>
            <a:off x="8346143" y="1237129"/>
            <a:ext cx="3550023" cy="5136777"/>
          </a:xfrm>
          <a:prstGeom prst="rect">
            <a:avLst/>
          </a:prstGeom>
        </p:spPr>
      </p:pic>
    </p:spTree>
    <p:extLst>
      <p:ext uri="{BB962C8B-B14F-4D97-AF65-F5344CB8AC3E}">
        <p14:creationId xmlns:p14="http://schemas.microsoft.com/office/powerpoint/2010/main" val="338031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7096E-DF20-E72C-9B85-9731F7FD995A}"/>
              </a:ext>
            </a:extLst>
          </p:cNvPr>
          <p:cNvPicPr>
            <a:picLocks noChangeAspect="1"/>
          </p:cNvPicPr>
          <p:nvPr/>
        </p:nvPicPr>
        <p:blipFill>
          <a:blip r:embed="rId2"/>
          <a:stretch>
            <a:fillRect/>
          </a:stretch>
        </p:blipFill>
        <p:spPr>
          <a:xfrm>
            <a:off x="214931" y="609600"/>
            <a:ext cx="4392927" cy="5638800"/>
          </a:xfrm>
          <a:prstGeom prst="rect">
            <a:avLst/>
          </a:prstGeom>
        </p:spPr>
      </p:pic>
      <p:pic>
        <p:nvPicPr>
          <p:cNvPr id="5" name="Picture 4">
            <a:extLst>
              <a:ext uri="{FF2B5EF4-FFF2-40B4-BE49-F238E27FC236}">
                <a16:creationId xmlns:a16="http://schemas.microsoft.com/office/drawing/2014/main" id="{71E94CA1-8C29-E1B9-84AD-D9FA4473C508}"/>
              </a:ext>
            </a:extLst>
          </p:cNvPr>
          <p:cNvPicPr>
            <a:picLocks noChangeAspect="1"/>
          </p:cNvPicPr>
          <p:nvPr/>
        </p:nvPicPr>
        <p:blipFill>
          <a:blip r:embed="rId3"/>
          <a:stretch>
            <a:fillRect/>
          </a:stretch>
        </p:blipFill>
        <p:spPr>
          <a:xfrm>
            <a:off x="4827339" y="421341"/>
            <a:ext cx="3796708" cy="6194612"/>
          </a:xfrm>
          <a:prstGeom prst="rect">
            <a:avLst/>
          </a:prstGeom>
        </p:spPr>
      </p:pic>
      <p:pic>
        <p:nvPicPr>
          <p:cNvPr id="7" name="Picture 6">
            <a:extLst>
              <a:ext uri="{FF2B5EF4-FFF2-40B4-BE49-F238E27FC236}">
                <a16:creationId xmlns:a16="http://schemas.microsoft.com/office/drawing/2014/main" id="{AE3B294A-15CB-AAE2-275E-09281919DD05}"/>
              </a:ext>
            </a:extLst>
          </p:cNvPr>
          <p:cNvPicPr>
            <a:picLocks noChangeAspect="1"/>
          </p:cNvPicPr>
          <p:nvPr/>
        </p:nvPicPr>
        <p:blipFill>
          <a:blip r:embed="rId4"/>
          <a:stretch>
            <a:fillRect/>
          </a:stretch>
        </p:blipFill>
        <p:spPr>
          <a:xfrm>
            <a:off x="8843528" y="1290918"/>
            <a:ext cx="3249860" cy="5127811"/>
          </a:xfrm>
          <a:prstGeom prst="rect">
            <a:avLst/>
          </a:prstGeom>
        </p:spPr>
      </p:pic>
    </p:spTree>
    <p:extLst>
      <p:ext uri="{BB962C8B-B14F-4D97-AF65-F5344CB8AC3E}">
        <p14:creationId xmlns:p14="http://schemas.microsoft.com/office/powerpoint/2010/main" val="3447590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1179</TotalTime>
  <Words>1215</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Trebuchet MS</vt:lpstr>
      <vt:lpstr>Wingdings 3</vt:lpstr>
      <vt:lpstr>Ion</vt:lpstr>
      <vt:lpstr>VOYAGE VISTA: ILLUMINATING INSIGHTS FROM UBER EXPEDITIONARY ANALYSIS </vt:lpstr>
      <vt:lpstr>PowerPoint Presentation</vt:lpstr>
      <vt:lpstr>PowerPoint Presentation</vt:lpstr>
      <vt:lpstr>EMPATHY MAP AND BRAINSTORM IDEA  PRIORITIZATION</vt:lpstr>
      <vt:lpstr>PowerPoint Presentation</vt:lpstr>
      <vt:lpstr>PowerPoint Presentation</vt:lpstr>
      <vt:lpstr>PowerPoint Presentation</vt:lpstr>
      <vt:lpstr>PowerPoint Presentation</vt:lpstr>
      <vt:lpstr>PowerPoint Presentation</vt:lpstr>
      <vt:lpstr>STORY</vt:lpstr>
      <vt:lpstr>PowerPoint Presentation</vt:lpstr>
      <vt:lpstr>PowerPoint Presentation</vt:lpstr>
      <vt:lpstr>PowerPoint Presentation</vt:lpstr>
      <vt:lpstr>DASHBOARD</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VOYAGE VISTA: ILLUMINATING INSIGHTS FROM UBER EXPEDITIONARY ANALYSIS </dc:title>
  <dc:creator>Thana kims</dc:creator>
  <cp:lastModifiedBy>Thana kims</cp:lastModifiedBy>
  <cp:revision>2</cp:revision>
  <dcterms:created xsi:type="dcterms:W3CDTF">2023-10-16T14:38:41Z</dcterms:created>
  <dcterms:modified xsi:type="dcterms:W3CDTF">2023-10-17T10:18:24Z</dcterms:modified>
</cp:coreProperties>
</file>