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embeddedFontLst>
    <p:embeddedFont>
      <p:font typeface="Wingdings 3" panose="05040102010807070707" charset="2"/>
      <p:regular r:id="rId32"/>
    </p:embeddedFont>
    <p:embeddedFont>
      <p:font typeface="Trebuchet MS" panose="020B0603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141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en-US" sz="4800" dirty="0"/>
              <a:t>N</a:t>
            </a:r>
            <a:r>
              <a:rPr lang="en-US" sz="4800" dirty="0" smtClean="0"/>
              <a:t>AAN MUDHALVAN</a:t>
            </a:r>
            <a:r>
              <a:rPr lang="en-US" sz="4800" dirty="0"/>
              <a:t> </a:t>
            </a:r>
            <a:r>
              <a:rPr lang="en-US" sz="4800" dirty="0" smtClean="0"/>
              <a:t>              </a:t>
            </a:r>
            <a:br>
              <a:rPr lang="en-US" sz="4800" dirty="0" smtClean="0"/>
            </a:br>
            <a:br>
              <a:rPr lang="en-US" sz="4800" dirty="0" smtClean="0"/>
            </a:br>
            <a:r>
              <a:rPr lang="en-US" sz="4000" dirty="0" smtClean="0"/>
              <a:t>FUNDAMENTALS DATA LITRACY WITH TABLEAU</a:t>
            </a:r>
            <a:br>
              <a:rPr lang="en-US" sz="4000" dirty="0" smtClean="0"/>
            </a:br>
            <a:r>
              <a:rPr lang="en-US" sz="4000" dirty="0" smtClean="0"/>
              <a:t>PROJECT TITLE: </a:t>
            </a:r>
            <a:r>
              <a:rPr lang="en-US" sz="3600" dirty="0" smtClean="0"/>
              <a:t>Measuring</a:t>
            </a:r>
            <a:r>
              <a:rPr lang="en-US" sz="4000" dirty="0" smtClean="0"/>
              <a:t> </a:t>
            </a:r>
            <a:r>
              <a:rPr lang="en-US" sz="3600" dirty="0" smtClean="0"/>
              <a:t>Success In Talent Management</a:t>
            </a:r>
            <a:br>
              <a:rPr lang="en-US" sz="3600" dirty="0" smtClean="0"/>
            </a:br>
            <a:br>
              <a:rPr lang="en-US" dirty="0" smtClean="0"/>
            </a:br>
            <a:r>
              <a:rPr lang="en-US" sz="3600" dirty="0" smtClean="0"/>
              <a:t>Team ID: </a:t>
            </a:r>
            <a:r>
              <a:rPr lang="en-US" sz="3200" dirty="0" smtClean="0"/>
              <a:t>NM2023TMID13578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857" y="4307311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Team Lead ID: 3B6F364BF524440B0E949174B87C17E8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5" y="211874"/>
            <a:ext cx="8596668" cy="1528956"/>
          </a:xfrm>
        </p:spPr>
        <p:txBody>
          <a:bodyPr/>
          <a:lstStyle/>
          <a:p>
            <a:r>
              <a:rPr lang="en-US" dirty="0" err="1" smtClean="0"/>
              <a:t>No.of</a:t>
            </a:r>
            <a:r>
              <a:rPr lang="en-US" dirty="0" smtClean="0"/>
              <a:t> employees by Age Group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7" y="976352"/>
            <a:ext cx="11474604" cy="56550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87" y="163551"/>
            <a:ext cx="8596668" cy="1320800"/>
          </a:xfrm>
        </p:spPr>
        <p:txBody>
          <a:bodyPr/>
          <a:lstStyle/>
          <a:p>
            <a:r>
              <a:rPr lang="en-US" dirty="0" smtClean="0"/>
              <a:t>Job Satisfaction Rating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9" y="949526"/>
            <a:ext cx="11296185" cy="56550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85" y="118946"/>
            <a:ext cx="8596668" cy="1320800"/>
          </a:xfrm>
        </p:spPr>
        <p:txBody>
          <a:bodyPr/>
          <a:lstStyle/>
          <a:p>
            <a:r>
              <a:rPr lang="en-US" dirty="0" smtClean="0"/>
              <a:t>Education Field Wise Attrition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7" y="902010"/>
            <a:ext cx="11329639" cy="56550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295" y="2304585"/>
            <a:ext cx="8596668" cy="13208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Dashboard</a:t>
            </a:r>
            <a:endParaRPr lang="en-IN" sz="8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" y="312234"/>
            <a:ext cx="11262732" cy="62558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8" y="156117"/>
            <a:ext cx="11296185" cy="64788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373" y="2471854"/>
            <a:ext cx="8596668" cy="1320800"/>
          </a:xfrm>
        </p:spPr>
        <p:txBody>
          <a:bodyPr>
            <a:noAutofit/>
          </a:bodyPr>
          <a:lstStyle/>
          <a:p>
            <a:r>
              <a:rPr lang="en-US" sz="8800" dirty="0" smtClean="0"/>
              <a:t>Story</a:t>
            </a:r>
            <a:endParaRPr lang="en-IN" sz="8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495158"/>
            <a:ext cx="10759922" cy="56550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451615"/>
            <a:ext cx="10638972" cy="58185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609599"/>
            <a:ext cx="10421258" cy="58202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988" y="150018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Members ID: </a:t>
            </a:r>
            <a:br>
              <a:rPr lang="en-US" dirty="0" smtClean="0"/>
            </a:br>
            <a:br>
              <a:rPr lang="en-US" dirty="0" smtClean="0"/>
            </a:br>
            <a:r>
              <a:rPr lang="en-US" sz="3100" dirty="0" smtClean="0"/>
              <a:t>55B844002EA509AAB8B407B32A000271</a:t>
            </a:r>
            <a:br>
              <a:rPr lang="en-US" dirty="0" smtClean="0"/>
            </a:br>
            <a:br>
              <a:rPr lang="en-US" dirty="0" smtClean="0"/>
            </a:br>
            <a:r>
              <a:rPr lang="en-US" sz="3200" dirty="0" smtClean="0"/>
              <a:t>B83D18299859AB889FC4A7AF96D159FF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sz="3200" dirty="0" smtClean="0"/>
              <a:t>28896037C10D1989797411E465A5A1E6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Cap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61925"/>
            <a:ext cx="11029950" cy="6444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10828866" cy="56550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1000"/>
            <a:ext cx="10847916" cy="59217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10847916" cy="56550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674" y="2108200"/>
            <a:ext cx="8596668" cy="1320800"/>
          </a:xfrm>
        </p:spPr>
        <p:txBody>
          <a:bodyPr>
            <a:noAutofit/>
          </a:bodyPr>
          <a:lstStyle/>
          <a:p>
            <a:r>
              <a:rPr lang="en-US" altLang="en-IN" sz="8800" dirty="0"/>
              <a:t>Publishing</a:t>
            </a:r>
            <a:endParaRPr lang="en-US" altLang="en-IN" sz="8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Cap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296545"/>
            <a:ext cx="11462385" cy="62858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1797474" y="2229485"/>
            <a:ext cx="8596668" cy="1320800"/>
          </a:xfrm>
        </p:spPr>
        <p:txBody>
          <a:bodyPr>
            <a:noAutofit/>
          </a:bodyPr>
          <a:p>
            <a:r>
              <a:rPr lang="en-US" sz="9600"/>
              <a:t>Thank You</a:t>
            </a:r>
            <a:endParaRPr lang="en-US"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INTRODUCTION:</a:t>
            </a:r>
            <a:br>
              <a:rPr lang="en-US" sz="4400" dirty="0" smtClean="0"/>
            </a:br>
            <a:r>
              <a:rPr lang="en-US" sz="3555" dirty="0" smtClean="0"/>
              <a:t>Talent management stands as a cornerstone in the modern business landscape, with organizations recognizing that their people are the most valuble assets. A robust talent management strategy not only attracts and retains top_tier employees but also fuels innovation ,growth,and sustained success . However, devising and executing a talent management strategy is just the beginning; measuring its effectiveness is the true litmus test of its impact. </a:t>
            </a:r>
            <a:endParaRPr lang="en-US" altLang="en-IN" sz="35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088390" y="2800985"/>
            <a:ext cx="1428750" cy="176530"/>
          </a:xfrm>
        </p:spPr>
        <p:txBody>
          <a:bodyPr>
            <a:normAutofit fontScale="30000"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602" y="257221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u="sng" dirty="0" smtClean="0"/>
              <a:t>Empathy</a:t>
            </a:r>
            <a:r>
              <a:rPr lang="en-US" sz="4800" dirty="0" smtClean="0"/>
              <a:t> </a:t>
            </a:r>
            <a:r>
              <a:rPr lang="en-US" sz="4800" u="sng" dirty="0" smtClean="0"/>
              <a:t>and</a:t>
            </a:r>
            <a:r>
              <a:rPr lang="en-US" sz="4800" dirty="0" smtClean="0"/>
              <a:t> </a:t>
            </a:r>
            <a:r>
              <a:rPr lang="en-US" sz="4800" u="sng" dirty="0" smtClean="0"/>
              <a:t>Brainstorming</a:t>
            </a:r>
            <a:endParaRPr lang="en-IN" sz="48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86" y="609600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1" y="0"/>
            <a:ext cx="1085302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" y="100361"/>
            <a:ext cx="10058400" cy="6679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988" y="609600"/>
            <a:ext cx="8596668" cy="185977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5" y="111512"/>
            <a:ext cx="10950497" cy="66015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8060"/>
            <a:ext cx="10627112" cy="65346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05" y="230458"/>
            <a:ext cx="8596668" cy="1320800"/>
          </a:xfrm>
        </p:spPr>
        <p:txBody>
          <a:bodyPr/>
          <a:lstStyle/>
          <a:p>
            <a:r>
              <a:rPr lang="en-US" dirty="0" smtClean="0"/>
              <a:t>Department Wise Attrition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6" y="1270000"/>
            <a:ext cx="11351941" cy="5523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941</Words>
  <Application>WPS Presentation</Application>
  <PresentationFormat>Widescreen</PresentationFormat>
  <Paragraphs>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NAAN MUDHALVAN                 FUNDAMENTALS DATA LITRACY WITH TABLEAU PROJECT TITLE: Measuring Success In Talent Management  Team ID: NM2023TMID13578</vt:lpstr>
      <vt:lpstr>Team Members ID:   55B844002EA509AAB8B407B32A000271  B83D18299859AB889FC4A7AF96D159FF  28896037C10D1989797411E465A5A1E6</vt:lpstr>
      <vt:lpstr>INTRODUCTION:</vt:lpstr>
      <vt:lpstr>Empathy and Brainstorming</vt:lpstr>
      <vt:lpstr>PowerPoint 演示文稿</vt:lpstr>
      <vt:lpstr>PowerPoint 演示文稿</vt:lpstr>
      <vt:lpstr>PowerPoint 演示文稿</vt:lpstr>
      <vt:lpstr>PowerPoint 演示文稿</vt:lpstr>
      <vt:lpstr>Department Wise Attrition</vt:lpstr>
      <vt:lpstr>No.of employees by Age Group</vt:lpstr>
      <vt:lpstr>Job Satisfaction Rating</vt:lpstr>
      <vt:lpstr>Education Field Wise Attrition</vt:lpstr>
      <vt:lpstr>Dashboard</vt:lpstr>
      <vt:lpstr>PowerPoint 演示文稿</vt:lpstr>
      <vt:lpstr>PowerPoint 演示文稿</vt:lpstr>
      <vt:lpstr>Story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Publishing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                FUNDAMENTALS DATA LITRACY WITH TABLEAU PROJECT TITLE: M </dc:title>
  <dc:creator>user</dc:creator>
  <cp:lastModifiedBy>user</cp:lastModifiedBy>
  <cp:revision>13</cp:revision>
  <dcterms:created xsi:type="dcterms:W3CDTF">2023-10-13T14:20:00Z</dcterms:created>
  <dcterms:modified xsi:type="dcterms:W3CDTF">2023-10-14T01:48:00Z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173E5F65E3AC421F8BFEEE668A875EA5_13</vt:lpwstr>
  </property>
  <property fmtid="{D5CDD505-2E9C-101B-9397-08002B2CF9AE}" pid="3" name="KSOProductBuildVer">
    <vt:lpwstr>1033-12.2.0.13266</vt:lpwstr>
  </property>
</Properties>
</file>