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1524000"/>
            <a:ext cx="2590800" cy="4572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title 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4413"/>
            <a:ext cx="7315200" cy="1295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FUNDAMENDALS OF DATA LITERACY WITH TABLEAU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3039" y="20574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Analyzing Housing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rices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Metropolitan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India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812178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ID: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752133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Lead ID: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800233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Member’s ID: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3039" y="3273843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NM2023TMDID0947</a:t>
            </a:r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313039" y="4249041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612D6B75E8158D6B9F94E936C6A08D2F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5447553"/>
            <a:ext cx="5410200" cy="117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2142" y="5328860"/>
            <a:ext cx="5031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448A4CE4D9E6846969A463E6AE3AD032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612D6B75E8158D6B9F94E936C6A08D2F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6FEFEDC11C50FFB894B4A3DCAA7495FC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EE020687E58B18AAF9246A3367BABE6C</a:t>
            </a:r>
          </a:p>
        </p:txBody>
      </p:sp>
    </p:spTree>
    <p:extLst>
      <p:ext uri="{BB962C8B-B14F-4D97-AF65-F5344CB8AC3E}">
        <p14:creationId xmlns:p14="http://schemas.microsoft.com/office/powerpoint/2010/main" val="183144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2" r="1839" b="5555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43629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" r="3542" b="4086"/>
          <a:stretch/>
        </p:blipFill>
        <p:spPr>
          <a:xfrm>
            <a:off x="-4916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28263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19906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15614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08933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2895600" cy="503238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Dashboards: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4"/>
            <a:ext cx="9144000" cy="59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8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563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79933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19758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665"/>
            <a:ext cx="1600200" cy="655638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Story: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400"/>
          </a:xfrm>
        </p:spPr>
      </p:pic>
    </p:spTree>
    <p:extLst>
      <p:ext uri="{BB962C8B-B14F-4D97-AF65-F5344CB8AC3E}">
        <p14:creationId xmlns:p14="http://schemas.microsoft.com/office/powerpoint/2010/main" val="355030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5754"/>
            <a:ext cx="3429000" cy="4572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PROJECT REPORT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94619"/>
            <a:ext cx="8598310" cy="4825181"/>
          </a:xfrm>
        </p:spPr>
        <p:txBody>
          <a:bodyPr>
            <a:noAutofit/>
          </a:bodyPr>
          <a:lstStyle/>
          <a:p>
            <a:pPr marL="914400" lvl="2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House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price prediction in a metropolitan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city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India is a valuable solution for potential home buyers, real estate agents, and investors. By leveraging historical sales data, property details, and location-specific information, a predictive model can accurately estimate house prices. The model's scalability, real-time updates, user-friendly interface, and transparency ensure it meets the needs of stakeholders. Integration capability, data privacy, and cost-effectiveness are also important considerations. By addressing these requirements, the prediction model provides reliable insights, empowering stakeholders to make informed decisions in the fast-paced real estate market.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732954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1. Introduction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916"/>
            <a:ext cx="7239000" cy="655638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4. Advantages and Disadvantages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Millions of rows of data can be handle with efficiency via Tableau.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Building dashboards with Tableau allows even non-technical users to create interactive, real-time visualizations in minutes.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Time duration of Tableau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ery short (14 days).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No predictive analytical capabilities Tableau Software allows users only to analyze what has happened.</a:t>
            </a:r>
          </a:p>
        </p:txBody>
      </p:sp>
    </p:spTree>
    <p:extLst>
      <p:ext uri="{BB962C8B-B14F-4D97-AF65-F5344CB8AC3E}">
        <p14:creationId xmlns:p14="http://schemas.microsoft.com/office/powerpoint/2010/main" val="411496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3429000" cy="503238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 Conclusion: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990600"/>
            <a:ext cx="7924800" cy="137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Though the dataset is complex or the dataset is very big, in tableau, we can create dashboards very easily and within less time.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7848600" cy="36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4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3886200" cy="655638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 Future Scope: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Tableau is a good to have knowledge, but building a career out of tableau is never advisable.  Tools keep on changing as technology updates.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So learning tableau is good, it is a steeping stone of your career. Don’t try to build an entire career based on that.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194" y="228600"/>
            <a:ext cx="7543800" cy="6096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TECHNICAL ARCHITECHTURE: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858000" cy="3626827"/>
          </a:xfrm>
        </p:spPr>
      </p:pic>
      <p:sp>
        <p:nvSpPr>
          <p:cNvPr id="5" name="TextBox 4"/>
          <p:cNvSpPr txBox="1"/>
          <p:nvPr/>
        </p:nvSpPr>
        <p:spPr>
          <a:xfrm>
            <a:off x="533400" y="49373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544105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project helps us to analyze the data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make us to be skilled in future for our job carriers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" y="152400"/>
            <a:ext cx="8839200" cy="7620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2.Problem definition and design thinking: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empathy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9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4419600" cy="535858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Brain storming map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7" b="36021"/>
          <a:stretch/>
        </p:blipFill>
        <p:spPr>
          <a:xfrm>
            <a:off x="0" y="1371600"/>
            <a:ext cx="9118242" cy="5486400"/>
          </a:xfrm>
        </p:spPr>
      </p:pic>
    </p:spTree>
    <p:extLst>
      <p:ext uri="{BB962C8B-B14F-4D97-AF65-F5344CB8AC3E}">
        <p14:creationId xmlns:p14="http://schemas.microsoft.com/office/powerpoint/2010/main" val="414274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2438400" cy="503238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3.Result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685800"/>
            <a:ext cx="3942735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ata visualization: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 r="2420" b="5104"/>
          <a:stretch/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8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"/>
            <a:ext cx="9144000" cy="6848168"/>
          </a:xfrm>
        </p:spPr>
      </p:pic>
    </p:spTree>
    <p:extLst>
      <p:ext uri="{BB962C8B-B14F-4D97-AF65-F5344CB8AC3E}">
        <p14:creationId xmlns:p14="http://schemas.microsoft.com/office/powerpoint/2010/main" val="281323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" r="877" b="5094"/>
          <a:stretch/>
        </p:blipFill>
        <p:spPr>
          <a:xfrm>
            <a:off x="0" y="0"/>
            <a:ext cx="9143999" cy="6857999"/>
          </a:xfrm>
        </p:spPr>
      </p:pic>
    </p:spTree>
    <p:extLst>
      <p:ext uri="{BB962C8B-B14F-4D97-AF65-F5344CB8AC3E}">
        <p14:creationId xmlns:p14="http://schemas.microsoft.com/office/powerpoint/2010/main" val="226312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" r="2845" b="4480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94837333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357</TotalTime>
  <Words>247</Words>
  <Application>Microsoft Office PowerPoint</Application>
  <PresentationFormat>On-screen Show (4:3)</PresentationFormat>
  <Paragraphs>40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Horizon</vt:lpstr>
      <vt:lpstr>FUNDAMENDALS OF DATA LITERACY WITH TABLEAU</vt:lpstr>
      <vt:lpstr>PROJECT REPORT</vt:lpstr>
      <vt:lpstr>TECHNICAL ARCHITECHTURE:</vt:lpstr>
      <vt:lpstr>2.Problem definition and design thinking:  empathy map:</vt:lpstr>
      <vt:lpstr>Brain storming map:</vt:lpstr>
      <vt:lpstr>3.Result: </vt:lpstr>
      <vt:lpstr>PowerPoint Presentation</vt:lpstr>
      <vt:lpstr> 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Dashboards:</vt:lpstr>
      <vt:lpstr>PowerPoint Presentation</vt:lpstr>
      <vt:lpstr>PowerPoint Presentation</vt:lpstr>
      <vt:lpstr>PowerPoint Presentation</vt:lpstr>
      <vt:lpstr>Story:</vt:lpstr>
      <vt:lpstr>4. Advantages and Disadvantages</vt:lpstr>
      <vt:lpstr>5. Conclusion:</vt:lpstr>
      <vt:lpstr>6. Future Scope: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FUNDAMENDALS OF DATA LITERACY WITH TABLEAU</dc:title>
  <dc:creator>Admin</dc:creator>
  <cp:lastModifiedBy>Admin</cp:lastModifiedBy>
  <cp:revision>17</cp:revision>
  <dcterms:created xsi:type="dcterms:W3CDTF">2006-08-16T00:00:00Z</dcterms:created>
  <dcterms:modified xsi:type="dcterms:W3CDTF">2023-10-12T17:48:28Z</dcterms:modified>
</cp:coreProperties>
</file>