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51198375" cy="165444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viewProps" Target="viewProps.xml"/><Relationship Id="rId4" Type="http://schemas.openxmlformats.org/officeDocument/2006/relationships/tableStyles" Target="tableStyles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hyperlink" Target="https://muralco.typeform.com/to/CiqaHVat?typeform-source=app.mural.co" TargetMode="External"/><Relationship Id="rId6" Type="http://schemas.openxmlformats.org/officeDocument/2006/relationships/hyperlink" Target="https://app.mural.co/template/6a062671-89ee-4b76-9409-2603d8b098be/ca270343-1d54-4952-9d8c-fbc303ffd0f2" TargetMode="External"/><Relationship Id="rId57" Type="http://schemas.openxmlformats.org/officeDocument/2006/relationships/image" Target="../media/image50.png"/><Relationship Id="rId56" Type="http://schemas.openxmlformats.org/officeDocument/2006/relationships/image" Target="../media/image49.png"/><Relationship Id="rId55" Type="http://schemas.openxmlformats.org/officeDocument/2006/relationships/image" Target="../media/image48.png"/><Relationship Id="rId54" Type="http://schemas.openxmlformats.org/officeDocument/2006/relationships/image" Target="../media/image47.png"/><Relationship Id="rId53" Type="http://schemas.openxmlformats.org/officeDocument/2006/relationships/image" Target="../media/image46.png"/><Relationship Id="rId52" Type="http://schemas.openxmlformats.org/officeDocument/2006/relationships/image" Target="../media/image45.png"/><Relationship Id="rId51" Type="http://schemas.openxmlformats.org/officeDocument/2006/relationships/image" Target="../media/image44.png"/><Relationship Id="rId50" Type="http://schemas.openxmlformats.org/officeDocument/2006/relationships/image" Target="../media/image43.png"/><Relationship Id="rId5" Type="http://schemas.openxmlformats.org/officeDocument/2006/relationships/hyperlink" Target="https://app.mural.co/template/b7114010-3a67-4d63-a51d-6f2cedc9633f/c1b465ab-57af-4624-8faf-ebb312edc0eb" TargetMode="External"/><Relationship Id="rId49" Type="http://schemas.openxmlformats.org/officeDocument/2006/relationships/image" Target="../media/image42.png"/><Relationship Id="rId48" Type="http://schemas.openxmlformats.org/officeDocument/2006/relationships/image" Target="../media/image41.png"/><Relationship Id="rId47" Type="http://schemas.openxmlformats.org/officeDocument/2006/relationships/image" Target="../media/image40.png"/><Relationship Id="rId46" Type="http://schemas.openxmlformats.org/officeDocument/2006/relationships/image" Target="../media/image39.png"/><Relationship Id="rId45" Type="http://schemas.openxmlformats.org/officeDocument/2006/relationships/image" Target="../media/image38.png"/><Relationship Id="rId44" Type="http://schemas.openxmlformats.org/officeDocument/2006/relationships/image" Target="../media/image37.png"/><Relationship Id="rId43" Type="http://schemas.openxmlformats.org/officeDocument/2006/relationships/image" Target="../media/image36.png"/><Relationship Id="rId42" Type="http://schemas.openxmlformats.org/officeDocument/2006/relationships/image" Target="../media/image35.png"/><Relationship Id="rId41" Type="http://schemas.openxmlformats.org/officeDocument/2006/relationships/image" Target="../media/image34.png"/><Relationship Id="rId40" Type="http://schemas.openxmlformats.org/officeDocument/2006/relationships/image" Target="../media/image33.png"/><Relationship Id="rId4" Type="http://schemas.openxmlformats.org/officeDocument/2006/relationships/hyperlink" Target="https://app.mural.co/template/e95f612a-f72a-4772-bc48-545aaa04e0c9/984865a6-0a96-4472-a48d-47639307b3ca" TargetMode="External"/><Relationship Id="rId39" Type="http://schemas.openxmlformats.org/officeDocument/2006/relationships/image" Target="../media/image32.png"/><Relationship Id="rId38" Type="http://schemas.openxmlformats.org/officeDocument/2006/relationships/image" Target="../media/image31.png"/><Relationship Id="rId37" Type="http://schemas.openxmlformats.org/officeDocument/2006/relationships/image" Target="../media/image30.png"/><Relationship Id="rId36" Type="http://schemas.openxmlformats.org/officeDocument/2006/relationships/image" Target="../media/image29.png"/><Relationship Id="rId35" Type="http://schemas.openxmlformats.org/officeDocument/2006/relationships/image" Target="../media/image28.png"/><Relationship Id="rId34" Type="http://schemas.openxmlformats.org/officeDocument/2006/relationships/image" Target="../media/image27.png"/><Relationship Id="rId33" Type="http://schemas.openxmlformats.org/officeDocument/2006/relationships/image" Target="../media/image26.png"/><Relationship Id="rId32" Type="http://schemas.openxmlformats.org/officeDocument/2006/relationships/image" Target="../media/image25.png"/><Relationship Id="rId31" Type="http://schemas.openxmlformats.org/officeDocument/2006/relationships/image" Target="../media/image24.png"/><Relationship Id="rId30" Type="http://schemas.openxmlformats.org/officeDocument/2006/relationships/image" Target="../media/image23.png"/><Relationship Id="rId3" Type="http://schemas.openxmlformats.org/officeDocument/2006/relationships/image" Target="../media/image2.png"/><Relationship Id="rId29" Type="http://schemas.openxmlformats.org/officeDocument/2006/relationships/image" Target="../media/image22.png"/><Relationship Id="rId28" Type="http://schemas.openxmlformats.org/officeDocument/2006/relationships/image" Target="../media/image21.png"/><Relationship Id="rId27" Type="http://schemas.openxmlformats.org/officeDocument/2006/relationships/image" Target="../media/image20.png"/><Relationship Id="rId26" Type="http://schemas.openxmlformats.org/officeDocument/2006/relationships/image" Target="../media/image19.png"/><Relationship Id="rId25" Type="http://schemas.openxmlformats.org/officeDocument/2006/relationships/image" Target="../media/image18.png"/><Relationship Id="rId24" Type="http://schemas.openxmlformats.org/officeDocument/2006/relationships/image" Target="../media/image17.png"/><Relationship Id="rId23" Type="http://schemas.openxmlformats.org/officeDocument/2006/relationships/image" Target="../media/image16.png"/><Relationship Id="rId22" Type="http://schemas.openxmlformats.org/officeDocument/2006/relationships/image" Target="../media/image15.png"/><Relationship Id="rId21" Type="http://schemas.openxmlformats.org/officeDocument/2006/relationships/hyperlink" Target="https://app.mural.co/template/e5a93b7b-49f2-48c9-afd7-a635d860eba6/93f1b98d-b2d2-4695-8e85-7e9c0d2fd9b9" TargetMode="External"/><Relationship Id="rId20" Type="http://schemas.openxmlformats.org/officeDocument/2006/relationships/hyperlink" Target="https://support.mural.co/en/articles/2113740-facilitation-superpowers" TargetMode="External"/><Relationship Id="rId2" Type="http://schemas.openxmlformats.org/officeDocument/2006/relationships/image" Target="../media/image1.png"/><Relationship Id="rId19" Type="http://schemas.openxmlformats.org/officeDocument/2006/relationships/image" Target="../media/image14.png"/><Relationship Id="rId18" Type="http://schemas.openxmlformats.org/officeDocument/2006/relationships/image" Target="../media/image13.png"/><Relationship Id="rId17" Type="http://schemas.openxmlformats.org/officeDocument/2006/relationships/image" Target="../media/image12.png"/><Relationship Id="rId16" Type="http://schemas.openxmlformats.org/officeDocument/2006/relationships/image" Target="../media/image11.png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181762" y="685559"/>
            <a:ext cx="258492" cy="258492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0639252" y="909466"/>
            <a:ext cx="1742157" cy="1598801"/>
          </a:xfrm>
          <a:prstGeom prst="rect">
            <a:avLst/>
          </a:prstGeom>
        </p:spPr>
      </p:pic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34692093" y="32894"/>
          <a:ext cx="16478250" cy="16480789"/>
        </p:xfrm>
        <a:graphic>
          <a:graphicData uri="http://schemas.openxmlformats.org/drawingml/2006/table">
            <a:tbl>
              <a:tblPr/>
              <a:tblGrid>
                <a:gridCol w="1544955"/>
                <a:gridCol w="1028064"/>
                <a:gridCol w="726440"/>
                <a:gridCol w="2131695"/>
                <a:gridCol w="3323589"/>
                <a:gridCol w="2576829"/>
                <a:gridCol w="793115"/>
                <a:gridCol w="482600"/>
                <a:gridCol w="3870959"/>
              </a:tblGrid>
              <a:tr h="2946400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82294" algn="l" rtl="0" eaLnBrk="0">
                        <a:lnSpc>
                          <a:spcPct val="7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000" b="1" kern="0" spc="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lang="Arial" altLang="Arial" sz="1000" dirty="0"/>
                    </a:p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02919" algn="l" rtl="0" eaLnBrk="0">
                        <a:lnSpc>
                          <a:spcPct val="81000"/>
                        </a:lnSpc>
                        <a:spcBef>
                          <a:spcPts val="488"/>
                        </a:spcBef>
                        <a:tabLst/>
                      </a:pPr>
                      <a:r>
                        <a:rPr sz="1600" b="1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Prioritize</a:t>
                      </a:r>
                      <a:endParaRPr lang="Arial" altLang="Arial" sz="1600" dirty="0"/>
                    </a:p>
                    <a:p>
                      <a:pPr marL="511809" indent="-7620" algn="l" rtl="0" eaLnBrk="0">
                        <a:lnSpc>
                          <a:spcPct val="103000"/>
                        </a:lnSpc>
                        <a:spcBef>
                          <a:spcPts val="840"/>
                        </a:spcBef>
                        <a:tabLst/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team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should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all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same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page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about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what's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important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moving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forward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Place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ideas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this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grid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determine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which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ideas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are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importa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nt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which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are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feasible.</a:t>
                      </a:r>
                      <a:endParaRPr lang="Arial" altLang="Arial" sz="1200" dirty="0"/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1200" dirty="0"/>
                    </a:p>
                    <a:p>
                      <a:pPr marL="629284" algn="l" rtl="0" eaLnBrk="0">
                        <a:lnSpc>
                          <a:spcPts val="1261"/>
                        </a:lnSpc>
                        <a:spcBef>
                          <a:spcPts val="4"/>
                        </a:spcBef>
                        <a:tabLst>
                          <a:tab pos="685165" algn="l"/>
                        </a:tabLst>
                      </a:pPr>
                      <a:r>
                        <a:rPr sz="1000" kern="0" spc="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1000" b="1" kern="0" spc="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20</a:t>
                      </a:r>
                      <a:r>
                        <a:rPr sz="1000" b="1" kern="0" spc="6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minutes</a:t>
                      </a: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75640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8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TIP</a:t>
                      </a:r>
                      <a:endParaRPr lang="Arial" altLang="Arial" sz="800" dirty="0"/>
                    </a:p>
                    <a:p>
                      <a:pPr marL="681990" algn="l" rtl="0" eaLnBrk="0">
                        <a:lnSpc>
                          <a:spcPts val="1011"/>
                        </a:lnSpc>
                        <a:spcBef>
                          <a:spcPts val="545"/>
                        </a:spcBef>
                        <a:tabLst/>
                      </a:pP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Participants</a:t>
                      </a:r>
                      <a:r>
                        <a:rPr sz="800" kern="0" spc="4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can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use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their</a:t>
                      </a:r>
                      <a:endParaRPr lang="Arial" altLang="Arial" sz="800" dirty="0"/>
                    </a:p>
                    <a:p>
                      <a:pPr marL="678180" algn="l" rtl="0" eaLnBrk="0">
                        <a:lnSpc>
                          <a:spcPts val="1011"/>
                        </a:lnSpc>
                        <a:spcBef>
                          <a:spcPts val="30"/>
                        </a:spcBef>
                        <a:tabLst/>
                      </a:pP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cursors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poi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nt</a:t>
                      </a:r>
                      <a:r>
                        <a:rPr sz="800" kern="0" spc="4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at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where</a:t>
                      </a:r>
                      <a:endParaRPr lang="Arial" altLang="Arial" sz="800" dirty="0"/>
                    </a:p>
                    <a:p>
                      <a:pPr marL="676909" algn="l" rtl="0" eaLnBrk="0">
                        <a:lnSpc>
                          <a:spcPts val="1011"/>
                        </a:lnSpc>
                        <a:spcBef>
                          <a:spcPts val="30"/>
                        </a:spcBef>
                        <a:tabLst/>
                      </a:pP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sticky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note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should</a:t>
                      </a:r>
                      <a:r>
                        <a:rPr sz="800" kern="0" spc="4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go</a:t>
                      </a:r>
                      <a:r>
                        <a:rPr sz="800" kern="0" spc="3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on</a:t>
                      </a:r>
                      <a:endParaRPr lang="Arial" altLang="Arial" sz="800" dirty="0"/>
                    </a:p>
                    <a:p>
                      <a:pPr marL="674369" algn="l" rtl="0" eaLnBrk="0">
                        <a:lnSpc>
                          <a:spcPts val="1011"/>
                        </a:lnSpc>
                        <a:spcBef>
                          <a:spcPts val="30"/>
                        </a:spcBef>
                        <a:tabLst/>
                      </a:pP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800" kern="0" spc="10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grid.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facilitator</a:t>
                      </a:r>
                      <a:r>
                        <a:rPr sz="800" kern="0" spc="4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can</a:t>
                      </a:r>
                      <a:endParaRPr lang="Arial" altLang="Arial" sz="800" dirty="0"/>
                    </a:p>
                    <a:p>
                      <a:pPr marL="678180" algn="l" rtl="0" eaLnBrk="0">
                        <a:lnSpc>
                          <a:spcPts val="1041"/>
                        </a:lnSpc>
                        <a:tabLst/>
                      </a:pP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confrm</a:t>
                      </a:r>
                      <a:r>
                        <a:rPr sz="800" kern="0" spc="7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800" kern="0" spc="3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spot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by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using</a:t>
                      </a:r>
                      <a:endParaRPr lang="Arial" altLang="Arial" sz="800" dirty="0"/>
                    </a:p>
                    <a:p>
                      <a:pPr marL="674369" algn="l" rtl="0" eaLnBrk="0">
                        <a:lnSpc>
                          <a:spcPts val="1011"/>
                        </a:lnSpc>
                        <a:spcBef>
                          <a:spcPts val="30"/>
                        </a:spcBef>
                        <a:tabLst/>
                      </a:pP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laser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pointe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holding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endParaRPr lang="Arial" altLang="Arial" sz="800" dirty="0"/>
                    </a:p>
                    <a:p>
                      <a:pPr marL="680084" algn="l" rtl="0" eaLnBrk="0">
                        <a:lnSpc>
                          <a:spcPts val="1056"/>
                        </a:lnSpc>
                        <a:tabLst/>
                      </a:pPr>
                      <a:r>
                        <a:rPr sz="800" b="1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</a:t>
                      </a:r>
                      <a:r>
                        <a:rPr sz="800" b="1" kern="0" spc="10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b="1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key</a:t>
                      </a:r>
                      <a:r>
                        <a:rPr sz="800" b="1" kern="0" spc="3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on</a:t>
                      </a:r>
                      <a:r>
                        <a:rPr sz="800" kern="0" spc="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800" kern="0" spc="6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keyboard</a:t>
                      </a:r>
                      <a:r>
                        <a:rPr sz="800" kern="0" spc="10" dirty="0">
                          <a:solidFill>
                            <a:srgbClr val="39393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88315" algn="l" rtl="0" eaLnBrk="0">
                        <a:lnSpc>
                          <a:spcPts val="1941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600" b="1" kern="0" spc="-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After</a:t>
                      </a:r>
                      <a:r>
                        <a:rPr sz="1600" b="1" kern="0" spc="-5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600" b="1" kern="0" spc="-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16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600" b="1" kern="0" spc="-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collabor</a:t>
                      </a:r>
                      <a:r>
                        <a:rPr sz="1600" b="1" kern="0" spc="-4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ate</a:t>
                      </a:r>
                      <a:endParaRPr lang="Arial" altLang="Arial" sz="1600" dirty="0"/>
                    </a:p>
                    <a:p>
                      <a:pPr marL="503555" algn="l" rtl="0" eaLnBrk="0">
                        <a:lnSpc>
                          <a:spcPct val="100000"/>
                        </a:lnSpc>
                        <a:spcBef>
                          <a:spcPts val="627"/>
                        </a:spcBef>
                        <a:tabLst/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can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expo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mural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image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or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pdf</a:t>
                      </a:r>
                      <a:endParaRPr lang="Arial" altLang="Arial" sz="1200" dirty="0"/>
                    </a:p>
                    <a:p>
                      <a:pPr marL="503555" algn="l" rtl="0" eaLnBrk="0">
                        <a:lnSpc>
                          <a:spcPts val="1481"/>
                        </a:lnSpc>
                        <a:tabLst/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share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with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members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company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who</a:t>
                      </a:r>
                      <a:endParaRPr lang="Arial" altLang="Arial" sz="1200" dirty="0"/>
                    </a:p>
                    <a:p>
                      <a:pPr marL="513715" algn="l" rtl="0" eaLnBrk="0">
                        <a:lnSpc>
                          <a:spcPts val="1481"/>
                        </a:lnSpc>
                        <a:tabLst/>
                      </a:pP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might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fnd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helpful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1200" dirty="0"/>
                    </a:p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528319" algn="l" rtl="0" eaLnBrk="0">
                        <a:lnSpc>
                          <a:spcPts val="1553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b="1" kern="0" spc="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Quick</a:t>
                      </a:r>
                      <a:r>
                        <a:rPr sz="1200" b="1" kern="0" spc="3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b="1" kern="0" spc="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add</a:t>
                      </a:r>
                      <a:r>
                        <a:rPr sz="1200" b="1" kern="0" spc="6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1200" b="1" kern="0" spc="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ons</a:t>
                      </a:r>
                      <a:endParaRPr lang="Arial" altLang="Arial" sz="12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7194">
                <a:tc rowSpan="5"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87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89380" algn="l" rtl="0" eaLnBrk="0">
                        <a:lnSpc>
                          <a:spcPts val="1352"/>
                        </a:lnSpc>
                        <a:tabLst/>
                      </a:pPr>
                      <a:r>
                        <a:rPr sz="1000" b="1" kern="0" spc="380" dirty="0">
                          <a:solidFill>
                            <a:srgbClr val="B3B3B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r" rtl="0" eaLnBrk="0">
                        <a:lnSpc>
                          <a:spcPct val="81000"/>
                        </a:lnSpc>
                        <a:spcBef>
                          <a:spcPts val="370"/>
                        </a:spcBef>
                        <a:tabLst/>
                      </a:pPr>
                      <a:r>
                        <a:rPr sz="12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Importance</a:t>
                      </a:r>
                      <a:endParaRPr lang="Arial" altLang="Arial" sz="1200" dirty="0"/>
                    </a:p>
                    <a:p>
                      <a:pPr marL="775334" algn="l" rtl="0" eaLnBrk="0">
                        <a:lnSpc>
                          <a:spcPts val="983"/>
                        </a:lnSpc>
                        <a:spcBef>
                          <a:spcPts val="730"/>
                        </a:spcBef>
                        <a:tabLst/>
                      </a:pP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If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each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800" kern="0" spc="-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</a:t>
                      </a:r>
                      <a:endParaRPr lang="Arial" altLang="Arial" sz="800" dirty="0"/>
                    </a:p>
                    <a:p>
                      <a:pPr marL="773430" algn="l" rtl="0" eaLnBrk="0">
                        <a:lnSpc>
                          <a:spcPts val="979"/>
                        </a:lnSpc>
                        <a:tabLst/>
                      </a:pP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tasks</a:t>
                      </a:r>
                      <a:r>
                        <a:rPr sz="800" kern="0" spc="6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could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get</a:t>
                      </a:r>
                      <a:endParaRPr lang="Arial" altLang="Arial" sz="800" dirty="0"/>
                    </a:p>
                    <a:p>
                      <a:pPr marL="728980" algn="l" rtl="0" eaLnBrk="0">
                        <a:lnSpc>
                          <a:spcPts val="979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800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done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withou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any</a:t>
                      </a:r>
                      <a:endParaRPr lang="Arial" altLang="Arial" sz="800" dirty="0"/>
                    </a:p>
                    <a:p>
                      <a:pPr marL="751840" algn="l" rtl="0" eaLnBrk="0">
                        <a:lnSpc>
                          <a:spcPts val="979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difculty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or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cost,</a:t>
                      </a:r>
                      <a:endParaRPr lang="Arial" altLang="Arial" sz="800" dirty="0"/>
                    </a:p>
                    <a:p>
                      <a:pPr marL="709930" algn="l" rtl="0" eaLnBrk="0">
                        <a:lnSpc>
                          <a:spcPts val="983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800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which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woul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r>
                        <a:rPr sz="800" kern="0" spc="4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have</a:t>
                      </a:r>
                      <a:endParaRPr lang="Arial" altLang="Arial" sz="800" dirty="0"/>
                    </a:p>
                    <a:p>
                      <a:pPr marL="730250" algn="l" rtl="0" eaLnBrk="0">
                        <a:lnSpc>
                          <a:spcPts val="983"/>
                        </a:lnSpc>
                        <a:tabLst/>
                      </a:pP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800" kern="0" spc="8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most</a:t>
                      </a:r>
                      <a:r>
                        <a:rPr sz="800" kern="0" spc="4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positive</a:t>
                      </a:r>
                      <a:endParaRPr lang="Arial" altLang="Arial" sz="800" dirty="0"/>
                    </a:p>
                    <a:p>
                      <a:pPr marL="946150" algn="l" rtl="0" eaLnBrk="0">
                        <a:lnSpc>
                          <a:spcPts val="988"/>
                        </a:lnSpc>
                        <a:tabLst/>
                      </a:pP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impact?</a:t>
                      </a:r>
                      <a:endParaRPr lang="Arial" altLang="Arial" sz="8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5674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36369" algn="l" rtl="0" eaLnBrk="0">
                        <a:lnSpc>
                          <a:spcPts val="319"/>
                        </a:lnSpc>
                        <a:tabLst/>
                      </a:pPr>
                      <a:r>
                        <a:rPr sz="200" b="1" kern="0" spc="480" dirty="0">
                          <a:solidFill>
                            <a:srgbClr val="B3B3B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lang="Arial" altLang="Arial" sz="2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rowSpan="5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5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5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5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5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78305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71755" algn="l" rtl="0" eaLnBrk="0">
                        <a:lnSpc>
                          <a:spcPts val="1165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Share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mu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ral</a:t>
                      </a:r>
                      <a:endParaRPr lang="Arial" altLang="Arial" sz="900" dirty="0"/>
                    </a:p>
                    <a:p>
                      <a:pPr marL="72389" algn="l" rtl="0" eaLnBrk="0">
                        <a:lnSpc>
                          <a:spcPts val="1165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Share</a:t>
                      </a:r>
                      <a:r>
                        <a:rPr sz="900" b="1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view</a:t>
                      </a:r>
                      <a:r>
                        <a:rPr sz="9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link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mural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with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stakeholders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keep</a:t>
                      </a:r>
                      <a:endParaRPr lang="Arial" altLang="Arial" sz="900" dirty="0"/>
                    </a:p>
                    <a:p>
                      <a:pPr marL="71119" algn="l" rtl="0" eaLnBrk="0">
                        <a:lnSpc>
                          <a:spcPts val="1164"/>
                        </a:lnSpc>
                        <a:tabLst/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them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loop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about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outcomes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ses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sion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900" dirty="0"/>
                    </a:p>
                    <a:p>
                      <a:pPr algn="l" rtl="0" eaLnBrk="0">
                        <a:lnSpc>
                          <a:spcPct val="18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76835" algn="l" rtl="0" eaLnBrk="0">
                        <a:lnSpc>
                          <a:spcPts val="1165"/>
                        </a:lnSpc>
                        <a:spcBef>
                          <a:spcPts val="273"/>
                        </a:spcBef>
                        <a:tabLst/>
                      </a:pP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Export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mural</a:t>
                      </a:r>
                      <a:endParaRPr lang="Arial" altLang="Arial" sz="900" dirty="0"/>
                    </a:p>
                    <a:p>
                      <a:pPr marL="78739" algn="l" rtl="0" eaLnBrk="0">
                        <a:lnSpc>
                          <a:spcPts val="1146"/>
                        </a:lnSpc>
                        <a:spcBef>
                          <a:spcPts val="157"/>
                        </a:spcBef>
                        <a:tabLst/>
                      </a:pP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Export</a:t>
                      </a:r>
                      <a:r>
                        <a:rPr sz="900" kern="0" spc="6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900" kern="0" spc="4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copy</a:t>
                      </a:r>
                      <a:r>
                        <a:rPr sz="900" kern="0" spc="5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900" kern="0" spc="-2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7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mural</a:t>
                      </a:r>
                      <a:r>
                        <a:rPr sz="900" kern="0" spc="5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</a:t>
                      </a:r>
                      <a:r>
                        <a:rPr sz="900" kern="0" spc="5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900" kern="0" spc="7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PNG</a:t>
                      </a:r>
                      <a:r>
                        <a:rPr sz="900" kern="0" spc="5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or</a:t>
                      </a:r>
                      <a:r>
                        <a:rPr sz="900" kern="0" spc="8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PDF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900" kern="0" spc="4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attach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endParaRPr lang="Arial" altLang="Arial" sz="900" dirty="0"/>
                    </a:p>
                    <a:p>
                      <a:pPr marL="74930" algn="l" rtl="0" eaLnBrk="0">
                        <a:lnSpc>
                          <a:spcPts val="1180"/>
                        </a:lnSpc>
                        <a:tabLst/>
                      </a:pPr>
                      <a:r>
                        <a:rPr sz="900" kern="0" spc="2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emails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900" kern="0" spc="6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include</a:t>
                      </a:r>
                      <a:r>
                        <a:rPr sz="900" kern="0" spc="6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r>
                        <a:rPr sz="900" kern="0" spc="3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slides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900" kern="0" spc="5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or</a:t>
                      </a:r>
                      <a:r>
                        <a:rPr sz="900" kern="0" spc="3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save</a:t>
                      </a:r>
                      <a:r>
                        <a:rPr sz="900" kern="0" spc="6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r>
                        <a:rPr sz="900" kern="0" spc="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900" kern="0" spc="5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2F2F2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drive.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4205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34669" algn="l" rtl="0" eaLnBrk="0">
                        <a:lnSpc>
                          <a:spcPts val="1553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200" b="1" kern="0" spc="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Keep</a:t>
                      </a:r>
                      <a:r>
                        <a:rPr sz="1200" b="1" kern="0" spc="14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b="1" kern="0" spc="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moving</a:t>
                      </a:r>
                      <a:r>
                        <a:rPr sz="1200" b="1" kern="0" spc="1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b="1" kern="0" spc="0" dirty="0">
                          <a:solidFill>
                            <a:srgbClr val="73737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forward</a:t>
                      </a:r>
                      <a:endParaRPr lang="Arial" altLang="Arial" sz="12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5175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00330" algn="l" rtl="0" eaLnBrk="0">
                        <a:lnSpc>
                          <a:spcPts val="1165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Strategy</a:t>
                      </a:r>
                      <a:r>
                        <a:rPr sz="9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bluepr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int</a:t>
                      </a:r>
                      <a:endParaRPr lang="Arial" altLang="Arial" sz="900" dirty="0"/>
                    </a:p>
                    <a:p>
                      <a:pPr marL="106045" algn="l" rtl="0" eaLnBrk="0">
                        <a:lnSpc>
                          <a:spcPts val="1146"/>
                        </a:lnSpc>
                        <a:spcBef>
                          <a:spcPts val="428"/>
                        </a:spcBef>
                        <a:tabLst/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Defne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components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new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or</a:t>
                      </a:r>
                      <a:endParaRPr lang="Arial" altLang="Arial" sz="900" dirty="0"/>
                    </a:p>
                    <a:p>
                      <a:pPr marL="100964" algn="l" rtl="0" eaLnBrk="0">
                        <a:lnSpc>
                          <a:spcPts val="1180"/>
                        </a:lnSpc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strategy.</a:t>
                      </a:r>
                      <a:endParaRPr lang="Arial" altLang="Arial" sz="900" dirty="0"/>
                    </a:p>
                    <a:p>
                      <a:pPr marL="146050" algn="l" rtl="0" eaLnBrk="0">
                        <a:lnSpc>
                          <a:spcPts val="1174"/>
                        </a:lnSpc>
                        <a:spcBef>
                          <a:spcPts val="1072"/>
                        </a:spcBef>
                        <a:tabLst/>
                      </a:pPr>
                      <a:r>
                        <a:rPr sz="900" b="1" kern="0" spc="3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  <a:hlinkClick xmlns:r="http://schemas.openxmlformats.org/officeDocument/2006/relationships" r:id="rId4" tooltip="">
                            <a:extLst>
                              <a:ext uri="{DAF060AB-1E55-43B9-8AAB-6FB025537F2F}">
                                <wpsdc:hlinkClr xmlns:wpsdc="http://www.wps.cn/officeDocument/2017/drawingmlCustomData" val="1B6185"/>
                                <wpsdc:folHlinkClr xmlns:wpsdc="http://www.wps.cn/officeDocument/2017/drawingmlCustomData" val="1B6185"/>
                                <wpsdc:hlinkUnderline xmlns:wpsdc="http://www.wps.cn/officeDocument/2017/drawingmlCustomData" val="0"/>
                              </a:ext>
                            </a:extLst>
                          </a:hlinkClick>
                        </a:rPr>
                        <a:t>Open</a:t>
                      </a:r>
                      <a:r>
                        <a:rPr sz="900" b="1" kern="0" spc="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3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b="1" kern="0" spc="1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3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</a:t>
                      </a:r>
                      <a:r>
                        <a:rPr sz="900" b="1" kern="0" spc="2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mplate</a:t>
                      </a:r>
                      <a:r>
                        <a:rPr sz="900" b="1" kern="0" spc="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endParaRPr lang="Arial" altLang="Arial" sz="900" dirty="0"/>
                    </a:p>
                    <a:p>
                      <a:pPr algn="l" rtl="0" eaLnBrk="0">
                        <a:lnSpc>
                          <a:spcPct val="15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00330" algn="l" rtl="0" eaLnBrk="0">
                        <a:lnSpc>
                          <a:spcPts val="1165"/>
                        </a:lnSpc>
                        <a:spcBef>
                          <a:spcPts val="280"/>
                        </a:spcBef>
                        <a:tabLst/>
                      </a:pP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Customer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experience</a:t>
                      </a:r>
                      <a:r>
                        <a:rPr sz="9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journey</a:t>
                      </a:r>
                      <a:r>
                        <a:rPr sz="9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map</a:t>
                      </a:r>
                      <a:endParaRPr lang="Arial" altLang="Arial" sz="900" dirty="0"/>
                    </a:p>
                    <a:p>
                      <a:pPr marL="106045" algn="l" rtl="0" eaLnBrk="0">
                        <a:lnSpc>
                          <a:spcPts val="1146"/>
                        </a:lnSpc>
                        <a:spcBef>
                          <a:spcPts val="428"/>
                        </a:spcBef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Understand</a:t>
                      </a: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customer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needs,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motivations,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endParaRPr lang="Arial" altLang="Arial" sz="900" dirty="0"/>
                    </a:p>
                    <a:p>
                      <a:pPr marL="102235" algn="l" rtl="0" eaLnBrk="0">
                        <a:lnSpc>
                          <a:spcPts val="1180"/>
                        </a:lnSpc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obstacles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experience.</a:t>
                      </a:r>
                      <a:endParaRPr lang="Arial" altLang="Arial" sz="900" dirty="0"/>
                    </a:p>
                    <a:p>
                      <a:pPr marL="164464" algn="l" rtl="0" eaLnBrk="0">
                        <a:lnSpc>
                          <a:spcPts val="1174"/>
                        </a:lnSpc>
                        <a:spcBef>
                          <a:spcPts val="938"/>
                        </a:spcBef>
                        <a:tabLst/>
                      </a:pPr>
                      <a:r>
                        <a:rPr sz="900" b="1" kern="0" spc="3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  <a:hlinkClick xmlns:r="http://schemas.openxmlformats.org/officeDocument/2006/relationships" r:id="rId5" tooltip="">
                            <a:extLst>
                              <a:ext uri="{DAF060AB-1E55-43B9-8AAB-6FB025537F2F}">
                                <wpsdc:hlinkClr xmlns:wpsdc="http://www.wps.cn/officeDocument/2017/drawingmlCustomData" val="1B6185"/>
                                <wpsdc:folHlinkClr xmlns:wpsdc="http://www.wps.cn/officeDocument/2017/drawingmlCustomData" val="1B6185"/>
                                <wpsdc:hlinkUnderline xmlns:wpsdc="http://www.wps.cn/officeDocument/2017/drawingmlCustomData" val="0"/>
                              </a:ext>
                            </a:extLst>
                          </a:hlinkClick>
                        </a:rPr>
                        <a:t>Open</a:t>
                      </a:r>
                      <a:r>
                        <a:rPr sz="900" b="1" kern="0" spc="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3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b="1" kern="0" spc="1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3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</a:t>
                      </a:r>
                      <a:r>
                        <a:rPr sz="900" b="1" kern="0" spc="2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mplate</a:t>
                      </a:r>
                      <a:r>
                        <a:rPr sz="900" b="1" kern="0" spc="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endParaRPr lang="Arial" altLang="Arial" sz="900" dirty="0"/>
                    </a:p>
                    <a:p>
                      <a:pPr algn="l" rtl="0" eaLnBrk="0">
                        <a:lnSpc>
                          <a:spcPct val="15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99694" algn="l" rtl="0" eaLnBrk="0">
                        <a:lnSpc>
                          <a:spcPts val="1165"/>
                        </a:lnSpc>
                        <a:spcBef>
                          <a:spcPts val="279"/>
                        </a:spcBef>
                        <a:tabLst/>
                      </a:pP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Strengths</a:t>
                      </a:r>
                      <a:r>
                        <a:rPr sz="900" b="1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weaknesses</a:t>
                      </a:r>
                      <a:r>
                        <a:rPr sz="900" b="1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9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opportunities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&amp;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threats</a:t>
                      </a:r>
                      <a:endParaRPr lang="Arial" altLang="Arial" sz="900" dirty="0"/>
                    </a:p>
                    <a:p>
                      <a:pPr marL="106679" algn="l" rtl="0" eaLnBrk="0">
                        <a:lnSpc>
                          <a:spcPts val="1146"/>
                        </a:lnSpc>
                        <a:spcBef>
                          <a:spcPts val="428"/>
                        </a:spcBef>
                        <a:tabLst/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Identify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strengt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hs,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weaknesses,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opportunities,</a:t>
                      </a:r>
                      <a:endParaRPr lang="Arial" altLang="Arial" sz="900" dirty="0"/>
                    </a:p>
                    <a:p>
                      <a:pPr marL="102870" algn="l" rtl="0" eaLnBrk="0">
                        <a:lnSpc>
                          <a:spcPts val="1180"/>
                        </a:lnSpc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threats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SWOT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develop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plan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900" dirty="0"/>
                    </a:p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83514" algn="l" rtl="0" eaLnBrk="0">
                        <a:lnSpc>
                          <a:spcPts val="1174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900" b="1" kern="0" spc="3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  <a:hlinkClick xmlns:r="http://schemas.openxmlformats.org/officeDocument/2006/relationships" r:id="rId6" tooltip="">
                            <a:extLst>
                              <a:ext uri="{DAF060AB-1E55-43B9-8AAB-6FB025537F2F}">
                                <wpsdc:hlinkClr xmlns:wpsdc="http://www.wps.cn/officeDocument/2017/drawingmlCustomData" val="1B6185"/>
                                <wpsdc:folHlinkClr xmlns:wpsdc="http://www.wps.cn/officeDocument/2017/drawingmlCustomData" val="1B6185"/>
                                <wpsdc:hlinkUnderline xmlns:wpsdc="http://www.wps.cn/officeDocument/2017/drawingmlCustomData" val="0"/>
                              </a:ext>
                            </a:extLst>
                          </a:hlinkClick>
                        </a:rPr>
                        <a:t>Open</a:t>
                      </a:r>
                      <a:r>
                        <a:rPr sz="900" b="1" kern="0" spc="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3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b="1" kern="0" spc="1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3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</a:t>
                      </a:r>
                      <a:r>
                        <a:rPr sz="900" b="1" kern="0" spc="2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mplate</a:t>
                      </a:r>
                      <a:r>
                        <a:rPr sz="900" b="1" kern="0" spc="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6925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89609" algn="l" rtl="0" eaLnBrk="0">
                        <a:lnSpc>
                          <a:spcPts val="1174"/>
                        </a:lnSpc>
                        <a:tabLst>
                          <a:tab pos="777875" algn="l"/>
                        </a:tabLst>
                      </a:pPr>
                      <a:r>
                        <a:rPr sz="900" kern="0" spc="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  <a:hlinkClick xmlns:r="http://schemas.openxmlformats.org/officeDocument/2006/relationships" r:id="rId7" tooltip="">
                            <a:extLst>
                              <a:ext uri="{DAF060AB-1E55-43B9-8AAB-6FB025537F2F}">
                                <wpsdc:hlinkClr xmlns:wpsdc="http://www.wps.cn/officeDocument/2017/drawingmlCustomData" val="1B6185"/>
                                <wpsdc:folHlinkClr xmlns:wpsdc="http://www.wps.cn/officeDocument/2017/drawingmlCustomData" val="1B6185"/>
                                <wpsdc:hlinkUnderline xmlns:wpsdc="http://www.wps.cn/officeDocument/2017/drawingmlCustomData" val="0"/>
                              </a:ext>
                            </a:extLst>
                          </a:hlinkClick>
                        </a:rPr>
                        <a:t>	</a:t>
                      </a:r>
                      <a:r>
                        <a:rPr sz="900" b="1" kern="0" spc="2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Share</a:t>
                      </a:r>
                      <a:r>
                        <a:rPr sz="900" b="1" kern="0" spc="4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2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template</a:t>
                      </a:r>
                      <a:r>
                        <a:rPr sz="900" b="1" kern="0" spc="1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2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feedback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940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1810385" algn="l" rtl="0" eaLnBrk="0">
                        <a:lnSpc>
                          <a:spcPts val="319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" b="1" kern="0" spc="480" dirty="0">
                          <a:solidFill>
                            <a:srgbClr val="B3B3B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lang="Arial" altLang="Arial" sz="2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270125" algn="l" rtl="0" eaLnBrk="0">
                        <a:lnSpc>
                          <a:spcPct val="85000"/>
                        </a:lnSpc>
                        <a:tabLst/>
                      </a:pPr>
                      <a:r>
                        <a:rPr sz="1200" b="1" kern="0" spc="-10" dirty="0">
                          <a:solidFill>
                            <a:srgbClr val="1E1F21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Feasibility</a:t>
                      </a:r>
                      <a:endParaRPr lang="Arial" altLang="Arial" sz="1200" dirty="0"/>
                    </a:p>
                    <a:p>
                      <a:pPr marL="1478280" algn="l" rtl="0" eaLnBrk="0">
                        <a:lnSpc>
                          <a:spcPct val="100000"/>
                        </a:lnSpc>
                        <a:spcBef>
                          <a:spcPts val="726"/>
                        </a:spcBef>
                        <a:tabLst/>
                      </a:pP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Regardless</a:t>
                      </a:r>
                      <a:r>
                        <a:rPr sz="800" kern="0" spc="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800" kern="0" spc="-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their</a:t>
                      </a:r>
                      <a:r>
                        <a:rPr sz="800" kern="0" spc="4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importance,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which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tasks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are</a:t>
                      </a:r>
                      <a:r>
                        <a:rPr sz="800" kern="0" spc="5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more</a:t>
                      </a:r>
                      <a:endParaRPr lang="Arial" altLang="Arial" sz="800" dirty="0"/>
                    </a:p>
                    <a:p>
                      <a:pPr marL="1417955" algn="l" rtl="0" eaLnBrk="0">
                        <a:lnSpc>
                          <a:spcPts val="983"/>
                        </a:lnSpc>
                        <a:tabLst/>
                      </a:pP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feasible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than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others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?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Cost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time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800" kern="0" spc="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effort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complexity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800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r>
                        <a:rPr sz="800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tc.)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551305" algn="l" rtl="0" eaLnBrk="0">
                        <a:lnSpc>
                          <a:spcPts val="1352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b="1" kern="0" spc="380" dirty="0">
                          <a:solidFill>
                            <a:srgbClr val="B3B3B3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7645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2F2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6589574" y="9379645"/>
            <a:ext cx="123887" cy="11660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8584978" y="8546001"/>
            <a:ext cx="98890" cy="7789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8566092" y="7506766"/>
            <a:ext cx="98890" cy="7789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8547356" y="6476496"/>
            <a:ext cx="98886" cy="7789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35200235" y="2204856"/>
            <a:ext cx="121756" cy="13580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7265953" y="3290689"/>
            <a:ext cx="8240436" cy="34337"/>
          </a:xfrm>
          <a:prstGeom prst="rect">
            <a:avLst/>
          </a:prstGeom>
        </p:spPr>
      </p:pic>
      <p:sp>
        <p:nvSpPr>
          <p:cNvPr id="10" name="rect"/>
          <p:cNvSpPr/>
          <p:nvPr/>
        </p:nvSpPr>
        <p:spPr>
          <a:xfrm>
            <a:off x="23485067" y="27533"/>
            <a:ext cx="9615151" cy="16482201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23999057" y="675185"/>
            <a:ext cx="258494" cy="25849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17238512" y="1122046"/>
            <a:ext cx="258492" cy="25849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30544448" y="1425770"/>
            <a:ext cx="1750414" cy="1249753"/>
          </a:xfrm>
          <a:prstGeom prst="rect">
            <a:avLst/>
          </a:prstGeom>
        </p:spPr>
      </p:pic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17053959" y="27533"/>
          <a:ext cx="16045815" cy="16482060"/>
        </p:xfrm>
        <a:graphic>
          <a:graphicData uri="http://schemas.openxmlformats.org/drawingml/2006/table">
            <a:tbl>
              <a:tblPr/>
              <a:tblGrid>
                <a:gridCol w="527684"/>
                <a:gridCol w="217170"/>
                <a:gridCol w="525780"/>
                <a:gridCol w="843280"/>
                <a:gridCol w="861060"/>
                <a:gridCol w="525144"/>
                <a:gridCol w="826135"/>
                <a:gridCol w="835025"/>
                <a:gridCol w="534669"/>
                <a:gridCol w="739775"/>
                <a:gridCol w="1939289"/>
                <a:gridCol w="1121410"/>
                <a:gridCol w="3723004"/>
                <a:gridCol w="2826385"/>
              </a:tblGrid>
              <a:tr h="450850">
                <a:tc gridSpan="10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rowSpan="2"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96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01980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000" b="1" kern="0" spc="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33400">
                <a:tc gridSpan="10" rowSpan="3"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78129" algn="l" rtl="0" eaLnBrk="0">
                        <a:lnSpc>
                          <a:spcPct val="80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000" b="1" kern="0" spc="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1000" dirty="0"/>
                    </a:p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98120" algn="l" rtl="0" eaLnBrk="0">
                        <a:lnSpc>
                          <a:spcPct val="81000"/>
                        </a:lnSpc>
                        <a:spcBef>
                          <a:spcPts val="480"/>
                        </a:spcBef>
                        <a:tabLst/>
                      </a:pPr>
                      <a:r>
                        <a:rPr sz="1600" b="1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Brainstorm</a:t>
                      </a:r>
                      <a:endParaRPr lang="Arial" altLang="Arial" sz="1600" dirty="0"/>
                    </a:p>
                    <a:p>
                      <a:pPr marL="200025" algn="l" rtl="0" eaLnBrk="0">
                        <a:lnSpc>
                          <a:spcPct val="100000"/>
                        </a:lnSpc>
                        <a:spcBef>
                          <a:spcPts val="846"/>
                        </a:spcBef>
                        <a:tabLst/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Write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down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that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come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mind</a:t>
                      </a:r>
                      <a:endParaRPr lang="Arial" altLang="Arial" sz="1200" dirty="0"/>
                    </a:p>
                    <a:p>
                      <a:pPr marL="199389" algn="l" rtl="0" eaLnBrk="0">
                        <a:lnSpc>
                          <a:spcPts val="1480"/>
                        </a:lnSpc>
                        <a:tabLst/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that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address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problem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statemen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t.</a:t>
                      </a:r>
                      <a:endParaRPr lang="Arial" altLang="Arial" sz="1200" dirty="0"/>
                    </a:p>
                    <a:p>
                      <a:pPr algn="l" rtl="0" eaLnBrk="0">
                        <a:lnSpc>
                          <a:spcPct val="13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7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328929" algn="l" rtl="0" eaLnBrk="0">
                        <a:lnSpc>
                          <a:spcPts val="1261"/>
                        </a:lnSpc>
                        <a:tabLst>
                          <a:tab pos="381634" algn="l"/>
                        </a:tabLst>
                      </a:pPr>
                      <a:r>
                        <a:rPr sz="1000" kern="0" spc="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1000" b="1" kern="0" spc="-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r>
                        <a:rPr sz="1000" b="1" kern="0" spc="10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-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minutes</a:t>
                      </a: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rowSpan="3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rowSpan="3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rowSpan="3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rowSpan="3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rowSpan="3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rowSpan="3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rowSpan="3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rowSpan="3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rowSpan="3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9425">
                <a:tc gridSpan="10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515619" algn="l" rtl="0" eaLnBrk="0">
                        <a:lnSpc>
                          <a:spcPts val="1941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600" b="1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Group</a:t>
                      </a:r>
                      <a:r>
                        <a:rPr sz="1600" b="1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600" b="1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ideas</a:t>
                      </a:r>
                      <a:endParaRPr lang="Arial" altLang="Arial" sz="1600" dirty="0"/>
                    </a:p>
                    <a:p>
                      <a:pPr marL="527684" algn="l" rtl="0" eaLnBrk="0">
                        <a:lnSpc>
                          <a:spcPct val="103000"/>
                        </a:lnSpc>
                        <a:spcBef>
                          <a:spcPts val="752"/>
                        </a:spcBef>
                        <a:tabLst/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Take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turns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haring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while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clustering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similar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or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related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notes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go.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Once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all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sticky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notes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have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been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grouped,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give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each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cluster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sentence-like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label.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If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cluster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is</a:t>
                      </a:r>
                      <a:endParaRPr lang="Arial" altLang="Arial" sz="1200" dirty="0"/>
                    </a:p>
                    <a:p>
                      <a:pPr marL="534034" algn="l" rtl="0" eaLnBrk="0">
                        <a:lnSpc>
                          <a:spcPts val="1472"/>
                        </a:lnSpc>
                        <a:spcBef>
                          <a:spcPts val="9"/>
                        </a:spcBef>
                        <a:tabLst/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bigger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than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six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sticky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notes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try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see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if</a:t>
                      </a: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break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up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into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smaller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sub-groups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12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200" dirty="0"/>
                    </a:p>
                    <a:p>
                      <a:pPr marL="653415" algn="l" rtl="0" eaLnBrk="0">
                        <a:lnSpc>
                          <a:spcPts val="1261"/>
                        </a:lnSpc>
                        <a:spcBef>
                          <a:spcPts val="4"/>
                        </a:spcBef>
                        <a:tabLst>
                          <a:tab pos="711200" algn="l"/>
                        </a:tabLst>
                      </a:pPr>
                      <a:r>
                        <a:rPr sz="1000" kern="0" spc="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1000" b="1" kern="0" spc="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20</a:t>
                      </a:r>
                      <a:r>
                        <a:rPr sz="1000" b="1" kern="0" spc="6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minutes</a:t>
                      </a: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93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22275" algn="l" rtl="0" eaLnBrk="0">
                        <a:lnSpc>
                          <a:spcPct val="77000"/>
                        </a:lnSpc>
                        <a:tabLst/>
                      </a:pPr>
                      <a:r>
                        <a:rPr sz="800" b="1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TIP</a:t>
                      </a:r>
                      <a:endParaRPr lang="Arial" altLang="Arial" sz="800" dirty="0"/>
                    </a:p>
                    <a:p>
                      <a:pPr marL="420369" algn="l" rtl="0" eaLnBrk="0">
                        <a:lnSpc>
                          <a:spcPts val="979"/>
                        </a:lnSpc>
                        <a:spcBef>
                          <a:spcPts val="678"/>
                        </a:spcBef>
                        <a:tabLst/>
                      </a:pP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Add</a:t>
                      </a:r>
                      <a:r>
                        <a:rPr sz="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customizable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tag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sticky</a:t>
                      </a:r>
                      <a:endParaRPr lang="Arial" altLang="Arial" sz="800" dirty="0"/>
                    </a:p>
                    <a:p>
                      <a:pPr marL="427355" algn="l" rtl="0" eaLnBrk="0">
                        <a:lnSpc>
                          <a:spcPct val="99000"/>
                        </a:lnSpc>
                        <a:spcBef>
                          <a:spcPts val="9"/>
                        </a:spcBef>
                        <a:tabLst/>
                      </a:pP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notes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8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make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</a:t>
                      </a:r>
                      <a:r>
                        <a:rPr sz="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asier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tofnd,</a:t>
                      </a:r>
                      <a:endParaRPr lang="Arial" altLang="Arial" sz="800" dirty="0"/>
                    </a:p>
                    <a:p>
                      <a:pPr marL="427355" algn="l" rtl="0" eaLnBrk="0">
                        <a:lnSpc>
                          <a:spcPts val="983"/>
                        </a:lnSpc>
                        <a:tabLst/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browse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organize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endParaRPr lang="Arial" altLang="Arial" sz="800" dirty="0"/>
                    </a:p>
                    <a:p>
                      <a:pPr marL="424180" algn="l" rtl="0" eaLnBrk="0">
                        <a:lnSpc>
                          <a:spcPct val="100000"/>
                        </a:lnSpc>
                        <a:spcBef>
                          <a:spcPts val="23"/>
                        </a:spcBef>
                        <a:tabLst/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categorize</a:t>
                      </a:r>
                      <a:r>
                        <a:rPr sz="8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important</a:t>
                      </a: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ideas</a:t>
                      </a:r>
                      <a:r>
                        <a:rPr sz="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</a:t>
                      </a:r>
                      <a:endParaRPr lang="Arial" altLang="Arial" sz="800" dirty="0"/>
                    </a:p>
                    <a:p>
                      <a:pPr marL="420369" algn="l" rtl="0" eaLnBrk="0">
                        <a:lnSpc>
                          <a:spcPts val="983"/>
                        </a:lnSpc>
                        <a:tabLst/>
                      </a:pP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themes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within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8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mural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764">
                <a:tc gridSpan="10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ts val="1144"/>
                        </a:lnSpc>
                        <a:tabLst/>
                      </a:pPr>
                      <a:endParaRPr lang="Arial" altLang="Arial" sz="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9019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33679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336550" algn="l" rtl="0" eaLnBrk="0">
                        <a:lnSpc>
                          <a:spcPct val="82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  <a:r>
                        <a:rPr sz="900" b="1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r" rtl="0" eaLnBrk="0">
                        <a:lnSpc>
                          <a:spcPct val="82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  <a:r>
                        <a:rPr sz="9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19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22045">
                <a:tc gridSpan="10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75479"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34315" algn="l" rtl="0" eaLnBrk="0">
                        <a:lnSpc>
                          <a:spcPct val="8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  <a:r>
                        <a:rPr sz="900" b="1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30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1790" algn="l" rtl="0" eaLnBrk="0">
                        <a:lnSpc>
                          <a:spcPct val="82000"/>
                        </a:lnSpc>
                        <a:tabLst/>
                      </a:pP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67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22579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  <a:r>
                        <a:rPr sz="9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03619"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469">
                <a:tc gridSpan="10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5" name="picture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24021863" y="2198740"/>
            <a:ext cx="121756" cy="135807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17261307" y="2513716"/>
            <a:ext cx="121756" cy="13580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5697446" y="3363407"/>
            <a:ext cx="182765" cy="182765"/>
          </a:xfrm>
          <a:prstGeom prst="rect">
            <a:avLst/>
          </a:prstGeom>
        </p:spPr>
      </p:pic>
      <p:sp>
        <p:nvSpPr>
          <p:cNvPr id="18" name="rect"/>
          <p:cNvSpPr/>
          <p:nvPr/>
        </p:nvSpPr>
        <p:spPr>
          <a:xfrm>
            <a:off x="27533" y="33787"/>
            <a:ext cx="5150747" cy="16482248"/>
          </a:xfrm>
          <a:prstGeom prst="rect">
            <a:avLst/>
          </a:prstGeom>
          <a:solidFill>
            <a:srgbClr val="F5F5F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9" name="table 19"/>
          <p:cNvGraphicFramePr>
            <a:graphicFrameLocks noGrp="1"/>
          </p:cNvGraphicFramePr>
          <p:nvPr/>
        </p:nvGraphicFramePr>
        <p:xfrm>
          <a:off x="26096" y="33787"/>
          <a:ext cx="10302874" cy="16482059"/>
        </p:xfrm>
        <a:graphic>
          <a:graphicData uri="http://schemas.openxmlformats.org/drawingml/2006/table">
            <a:tbl>
              <a:tblPr/>
              <a:tblGrid>
                <a:gridCol w="835025"/>
                <a:gridCol w="4316729"/>
                <a:gridCol w="772159"/>
                <a:gridCol w="4378959"/>
              </a:tblGrid>
              <a:tr h="3966209"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370840" algn="l" rtl="0" eaLnBrk="0">
                        <a:lnSpc>
                          <a:spcPct val="80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3000" b="1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Brainstorm</a:t>
                      </a:r>
                      <a:endParaRPr lang="Arial" altLang="Arial" sz="3000" dirty="0"/>
                    </a:p>
                    <a:p>
                      <a:pPr marL="354329" algn="l" rtl="0" eaLnBrk="0">
                        <a:lnSpc>
                          <a:spcPts val="3630"/>
                        </a:lnSpc>
                        <a:spcBef>
                          <a:spcPts val="214"/>
                        </a:spcBef>
                        <a:tabLst/>
                      </a:pPr>
                      <a:r>
                        <a:rPr sz="3000" b="1" kern="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&amp;</a:t>
                      </a:r>
                      <a:r>
                        <a:rPr sz="3000" b="1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0" b="1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</a:t>
                      </a:r>
                      <a:r>
                        <a:rPr sz="3000" b="1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0" b="1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prioritizat</a:t>
                      </a:r>
                      <a:r>
                        <a:rPr sz="3000" b="1" kern="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ion</a:t>
                      </a:r>
                      <a:endParaRPr lang="Arial" altLang="Arial" sz="3000" dirty="0"/>
                    </a:p>
                    <a:p>
                      <a:pPr algn="l" rtl="0" eaLnBrk="0">
                        <a:lnSpc>
                          <a:spcPct val="16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360679" algn="l" rtl="0" eaLnBrk="0">
                        <a:lnSpc>
                          <a:spcPts val="1851"/>
                        </a:lnSpc>
                        <a:spcBef>
                          <a:spcPts val="452"/>
                        </a:spcBef>
                        <a:tabLst/>
                      </a:pP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Use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this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temp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late</a:t>
                      </a: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own</a:t>
                      </a:r>
                      <a:endParaRPr lang="Arial" altLang="Arial" sz="1500" dirty="0"/>
                    </a:p>
                    <a:p>
                      <a:pPr marL="354965" indent="5080" algn="l" rtl="0" eaLnBrk="0">
                        <a:lnSpc>
                          <a:spcPct val="106000"/>
                        </a:lnSpc>
                        <a:spcBef>
                          <a:spcPts val="49"/>
                        </a:spcBef>
                        <a:tabLst/>
                      </a:pP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brainstorm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ing</a:t>
                      </a:r>
                      <a:r>
                        <a:rPr sz="15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sessions</a:t>
                      </a:r>
                      <a:r>
                        <a:rPr sz="15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so</a:t>
                      </a: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team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can</a:t>
                      </a:r>
                      <a:r>
                        <a:rPr sz="15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unleash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their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imagination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endParaRPr lang="Arial" altLang="Arial" sz="1500" dirty="0"/>
                    </a:p>
                    <a:p>
                      <a:pPr marL="360045" indent="-8254" algn="l" rtl="0" eaLnBrk="0">
                        <a:lnSpc>
                          <a:spcPct val="106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start</a:t>
                      </a: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shaping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concepts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even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  <a:r>
                        <a:rPr sz="15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you're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not</a:t>
                      </a:r>
                      <a:r>
                        <a:rPr sz="15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sitting</a:t>
                      </a: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15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same</a:t>
                      </a:r>
                      <a:r>
                        <a:rPr sz="15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room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1500" dirty="0"/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81330" algn="l" rtl="0" eaLnBrk="0">
                        <a:lnSpc>
                          <a:spcPts val="1259"/>
                        </a:lnSpc>
                        <a:spcBef>
                          <a:spcPts val="309"/>
                        </a:spcBef>
                        <a:tabLst>
                          <a:tab pos="553719" algn="l"/>
                        </a:tabLst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10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r>
                        <a:rPr sz="10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minutes</a:t>
                      </a:r>
                      <a:r>
                        <a:rPr sz="10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10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prepare</a:t>
                      </a:r>
                      <a:endParaRPr lang="Arial" altLang="Arial" sz="1000" dirty="0"/>
                    </a:p>
                    <a:p>
                      <a:pPr marL="469900" algn="l" rtl="0" eaLnBrk="0">
                        <a:lnSpc>
                          <a:spcPts val="1899"/>
                        </a:lnSpc>
                        <a:tabLst>
                          <a:tab pos="553719" algn="l"/>
                        </a:tabLst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10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10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hour</a:t>
                      </a: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10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collaborate</a:t>
                      </a:r>
                      <a:endParaRPr lang="Arial" altLang="Arial" sz="1000" dirty="0"/>
                    </a:p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462280" algn="l" rtl="0" eaLnBrk="0">
                        <a:lnSpc>
                          <a:spcPts val="1259"/>
                        </a:lnSpc>
                        <a:spcBef>
                          <a:spcPts val="5"/>
                        </a:spcBef>
                        <a:tabLst>
                          <a:tab pos="556259" algn="l"/>
                        </a:tabLst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1000" b="1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2-8</a:t>
                      </a:r>
                      <a:r>
                        <a:rPr sz="10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people</a:t>
                      </a:r>
                      <a:r>
                        <a:rPr sz="1000" b="1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recommended</a:t>
                      </a: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23875" algn="l" rtl="0" eaLnBrk="0">
                        <a:lnSpc>
                          <a:spcPts val="1941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600" b="1" kern="0" spc="-4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Before</a:t>
                      </a:r>
                      <a:r>
                        <a:rPr sz="1600" b="1" kern="0" spc="-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600" b="1" kern="0" spc="-4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1600" b="1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600" b="1" kern="0" spc="-4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collaborate</a:t>
                      </a:r>
                      <a:endParaRPr lang="Arial" altLang="Arial" sz="1600" dirty="0"/>
                    </a:p>
                    <a:p>
                      <a:pPr marL="525144" algn="l" rtl="0" eaLnBrk="0">
                        <a:lnSpc>
                          <a:spcPct val="100000"/>
                        </a:lnSpc>
                        <a:spcBef>
                          <a:spcPts val="764"/>
                        </a:spcBef>
                        <a:tabLst/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little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bit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preparation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oes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long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way</a:t>
                      </a:r>
                      <a:endParaRPr lang="Arial" altLang="Arial" sz="1200" dirty="0"/>
                    </a:p>
                    <a:p>
                      <a:pPr marL="525144" algn="l" rtl="0" eaLnBrk="0">
                        <a:lnSpc>
                          <a:spcPts val="1482"/>
                        </a:lnSpc>
                        <a:tabLst/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with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this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session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e’s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what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need</a:t>
                      </a:r>
                      <a:endParaRPr lang="Arial" altLang="Arial" sz="1200" dirty="0"/>
                    </a:p>
                    <a:p>
                      <a:pPr marL="525144" algn="l" rtl="0" eaLnBrk="0">
                        <a:lnSpc>
                          <a:spcPts val="1482"/>
                        </a:lnSpc>
                        <a:tabLst/>
                      </a:pP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get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going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1200" dirty="0"/>
                    </a:p>
                    <a:p>
                      <a:pPr marL="650240" algn="l" rtl="0" eaLnBrk="0">
                        <a:lnSpc>
                          <a:spcPts val="1261"/>
                        </a:lnSpc>
                        <a:spcBef>
                          <a:spcPts val="799"/>
                        </a:spcBef>
                        <a:tabLst>
                          <a:tab pos="702944" algn="l"/>
                        </a:tabLst>
                      </a:pPr>
                      <a:r>
                        <a:rPr sz="1000" kern="0" spc="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1000" b="1" kern="0" spc="-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r>
                        <a:rPr sz="1000" b="1" kern="0" spc="10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-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minutes</a:t>
                      </a:r>
                      <a:endParaRPr lang="Arial" altLang="Arial" sz="1000" dirty="0"/>
                    </a:p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27684" algn="l" rtl="0" eaLnBrk="0">
                        <a:lnSpc>
                          <a:spcPct val="105000"/>
                        </a:lnSpc>
                        <a:spcBef>
                          <a:spcPts val="276"/>
                        </a:spcBef>
                        <a:tabLst>
                          <a:tab pos="582294" algn="l"/>
                        </a:tabLst>
                      </a:pPr>
                      <a:r>
                        <a:rPr sz="900" u="sng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uFill>
                            <a:solidFill>
                              <a:srgbClr val="18A7D7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900" b="1" kern="0" spc="20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u="sng" kern="0" spc="180" dirty="0">
                          <a:solidFill>
                            <a:srgbClr val="1F1F1F">
                              <a:alpha val="100000"/>
                            </a:srgbClr>
                          </a:solidFill>
                          <a:uFill>
                            <a:solidFill>
                              <a:srgbClr val="18A7D7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5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</a:t>
                      </a:r>
                      <a:r>
                        <a:rPr sz="9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Team</a:t>
                      </a:r>
                      <a:r>
                        <a:rPr sz="900" b="1" kern="0" spc="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gathe</a:t>
                      </a:r>
                      <a:r>
                        <a:rPr sz="900" b="1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ring</a:t>
                      </a:r>
                      <a:endParaRPr lang="Arial" altLang="Arial" sz="900" dirty="0"/>
                    </a:p>
                    <a:p>
                      <a:pPr marL="855344" algn="l" rtl="0" eaLnBrk="0">
                        <a:lnSpc>
                          <a:spcPts val="1103"/>
                        </a:lnSpc>
                        <a:spcBef>
                          <a:spcPts val="417"/>
                        </a:spcBef>
                        <a:tabLst/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Defne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who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should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participate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session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nd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send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</a:t>
                      </a:r>
                      <a:endParaRPr lang="Arial" altLang="Arial" sz="900" dirty="0"/>
                    </a:p>
                    <a:p>
                      <a:pPr marL="853439" algn="l" rtl="0" eaLnBrk="0">
                        <a:lnSpc>
                          <a:spcPts val="1136"/>
                        </a:lnSpc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invite.</a:t>
                      </a:r>
                      <a:r>
                        <a:rPr sz="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Share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relevant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information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or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pre-work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ahead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38835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094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4294" algn="l" rtl="0" eaLnBrk="0">
                        <a:lnSpc>
                          <a:spcPts val="1165"/>
                        </a:lnSpc>
                        <a:tabLst/>
                      </a:pPr>
                      <a:r>
                        <a:rPr sz="9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</a:t>
                      </a:r>
                      <a:r>
                        <a:rPr sz="900" b="1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b="1" kern="0" spc="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goal</a:t>
                      </a:r>
                      <a:endParaRPr lang="Arial" altLang="Arial" sz="900" dirty="0"/>
                    </a:p>
                    <a:p>
                      <a:pPr marL="77469" algn="l" rtl="0" eaLnBrk="0">
                        <a:lnSpc>
                          <a:spcPts val="1146"/>
                        </a:lnSpc>
                        <a:spcBef>
                          <a:spcPts val="293"/>
                        </a:spcBef>
                        <a:tabLst/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Think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about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problem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'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ll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foc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using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on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solving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endParaRPr lang="Arial" altLang="Arial" sz="900" dirty="0"/>
                    </a:p>
                    <a:p>
                      <a:pPr marL="74930" algn="l" rtl="0" eaLnBrk="0">
                        <a:lnSpc>
                          <a:spcPts val="1180"/>
                        </a:lnSpc>
                        <a:tabLst/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brainstorm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ing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session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92619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81280" algn="l" rtl="0" eaLnBrk="0">
                        <a:lnSpc>
                          <a:spcPts val="1165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Learn</a:t>
                      </a:r>
                      <a:r>
                        <a:rPr sz="9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how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9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use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facilitation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tools</a:t>
                      </a:r>
                      <a:endParaRPr lang="Arial" altLang="Arial" sz="900" dirty="0"/>
                    </a:p>
                    <a:p>
                      <a:pPr marL="83185" algn="l" rtl="0" eaLnBrk="0">
                        <a:lnSpc>
                          <a:spcPts val="1146"/>
                        </a:lnSpc>
                        <a:spcBef>
                          <a:spcPts val="157"/>
                        </a:spcBef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Use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Facilitation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Superpowers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run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happy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endParaRPr lang="Arial" altLang="Arial" sz="900" dirty="0"/>
                    </a:p>
                    <a:p>
                      <a:pPr marL="82550" algn="l" rtl="0" eaLnBrk="0">
                        <a:lnSpc>
                          <a:spcPts val="1180"/>
                        </a:lnSpc>
                        <a:tabLst/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productive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ssion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900" dirty="0"/>
                    </a:p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0970" algn="l" rtl="0" eaLnBrk="0">
                        <a:lnSpc>
                          <a:spcPts val="1174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900" b="1" kern="0" spc="1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  <a:hlinkClick xmlns:r="http://schemas.openxmlformats.org/officeDocument/2006/relationships" r:id="rId20" tooltip="">
                            <a:extLst>
                              <a:ext uri="{DAF060AB-1E55-43B9-8AAB-6FB025537F2F}">
                                <wpsdc:hlinkClr xmlns:wpsdc="http://www.wps.cn/officeDocument/2017/drawingmlCustomData" val="1B6185"/>
                                <wpsdc:folHlinkClr xmlns:wpsdc="http://www.wps.cn/officeDocument/2017/drawingmlCustomData" val="1B6185"/>
                                <wpsdc:hlinkUnderline xmlns:wpsdc="http://www.wps.cn/officeDocument/2017/drawingmlCustomData" val="0"/>
                              </a:ext>
                            </a:extLst>
                          </a:hlinkClick>
                        </a:rPr>
                        <a:t>Open</a:t>
                      </a:r>
                      <a:r>
                        <a:rPr sz="900" b="1" kern="0" spc="6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article</a:t>
                      </a:r>
                      <a:r>
                        <a:rPr sz="900" b="1" kern="0" spc="0" dirty="0">
                          <a:solidFill>
                            <a:srgbClr val="1B618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0820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3522345" indent="1905" algn="l" rtl="0" eaLnBrk="0">
                        <a:lnSpc>
                          <a:spcPct val="96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1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Need</a:t>
                      </a:r>
                      <a:r>
                        <a:rPr sz="1100" b="1" kern="0" spc="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1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some</a:t>
                      </a:r>
                      <a:r>
                        <a:rPr sz="1100" b="1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        </a:t>
                      </a:r>
                      <a:r>
                        <a:rPr sz="1100" b="1" kern="0" spc="-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inspiration?</a:t>
                      </a:r>
                      <a:endParaRPr lang="Arial" altLang="Arial" sz="1100" dirty="0"/>
                    </a:p>
                    <a:p>
                      <a:pPr marL="3519804" indent="-635" algn="l" rtl="0" eaLnBrk="0">
                        <a:lnSpc>
                          <a:spcPct val="102000"/>
                        </a:lnSpc>
                        <a:spcBef>
                          <a:spcPts val="376"/>
                        </a:spcBef>
                        <a:tabLst/>
                      </a:pP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See</a:t>
                      </a:r>
                      <a:r>
                        <a:rPr sz="800" kern="0" spc="1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fnished</a:t>
                      </a:r>
                      <a:r>
                        <a:rPr sz="800" kern="0" spc="-1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version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       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800" kern="0" spc="-3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this</a:t>
                      </a:r>
                      <a:r>
                        <a:rPr sz="800" kern="0" spc="-1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template</a:t>
                      </a:r>
                      <a:r>
                        <a:rPr sz="800" kern="0" spc="-1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800" kern="0" spc="-1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</a:t>
                      </a:r>
                      <a:endParaRPr lang="Arial" altLang="Arial" sz="800" dirty="0"/>
                    </a:p>
                    <a:p>
                      <a:pPr marL="3522979" algn="l" rtl="0" eaLnBrk="0">
                        <a:lnSpc>
                          <a:spcPts val="979"/>
                        </a:lnSpc>
                        <a:tabLst/>
                      </a:pP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kickstart</a:t>
                      </a:r>
                      <a:r>
                        <a:rPr sz="800" kern="0" spc="-2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wo</a:t>
                      </a:r>
                      <a:r>
                        <a:rPr sz="800" kern="0" spc="-10" dirty="0">
                          <a:solidFill>
                            <a:srgbClr val="F5F5F5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rk.</a:t>
                      </a:r>
                      <a:endParaRPr lang="Arial" altLang="Arial" sz="8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92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569334" algn="l" rtl="0" eaLnBrk="0">
                        <a:lnSpc>
                          <a:spcPts val="970"/>
                        </a:lnSpc>
                        <a:tabLst/>
                      </a:pPr>
                      <a:r>
                        <a:rPr sz="8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  <a:hlinkClick xmlns:r="http://schemas.openxmlformats.org/officeDocument/2006/relationships" r:id="rId21" tooltip="">
                            <a:extLst>
                              <a:ext uri="{DAF060AB-1E55-43B9-8AAB-6FB025537F2F}">
                                <wpsdc:hlinkClr xmlns:wpsdc="http://www.wps.cn/officeDocument/2017/drawingmlCustomData" val="FFFFFF"/>
                                <wpsdc:folHlinkClr xmlns:wpsdc="http://www.wps.cn/officeDocument/2017/drawingmlCustomData" val="FFFFFF"/>
                                <wpsdc:hlinkUnderline xmlns:wpsdc="http://www.wps.cn/officeDocument/2017/drawingmlCustomData" val="0"/>
                              </a:ext>
                            </a:extLst>
                          </a:hlinkClick>
                        </a:rPr>
                        <a:t>Open</a:t>
                      </a:r>
                      <a:r>
                        <a:rPr sz="800" b="1" kern="0" spc="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example</a:t>
                      </a:r>
                      <a:r>
                        <a:rPr sz="800" b="1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endParaRPr lang="Arial" altLang="Arial" sz="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1F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1F1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picture 2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4382496" y="15493693"/>
            <a:ext cx="98890" cy="77891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7193208" y="5675831"/>
            <a:ext cx="98890" cy="77891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5747565" y="3408956"/>
            <a:ext cx="83185" cy="1098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52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8000"/>
              </a:lnSpc>
              <a:tabLst/>
            </a:pPr>
            <a:r>
              <a:rPr sz="600" b="1" u="sng" kern="0" spc="0" dirty="0">
                <a:solidFill>
                  <a:srgbClr val="2589A7">
                    <a:alpha val="100000"/>
                  </a:srgbClr>
                </a:solidFill>
                <a:uFill>
                  <a:solidFill>
                    <a:srgbClr val="18A7D7"/>
                  </a:solidFill>
                </a:uFill>
                <a:latin typeface="Arial"/>
                <a:ea typeface="Arial"/>
                <a:cs typeface="Arial"/>
              </a:rPr>
              <a:t>A</a:t>
            </a:r>
            <a:endParaRPr lang="Arial" altLang="Arial" sz="600" dirty="0"/>
          </a:p>
        </p:txBody>
      </p:sp>
      <p:sp>
        <p:nvSpPr>
          <p:cNvPr id="23" name="path"/>
          <p:cNvSpPr/>
          <p:nvPr/>
        </p:nvSpPr>
        <p:spPr>
          <a:xfrm>
            <a:off x="5871951" y="3365758"/>
            <a:ext cx="8259" cy="165096"/>
          </a:xfrm>
          <a:custGeom>
            <a:avLst/>
            <a:gdLst/>
            <a:ahLst/>
            <a:cxnLst/>
            <a:rect l="0" t="0" r="0" b="0"/>
            <a:pathLst>
              <a:path w="13" h="259">
                <a:moveTo>
                  <a:pt x="6" y="0"/>
                </a:moveTo>
                <a:lnTo>
                  <a:pt x="6" y="259"/>
                </a:lnTo>
              </a:path>
            </a:pathLst>
          </a:custGeom>
          <a:noFill/>
          <a:ln w="7814" cap="flat">
            <a:solidFill>
              <a:srgbClr val="18A7D7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" name="path"/>
          <p:cNvSpPr/>
          <p:nvPr/>
        </p:nvSpPr>
        <p:spPr>
          <a:xfrm>
            <a:off x="5697446" y="3365758"/>
            <a:ext cx="8259" cy="165096"/>
          </a:xfrm>
          <a:custGeom>
            <a:avLst/>
            <a:gdLst/>
            <a:ahLst/>
            <a:cxnLst/>
            <a:rect l="0" t="0" r="0" b="0"/>
            <a:pathLst>
              <a:path w="13" h="259">
                <a:moveTo>
                  <a:pt x="6" y="259"/>
                </a:moveTo>
                <a:lnTo>
                  <a:pt x="6" y="0"/>
                </a:lnTo>
              </a:path>
            </a:pathLst>
          </a:custGeom>
          <a:noFill/>
          <a:ln w="7814" cap="flat">
            <a:solidFill>
              <a:srgbClr val="18A7D7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5706640" y="2119047"/>
            <a:ext cx="121757" cy="135807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1227355" y="6031220"/>
            <a:ext cx="96336" cy="12414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1219417" y="5786928"/>
            <a:ext cx="112212" cy="131405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1208222" y="5544048"/>
            <a:ext cx="134602" cy="134599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11141086" y="5778615"/>
            <a:ext cx="3551900" cy="2644224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11967416" y="3415400"/>
            <a:ext cx="1873224" cy="1165881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10818996" y="686457"/>
            <a:ext cx="258492" cy="258492"/>
          </a:xfrm>
          <a:prstGeom prst="rect">
            <a:avLst/>
          </a:prstGeom>
        </p:spPr>
      </p:pic>
      <p:graphicFrame>
        <p:nvGraphicFramePr>
          <p:cNvPr id="32" name="table 32"/>
          <p:cNvGraphicFramePr>
            <a:graphicFrameLocks noGrp="1"/>
          </p:cNvGraphicFramePr>
          <p:nvPr/>
        </p:nvGraphicFramePr>
        <p:xfrm>
          <a:off x="10329336" y="33787"/>
          <a:ext cx="5151119" cy="16477614"/>
        </p:xfrm>
        <a:graphic>
          <a:graphicData uri="http://schemas.openxmlformats.org/drawingml/2006/table">
            <a:tbl>
              <a:tblPr/>
              <a:tblGrid>
                <a:gridCol w="2567304"/>
                <a:gridCol w="2583814"/>
              </a:tblGrid>
              <a:tr h="6965315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93090" algn="l" rtl="0" eaLnBrk="0">
                        <a:lnSpc>
                          <a:spcPct val="7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000" b="1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1000" dirty="0"/>
                    </a:p>
                    <a:p>
                      <a:pPr marL="502919" algn="l" rtl="0" eaLnBrk="0">
                        <a:lnSpc>
                          <a:spcPts val="1941"/>
                        </a:lnSpc>
                        <a:spcBef>
                          <a:spcPts val="1625"/>
                        </a:spcBef>
                        <a:tabLst/>
                      </a:pPr>
                      <a:r>
                        <a:rPr sz="1600" b="1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Defne</a:t>
                      </a:r>
                      <a:r>
                        <a:rPr sz="16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600" b="1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16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600" b="1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problem</a:t>
                      </a:r>
                      <a:r>
                        <a:rPr sz="16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600" b="1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statement</a:t>
                      </a:r>
                      <a:endParaRPr lang="Arial" altLang="Arial" sz="1600" dirty="0"/>
                    </a:p>
                    <a:p>
                      <a:pPr marL="504825" algn="l" rtl="0" eaLnBrk="0">
                        <a:lnSpc>
                          <a:spcPts val="1471"/>
                        </a:lnSpc>
                        <a:spcBef>
                          <a:spcPts val="765"/>
                        </a:spcBef>
                        <a:tabLst/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What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problem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are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trying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solve?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Frame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endParaRPr lang="Arial" altLang="Arial" sz="1200" dirty="0"/>
                    </a:p>
                    <a:p>
                      <a:pPr marL="505459" indent="8889" algn="l" rtl="0" eaLnBrk="0">
                        <a:lnSpc>
                          <a:spcPct val="102000"/>
                        </a:lnSpc>
                        <a:spcBef>
                          <a:spcPts val="24"/>
                        </a:spcBef>
                        <a:tabLst/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problem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Might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We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statement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This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wil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      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focus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12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your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brainstorm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1200" dirty="0"/>
                    </a:p>
                    <a:p>
                      <a:pPr marL="692150" algn="l" rtl="0" eaLnBrk="0">
                        <a:lnSpc>
                          <a:spcPts val="1261"/>
                        </a:lnSpc>
                        <a:spcBef>
                          <a:spcPts val="1488"/>
                        </a:spcBef>
                        <a:tabLst/>
                      </a:pPr>
                      <a:r>
                        <a:rPr sz="1000" b="1" kern="0" spc="-1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r>
                        <a:rPr sz="1000" b="1" kern="0" spc="7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-1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minutes</a:t>
                      </a: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349500" algn="l" rtl="0" eaLnBrk="0">
                        <a:lnSpc>
                          <a:spcPct val="82000"/>
                        </a:lnSpc>
                        <a:spcBef>
                          <a:spcPts val="182"/>
                        </a:spcBef>
                        <a:tabLst/>
                      </a:pPr>
                      <a:r>
                        <a:rPr sz="600" b="1" kern="0" spc="-1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PROBLEM</a:t>
                      </a:r>
                      <a:endParaRPr lang="Arial" altLang="Arial" sz="600" dirty="0"/>
                    </a:p>
                    <a:p>
                      <a:pPr marL="1991995" algn="l" rtl="0" eaLnBrk="0">
                        <a:lnSpc>
                          <a:spcPts val="1165"/>
                        </a:lnSpc>
                        <a:spcBef>
                          <a:spcPts val="653"/>
                        </a:spcBef>
                        <a:tabLst/>
                      </a:pPr>
                      <a:r>
                        <a:rPr sz="9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How</a:t>
                      </a:r>
                      <a:r>
                        <a:rPr sz="900" b="1" kern="0" spc="5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might</a:t>
                      </a:r>
                      <a:r>
                        <a:rPr sz="900" b="1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1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we</a:t>
                      </a:r>
                      <a:r>
                        <a:rPr sz="900" b="1" kern="0" spc="4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[your</a:t>
                      </a:r>
                      <a:endParaRPr lang="Arial" altLang="Arial" sz="900" dirty="0"/>
                    </a:p>
                    <a:p>
                      <a:pPr marL="1976120" algn="l" rtl="0" eaLnBrk="0">
                        <a:lnSpc>
                          <a:spcPts val="1180"/>
                        </a:lnSpc>
                        <a:tabLst/>
                      </a:pPr>
                      <a:r>
                        <a:rPr sz="900" b="1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problem</a:t>
                      </a:r>
                      <a:r>
                        <a:rPr sz="900" b="1" kern="0" spc="2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b="1" kern="0" spc="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statement</a:t>
                      </a:r>
                      <a:r>
                        <a:rPr sz="900" b="1" kern="0" spc="30" dirty="0">
                          <a:solidFill>
                            <a:srgbClr val="1F1F1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]?</a:t>
                      </a:r>
                      <a:endParaRPr lang="Arial" altLang="Arial" sz="9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661795" algn="l" rtl="0" eaLnBrk="0">
                        <a:lnSpc>
                          <a:spcPts val="1553"/>
                        </a:lnSpc>
                        <a:spcBef>
                          <a:spcPts val="365"/>
                        </a:spcBef>
                        <a:tabLst/>
                      </a:pPr>
                      <a:r>
                        <a:rPr sz="1200" b="1" kern="0" spc="0" dirty="0">
                          <a:solidFill>
                            <a:srgbClr val="18A7D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Key</a:t>
                      </a:r>
                      <a:r>
                        <a:rPr sz="1200" b="1" kern="0" spc="60" dirty="0">
                          <a:solidFill>
                            <a:srgbClr val="18A7D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b="1" kern="0" spc="0" dirty="0">
                          <a:solidFill>
                            <a:srgbClr val="18A7D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rules</a:t>
                      </a:r>
                      <a:r>
                        <a:rPr sz="1200" b="1" kern="0" spc="40" dirty="0">
                          <a:solidFill>
                            <a:srgbClr val="18A7D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b="1" kern="0" spc="0" dirty="0">
                          <a:solidFill>
                            <a:srgbClr val="18A7D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</a:t>
                      </a:r>
                      <a:r>
                        <a:rPr sz="1200" b="1" kern="0" spc="-10" dirty="0">
                          <a:solidFill>
                            <a:srgbClr val="18A7D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  <a:r>
                        <a:rPr sz="1200" b="1" kern="0" spc="50" dirty="0">
                          <a:solidFill>
                            <a:srgbClr val="18A7D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b="1" kern="0" spc="-10" dirty="0">
                          <a:solidFill>
                            <a:srgbClr val="18A7D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brainstorming</a:t>
                      </a:r>
                      <a:endParaRPr lang="Arial" altLang="Arial" sz="1200" dirty="0"/>
                    </a:p>
                    <a:p>
                      <a:pPr algn="l" rtl="0" eaLnBrk="0">
                        <a:lnSpc>
                          <a:spcPct val="141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457960" algn="l" rtl="0" eaLnBrk="0">
                        <a:lnSpc>
                          <a:spcPts val="1146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run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smooth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productive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ssion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5123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1399539" algn="l" rtl="0" eaLnBrk="0">
                        <a:lnSpc>
                          <a:spcPts val="1146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Stay</a:t>
                      </a:r>
                      <a:r>
                        <a:rPr sz="9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topic.</a:t>
                      </a:r>
                      <a:endParaRPr lang="Arial" altLang="Arial" sz="900" dirty="0"/>
                    </a:p>
                    <a:p>
                      <a:pPr algn="l" rtl="0" eaLnBrk="0">
                        <a:lnSpc>
                          <a:spcPct val="14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08430" algn="l" rtl="0" eaLnBrk="0">
                        <a:lnSpc>
                          <a:spcPts val="1146"/>
                        </a:lnSpc>
                        <a:spcBef>
                          <a:spcPts val="277"/>
                        </a:spcBef>
                        <a:tabLst/>
                      </a:pP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Defer</a:t>
                      </a:r>
                      <a:r>
                        <a:rPr sz="9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judgment.</a:t>
                      </a:r>
                      <a:endParaRPr lang="Arial" altLang="Arial" sz="900" dirty="0"/>
                    </a:p>
                    <a:p>
                      <a:pPr marL="1404619" algn="l" rtl="0" eaLnBrk="0">
                        <a:lnSpc>
                          <a:spcPts val="3115"/>
                        </a:lnSpc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Go</a:t>
                      </a:r>
                      <a:r>
                        <a:rPr sz="9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volume.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297179" algn="l" rtl="0" eaLnBrk="0">
                        <a:lnSpc>
                          <a:spcPts val="1146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Encourage</a:t>
                      </a:r>
                      <a:r>
                        <a:rPr sz="9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wild</a:t>
                      </a:r>
                      <a:r>
                        <a:rPr sz="9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ideas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900" dirty="0"/>
                    </a:p>
                    <a:p>
                      <a:pPr marL="298450" algn="l" rtl="0" eaLnBrk="0">
                        <a:lnSpc>
                          <a:spcPts val="3115"/>
                        </a:lnSpc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Listen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others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900" dirty="0"/>
                    </a:p>
                    <a:p>
                      <a:pPr algn="l" rtl="0" eaLnBrk="0">
                        <a:lnSpc>
                          <a:spcPct val="14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296545" algn="l" rtl="0" eaLnBrk="0">
                        <a:lnSpc>
                          <a:spcPts val="1146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If</a:t>
                      </a:r>
                      <a:r>
                        <a:rPr sz="9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possibl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e,</a:t>
                      </a:r>
                      <a:r>
                        <a:rPr sz="9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visual</a:t>
                      </a: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lang="Arial" altLang="Arial" sz="900" dirty="0"/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3" name="path"/>
          <p:cNvSpPr/>
          <p:nvPr/>
        </p:nvSpPr>
        <p:spPr>
          <a:xfrm>
            <a:off x="36392845" y="3537033"/>
            <a:ext cx="8569923" cy="8624264"/>
          </a:xfrm>
          <a:custGeom>
            <a:avLst/>
            <a:gdLst/>
            <a:ahLst/>
            <a:cxnLst/>
            <a:rect l="0" t="0" r="0" b="0"/>
            <a:pathLst>
              <a:path w="13495" h="13581">
                <a:moveTo>
                  <a:pt x="13495" y="6790"/>
                </a:moveTo>
                <a:lnTo>
                  <a:pt x="0" y="6790"/>
                </a:lnTo>
                <a:moveTo>
                  <a:pt x="6747" y="13581"/>
                </a:moveTo>
                <a:lnTo>
                  <a:pt x="6747" y="0"/>
                </a:lnTo>
              </a:path>
            </a:pathLst>
          </a:custGeom>
          <a:noFill/>
          <a:ln w="19273" cap="flat">
            <a:solidFill>
              <a:srgbClr val="EDEDED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" name="path"/>
          <p:cNvSpPr/>
          <p:nvPr/>
        </p:nvSpPr>
        <p:spPr>
          <a:xfrm>
            <a:off x="39197498" y="3527395"/>
            <a:ext cx="5910513" cy="5763884"/>
          </a:xfrm>
          <a:custGeom>
            <a:avLst/>
            <a:gdLst/>
            <a:ahLst/>
            <a:cxnLst/>
            <a:rect l="0" t="0" r="0" b="0"/>
            <a:pathLst>
              <a:path w="9307" h="9076">
                <a:moveTo>
                  <a:pt x="9122" y="9061"/>
                </a:moveTo>
                <a:cubicBezTo>
                  <a:pt x="6030" y="9009"/>
                  <a:pt x="3726" y="8228"/>
                  <a:pt x="2208" y="6721"/>
                </a:cubicBezTo>
                <a:cubicBezTo>
                  <a:pt x="690" y="5213"/>
                  <a:pt x="-40" y="2978"/>
                  <a:pt x="15" y="15"/>
                </a:cubicBezTo>
                <a:moveTo>
                  <a:pt x="9292" y="4218"/>
                </a:moveTo>
                <a:cubicBezTo>
                  <a:pt x="7609" y="4417"/>
                  <a:pt x="6367" y="4170"/>
                  <a:pt x="5568" y="3475"/>
                </a:cubicBezTo>
                <a:cubicBezTo>
                  <a:pt x="4768" y="2781"/>
                  <a:pt x="4411" y="1639"/>
                  <a:pt x="4496" y="51"/>
                </a:cubicBezTo>
              </a:path>
            </a:pathLst>
          </a:custGeom>
          <a:noFill/>
          <a:ln w="19273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23493041" y="13758921"/>
            <a:ext cx="9598922" cy="2747736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15488814" y="13765178"/>
            <a:ext cx="9598921" cy="2747736"/>
          </a:xfrm>
          <a:prstGeom prst="rect">
            <a:avLst/>
          </a:prstGeom>
        </p:spPr>
      </p:pic>
      <p:sp>
        <p:nvSpPr>
          <p:cNvPr id="37" name="rect"/>
          <p:cNvSpPr/>
          <p:nvPr/>
        </p:nvSpPr>
        <p:spPr>
          <a:xfrm>
            <a:off x="10336914" y="13765176"/>
            <a:ext cx="5135483" cy="2747736"/>
          </a:xfrm>
          <a:prstGeom prst="rect">
            <a:avLst/>
          </a:prstGeom>
          <a:solidFill>
            <a:srgbClr val="2F2F2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" name="rect"/>
          <p:cNvSpPr/>
          <p:nvPr/>
        </p:nvSpPr>
        <p:spPr>
          <a:xfrm>
            <a:off x="5187973" y="13765210"/>
            <a:ext cx="5131360" cy="2747736"/>
          </a:xfrm>
          <a:prstGeom prst="rect">
            <a:avLst/>
          </a:prstGeom>
          <a:solidFill>
            <a:srgbClr val="2F2F2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9" name="picture 39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37527727" y="14305331"/>
            <a:ext cx="6302647" cy="1791492"/>
          </a:xfrm>
          <a:prstGeom prst="rect">
            <a:avLst/>
          </a:prstGeom>
        </p:spPr>
      </p:pic>
      <p:sp>
        <p:nvSpPr>
          <p:cNvPr id="40" name="textbox 40"/>
          <p:cNvSpPr/>
          <p:nvPr/>
        </p:nvSpPr>
        <p:spPr>
          <a:xfrm rot="16200000">
            <a:off x="-6581698" y="6641879"/>
            <a:ext cx="13731239" cy="515619"/>
          </a:xfrm>
          <a:prstGeom prst="rect">
            <a:avLst/>
          </a:prstGeom>
          <a:solidFill>
            <a:srgbClr val="18A7D7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marL="12645390" algn="l" rtl="0" eaLnBrk="0">
              <a:lnSpc>
                <a:spcPct val="78000"/>
              </a:lnSpc>
              <a:spcBef>
                <a:spcPts val="2"/>
              </a:spcBef>
              <a:tabLst/>
            </a:pPr>
            <a:r>
              <a:rPr sz="1500" b="1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Template</a:t>
            </a:r>
            <a:endParaRPr lang="Arial" altLang="Arial" sz="1500" dirty="0"/>
          </a:p>
        </p:txBody>
      </p:sp>
      <p:sp>
        <p:nvSpPr>
          <p:cNvPr id="41" name="rect"/>
          <p:cNvSpPr/>
          <p:nvPr/>
        </p:nvSpPr>
        <p:spPr>
          <a:xfrm>
            <a:off x="1197591" y="14376744"/>
            <a:ext cx="2162161" cy="172972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" name="rect"/>
          <p:cNvSpPr/>
          <p:nvPr/>
        </p:nvSpPr>
        <p:spPr>
          <a:xfrm>
            <a:off x="1130393" y="14308070"/>
            <a:ext cx="2162161" cy="1729729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35250350" y="14305748"/>
            <a:ext cx="1753182" cy="1764935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1180045" y="704639"/>
            <a:ext cx="1922964" cy="1303500"/>
          </a:xfrm>
          <a:prstGeom prst="rect">
            <a:avLst/>
          </a:prstGeom>
        </p:spPr>
      </p:pic>
      <p:pic>
        <p:nvPicPr>
          <p:cNvPr id="45" name="picture 45">
            <a:hlinkClick r:id="rId21" action="ppaction://hlinkfile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1226665" y="14540070"/>
            <a:ext cx="1969616" cy="1265728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36245672" y="3277916"/>
            <a:ext cx="231263" cy="8947229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36344138" y="12092325"/>
            <a:ext cx="8954982" cy="231263"/>
          </a:xfrm>
          <a:prstGeom prst="rect">
            <a:avLst/>
          </a:prstGeom>
        </p:spPr>
      </p:pic>
      <p:sp>
        <p:nvSpPr>
          <p:cNvPr id="48" name="rect"/>
          <p:cNvSpPr/>
          <p:nvPr/>
        </p:nvSpPr>
        <p:spPr>
          <a:xfrm>
            <a:off x="26096" y="13765204"/>
            <a:ext cx="514448" cy="2747736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9" name="textbox 49"/>
          <p:cNvSpPr/>
          <p:nvPr/>
        </p:nvSpPr>
        <p:spPr>
          <a:xfrm>
            <a:off x="41014054" y="6357735"/>
            <a:ext cx="755015" cy="7550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  <a:tabLst/>
            </a:pPr>
            <a:endParaRPr lang="Arial" altLang="Arial" sz="400" dirty="0"/>
          </a:p>
          <a:p>
            <a:pPr marL="216534" algn="l" rtl="0" eaLnBrk="0">
              <a:lnSpc>
                <a:spcPct val="82000"/>
              </a:lnSpc>
              <a:spcBef>
                <a:spcPts val="1"/>
              </a:spcBef>
              <a:tabLst/>
            </a:pPr>
            <a:r>
              <a:rPr sz="8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Offer</a:t>
            </a:r>
            <a:r>
              <a:rPr sz="8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800" dirty="0"/>
          </a:p>
          <a:p>
            <a:pPr marL="84455" algn="l" rtl="0" eaLnBrk="0">
              <a:lnSpc>
                <a:spcPts val="1024"/>
              </a:lnSpc>
              <a:spcBef>
                <a:spcPts val="74"/>
              </a:spcBef>
              <a:tabLst/>
            </a:pPr>
            <a:r>
              <a:rPr sz="8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8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800" dirty="0"/>
          </a:p>
          <a:p>
            <a:pPr marL="86360" algn="l" rtl="0" eaLnBrk="0">
              <a:lnSpc>
                <a:spcPts val="1024"/>
              </a:lnSpc>
              <a:spcBef>
                <a:spcPts val="30"/>
              </a:spcBef>
              <a:tabLst/>
            </a:pPr>
            <a:r>
              <a:rPr sz="8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give</a:t>
            </a:r>
            <a:r>
              <a:rPr sz="8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options</a:t>
            </a:r>
            <a:endParaRPr lang="Arial" altLang="Arial" sz="800" dirty="0"/>
          </a:p>
          <a:p>
            <a:pPr marL="138429" algn="l" rtl="0" eaLnBrk="0">
              <a:lnSpc>
                <a:spcPts val="1024"/>
              </a:lnSpc>
              <a:spcBef>
                <a:spcPts val="30"/>
              </a:spcBef>
              <a:tabLst/>
            </a:pPr>
            <a:r>
              <a:rPr sz="8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whenever</a:t>
            </a:r>
            <a:endParaRPr lang="Arial" altLang="Arial" sz="800" dirty="0"/>
          </a:p>
          <a:p>
            <a:pPr marL="170814" algn="l" rtl="0" eaLnBrk="0">
              <a:lnSpc>
                <a:spcPts val="1024"/>
              </a:lnSpc>
              <a:spcBef>
                <a:spcPts val="30"/>
              </a:spcBef>
              <a:tabLst/>
            </a:pPr>
            <a:r>
              <a:rPr sz="8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possible.</a:t>
            </a:r>
            <a:endParaRPr lang="Arial" altLang="Arial" sz="800" dirty="0"/>
          </a:p>
        </p:txBody>
      </p:sp>
      <p:sp>
        <p:nvSpPr>
          <p:cNvPr id="50" name="textbox 50"/>
          <p:cNvSpPr/>
          <p:nvPr/>
        </p:nvSpPr>
        <p:spPr>
          <a:xfrm>
            <a:off x="25520256" y="5056408"/>
            <a:ext cx="753744" cy="753744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  <a:tabLst/>
            </a:pPr>
            <a:endParaRPr lang="Arial" altLang="Arial" sz="400" dirty="0"/>
          </a:p>
          <a:p>
            <a:pPr marL="216534" algn="l" rtl="0" eaLnBrk="0">
              <a:lnSpc>
                <a:spcPct val="82000"/>
              </a:lnSpc>
              <a:spcBef>
                <a:spcPts val="4"/>
              </a:spcBef>
              <a:tabLst/>
            </a:pPr>
            <a:r>
              <a:rPr sz="8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Offer</a:t>
            </a:r>
            <a:r>
              <a:rPr sz="8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800" dirty="0"/>
          </a:p>
          <a:p>
            <a:pPr marL="84455" algn="l" rtl="0" eaLnBrk="0">
              <a:lnSpc>
                <a:spcPts val="1022"/>
              </a:lnSpc>
              <a:spcBef>
                <a:spcPts val="74"/>
              </a:spcBef>
              <a:tabLst/>
            </a:pPr>
            <a:r>
              <a:rPr sz="8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8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nd</a:t>
            </a:r>
            <a:endParaRPr lang="Arial" altLang="Arial" sz="800" dirty="0"/>
          </a:p>
          <a:p>
            <a:pPr marL="86360" algn="l" rtl="0" eaLnBrk="0">
              <a:lnSpc>
                <a:spcPts val="1022"/>
              </a:lnSpc>
              <a:spcBef>
                <a:spcPts val="30"/>
              </a:spcBef>
              <a:tabLst/>
            </a:pPr>
            <a:r>
              <a:rPr sz="8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give</a:t>
            </a:r>
            <a:r>
              <a:rPr sz="8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options</a:t>
            </a:r>
            <a:endParaRPr lang="Arial" altLang="Arial" sz="800" dirty="0"/>
          </a:p>
          <a:p>
            <a:pPr marL="138429" algn="l" rtl="0" eaLnBrk="0">
              <a:lnSpc>
                <a:spcPts val="1022"/>
              </a:lnSpc>
              <a:spcBef>
                <a:spcPts val="30"/>
              </a:spcBef>
              <a:tabLst/>
            </a:pPr>
            <a:r>
              <a:rPr sz="8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whenever</a:t>
            </a:r>
            <a:endParaRPr lang="Arial" altLang="Arial" sz="800" dirty="0"/>
          </a:p>
          <a:p>
            <a:pPr marL="170814" algn="l" rtl="0" eaLnBrk="0">
              <a:lnSpc>
                <a:spcPts val="1022"/>
              </a:lnSpc>
              <a:spcBef>
                <a:spcPts val="30"/>
              </a:spcBef>
              <a:tabLst/>
            </a:pPr>
            <a:r>
              <a:rPr sz="8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possible.</a:t>
            </a:r>
            <a:endParaRPr lang="Arial" altLang="Arial" sz="800" dirty="0"/>
          </a:p>
        </p:txBody>
      </p:sp>
      <p:sp>
        <p:nvSpPr>
          <p:cNvPr id="51" name="textbox 51"/>
          <p:cNvSpPr/>
          <p:nvPr/>
        </p:nvSpPr>
        <p:spPr>
          <a:xfrm>
            <a:off x="24588930" y="5897230"/>
            <a:ext cx="748030" cy="748030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47000"/>
              </a:lnSpc>
              <a:tabLst/>
            </a:pPr>
            <a:endParaRPr lang="Arial" altLang="Arial" sz="1000" dirty="0"/>
          </a:p>
          <a:p>
            <a:pPr marL="132079" indent="-53339" algn="l" rtl="0" eaLnBrk="0">
              <a:lnSpc>
                <a:spcPct val="118000"/>
              </a:lnSpc>
              <a:spcBef>
                <a:spcPts val="2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Assess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situation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52" name="textbox 52"/>
          <p:cNvSpPr/>
          <p:nvPr/>
        </p:nvSpPr>
        <p:spPr>
          <a:xfrm>
            <a:off x="42609055" y="3229745"/>
            <a:ext cx="742950" cy="742950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7000"/>
              </a:lnSpc>
              <a:tabLst/>
            </a:pPr>
            <a:endParaRPr lang="Arial" altLang="Arial" sz="400" dirty="0"/>
          </a:p>
          <a:p>
            <a:pPr marL="46355" algn="l" rtl="0" eaLnBrk="0">
              <a:lnSpc>
                <a:spcPts val="1148"/>
              </a:lnSpc>
              <a:spcBef>
                <a:spcPts val="1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Listen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900" dirty="0"/>
          </a:p>
          <a:p>
            <a:pPr marL="124460" algn="l" rtl="0" eaLnBrk="0">
              <a:lnSpc>
                <a:spcPts val="1148"/>
              </a:lnSpc>
              <a:spcBef>
                <a:spcPts val="34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customer</a:t>
            </a:r>
            <a:endParaRPr lang="Arial" altLang="Arial" sz="900" dirty="0"/>
          </a:p>
          <a:p>
            <a:pPr marL="114935" algn="l" rtl="0" eaLnBrk="0">
              <a:lnSpc>
                <a:spcPts val="1148"/>
              </a:lnSpc>
              <a:spcBef>
                <a:spcPts val="34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show</a:t>
            </a:r>
            <a:endParaRPr lang="Arial" altLang="Arial" sz="900" dirty="0"/>
          </a:p>
          <a:p>
            <a:pPr marL="141604" algn="l" rtl="0" eaLnBrk="0">
              <a:lnSpc>
                <a:spcPts val="1148"/>
              </a:lnSpc>
              <a:spcBef>
                <a:spcPts val="34"/>
              </a:spcBef>
              <a:tabLst/>
            </a:pP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genuine.</a:t>
            </a:r>
            <a:endParaRPr lang="Arial" altLang="Arial" sz="900" dirty="0"/>
          </a:p>
        </p:txBody>
      </p:sp>
      <p:sp>
        <p:nvSpPr>
          <p:cNvPr id="53" name="textbox 53"/>
          <p:cNvSpPr/>
          <p:nvPr/>
        </p:nvSpPr>
        <p:spPr>
          <a:xfrm>
            <a:off x="25986071" y="3456178"/>
            <a:ext cx="732155" cy="73215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marL="113664" indent="1270" algn="l" rtl="0" eaLnBrk="0">
              <a:lnSpc>
                <a:spcPct val="106000"/>
              </a:lnSpc>
              <a:spcBef>
                <a:spcPts val="4"/>
              </a:spcBef>
              <a:tabLst/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Follow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customer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900" dirty="0"/>
          </a:p>
        </p:txBody>
      </p:sp>
      <p:sp>
        <p:nvSpPr>
          <p:cNvPr id="54" name="rect"/>
          <p:cNvSpPr/>
          <p:nvPr/>
        </p:nvSpPr>
        <p:spPr>
          <a:xfrm>
            <a:off x="17280301" y="5483040"/>
            <a:ext cx="715075" cy="715074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" name="textbox 55"/>
          <p:cNvSpPr/>
          <p:nvPr/>
        </p:nvSpPr>
        <p:spPr>
          <a:xfrm>
            <a:off x="38383489" y="10138274"/>
            <a:ext cx="681990" cy="681990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  <a:tabLst/>
            </a:pPr>
            <a:endParaRPr lang="Arial" altLang="Arial" sz="900" dirty="0"/>
          </a:p>
          <a:p>
            <a:pPr algn="l" rtl="0" eaLnBrk="0">
              <a:lnSpc>
                <a:spcPct val="8366"/>
              </a:lnSpc>
              <a:tabLst/>
            </a:pPr>
            <a:endParaRPr lang="Arial" altLang="Arial" sz="100" dirty="0"/>
          </a:p>
          <a:p>
            <a:pPr marL="248284" algn="l" rtl="0" eaLnBrk="0">
              <a:lnSpc>
                <a:spcPct val="84000"/>
              </a:lnSpc>
              <a:tabLst/>
            </a:pP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Rude</a:t>
            </a:r>
            <a:endParaRPr lang="Arial" altLang="Arial" sz="600" dirty="0"/>
          </a:p>
          <a:p>
            <a:pPr marL="57785" algn="l" rtl="0" eaLnBrk="0">
              <a:lnSpc>
                <a:spcPts val="796"/>
              </a:lnSpc>
              <a:spcBef>
                <a:spcPts val="61"/>
              </a:spcBef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communication</a:t>
            </a:r>
            <a:endParaRPr lang="Arial" altLang="Arial" sz="600" dirty="0"/>
          </a:p>
          <a:p>
            <a:pPr marL="121920" algn="l" rtl="0" eaLnBrk="0">
              <a:lnSpc>
                <a:spcPts val="796"/>
              </a:lnSpc>
              <a:spcBef>
                <a:spcPts val="23"/>
              </a:spcBef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custome</a:t>
            </a:r>
            <a:r>
              <a:rPr sz="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endParaRPr lang="Arial" altLang="Arial" sz="600" dirty="0"/>
          </a:p>
          <a:p>
            <a:pPr marL="110489" algn="l" rtl="0" eaLnBrk="0">
              <a:lnSpc>
                <a:spcPts val="796"/>
              </a:lnSpc>
              <a:spcBef>
                <a:spcPts val="23"/>
              </a:spcBef>
              <a:tabLst/>
            </a:pPr>
            <a:r>
              <a:rPr sz="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service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staff.</a:t>
            </a:r>
            <a:endParaRPr lang="Arial" altLang="Arial" sz="600" dirty="0"/>
          </a:p>
        </p:txBody>
      </p:sp>
      <p:sp>
        <p:nvSpPr>
          <p:cNvPr id="56" name="textbox 56"/>
          <p:cNvSpPr/>
          <p:nvPr/>
        </p:nvSpPr>
        <p:spPr>
          <a:xfrm>
            <a:off x="24000232" y="5097102"/>
            <a:ext cx="672465" cy="67246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  <a:tabLst/>
            </a:pPr>
            <a:endParaRPr lang="Arial" altLang="Arial" sz="900" dirty="0"/>
          </a:p>
          <a:p>
            <a:pPr marL="245109" algn="l" rtl="0" eaLnBrk="0">
              <a:lnSpc>
                <a:spcPct val="83000"/>
              </a:lnSpc>
              <a:spcBef>
                <a:spcPts val="5"/>
              </a:spcBef>
              <a:tabLst/>
            </a:pP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Rude</a:t>
            </a:r>
            <a:endParaRPr lang="Arial" altLang="Arial" sz="600" dirty="0"/>
          </a:p>
          <a:p>
            <a:pPr marL="57150" algn="l" rtl="0" eaLnBrk="0">
              <a:lnSpc>
                <a:spcPts val="785"/>
              </a:lnSpc>
              <a:spcBef>
                <a:spcPts val="59"/>
              </a:spcBef>
              <a:tabLst/>
            </a:pPr>
            <a:r>
              <a:rPr sz="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communication</a:t>
            </a:r>
            <a:endParaRPr lang="Arial" altLang="Arial" sz="600" dirty="0"/>
          </a:p>
          <a:p>
            <a:pPr marL="120014" algn="l" rtl="0" eaLnBrk="0">
              <a:lnSpc>
                <a:spcPts val="785"/>
              </a:lnSpc>
              <a:spcBef>
                <a:spcPts val="22"/>
              </a:spcBef>
              <a:tabLst/>
            </a:pPr>
            <a:r>
              <a:rPr sz="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6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customer</a:t>
            </a:r>
            <a:endParaRPr lang="Arial" altLang="Arial" sz="600" dirty="0"/>
          </a:p>
          <a:p>
            <a:pPr marL="128904" algn="l" rtl="0" eaLnBrk="0">
              <a:lnSpc>
                <a:spcPts val="785"/>
              </a:lnSpc>
              <a:spcBef>
                <a:spcPts val="22"/>
              </a:spcBef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servicestaf</a:t>
            </a:r>
            <a:endParaRPr lang="Arial" altLang="Arial" sz="600" dirty="0"/>
          </a:p>
        </p:txBody>
      </p:sp>
      <p:pic>
        <p:nvPicPr>
          <p:cNvPr id="57" name="picture 57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46555917" y="7897576"/>
            <a:ext cx="665041" cy="665043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46543360" y="5810490"/>
            <a:ext cx="665041" cy="665043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46555917" y="6839632"/>
            <a:ext cx="665041" cy="665043"/>
          </a:xfrm>
          <a:prstGeom prst="rect">
            <a:avLst/>
          </a:prstGeom>
        </p:spPr>
      </p:pic>
      <p:pic>
        <p:nvPicPr>
          <p:cNvPr id="60" name="picture 60">
            <a:hlinkClick r:id="rId7" action="ppaction://hlinkfile"/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46509849" y="9306173"/>
            <a:ext cx="1808692" cy="241159"/>
          </a:xfrm>
          <a:prstGeom prst="rect">
            <a:avLst/>
          </a:prstGeom>
        </p:spPr>
      </p:pic>
      <p:sp>
        <p:nvSpPr>
          <p:cNvPr id="61" name="textbox 61"/>
          <p:cNvSpPr/>
          <p:nvPr/>
        </p:nvSpPr>
        <p:spPr>
          <a:xfrm>
            <a:off x="26826895" y="5056408"/>
            <a:ext cx="620394" cy="620394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  <a:tabLst/>
            </a:pPr>
            <a:endParaRPr lang="Arial" altLang="Arial" sz="300" dirty="0"/>
          </a:p>
          <a:p>
            <a:pPr marL="38734" algn="l" rtl="0" eaLnBrk="0">
              <a:lnSpc>
                <a:spcPts val="987"/>
              </a:lnSpc>
              <a:spcBef>
                <a:spcPts val="2"/>
              </a:spcBef>
              <a:tabLst/>
            </a:pP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Listen</a:t>
            </a:r>
            <a:r>
              <a:rPr sz="8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800" dirty="0"/>
          </a:p>
          <a:p>
            <a:pPr marL="104139" algn="l" rtl="0" eaLnBrk="0">
              <a:lnSpc>
                <a:spcPts val="987"/>
              </a:lnSpc>
              <a:tabLst/>
            </a:pP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customer</a:t>
            </a:r>
            <a:endParaRPr lang="Arial" altLang="Arial" sz="800" dirty="0"/>
          </a:p>
          <a:p>
            <a:pPr marL="95885" algn="l" rtl="0" eaLnBrk="0">
              <a:lnSpc>
                <a:spcPts val="987"/>
              </a:lnSpc>
              <a:tabLst/>
            </a:pPr>
            <a:r>
              <a:rPr sz="8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8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show</a:t>
            </a:r>
            <a:endParaRPr lang="Arial" altLang="Arial" sz="800" dirty="0"/>
          </a:p>
          <a:p>
            <a:pPr marL="118110" algn="l" rtl="0" eaLnBrk="0">
              <a:lnSpc>
                <a:spcPts val="982"/>
              </a:lnSpc>
              <a:tabLst/>
            </a:pP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genuine.</a:t>
            </a:r>
            <a:endParaRPr lang="Arial" altLang="Arial" sz="800" dirty="0"/>
          </a:p>
        </p:txBody>
      </p:sp>
      <p:sp>
        <p:nvSpPr>
          <p:cNvPr id="62" name="textbox 62"/>
          <p:cNvSpPr/>
          <p:nvPr/>
        </p:nvSpPr>
        <p:spPr>
          <a:xfrm>
            <a:off x="24000232" y="2944879"/>
            <a:ext cx="589280" cy="589280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marL="116204" indent="-48259" algn="l" rtl="0" eaLnBrk="0">
              <a:lnSpc>
                <a:spcPct val="119000"/>
              </a:lnSpc>
              <a:spcBef>
                <a:spcPts val="2"/>
              </a:spcBef>
              <a:tabLst/>
            </a:pP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Deliver</a:t>
            </a: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700" dirty="0"/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35209202" y="2854202"/>
            <a:ext cx="9957376" cy="34337"/>
          </a:xfrm>
          <a:prstGeom prst="rect">
            <a:avLst/>
          </a:prstGeom>
        </p:spPr>
      </p:pic>
      <p:pic>
        <p:nvPicPr>
          <p:cNvPr id="64" name="picture 64">
            <a:hlinkClick r:id="rId20" action="ppaction://hlinkfile"/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6024961" y="5590241"/>
            <a:ext cx="1335937" cy="241898"/>
          </a:xfrm>
          <a:prstGeom prst="rect">
            <a:avLst/>
          </a:prstGeom>
        </p:spPr>
      </p:pic>
      <p:pic>
        <p:nvPicPr>
          <p:cNvPr id="65" name="picture 65">
            <a:hlinkClick r:id="rId6" action="ppaction://hlinkfile"/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47416715" y="8460409"/>
            <a:ext cx="1335937" cy="241898"/>
          </a:xfrm>
          <a:prstGeom prst="rect">
            <a:avLst/>
          </a:prstGeom>
        </p:spPr>
      </p:pic>
      <p:pic>
        <p:nvPicPr>
          <p:cNvPr id="66" name="picture 66">
            <a:hlinkClick r:id="rId4" action="ppaction://hlinkfile"/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47379092" y="6390906"/>
            <a:ext cx="1335937" cy="241898"/>
          </a:xfrm>
          <a:prstGeom prst="rect">
            <a:avLst/>
          </a:prstGeom>
        </p:spPr>
      </p:pic>
      <p:pic>
        <p:nvPicPr>
          <p:cNvPr id="67" name="picture 67">
            <a:hlinkClick r:id="rId5" action="ppaction://hlinkfile"/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47397829" y="7421175"/>
            <a:ext cx="1335937" cy="241898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24000218" y="2847218"/>
            <a:ext cx="8240436" cy="34337"/>
          </a:xfrm>
          <a:prstGeom prst="rect">
            <a:avLst/>
          </a:prstGeom>
        </p:spPr>
      </p:pic>
      <p:pic>
        <p:nvPicPr>
          <p:cNvPr id="69" name="picture 69">
            <a:hlinkClick r:id="rId21" action="ppaction://hlinkfile"/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3508731" y="15412460"/>
            <a:ext cx="1045504" cy="240345"/>
          </a:xfrm>
          <a:prstGeom prst="rect">
            <a:avLst/>
          </a:prstGeom>
        </p:spPr>
      </p:pic>
      <p:sp>
        <p:nvSpPr>
          <p:cNvPr id="70" name="textbox 70"/>
          <p:cNvSpPr/>
          <p:nvPr/>
        </p:nvSpPr>
        <p:spPr>
          <a:xfrm>
            <a:off x="20593970" y="4025854"/>
            <a:ext cx="463550" cy="463550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lang="Arial" altLang="Arial" sz="700" dirty="0"/>
          </a:p>
          <a:p>
            <a:pPr marL="71755" indent="635" algn="l" rtl="0" eaLnBrk="0">
              <a:lnSpc>
                <a:spcPct val="101000"/>
              </a:lnSpc>
              <a:spcBef>
                <a:spcPts val="7"/>
              </a:spcBef>
              <a:tabLst/>
            </a:pP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Follow</a:t>
            </a:r>
            <a:r>
              <a:rPr sz="6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customer.</a:t>
            </a:r>
            <a:endParaRPr lang="Arial" altLang="Arial" sz="600" dirty="0"/>
          </a:p>
        </p:txBody>
      </p:sp>
      <p:sp>
        <p:nvSpPr>
          <p:cNvPr id="71" name="textbox 71"/>
          <p:cNvSpPr/>
          <p:nvPr/>
        </p:nvSpPr>
        <p:spPr>
          <a:xfrm>
            <a:off x="19991520" y="4706509"/>
            <a:ext cx="462915" cy="4629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lang="Arial" altLang="Arial" sz="900" dirty="0"/>
          </a:p>
          <a:p>
            <a:pPr marL="90805" indent="-37465" algn="l" rtl="0" eaLnBrk="0">
              <a:lnSpc>
                <a:spcPct val="110000"/>
              </a:lnSpc>
              <a:spcBef>
                <a:spcPts val="4"/>
              </a:spcBef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Deliver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600" dirty="0"/>
          </a:p>
        </p:txBody>
      </p:sp>
      <p:sp>
        <p:nvSpPr>
          <p:cNvPr id="72" name="rect"/>
          <p:cNvSpPr/>
          <p:nvPr/>
        </p:nvSpPr>
        <p:spPr>
          <a:xfrm>
            <a:off x="20051452" y="6474055"/>
            <a:ext cx="462565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20593970" y="6474055"/>
            <a:ext cx="462565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22247009" y="6474055"/>
            <a:ext cx="462565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rect"/>
          <p:cNvSpPr/>
          <p:nvPr/>
        </p:nvSpPr>
        <p:spPr>
          <a:xfrm>
            <a:off x="22789528" y="6474055"/>
            <a:ext cx="462565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6" name="rect"/>
          <p:cNvSpPr/>
          <p:nvPr/>
        </p:nvSpPr>
        <p:spPr>
          <a:xfrm>
            <a:off x="17279793" y="6480647"/>
            <a:ext cx="462565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7" name="rect"/>
          <p:cNvSpPr/>
          <p:nvPr/>
        </p:nvSpPr>
        <p:spPr>
          <a:xfrm>
            <a:off x="18364834" y="6480647"/>
            <a:ext cx="462565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8" name="rect"/>
          <p:cNvSpPr/>
          <p:nvPr/>
        </p:nvSpPr>
        <p:spPr>
          <a:xfrm>
            <a:off x="19508931" y="6474055"/>
            <a:ext cx="462564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9" name="rect"/>
          <p:cNvSpPr/>
          <p:nvPr/>
        </p:nvSpPr>
        <p:spPr>
          <a:xfrm>
            <a:off x="21704490" y="6474055"/>
            <a:ext cx="462564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0" name="rect"/>
          <p:cNvSpPr/>
          <p:nvPr/>
        </p:nvSpPr>
        <p:spPr>
          <a:xfrm>
            <a:off x="17822313" y="6480647"/>
            <a:ext cx="462564" cy="462566"/>
          </a:xfrm>
          <a:prstGeom prst="rect">
            <a:avLst/>
          </a:prstGeom>
          <a:solidFill>
            <a:srgbClr val="FCF28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1" name="textbox 81"/>
          <p:cNvSpPr/>
          <p:nvPr/>
        </p:nvSpPr>
        <p:spPr>
          <a:xfrm>
            <a:off x="22247004" y="4025839"/>
            <a:ext cx="430530" cy="430530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lang="Arial" altLang="Arial" sz="600" dirty="0"/>
          </a:p>
          <a:p>
            <a:pPr marL="156210" algn="l" rtl="0" eaLnBrk="0">
              <a:lnSpc>
                <a:spcPct val="81000"/>
              </a:lnSpc>
              <a:spcBef>
                <a:spcPts val="2"/>
              </a:spcBef>
              <a:tabLst/>
            </a:pPr>
            <a:r>
              <a:rPr sz="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Rude</a:t>
            </a:r>
            <a:endParaRPr lang="Arial" altLang="Arial" sz="400" dirty="0"/>
          </a:p>
          <a:p>
            <a:pPr marL="35559" algn="l" rtl="0" eaLnBrk="0">
              <a:lnSpc>
                <a:spcPts val="505"/>
              </a:lnSpc>
              <a:spcBef>
                <a:spcPts val="33"/>
              </a:spcBef>
              <a:tabLst/>
            </a:pPr>
            <a:r>
              <a:rPr sz="4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communicat</a:t>
            </a: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ion</a:t>
            </a:r>
            <a:endParaRPr lang="Arial" altLang="Arial" sz="400" dirty="0"/>
          </a:p>
          <a:p>
            <a:pPr marL="76200" algn="l" rtl="0" eaLnBrk="0">
              <a:lnSpc>
                <a:spcPts val="505"/>
              </a:lnSpc>
              <a:spcBef>
                <a:spcPts val="13"/>
              </a:spcBef>
              <a:tabLst/>
            </a:pP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4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customer</a:t>
            </a:r>
            <a:endParaRPr lang="Arial" altLang="Arial" sz="400" dirty="0"/>
          </a:p>
          <a:p>
            <a:pPr marL="68580" algn="l" rtl="0" eaLnBrk="0">
              <a:lnSpc>
                <a:spcPts val="505"/>
              </a:lnSpc>
              <a:spcBef>
                <a:spcPts val="13"/>
              </a:spcBef>
              <a:tabLst/>
            </a:pP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service</a:t>
            </a:r>
            <a:r>
              <a:rPr sz="4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staff.</a:t>
            </a:r>
            <a:endParaRPr lang="Arial" altLang="Arial" sz="400" dirty="0"/>
          </a:p>
        </p:txBody>
      </p:sp>
      <p:sp>
        <p:nvSpPr>
          <p:cNvPr id="82" name="textbox 82"/>
          <p:cNvSpPr/>
          <p:nvPr/>
        </p:nvSpPr>
        <p:spPr>
          <a:xfrm>
            <a:off x="21667554" y="4025847"/>
            <a:ext cx="430530" cy="430530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35000"/>
              </a:lnSpc>
              <a:tabLst/>
            </a:pPr>
            <a:endParaRPr lang="Arial" altLang="Arial" sz="200" dirty="0"/>
          </a:p>
          <a:p>
            <a:pPr marL="25400" algn="l" rtl="0" eaLnBrk="0">
              <a:lnSpc>
                <a:spcPts val="665"/>
              </a:lnSpc>
              <a:spcBef>
                <a:spcPts val="2"/>
              </a:spcBef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Address</a:t>
            </a:r>
            <a:r>
              <a:rPr sz="5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500" dirty="0"/>
          </a:p>
          <a:p>
            <a:pPr marL="26669" algn="l" rtl="0" eaLnBrk="0">
              <a:lnSpc>
                <a:spcPts val="665"/>
              </a:lnSpc>
              <a:spcBef>
                <a:spcPts val="18"/>
              </a:spcBef>
              <a:tabLst/>
            </a:pP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issue</a:t>
            </a:r>
            <a:r>
              <a:rPr sz="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within</a:t>
            </a:r>
            <a:endParaRPr lang="Arial" altLang="Arial" sz="500" dirty="0"/>
          </a:p>
          <a:p>
            <a:pPr marL="165100" algn="l" rtl="0" eaLnBrk="0">
              <a:lnSpc>
                <a:spcPts val="665"/>
              </a:lnSpc>
              <a:spcBef>
                <a:spcPts val="18"/>
              </a:spcBef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5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200" dirty="0"/>
          </a:p>
          <a:p>
            <a:pPr marL="67944" algn="l" rtl="0" eaLnBrk="0">
              <a:lnSpc>
                <a:spcPct val="68000"/>
              </a:lnSpc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company.</a:t>
            </a:r>
            <a:endParaRPr lang="Arial" altLang="Arial" sz="500" dirty="0"/>
          </a:p>
        </p:txBody>
      </p:sp>
      <p:sp>
        <p:nvSpPr>
          <p:cNvPr id="83" name="textbox 83"/>
          <p:cNvSpPr/>
          <p:nvPr/>
        </p:nvSpPr>
        <p:spPr>
          <a:xfrm>
            <a:off x="22789528" y="4082448"/>
            <a:ext cx="421005" cy="42100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lang="Arial" altLang="Arial" sz="800" dirty="0"/>
          </a:p>
          <a:p>
            <a:pPr marL="83185" indent="-34290" algn="l" rtl="0" eaLnBrk="0">
              <a:lnSpc>
                <a:spcPct val="119000"/>
              </a:lnSpc>
              <a:spcBef>
                <a:spcPts val="6"/>
              </a:spcBef>
              <a:tabLst/>
            </a:pP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Deliver</a:t>
            </a:r>
            <a:r>
              <a:rPr sz="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500" dirty="0"/>
          </a:p>
        </p:txBody>
      </p:sp>
      <p:sp>
        <p:nvSpPr>
          <p:cNvPr id="84" name="textbox 84"/>
          <p:cNvSpPr/>
          <p:nvPr/>
        </p:nvSpPr>
        <p:spPr>
          <a:xfrm>
            <a:off x="19592565" y="4025854"/>
            <a:ext cx="399415" cy="3994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300" dirty="0"/>
          </a:p>
          <a:p>
            <a:pPr marL="120014" algn="l" rtl="0" eaLnBrk="0">
              <a:lnSpc>
                <a:spcPct val="82000"/>
              </a:lnSpc>
              <a:spcBef>
                <a:spcPts val="1"/>
              </a:spcBef>
              <a:tabLst/>
            </a:pP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Offer</a:t>
            </a:r>
            <a:r>
              <a:rPr sz="4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400" dirty="0"/>
          </a:p>
          <a:p>
            <a:pPr marL="54610" algn="l" rtl="0" eaLnBrk="0">
              <a:lnSpc>
                <a:spcPts val="505"/>
              </a:lnSpc>
              <a:spcBef>
                <a:spcPts val="33"/>
              </a:spcBef>
              <a:tabLst/>
            </a:pP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4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endParaRPr lang="Arial" altLang="Arial" sz="400" dirty="0"/>
          </a:p>
          <a:p>
            <a:pPr marL="55244" algn="l" rtl="0" eaLnBrk="0">
              <a:lnSpc>
                <a:spcPts val="505"/>
              </a:lnSpc>
              <a:spcBef>
                <a:spcPts val="13"/>
              </a:spcBef>
              <a:tabLst/>
            </a:pPr>
            <a:r>
              <a:rPr sz="4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give</a:t>
            </a:r>
            <a:r>
              <a:rPr sz="4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optio</a:t>
            </a: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ns</a:t>
            </a:r>
            <a:endParaRPr lang="Arial" altLang="Arial" sz="400" dirty="0"/>
          </a:p>
          <a:p>
            <a:pPr marL="81280" algn="l" rtl="0" eaLnBrk="0">
              <a:lnSpc>
                <a:spcPts val="505"/>
              </a:lnSpc>
              <a:spcBef>
                <a:spcPts val="13"/>
              </a:spcBef>
              <a:tabLst/>
            </a:pPr>
            <a:r>
              <a:rPr sz="4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whenever</a:t>
            </a:r>
            <a:endParaRPr lang="Arial" altLang="Arial" sz="400" dirty="0"/>
          </a:p>
          <a:p>
            <a:pPr marL="97155" algn="l" rtl="0" eaLnBrk="0">
              <a:lnSpc>
                <a:spcPts val="505"/>
              </a:lnSpc>
              <a:spcBef>
                <a:spcPts val="13"/>
              </a:spcBef>
              <a:tabLst/>
            </a:pP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possible.</a:t>
            </a:r>
            <a:endParaRPr lang="Arial" altLang="Arial" sz="400" dirty="0"/>
          </a:p>
        </p:txBody>
      </p:sp>
      <p:sp>
        <p:nvSpPr>
          <p:cNvPr id="85" name="textbox 85"/>
          <p:cNvSpPr/>
          <p:nvPr/>
        </p:nvSpPr>
        <p:spPr>
          <a:xfrm>
            <a:off x="18330716" y="4025854"/>
            <a:ext cx="399415" cy="39941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5000"/>
              </a:lnSpc>
              <a:tabLst/>
            </a:pPr>
            <a:endParaRPr lang="Arial" altLang="Arial" sz="300" dirty="0"/>
          </a:p>
          <a:p>
            <a:pPr marL="31750" indent="19684" algn="l" rtl="0" eaLnBrk="0">
              <a:lnSpc>
                <a:spcPct val="124000"/>
              </a:lnSpc>
              <a:spcBef>
                <a:spcPts val="1"/>
              </a:spcBef>
              <a:tabLst>
                <a:tab pos="60325" algn="l"/>
              </a:tabLst>
            </a:pPr>
            <a:r>
              <a:rPr sz="4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Ask</a:t>
            </a:r>
            <a:r>
              <a:rPr sz="4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4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4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customers</a:t>
            </a:r>
            <a:r>
              <a:rPr sz="4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4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needs</a:t>
            </a:r>
            <a:r>
              <a:rPr sz="4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4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preferences.</a:t>
            </a:r>
            <a:endParaRPr lang="Arial" altLang="Arial" sz="400" dirty="0"/>
          </a:p>
        </p:txBody>
      </p:sp>
      <p:sp>
        <p:nvSpPr>
          <p:cNvPr id="86" name="textbox 86"/>
          <p:cNvSpPr/>
          <p:nvPr/>
        </p:nvSpPr>
        <p:spPr>
          <a:xfrm>
            <a:off x="17666355" y="3996641"/>
            <a:ext cx="385445" cy="385445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8000"/>
              </a:lnSpc>
              <a:tabLst/>
            </a:pPr>
            <a:endParaRPr lang="Arial" altLang="Arial" sz="700" dirty="0"/>
          </a:p>
          <a:p>
            <a:pPr marL="75564" indent="-34925" algn="l" rtl="0" eaLnBrk="0">
              <a:lnSpc>
                <a:spcPct val="110000"/>
              </a:lnSpc>
              <a:spcBef>
                <a:spcPts val="3"/>
              </a:spcBef>
              <a:tabLst/>
            </a:pPr>
            <a:r>
              <a:rPr sz="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Assess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situation</a:t>
            </a:r>
            <a:endParaRPr lang="Arial" altLang="Arial" sz="500" dirty="0"/>
          </a:p>
        </p:txBody>
      </p:sp>
      <p:pic>
        <p:nvPicPr>
          <p:cNvPr id="87" name="picture 87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46521665" y="8979417"/>
            <a:ext cx="3837539" cy="34336"/>
          </a:xfrm>
          <a:prstGeom prst="rect">
            <a:avLst/>
          </a:prstGeom>
        </p:spPr>
      </p:pic>
      <p:pic>
        <p:nvPicPr>
          <p:cNvPr id="88" name="picture 88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46535100" y="5113412"/>
            <a:ext cx="3837536" cy="34336"/>
          </a:xfrm>
          <a:prstGeom prst="rect">
            <a:avLst/>
          </a:prstGeom>
        </p:spPr>
      </p:pic>
      <p:pic>
        <p:nvPicPr>
          <p:cNvPr id="89" name="picture 89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10832436" y="2855098"/>
            <a:ext cx="3776598" cy="34335"/>
          </a:xfrm>
          <a:prstGeom prst="rect">
            <a:avLst/>
          </a:prstGeom>
        </p:spPr>
      </p:pic>
      <p:pic>
        <p:nvPicPr>
          <p:cNvPr id="90" name="picture 90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rot="21600000">
            <a:off x="46525941" y="2844110"/>
            <a:ext cx="3776597" cy="34335"/>
          </a:xfrm>
          <a:prstGeom prst="rect">
            <a:avLst/>
          </a:prstGeom>
        </p:spPr>
      </p:pic>
      <p:pic>
        <p:nvPicPr>
          <p:cNvPr id="91" name="picture 91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 rot="21600000">
            <a:off x="5701576" y="2843218"/>
            <a:ext cx="3776597" cy="34335"/>
          </a:xfrm>
          <a:prstGeom prst="rect">
            <a:avLst/>
          </a:prstGeom>
        </p:spPr>
      </p:pic>
      <p:sp>
        <p:nvSpPr>
          <p:cNvPr id="92" name="textbox 92"/>
          <p:cNvSpPr/>
          <p:nvPr/>
        </p:nvSpPr>
        <p:spPr>
          <a:xfrm>
            <a:off x="17147357" y="4032435"/>
            <a:ext cx="349884" cy="349884"/>
          </a:xfrm>
          <a:prstGeom prst="rect">
            <a:avLst/>
          </a:prstGeom>
          <a:solidFill>
            <a:srgbClr val="FCF281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3000"/>
              </a:lnSpc>
              <a:tabLst/>
            </a:pPr>
            <a:endParaRPr lang="Arial" altLang="Arial" sz="400" dirty="0"/>
          </a:p>
          <a:p>
            <a:pPr marL="31115" algn="l" rtl="0" eaLnBrk="0">
              <a:lnSpc>
                <a:spcPts val="508"/>
              </a:lnSpc>
              <a:spcBef>
                <a:spcPts val="4"/>
              </a:spcBef>
              <a:tabLst/>
            </a:pP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Listen</a:t>
            </a:r>
            <a:r>
              <a:rPr sz="4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400" dirty="0"/>
          </a:p>
          <a:p>
            <a:pPr marL="65405" algn="l" rtl="0" eaLnBrk="0">
              <a:lnSpc>
                <a:spcPts val="508"/>
              </a:lnSpc>
              <a:spcBef>
                <a:spcPts val="13"/>
              </a:spcBef>
              <a:tabLst/>
            </a:pP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customer</a:t>
            </a:r>
            <a:endParaRPr lang="Arial" altLang="Arial" sz="400" dirty="0"/>
          </a:p>
          <a:p>
            <a:pPr marL="26669" algn="l" rtl="0" eaLnBrk="0">
              <a:lnSpc>
                <a:spcPts val="508"/>
              </a:lnSpc>
              <a:spcBef>
                <a:spcPts val="13"/>
              </a:spcBef>
              <a:tabLst/>
            </a:pP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4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genuine</a:t>
            </a:r>
            <a:endParaRPr lang="Arial" altLang="Arial" sz="400" dirty="0"/>
          </a:p>
        </p:txBody>
      </p:sp>
      <p:pic>
        <p:nvPicPr>
          <p:cNvPr id="93" name="picture 93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 rot="21600000">
            <a:off x="1206850" y="6558426"/>
            <a:ext cx="3296162" cy="34336"/>
          </a:xfrm>
          <a:prstGeom prst="rect">
            <a:avLst/>
          </a:prstGeom>
        </p:spPr>
      </p:pic>
      <p:pic>
        <p:nvPicPr>
          <p:cNvPr id="94" name="picture 94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 rot="21600000">
            <a:off x="5688163" y="691748"/>
            <a:ext cx="258492" cy="258492"/>
          </a:xfrm>
          <a:prstGeom prst="rect">
            <a:avLst/>
          </a:prstGeom>
        </p:spPr>
      </p:pic>
      <p:pic>
        <p:nvPicPr>
          <p:cNvPr id="95" name="picture 95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 rot="21600000">
            <a:off x="46512528" y="692641"/>
            <a:ext cx="258489" cy="258492"/>
          </a:xfrm>
          <a:prstGeom prst="rect">
            <a:avLst/>
          </a:prstGeom>
        </p:spPr>
      </p:pic>
      <p:graphicFrame>
        <p:nvGraphicFramePr>
          <p:cNvPr id="96" name="table 96"/>
          <p:cNvGraphicFramePr>
            <a:graphicFrameLocks noGrp="1"/>
          </p:cNvGraphicFramePr>
          <p:nvPr/>
        </p:nvGraphicFramePr>
        <p:xfrm>
          <a:off x="46557778" y="3538278"/>
          <a:ext cx="187960" cy="187959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87960"/>
              </a:tblGrid>
              <a:tr h="1752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65405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600" b="1" kern="0" spc="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table 97"/>
          <p:cNvGraphicFramePr>
            <a:graphicFrameLocks noGrp="1"/>
          </p:cNvGraphicFramePr>
          <p:nvPr/>
        </p:nvGraphicFramePr>
        <p:xfrm>
          <a:off x="5694692" y="5035730"/>
          <a:ext cx="187959" cy="187959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87959"/>
              </a:tblGrid>
              <a:tr h="1752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68580" algn="l" rtl="0" eaLnBrk="0">
                        <a:lnSpc>
                          <a:spcPct val="8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600" b="1" kern="0" spc="-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8"/>
          <p:cNvGraphicFramePr>
            <a:graphicFrameLocks noGrp="1"/>
          </p:cNvGraphicFramePr>
          <p:nvPr/>
        </p:nvGraphicFramePr>
        <p:xfrm>
          <a:off x="46556891" y="4294174"/>
          <a:ext cx="187960" cy="187959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87960"/>
              </a:tblGrid>
              <a:tr h="1752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71755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600" b="1" kern="0" spc="-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9"/>
          <p:cNvGraphicFramePr>
            <a:graphicFrameLocks noGrp="1"/>
          </p:cNvGraphicFramePr>
          <p:nvPr/>
        </p:nvGraphicFramePr>
        <p:xfrm>
          <a:off x="5697446" y="4213100"/>
          <a:ext cx="182245" cy="182244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82245"/>
              </a:tblGrid>
              <a:tr h="17589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69214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600" b="1" kern="0" spc="-20" dirty="0">
                          <a:solidFill>
                            <a:srgbClr val="2589A7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</a:t>
                      </a:r>
                      <a:endParaRPr lang="Arial" altLang="Arial" sz="6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8A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0" name="picture 100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 rot="21600000">
            <a:off x="42102909" y="1034922"/>
            <a:ext cx="146149" cy="157106"/>
          </a:xfrm>
          <a:prstGeom prst="rect">
            <a:avLst/>
          </a:prstGeom>
        </p:spPr>
      </p:pic>
      <p:pic>
        <p:nvPicPr>
          <p:cNvPr id="101" name="picture 101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21600000">
            <a:off x="32077118" y="1544240"/>
            <a:ext cx="138013" cy="148363"/>
          </a:xfrm>
          <a:prstGeom prst="rect">
            <a:avLst/>
          </a:prstGeom>
        </p:spPr>
      </p:pic>
      <p:pic>
        <p:nvPicPr>
          <p:cNvPr id="102" name="picture 102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 rot="21600000">
            <a:off x="10841820" y="2204849"/>
            <a:ext cx="121756" cy="135807"/>
          </a:xfrm>
          <a:prstGeom prst="rect">
            <a:avLst/>
          </a:prstGeom>
        </p:spPr>
      </p:pic>
      <p:sp>
        <p:nvSpPr>
          <p:cNvPr id="103" name="rect"/>
          <p:cNvSpPr/>
          <p:nvPr/>
        </p:nvSpPr>
        <p:spPr>
          <a:xfrm>
            <a:off x="40800929" y="2299751"/>
            <a:ext cx="13903" cy="208517"/>
          </a:xfrm>
          <a:prstGeom prst="rect">
            <a:avLst/>
          </a:prstGeom>
          <a:solidFill>
            <a:srgbClr val="FDF2D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4" name="rect"/>
          <p:cNvSpPr/>
          <p:nvPr/>
        </p:nvSpPr>
        <p:spPr>
          <a:xfrm>
            <a:off x="40800929" y="2299751"/>
            <a:ext cx="208517" cy="13901"/>
          </a:xfrm>
          <a:prstGeom prst="rect">
            <a:avLst/>
          </a:prstGeom>
          <a:solidFill>
            <a:srgbClr val="FDF2D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5" name="rect"/>
          <p:cNvSpPr/>
          <p:nvPr/>
        </p:nvSpPr>
        <p:spPr>
          <a:xfrm>
            <a:off x="30705666" y="2478608"/>
            <a:ext cx="196918" cy="13127"/>
          </a:xfrm>
          <a:prstGeom prst="rect">
            <a:avLst/>
          </a:prstGeom>
          <a:solidFill>
            <a:srgbClr val="FDF2D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6" name="rect"/>
          <p:cNvSpPr/>
          <p:nvPr/>
        </p:nvSpPr>
        <p:spPr>
          <a:xfrm>
            <a:off x="30889457" y="2478608"/>
            <a:ext cx="13127" cy="196915"/>
          </a:xfrm>
          <a:prstGeom prst="rect">
            <a:avLst/>
          </a:prstGeom>
          <a:solidFill>
            <a:srgbClr val="FDF2DB">
              <a:alpha val="98431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7" name="rect"/>
          <p:cNvSpPr/>
          <p:nvPr/>
        </p:nvSpPr>
        <p:spPr>
          <a:xfrm>
            <a:off x="46564661" y="3712784"/>
            <a:ext cx="174504" cy="13767"/>
          </a:xfrm>
          <a:prstGeom prst="rect">
            <a:avLst/>
          </a:prstGeom>
          <a:solidFill>
            <a:srgbClr val="18A7D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8" name="path"/>
          <p:cNvSpPr/>
          <p:nvPr/>
        </p:nvSpPr>
        <p:spPr>
          <a:xfrm>
            <a:off x="5869197" y="5042613"/>
            <a:ext cx="13766" cy="174505"/>
          </a:xfrm>
          <a:custGeom>
            <a:avLst/>
            <a:gdLst/>
            <a:ahLst/>
            <a:cxnLst/>
            <a:rect l="0" t="0" r="0" b="0"/>
            <a:pathLst>
              <a:path w="21" h="274">
                <a:moveTo>
                  <a:pt x="10" y="0"/>
                </a:moveTo>
                <a:lnTo>
                  <a:pt x="10" y="274"/>
                </a:lnTo>
              </a:path>
            </a:pathLst>
          </a:custGeom>
          <a:noFill/>
          <a:ln w="13766" cap="flat">
            <a:solidFill>
              <a:srgbClr val="18A7D7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9" name="path"/>
          <p:cNvSpPr/>
          <p:nvPr/>
        </p:nvSpPr>
        <p:spPr>
          <a:xfrm>
            <a:off x="46732285" y="3545161"/>
            <a:ext cx="13766" cy="174506"/>
          </a:xfrm>
          <a:custGeom>
            <a:avLst/>
            <a:gdLst/>
            <a:ahLst/>
            <a:cxnLst/>
            <a:rect l="0" t="0" r="0" b="0"/>
            <a:pathLst>
              <a:path w="21" h="274">
                <a:moveTo>
                  <a:pt x="10" y="0"/>
                </a:moveTo>
                <a:lnTo>
                  <a:pt x="10" y="274"/>
                </a:lnTo>
              </a:path>
            </a:pathLst>
          </a:custGeom>
          <a:noFill/>
          <a:ln w="13766" cap="flat">
            <a:solidFill>
              <a:srgbClr val="18A7D7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0" name="path"/>
          <p:cNvSpPr/>
          <p:nvPr/>
        </p:nvSpPr>
        <p:spPr>
          <a:xfrm>
            <a:off x="46731395" y="4301057"/>
            <a:ext cx="13766" cy="174505"/>
          </a:xfrm>
          <a:custGeom>
            <a:avLst/>
            <a:gdLst/>
            <a:ahLst/>
            <a:cxnLst/>
            <a:rect l="0" t="0" r="0" b="0"/>
            <a:pathLst>
              <a:path w="21" h="274">
                <a:moveTo>
                  <a:pt x="10" y="0"/>
                </a:moveTo>
                <a:lnTo>
                  <a:pt x="10" y="274"/>
                </a:lnTo>
              </a:path>
            </a:pathLst>
          </a:custGeom>
          <a:noFill/>
          <a:ln w="13766" cap="flat">
            <a:solidFill>
              <a:srgbClr val="18A7D7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1" name="rect"/>
          <p:cNvSpPr/>
          <p:nvPr/>
        </p:nvSpPr>
        <p:spPr>
          <a:xfrm>
            <a:off x="5701576" y="5210236"/>
            <a:ext cx="174505" cy="13766"/>
          </a:xfrm>
          <a:prstGeom prst="rect">
            <a:avLst/>
          </a:prstGeom>
          <a:solidFill>
            <a:srgbClr val="18A7D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2" name="rect"/>
          <p:cNvSpPr/>
          <p:nvPr/>
        </p:nvSpPr>
        <p:spPr>
          <a:xfrm>
            <a:off x="46563771" y="4468679"/>
            <a:ext cx="174504" cy="13766"/>
          </a:xfrm>
          <a:prstGeom prst="rect">
            <a:avLst/>
          </a:prstGeom>
          <a:solidFill>
            <a:srgbClr val="18A7D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3" name="path"/>
          <p:cNvSpPr/>
          <p:nvPr/>
        </p:nvSpPr>
        <p:spPr>
          <a:xfrm>
            <a:off x="5701576" y="3363407"/>
            <a:ext cx="174505" cy="8259"/>
          </a:xfrm>
          <a:custGeom>
            <a:avLst/>
            <a:gdLst/>
            <a:ahLst/>
            <a:cxnLst/>
            <a:rect l="0" t="0" r="0" b="0"/>
            <a:pathLst>
              <a:path w="274" h="13">
                <a:moveTo>
                  <a:pt x="0" y="6"/>
                </a:moveTo>
                <a:lnTo>
                  <a:pt x="274" y="6"/>
                </a:lnTo>
              </a:path>
            </a:pathLst>
          </a:custGeom>
          <a:noFill/>
          <a:ln w="8260" cap="flat">
            <a:solidFill>
              <a:srgbClr val="18A7D7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PDFKit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2023-09-05T07:18:54Z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2023-09-07T14:58:03</vt:filetime>
  </property>
</Properties>
</file>