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s/slide10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2" r:id="rId8"/>
    <p:sldId id="261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18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82762"/>
            <a:ext cx="10222992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720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B805F-FF0F-4BAA-A3A3-E4F945D687F8}" type="datetimeFigureOut">
              <a:rPr lang="en-US" dirty="0"/>
              <a:t>1/25/2025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1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B5C51-60B3-48EF-AA78-DB950F30DBA2}" type="datetimeFigureOut">
              <a:rPr lang="en-US" dirty="0"/>
              <a:t>1/25/2025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D676B-6E73-4E3B-A9B3-4966DB9B52A5}" type="datetimeFigureOut">
              <a:rPr lang="en-US" dirty="0"/>
              <a:t>1/25/2025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1F3A6-CC5D-4649-8527-DB0C21FDDFD9}" type="datetimeFigureOut">
              <a:rPr lang="en-US" dirty="0"/>
              <a:t>1/25/2025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5B6F927C-B73E-4F9D-ADFE-F6E23BD7CEE8}" type="datetimeFigureOut">
              <a:rPr lang="en-US" dirty="0"/>
              <a:t>1/25/2025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1FFFF-984A-4EE5-9BF2-EC9310C878F1}" type="datetimeFigureOut">
              <a:rPr lang="en-US" dirty="0"/>
              <a:t>1/25/2025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271C1-B42E-4A60-A25F-0185B888604B}" type="datetimeFigureOut">
              <a:rPr lang="en-US" dirty="0"/>
              <a:t>1/25/2025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16292-3725-4763-8973-4C59F0403D99}" type="datetimeFigureOut">
              <a:rPr lang="en-US" dirty="0"/>
              <a:t>1/25/2025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996D1-8909-469F-911A-4C12C68BF5D9}" type="datetimeFigureOut">
              <a:rPr lang="en-US" dirty="0"/>
              <a:t>1/25/2025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A73BC-5D11-4675-B334-102E1E8C9B50}" type="datetimeFigureOut">
              <a:rPr lang="en-US" dirty="0"/>
              <a:t>1/25/2025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27B8E45F-652B-4E89-8925-000B0AB8FD98}" type="datetimeFigureOut">
              <a:rPr lang="en-US" dirty="0"/>
              <a:t>1/25/2025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C4A3462A-2D5B-48AF-A3D4-EF8A90A50A80}" type="datetimeFigureOut">
              <a:rPr lang="en-US" dirty="0"/>
              <a:t>1/25/2025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cap="none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2"/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dirty="0"/>
              <a:t>Analyzing HCI Principles in Secure Systems</a:t>
            </a:r>
            <a:r>
              <a:rPr lang="en-US" dirty="0"/>
              <a:t/>
            </a:r>
            <a:br>
              <a:rPr lang="en-US" dirty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>Practice 1 of HCI</a:t>
            </a:r>
            <a:endParaRPr lang="ru-RU" sz="24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Created by </a:t>
            </a:r>
            <a:r>
              <a:rPr lang="en-US" dirty="0" err="1" smtClean="0"/>
              <a:t>Alua</a:t>
            </a:r>
            <a:r>
              <a:rPr lang="en-US" dirty="0" smtClean="0"/>
              <a:t> &amp; </a:t>
            </a:r>
            <a:r>
              <a:rPr lang="en-US" dirty="0" err="1" smtClean="0"/>
              <a:t>Ruslan</a:t>
            </a:r>
            <a:r>
              <a:rPr lang="en-US" dirty="0" smtClean="0"/>
              <a:t> </a:t>
            </a:r>
            <a:br>
              <a:rPr lang="en-US" dirty="0" smtClean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8553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Identify </a:t>
            </a:r>
            <a:r>
              <a:rPr lang="en-US" dirty="0"/>
              <a:t>Issues &amp;</a:t>
            </a:r>
            <a:r>
              <a:rPr lang="en-US" dirty="0" smtClean="0"/>
              <a:t> </a:t>
            </a:r>
            <a:r>
              <a:rPr lang="en-US" dirty="0"/>
              <a:t>The proposed Enhancement</a:t>
            </a:r>
            <a:br>
              <a:rPr lang="en-US" dirty="0"/>
            </a:br>
            <a:r>
              <a:rPr lang="en-US" sz="1200" dirty="0"/>
              <a:t>Usability issues:</a:t>
            </a:r>
            <a:br>
              <a:rPr lang="en-US" sz="1200" dirty="0"/>
            </a:br>
            <a:r>
              <a:rPr lang="en-US" sz="1200" dirty="0"/>
              <a:t>The </a:t>
            </a:r>
            <a:r>
              <a:rPr lang="en-US" sz="1200" dirty="0" smtClean="0"/>
              <a:t>QR </a:t>
            </a:r>
            <a:r>
              <a:rPr lang="en-US" sz="1200" dirty="0"/>
              <a:t>code placed inconveniently. It should be in transfers or instead </a:t>
            </a:r>
            <a:r>
              <a:rPr lang="en-US" sz="1200" dirty="0" smtClean="0"/>
              <a:t>them</a:t>
            </a:r>
            <a:r>
              <a:rPr lang="en-US" sz="1200" dirty="0"/>
              <a:t/>
            </a:r>
            <a:br>
              <a:rPr lang="en-US" sz="1200" dirty="0"/>
            </a:br>
            <a:endParaRPr lang="ru-RU" sz="1200" dirty="0"/>
          </a:p>
        </p:txBody>
      </p:sp>
      <p:pic>
        <p:nvPicPr>
          <p:cNvPr id="8" name="Объект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68784" y="2033016"/>
            <a:ext cx="2027727" cy="4051300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1269" y="2093976"/>
            <a:ext cx="1870561" cy="405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670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717800" y="419099"/>
            <a:ext cx="3200400" cy="585651"/>
          </a:xfrm>
        </p:spPr>
        <p:txBody>
          <a:bodyPr/>
          <a:lstStyle/>
          <a:p>
            <a:r>
              <a:rPr lang="en-US" dirty="0" smtClean="0"/>
              <a:t>Select Case</a:t>
            </a:r>
            <a:endParaRPr lang="ru-RU" dirty="0"/>
          </a:p>
        </p:txBody>
      </p:sp>
      <p:pic>
        <p:nvPicPr>
          <p:cNvPr id="1026" name="Picture 2" descr="История банка - Halyk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7800" y="2419350"/>
            <a:ext cx="2952750" cy="155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9667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600" dirty="0" smtClean="0"/>
              <a:t>Evaluate HCI Principles</a:t>
            </a:r>
            <a:endParaRPr lang="ru-RU" sz="66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Usability, Learnability, Memorability, Errors, Efficiency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37537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Usability of HCI Principles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63894" y="2120900"/>
            <a:ext cx="1870561" cy="405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472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Learnability of HCI Principles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23785" y="2120900"/>
            <a:ext cx="1950780" cy="405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619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Memorability of HCI Principles 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63894" y="2120900"/>
            <a:ext cx="1870561" cy="405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716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Errors of HCI Principles</a:t>
            </a:r>
            <a:br>
              <a:rPr lang="en-US" dirty="0" smtClean="0"/>
            </a:b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>I</a:t>
            </a:r>
            <a:r>
              <a:rPr lang="en-US" sz="1200" dirty="0" smtClean="0"/>
              <a:t>f </a:t>
            </a:r>
            <a:r>
              <a:rPr lang="en-US" sz="1200" dirty="0"/>
              <a:t>person wants to use </a:t>
            </a:r>
            <a:r>
              <a:rPr lang="en-US" sz="1200" dirty="0" smtClean="0"/>
              <a:t>QR </a:t>
            </a:r>
            <a:r>
              <a:rPr lang="en-US" sz="1200" dirty="0"/>
              <a:t>code or perform other operations, he should </a:t>
            </a:r>
            <a:r>
              <a:rPr lang="en-US" sz="1200" dirty="0" err="1"/>
              <a:t>verificate</a:t>
            </a:r>
            <a:r>
              <a:rPr lang="en-US" sz="1200" dirty="0"/>
              <a:t> himself </a:t>
            </a:r>
            <a:endParaRPr lang="ru-RU" sz="1200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9848" y="2458222"/>
            <a:ext cx="4372585" cy="3219899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7556" y="1957012"/>
            <a:ext cx="2284204" cy="4222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997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69974" y="354003"/>
            <a:ext cx="10058400" cy="160934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Efficiency of HCI Principles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sz="2000" dirty="0"/>
              <a:t>When you want to check your card’s number, </a:t>
            </a:r>
            <a:r>
              <a:rPr lang="en-US" sz="2000" dirty="0" err="1"/>
              <a:t>Halyk</a:t>
            </a:r>
            <a:r>
              <a:rPr lang="en-US" sz="2000" dirty="0"/>
              <a:t> sends code on your phone number</a:t>
            </a:r>
            <a:endParaRPr lang="ru-RU" sz="2000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63893" y="2120900"/>
            <a:ext cx="1870561" cy="405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894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600" dirty="0" smtClean="0"/>
              <a:t>Design Improvement</a:t>
            </a:r>
            <a:endParaRPr lang="ru-RU" sz="6600" dirty="0"/>
          </a:p>
        </p:txBody>
      </p:sp>
    </p:spTree>
    <p:extLst>
      <p:ext uri="{BB962C8B-B14F-4D97-AF65-F5344CB8AC3E}">
        <p14:creationId xmlns:p14="http://schemas.microsoft.com/office/powerpoint/2010/main" val="3318196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Дерево">
  <a:themeElements>
    <a:clrScheme name="Wood Type">
      <a:dk1>
        <a:sysClr val="windowText" lastClr="000000"/>
      </a:dk1>
      <a:lt1>
        <a:sysClr val="window" lastClr="FFFFFF"/>
      </a:lt1>
      <a:dk2>
        <a:srgbClr val="84ACB6"/>
      </a:dk2>
      <a:lt2>
        <a:srgbClr val="EBE9DD"/>
      </a:lt2>
      <a:accent1>
        <a:srgbClr val="6F8183"/>
      </a:accent1>
      <a:accent2>
        <a:srgbClr val="967E96"/>
      </a:accent2>
      <a:accent3>
        <a:srgbClr val="CCC893"/>
      </a:accent3>
      <a:accent4>
        <a:srgbClr val="A54D74"/>
      </a:accent4>
      <a:accent5>
        <a:srgbClr val="949C6B"/>
      </a:accent5>
      <a:accent6>
        <a:srgbClr val="766A50"/>
      </a:accent6>
      <a:hlink>
        <a:srgbClr val="CC6600"/>
      </a:hlink>
      <a:folHlink>
        <a:srgbClr val="777777"/>
      </a:folHlink>
    </a:clrScheme>
    <a:fontScheme name="Wood Type">
      <a:majorFont>
        <a:latin typeface="Century Gothic" panose="020B0502020202020204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man Old Style" panose="02050604050505020204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8E89CD47-BF55-4DDE-B823-2283AA7E7695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2CF74474B408E43A0DAD4992095A039" ma:contentTypeVersion="13" ma:contentTypeDescription="Create a new document." ma:contentTypeScope="" ma:versionID="be57dd166f1a3b4916dc92697c71bb6c">
  <xsd:schema xmlns:xsd="http://www.w3.org/2001/XMLSchema" xmlns:xs="http://www.w3.org/2001/XMLSchema" xmlns:p="http://schemas.microsoft.com/office/2006/metadata/properties" xmlns:ns2="f80d75f3-3e98-482c-a7ba-828ee6be79ca" xmlns:ns3="db6287d4-edd2-45e2-bd6e-758ead0f439d" targetNamespace="http://schemas.microsoft.com/office/2006/metadata/properties" ma:root="true" ma:fieldsID="81060beac5cada7fdcd30e46848f28e2" ns2:_="" ns3:_="">
    <xsd:import namespace="f80d75f3-3e98-482c-a7ba-828ee6be79ca"/>
    <xsd:import namespace="db6287d4-edd2-45e2-bd6e-758ead0f439d"/>
    <xsd:element name="properties">
      <xsd:complexType>
        <xsd:sequence>
          <xsd:element name="documentManagement">
            <xsd:complexType>
              <xsd:all>
                <xsd:element ref="ns2:ReferenceId" minOccurs="0"/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Locatio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0d75f3-3e98-482c-a7ba-828ee6be79ca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4" nillable="true" ma:taxonomy="true" ma:internalName="lcf76f155ced4ddcb4097134ff3c332f" ma:taxonomyFieldName="MediaServiceImageTags" ma:displayName="Image Tags" ma:readOnly="false" ma:fieldId="{5cf76f15-5ced-4ddc-b409-7134ff3c332f}" ma:taxonomyMulti="true" ma:sspId="03d16395-1252-47c5-9090-e7a8c613a04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dexed="true" ma:internalName="MediaServiceLocation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b6287d4-edd2-45e2-bd6e-758ead0f439d" elementFormDefault="qualified">
    <xsd:import namespace="http://schemas.microsoft.com/office/2006/documentManagement/types"/>
    <xsd:import namespace="http://schemas.microsoft.com/office/infopath/2007/PartnerControls"/>
    <xsd:element name="TaxCatchAll" ma:index="15" nillable="true" ma:displayName="Taxonomy Catch All Column" ma:hidden="true" ma:list="{7c17590c-cf62-4b83-8746-e57a427b9860}" ma:internalName="TaxCatchAll" ma:showField="CatchAllData" ma:web="db6287d4-edd2-45e2-bd6e-758ead0f439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ReferenceId xmlns="f80d75f3-3e98-482c-a7ba-828ee6be79ca" xsi:nil="true"/>
    <TaxCatchAll xmlns="db6287d4-edd2-45e2-bd6e-758ead0f439d" xsi:nil="true"/>
    <lcf76f155ced4ddcb4097134ff3c332f xmlns="f80d75f3-3e98-482c-a7ba-828ee6be79ca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6F94144B-FF42-48FE-96A3-A71A6B6F254C}"/>
</file>

<file path=customXml/itemProps2.xml><?xml version="1.0" encoding="utf-8"?>
<ds:datastoreItem xmlns:ds="http://schemas.openxmlformats.org/officeDocument/2006/customXml" ds:itemID="{850702C3-EE67-4C7C-A0F6-297C480CA68A}"/>
</file>

<file path=customXml/itemProps3.xml><?xml version="1.0" encoding="utf-8"?>
<ds:datastoreItem xmlns:ds="http://schemas.openxmlformats.org/officeDocument/2006/customXml" ds:itemID="{2F889CC4-14E6-40A8-858F-2B2D290E159F}"/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TM03090434[[fn=Дерево]]</Template>
  <TotalTime>57</TotalTime>
  <Words>53</Words>
  <Application>Microsoft Office PowerPoint</Application>
  <PresentationFormat>Широкоэкранный</PresentationFormat>
  <Paragraphs>12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6" baseType="lpstr">
      <vt:lpstr>Arial</vt:lpstr>
      <vt:lpstr>Bookman Old Style</vt:lpstr>
      <vt:lpstr>Cambria</vt:lpstr>
      <vt:lpstr>Century Gothic</vt:lpstr>
      <vt:lpstr>Wingdings</vt:lpstr>
      <vt:lpstr>Дерево</vt:lpstr>
      <vt:lpstr>Analyzing HCI Principles in Secure Systems  Practice 1 of HCI</vt:lpstr>
      <vt:lpstr>Select Case</vt:lpstr>
      <vt:lpstr>Evaluate HCI Principles</vt:lpstr>
      <vt:lpstr>Usability of HCI Principles</vt:lpstr>
      <vt:lpstr>Learnability of HCI Principles</vt:lpstr>
      <vt:lpstr>Memorability of HCI Principles </vt:lpstr>
      <vt:lpstr>Errors of HCI Principles  If person wants to use QR code or perform other operations, he should verificate himself </vt:lpstr>
      <vt:lpstr>Efficiency of HCI Principles  When you want to check your card’s number, Halyk sends code on your phone number</vt:lpstr>
      <vt:lpstr>Design Improvement</vt:lpstr>
      <vt:lpstr>Identify Issues &amp; The proposed Enhancement Usability issues: The QR code placed inconveniently. It should be in transfers or instead them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Analyzing HCI Principles in Secure Systems  Practice 1 of HCI</dc:title>
  <dc:creator>ASUS</dc:creator>
  <cp:lastModifiedBy>ASUS</cp:lastModifiedBy>
  <cp:revision>5</cp:revision>
  <dcterms:created xsi:type="dcterms:W3CDTF">2025-01-25T06:23:44Z</dcterms:created>
  <dcterms:modified xsi:type="dcterms:W3CDTF">2025-01-25T07:21:08Z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0x01010082CF74474B408E43A0DAD4992095A039</vt:lpwstr>
  </property>
</Properties>
</file>