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  <p:sldMasterId id="2147483817" r:id="rId2"/>
  </p:sldMasterIdLst>
  <p:sldIdLst>
    <p:sldId id="262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65B2-5A69-4AF5-851B-E03FF068DF90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912F-5664-4C9F-A466-CBE281378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57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65B2-5A69-4AF5-851B-E03FF068DF90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912F-5664-4C9F-A466-CBE281378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70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65B2-5A69-4AF5-851B-E03FF068DF90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912F-5664-4C9F-A466-CBE281378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720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65B2-5A69-4AF5-851B-E03FF068DF90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912F-5664-4C9F-A466-CBE281378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289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65B2-5A69-4AF5-851B-E03FF068DF90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912F-5664-4C9F-A466-CBE281378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959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65B2-5A69-4AF5-851B-E03FF068DF90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912F-5664-4C9F-A466-CBE281378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443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65B2-5A69-4AF5-851B-E03FF068DF90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912F-5664-4C9F-A466-CBE281378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027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65B2-5A69-4AF5-851B-E03FF068DF90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912F-5664-4C9F-A466-CBE281378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595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65B2-5A69-4AF5-851B-E03FF068DF90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912F-5664-4C9F-A466-CBE281378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787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65B2-5A69-4AF5-851B-E03FF068DF90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912F-5664-4C9F-A466-CBE281378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5388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65B2-5A69-4AF5-851B-E03FF068DF90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912F-5664-4C9F-A466-CBE281378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38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65B2-5A69-4AF5-851B-E03FF068DF90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912F-5664-4C9F-A466-CBE281378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6968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65B2-5A69-4AF5-851B-E03FF068DF90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912F-5664-4C9F-A466-CBE281378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789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65B2-5A69-4AF5-851B-E03FF068DF90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912F-5664-4C9F-A466-CBE281378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7878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65B2-5A69-4AF5-851B-E03FF068DF90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912F-5664-4C9F-A466-CBE2813782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75706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65B2-5A69-4AF5-851B-E03FF068DF90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912F-5664-4C9F-A466-CBE281378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968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65B2-5A69-4AF5-851B-E03FF068DF90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912F-5664-4C9F-A466-CBE2813782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92884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65B2-5A69-4AF5-851B-E03FF068DF90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912F-5664-4C9F-A466-CBE281378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2648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65B2-5A69-4AF5-851B-E03FF068DF90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912F-5664-4C9F-A466-CBE281378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9215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65B2-5A69-4AF5-851B-E03FF068DF90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912F-5664-4C9F-A466-CBE281378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2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65B2-5A69-4AF5-851B-E03FF068DF90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912F-5664-4C9F-A466-CBE281378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55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65B2-5A69-4AF5-851B-E03FF068DF90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912F-5664-4C9F-A466-CBE281378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23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65B2-5A69-4AF5-851B-E03FF068DF90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912F-5664-4C9F-A466-CBE2813782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7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65B2-5A69-4AF5-851B-E03FF068DF90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912F-5664-4C9F-A466-CBE2813782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7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65B2-5A69-4AF5-851B-E03FF068DF90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912F-5664-4C9F-A466-CBE281378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17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65B2-5A69-4AF5-851B-E03FF068DF90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912F-5664-4C9F-A466-CBE281378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40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65B2-5A69-4AF5-851B-E03FF068DF90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912F-5664-4C9F-A466-CBE281378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66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21765B2-5A69-4AF5-851B-E03FF068DF90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D912F-5664-4C9F-A466-CBE281378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48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765B2-5A69-4AF5-851B-E03FF068DF90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DD912F-5664-4C9F-A466-CBE281378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09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48FC95-F3B2-4EDD-056D-33CACCBDB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視窗程式設計</a:t>
            </a:r>
            <a:br>
              <a:rPr lang="en-US" altLang="zh-TW" dirty="0"/>
            </a:br>
            <a:r>
              <a:rPr lang="zh-TW" altLang="en-US" dirty="0"/>
              <a:t>期末報告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4E1331-B18D-A380-2BAF-5B733BC11A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明新科大資工系</a:t>
            </a:r>
            <a:endParaRPr lang="en-US" altLang="zh-TW" dirty="0"/>
          </a:p>
          <a:p>
            <a:r>
              <a:rPr lang="zh-TW" altLang="en-US" dirty="0"/>
              <a:t>主題</a:t>
            </a:r>
            <a:r>
              <a:rPr lang="en-US" altLang="zh-TW" dirty="0"/>
              <a:t>:</a:t>
            </a:r>
            <a:r>
              <a:rPr lang="zh-TW" altLang="en-US" dirty="0"/>
              <a:t>遊戲廳</a:t>
            </a:r>
            <a:endParaRPr lang="en-US" altLang="zh-TW" dirty="0"/>
          </a:p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林奕瑄</a:t>
            </a:r>
            <a:r>
              <a:rPr lang="en-US" altLang="zh-TW" dirty="0"/>
              <a:t>B11170014</a:t>
            </a:r>
            <a:r>
              <a:rPr lang="zh-TW" altLang="en-US" dirty="0"/>
              <a:t>、徐晨芳</a:t>
            </a:r>
            <a:r>
              <a:rPr lang="en-US" altLang="zh-TW" dirty="0"/>
              <a:t>B11170013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47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880A5E-9190-FB48-3D9F-A9F46ACF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                報告結束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30B5E8-9C94-6AE6-7A71-95FBC8BDE0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750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1160C6-1B53-3C46-A36E-D082252A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28CD8-D587-A722-6DF0-B95CF0B8A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程式語言</a:t>
            </a:r>
            <a:r>
              <a:rPr lang="en-US" altLang="zh-TW" dirty="0"/>
              <a:t>:C</a:t>
            </a:r>
          </a:p>
          <a:p>
            <a:pPr marL="0" indent="0">
              <a:buNone/>
            </a:pPr>
            <a:r>
              <a:rPr lang="zh-TW" altLang="en-US" dirty="0"/>
              <a:t>開發工具</a:t>
            </a:r>
            <a:r>
              <a:rPr lang="en-US" altLang="zh-TW" dirty="0"/>
              <a:t>:Visual studio</a:t>
            </a:r>
          </a:p>
          <a:p>
            <a:pPr marL="0" indent="0">
              <a:buNone/>
            </a:pPr>
            <a:r>
              <a:rPr lang="zh-TW" altLang="en-US" dirty="0"/>
              <a:t>應用框架</a:t>
            </a:r>
            <a:r>
              <a:rPr lang="en-US" altLang="zh-TW" dirty="0"/>
              <a:t>:Windows Forms</a:t>
            </a:r>
          </a:p>
        </p:txBody>
      </p:sp>
    </p:spTree>
    <p:extLst>
      <p:ext uri="{BB962C8B-B14F-4D97-AF65-F5344CB8AC3E}">
        <p14:creationId xmlns:p14="http://schemas.microsoft.com/office/powerpoint/2010/main" val="167563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117979-2E00-8E02-1574-15151301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4E9B5C-061F-CC36-544A-F7AF84654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MainForm</a:t>
            </a:r>
            <a:r>
              <a:rPr lang="en-US" altLang="zh-TW" dirty="0"/>
              <a:t>:</a:t>
            </a:r>
            <a:r>
              <a:rPr lang="zh-TW" altLang="en-US" dirty="0"/>
              <a:t>選擇想玩的遊戲</a:t>
            </a:r>
            <a:endParaRPr lang="en-US" altLang="zh-TW" dirty="0"/>
          </a:p>
          <a:p>
            <a:r>
              <a:rPr lang="en-US" altLang="zh-TW" dirty="0" err="1"/>
              <a:t>DiceGameForm</a:t>
            </a:r>
            <a:r>
              <a:rPr lang="en-US" altLang="zh-TW" dirty="0"/>
              <a:t>:</a:t>
            </a:r>
            <a:r>
              <a:rPr lang="zh-TW" altLang="en-US" dirty="0"/>
              <a:t>擲骰子比大小</a:t>
            </a:r>
            <a:endParaRPr lang="en-US" altLang="zh-TW" dirty="0"/>
          </a:p>
          <a:p>
            <a:r>
              <a:rPr lang="en-US" altLang="zh-TW" dirty="0"/>
              <a:t>BlackjackForm:21</a:t>
            </a:r>
            <a:r>
              <a:rPr lang="zh-TW" altLang="en-US" dirty="0"/>
              <a:t>點比大小</a:t>
            </a:r>
            <a:endParaRPr lang="en-US" altLang="zh-TW" dirty="0"/>
          </a:p>
          <a:p>
            <a:r>
              <a:rPr lang="en-US" altLang="zh-TW" dirty="0" err="1"/>
              <a:t>GomokuForm</a:t>
            </a:r>
            <a:r>
              <a:rPr lang="en-US" altLang="zh-TW" dirty="0"/>
              <a:t>:</a:t>
            </a:r>
            <a:r>
              <a:rPr lang="zh-TW" altLang="en-US" dirty="0"/>
              <a:t>五子棋</a:t>
            </a:r>
            <a:endParaRPr lang="en-US" altLang="zh-TW" dirty="0"/>
          </a:p>
          <a:p>
            <a:r>
              <a:rPr lang="en-US" altLang="zh-TW" dirty="0" err="1"/>
              <a:t>NumberGuessForm</a:t>
            </a:r>
            <a:r>
              <a:rPr lang="en-US" altLang="zh-TW" dirty="0"/>
              <a:t>:</a:t>
            </a:r>
            <a:r>
              <a:rPr lang="zh-TW" altLang="en-US" dirty="0"/>
              <a:t>猜數字</a:t>
            </a:r>
            <a:endParaRPr lang="en-US" altLang="zh-TW" dirty="0"/>
          </a:p>
          <a:p>
            <a:r>
              <a:rPr lang="en-US" altLang="zh-TW" dirty="0" err="1"/>
              <a:t>LeaderboardForm</a:t>
            </a:r>
            <a:r>
              <a:rPr lang="en-US" altLang="zh-TW" dirty="0"/>
              <a:t>:</a:t>
            </a:r>
            <a:r>
              <a:rPr lang="zh-TW" altLang="en-US" dirty="0"/>
              <a:t>記錄歷史成績</a:t>
            </a:r>
          </a:p>
        </p:txBody>
      </p:sp>
    </p:spTree>
    <p:extLst>
      <p:ext uri="{BB962C8B-B14F-4D97-AF65-F5344CB8AC3E}">
        <p14:creationId xmlns:p14="http://schemas.microsoft.com/office/powerpoint/2010/main" val="301460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0BD897-32DD-F72C-0C8A-80307A37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MainForm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, 多媒體軟體, 馬若雷勒藍 的圖片">
            <a:extLst>
              <a:ext uri="{FF2B5EF4-FFF2-40B4-BE49-F238E27FC236}">
                <a16:creationId xmlns:a16="http://schemas.microsoft.com/office/drawing/2014/main" id="{BDD4DC7E-12B9-CBC0-F1DE-3E4430A0B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121" y="1951282"/>
            <a:ext cx="6298040" cy="4090744"/>
          </a:xfrm>
        </p:spPr>
      </p:pic>
    </p:spTree>
    <p:extLst>
      <p:ext uri="{BB962C8B-B14F-4D97-AF65-F5344CB8AC3E}">
        <p14:creationId xmlns:p14="http://schemas.microsoft.com/office/powerpoint/2010/main" val="415853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A3C527-CFC2-1CA0-D96B-291C9491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DiceGameForm</a:t>
            </a:r>
            <a:endParaRPr lang="zh-TW" altLang="en-US" dirty="0"/>
          </a:p>
        </p:txBody>
      </p:sp>
      <p:pic>
        <p:nvPicPr>
          <p:cNvPr id="5" name="內容版面配置區 4" descr="一張含有 螢幕擷取畫面, 文字 的圖片">
            <a:extLst>
              <a:ext uri="{FF2B5EF4-FFF2-40B4-BE49-F238E27FC236}">
                <a16:creationId xmlns:a16="http://schemas.microsoft.com/office/drawing/2014/main" id="{59BCAD0A-0DB5-837C-7EDE-8636C2768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463" y="2160588"/>
            <a:ext cx="6035111" cy="3881437"/>
          </a:xfrm>
        </p:spPr>
      </p:pic>
    </p:spTree>
    <p:extLst>
      <p:ext uri="{BB962C8B-B14F-4D97-AF65-F5344CB8AC3E}">
        <p14:creationId xmlns:p14="http://schemas.microsoft.com/office/powerpoint/2010/main" val="193416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C453A4-6A89-3DFE-7E2E-A00E5745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BlackjackForm</a:t>
            </a:r>
            <a:endParaRPr lang="zh-TW" altLang="en-US" dirty="0"/>
          </a:p>
        </p:txBody>
      </p:sp>
      <p:pic>
        <p:nvPicPr>
          <p:cNvPr id="5" name="內容版面配置區 4" descr="一張含有 螢幕擷取畫面, 文字, 標誌, 設計 的圖片">
            <a:extLst>
              <a:ext uri="{FF2B5EF4-FFF2-40B4-BE49-F238E27FC236}">
                <a16:creationId xmlns:a16="http://schemas.microsoft.com/office/drawing/2014/main" id="{C7AEEEAB-E069-FB6E-06E2-980ED77AB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626" y="2160588"/>
            <a:ext cx="6028786" cy="3881437"/>
          </a:xfrm>
        </p:spPr>
      </p:pic>
    </p:spTree>
    <p:extLst>
      <p:ext uri="{BB962C8B-B14F-4D97-AF65-F5344CB8AC3E}">
        <p14:creationId xmlns:p14="http://schemas.microsoft.com/office/powerpoint/2010/main" val="7106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B81295-045C-429E-689E-1DEEC752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GomokuForm</a:t>
            </a:r>
            <a:endParaRPr lang="zh-TW" altLang="en-US" dirty="0"/>
          </a:p>
        </p:txBody>
      </p:sp>
      <p:pic>
        <p:nvPicPr>
          <p:cNvPr id="5" name="內容版面配置區 4" descr="一張含有 螢幕擷取畫面, Rectangle, 正方形 的圖片">
            <a:extLst>
              <a:ext uri="{FF2B5EF4-FFF2-40B4-BE49-F238E27FC236}">
                <a16:creationId xmlns:a16="http://schemas.microsoft.com/office/drawing/2014/main" id="{24C89BAC-1930-8656-3A64-339EF2693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259" y="2160588"/>
            <a:ext cx="4621519" cy="3881437"/>
          </a:xfrm>
        </p:spPr>
      </p:pic>
    </p:spTree>
    <p:extLst>
      <p:ext uri="{BB962C8B-B14F-4D97-AF65-F5344CB8AC3E}">
        <p14:creationId xmlns:p14="http://schemas.microsoft.com/office/powerpoint/2010/main" val="84238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835A3-FC12-6489-39B4-7BB7106E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NumberGuessForm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, 軟體, 字型 的圖片">
            <a:extLst>
              <a:ext uri="{FF2B5EF4-FFF2-40B4-BE49-F238E27FC236}">
                <a16:creationId xmlns:a16="http://schemas.microsoft.com/office/drawing/2014/main" id="{54912D7F-8D5F-3BBF-1ED2-0A4E7F2D6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068" y="2160588"/>
            <a:ext cx="5889901" cy="3881437"/>
          </a:xfrm>
        </p:spPr>
      </p:pic>
    </p:spTree>
    <p:extLst>
      <p:ext uri="{BB962C8B-B14F-4D97-AF65-F5344CB8AC3E}">
        <p14:creationId xmlns:p14="http://schemas.microsoft.com/office/powerpoint/2010/main" val="481779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480AF3-FA6F-D931-D909-3DD4234BA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LeaderboardForm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, 陳列, 字型 的圖片">
            <a:extLst>
              <a:ext uri="{FF2B5EF4-FFF2-40B4-BE49-F238E27FC236}">
                <a16:creationId xmlns:a16="http://schemas.microsoft.com/office/drawing/2014/main" id="{4B86A661-4AD8-5561-3765-23273AD91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93" y="2160588"/>
            <a:ext cx="5959052" cy="3881437"/>
          </a:xfrm>
        </p:spPr>
      </p:pic>
    </p:spTree>
    <p:extLst>
      <p:ext uri="{BB962C8B-B14F-4D97-AF65-F5344CB8AC3E}">
        <p14:creationId xmlns:p14="http://schemas.microsoft.com/office/powerpoint/2010/main" val="301725064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114</TotalTime>
  <Words>84</Words>
  <Application>Microsoft Office PowerPoint</Application>
  <PresentationFormat>寬螢幕</PresentationFormat>
  <Paragraphs>22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多面向</vt:lpstr>
      <vt:lpstr>視窗程式設計 期末報告</vt:lpstr>
      <vt:lpstr>開發環境</vt:lpstr>
      <vt:lpstr>程式功能</vt:lpstr>
      <vt:lpstr>MainForm</vt:lpstr>
      <vt:lpstr>DiceGameForm</vt:lpstr>
      <vt:lpstr>BlackjackForm</vt:lpstr>
      <vt:lpstr>GomokuForm</vt:lpstr>
      <vt:lpstr>NumberGuessForm</vt:lpstr>
      <vt:lpstr>LeaderboardForm</vt:lpstr>
      <vt:lpstr>                    報告結束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奕瑄 林</dc:creator>
  <cp:lastModifiedBy>奕瑄 林</cp:lastModifiedBy>
  <cp:revision>1</cp:revision>
  <dcterms:created xsi:type="dcterms:W3CDTF">2025-06-15T06:28:59Z</dcterms:created>
  <dcterms:modified xsi:type="dcterms:W3CDTF">2025-06-15T08:23:09Z</dcterms:modified>
</cp:coreProperties>
</file>