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6" r:id="rId3"/>
    <p:sldId id="267" r:id="rId4"/>
    <p:sldId id="260" r:id="rId5"/>
    <p:sldId id="275" r:id="rId6"/>
    <p:sldId id="264" r:id="rId7"/>
    <p:sldId id="285" r:id="rId8"/>
    <p:sldId id="263" r:id="rId9"/>
    <p:sldId id="256" r:id="rId10"/>
    <p:sldId id="257" r:id="rId11"/>
    <p:sldId id="258" r:id="rId12"/>
    <p:sldId id="259" r:id="rId13"/>
    <p:sldId id="261" r:id="rId14"/>
    <p:sldId id="262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7" r:id="rId25"/>
    <p:sldId id="279" r:id="rId26"/>
    <p:sldId id="282" r:id="rId27"/>
    <p:sldId id="283" r:id="rId28"/>
  </p:sldIdLst>
  <p:sldSz cx="12192000" cy="6858000"/>
  <p:notesSz cx="6858000" cy="9144000"/>
  <p:embeddedFontLst>
    <p:embeddedFont>
      <p:font typeface="微软雅黑" panose="020B0503020204020204" pitchFamily="34" charset="-122"/>
      <p:regular r:id="rId30"/>
      <p:bold r:id="rId31"/>
    </p:embeddedFont>
    <p:embeddedFont>
      <p:font typeface="等线" panose="02010600030101010101" charset="-122"/>
      <p:regular r:id="rId32"/>
      <p:bold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汉仪菱心体简" panose="02010600030101010101" charset="-122"/>
      <p:regular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David" panose="020E0502060401010101" pitchFamily="34" charset="-79"/>
      <p:regular r:id="rId41"/>
      <p:bold r:id="rId42"/>
    </p:embeddedFont>
    <p:embeddedFont>
      <p:font typeface="方正兰亭刊黑_GBK" panose="02010600030101010101" charset="-122"/>
      <p:regular r:id="rId43"/>
    </p:embeddedFont>
    <p:embeddedFont>
      <p:font typeface="Impact" panose="020B0806030902050204" pitchFamily="3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方正小标宋简体" panose="02010600030101010101" charset="-122"/>
      <p:regular r:id="rId49"/>
    </p:embeddedFont>
  </p:embeddedFontLst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4883" userDrawn="1">
          <p15:clr>
            <a:srgbClr val="A4A3A4"/>
          </p15:clr>
        </p15:guide>
        <p15:guide id="4" pos="2774" userDrawn="1">
          <p15:clr>
            <a:srgbClr val="A4A3A4"/>
          </p15:clr>
        </p15:guide>
        <p15:guide id="5" orient="horz" pos="206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03F"/>
    <a:srgbClr val="D9D9D9"/>
    <a:srgbClr val="F09801"/>
    <a:srgbClr val="5D6A68"/>
    <a:srgbClr val="0BB7CA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863"/>
        <p:guide pos="4883"/>
        <p:guide pos="2774"/>
        <p:guide orient="horz" pos="2069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ags" Target="tags/tag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8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95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21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92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39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79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18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88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0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6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9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46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78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03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0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8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4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4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0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8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3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7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7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3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5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2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6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65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2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0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84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2.jpg"/><Relationship Id="rId2" Type="http://schemas.openxmlformats.org/officeDocument/2006/relationships/tags" Target="../tags/tag3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xyppt.yanj.c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275045" y="3239955"/>
            <a:ext cx="7197483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 PaaS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一个支持各种移动互联网项目开发的跨语言跨项目平台</a:t>
            </a: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51434 h 51434"/>
                  <a:gd name="connsiteX1" fmla="*/ 57487 w 1100061"/>
                  <a:gd name="connsiteY1" fmla="*/ 17145 h 51434"/>
                  <a:gd name="connsiteX2" fmla="*/ 899699 w 1100061"/>
                  <a:gd name="connsiteY2" fmla="*/ 0 h 51434"/>
                  <a:gd name="connsiteX3" fmla="*/ 1100061 w 1100061"/>
                  <a:gd name="connsiteY3" fmla="*/ 51434 h 51434"/>
                  <a:gd name="connsiteX4" fmla="*/ 0 w 1100061"/>
                  <a:gd name="connsiteY4" fmla="*/ 51434 h 51434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34289 h 45719"/>
                  <a:gd name="connsiteX4" fmla="*/ 0 w 1100061"/>
                  <a:gd name="connsiteY4" fmla="*/ 45719 h 45719"/>
                  <a:gd name="connsiteX0" fmla="*/ 0 w 1111491"/>
                  <a:gd name="connsiteY0" fmla="*/ 45719 h 45719"/>
                  <a:gd name="connsiteX1" fmla="*/ 57487 w 1111491"/>
                  <a:gd name="connsiteY1" fmla="*/ 11430 h 45719"/>
                  <a:gd name="connsiteX2" fmla="*/ 903511 w 1111491"/>
                  <a:gd name="connsiteY2" fmla="*/ 0 h 45719"/>
                  <a:gd name="connsiteX3" fmla="*/ 1111491 w 1111491"/>
                  <a:gd name="connsiteY3" fmla="*/ 40004 h 45719"/>
                  <a:gd name="connsiteX4" fmla="*/ 0 w 1111491"/>
                  <a:gd name="connsiteY4" fmla="*/ 45719 h 45719"/>
                  <a:gd name="connsiteX0" fmla="*/ 0 w 1092441"/>
                  <a:gd name="connsiteY0" fmla="*/ 45719 h 45719"/>
                  <a:gd name="connsiteX1" fmla="*/ 57487 w 1092441"/>
                  <a:gd name="connsiteY1" fmla="*/ 11430 h 45719"/>
                  <a:gd name="connsiteX2" fmla="*/ 903511 w 1092441"/>
                  <a:gd name="connsiteY2" fmla="*/ 0 h 45719"/>
                  <a:gd name="connsiteX3" fmla="*/ 1092441 w 1092441"/>
                  <a:gd name="connsiteY3" fmla="*/ 40004 h 45719"/>
                  <a:gd name="connsiteX4" fmla="*/ 0 w 1092441"/>
                  <a:gd name="connsiteY4" fmla="*/ 45719 h 45719"/>
                  <a:gd name="connsiteX0" fmla="*/ 0 w 1090536"/>
                  <a:gd name="connsiteY0" fmla="*/ 45719 h 45719"/>
                  <a:gd name="connsiteX1" fmla="*/ 57487 w 1090536"/>
                  <a:gd name="connsiteY1" fmla="*/ 11430 h 45719"/>
                  <a:gd name="connsiteX2" fmla="*/ 903511 w 1090536"/>
                  <a:gd name="connsiteY2" fmla="*/ 0 h 45719"/>
                  <a:gd name="connsiteX3" fmla="*/ 1090536 w 1090536"/>
                  <a:gd name="connsiteY3" fmla="*/ 30479 h 45719"/>
                  <a:gd name="connsiteX4" fmla="*/ 0 w 1090536"/>
                  <a:gd name="connsiteY4" fmla="*/ 45719 h 45719"/>
                  <a:gd name="connsiteX0" fmla="*/ 0 w 1092443"/>
                  <a:gd name="connsiteY0" fmla="*/ 45719 h 45719"/>
                  <a:gd name="connsiteX1" fmla="*/ 57487 w 1092443"/>
                  <a:gd name="connsiteY1" fmla="*/ 11430 h 45719"/>
                  <a:gd name="connsiteX2" fmla="*/ 903511 w 1092443"/>
                  <a:gd name="connsiteY2" fmla="*/ 0 h 45719"/>
                  <a:gd name="connsiteX3" fmla="*/ 1092443 w 1092443"/>
                  <a:gd name="connsiteY3" fmla="*/ 38099 h 45719"/>
                  <a:gd name="connsiteX4" fmla="*/ 0 w 1092443"/>
                  <a:gd name="connsiteY4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>
                <a:spLocks/>
              </p:cNvSpPr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>
                <a:spLocks/>
              </p:cNvSpPr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>
                <a:spLocks/>
              </p:cNvSpPr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2557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9"/>
          <p:cNvSpPr>
            <a:spLocks/>
          </p:cNvSpPr>
          <p:nvPr/>
        </p:nvSpPr>
        <p:spPr bwMode="auto">
          <a:xfrm>
            <a:off x="6269135" y="2987285"/>
            <a:ext cx="614070" cy="607388"/>
          </a:xfrm>
          <a:custGeom>
            <a:avLst/>
            <a:gdLst>
              <a:gd name="T0" fmla="*/ 356 w 377"/>
              <a:gd name="T1" fmla="*/ 111 h 372"/>
              <a:gd name="T2" fmla="*/ 179 w 377"/>
              <a:gd name="T3" fmla="*/ 12 h 372"/>
              <a:gd name="T4" fmla="*/ 53 w 377"/>
              <a:gd name="T5" fmla="*/ 106 h 372"/>
              <a:gd name="T6" fmla="*/ 23 w 377"/>
              <a:gd name="T7" fmla="*/ 201 h 372"/>
              <a:gd name="T8" fmla="*/ 0 w 377"/>
              <a:gd name="T9" fmla="*/ 275 h 372"/>
              <a:gd name="T10" fmla="*/ 160 w 377"/>
              <a:gd name="T11" fmla="*/ 200 h 372"/>
              <a:gd name="T12" fmla="*/ 214 w 377"/>
              <a:gd name="T13" fmla="*/ 372 h 372"/>
              <a:gd name="T14" fmla="*/ 311 w 377"/>
              <a:gd name="T15" fmla="*/ 291 h 372"/>
              <a:gd name="T16" fmla="*/ 347 w 377"/>
              <a:gd name="T17" fmla="*/ 259 h 372"/>
              <a:gd name="T18" fmla="*/ 356 w 377"/>
              <a:gd name="T19" fmla="*/ 11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7" h="372">
                <a:moveTo>
                  <a:pt x="356" y="111"/>
                </a:moveTo>
                <a:cubicBezTo>
                  <a:pt x="327" y="42"/>
                  <a:pt x="253" y="0"/>
                  <a:pt x="179" y="12"/>
                </a:cubicBezTo>
                <a:cubicBezTo>
                  <a:pt x="124" y="20"/>
                  <a:pt x="76" y="56"/>
                  <a:pt x="53" y="106"/>
                </a:cubicBezTo>
                <a:cubicBezTo>
                  <a:pt x="39" y="136"/>
                  <a:pt x="32" y="170"/>
                  <a:pt x="23" y="201"/>
                </a:cubicBezTo>
                <a:cubicBezTo>
                  <a:pt x="15" y="226"/>
                  <a:pt x="8" y="250"/>
                  <a:pt x="0" y="275"/>
                </a:cubicBezTo>
                <a:cubicBezTo>
                  <a:pt x="21" y="209"/>
                  <a:pt x="96" y="173"/>
                  <a:pt x="160" y="200"/>
                </a:cubicBezTo>
                <a:cubicBezTo>
                  <a:pt x="227" y="228"/>
                  <a:pt x="253" y="311"/>
                  <a:pt x="214" y="372"/>
                </a:cubicBezTo>
                <a:cubicBezTo>
                  <a:pt x="247" y="345"/>
                  <a:pt x="279" y="318"/>
                  <a:pt x="311" y="291"/>
                </a:cubicBezTo>
                <a:cubicBezTo>
                  <a:pt x="323" y="281"/>
                  <a:pt x="339" y="272"/>
                  <a:pt x="347" y="259"/>
                </a:cubicBezTo>
                <a:cubicBezTo>
                  <a:pt x="373" y="214"/>
                  <a:pt x="377" y="158"/>
                  <a:pt x="356" y="11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7"/>
          <p:cNvSpPr>
            <a:spLocks/>
          </p:cNvSpPr>
          <p:nvPr/>
        </p:nvSpPr>
        <p:spPr bwMode="auto">
          <a:xfrm>
            <a:off x="6273608" y="3201778"/>
            <a:ext cx="190113" cy="420920"/>
          </a:xfrm>
          <a:custGeom>
            <a:avLst/>
            <a:gdLst>
              <a:gd name="T0" fmla="*/ 110 w 117"/>
              <a:gd name="T1" fmla="*/ 152 h 259"/>
              <a:gd name="T2" fmla="*/ 62 w 117"/>
              <a:gd name="T3" fmla="*/ 0 h 259"/>
              <a:gd name="T4" fmla="*/ 13 w 117"/>
              <a:gd name="T5" fmla="*/ 147 h 259"/>
              <a:gd name="T6" fmla="*/ 41 w 117"/>
              <a:gd name="T7" fmla="*/ 259 h 259"/>
              <a:gd name="T8" fmla="*/ 72 w 117"/>
              <a:gd name="T9" fmla="*/ 206 h 259"/>
              <a:gd name="T10" fmla="*/ 93 w 117"/>
              <a:gd name="T11" fmla="*/ 171 h 259"/>
              <a:gd name="T12" fmla="*/ 110 w 117"/>
              <a:gd name="T13" fmla="*/ 15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59">
                <a:moveTo>
                  <a:pt x="110" y="152"/>
                </a:moveTo>
                <a:cubicBezTo>
                  <a:pt x="71" y="112"/>
                  <a:pt x="45" y="53"/>
                  <a:pt x="62" y="0"/>
                </a:cubicBezTo>
                <a:cubicBezTo>
                  <a:pt x="46" y="49"/>
                  <a:pt x="29" y="98"/>
                  <a:pt x="13" y="147"/>
                </a:cubicBezTo>
                <a:cubicBezTo>
                  <a:pt x="0" y="187"/>
                  <a:pt x="11" y="230"/>
                  <a:pt x="41" y="259"/>
                </a:cubicBezTo>
                <a:cubicBezTo>
                  <a:pt x="52" y="241"/>
                  <a:pt x="62" y="224"/>
                  <a:pt x="72" y="206"/>
                </a:cubicBezTo>
                <a:cubicBezTo>
                  <a:pt x="79" y="194"/>
                  <a:pt x="86" y="183"/>
                  <a:pt x="93" y="171"/>
                </a:cubicBezTo>
                <a:cubicBezTo>
                  <a:pt x="98" y="162"/>
                  <a:pt x="117" y="159"/>
                  <a:pt x="110" y="1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89794" y="5883160"/>
            <a:ext cx="3012414" cy="11391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70"/>
          <p:cNvSpPr>
            <a:spLocks/>
          </p:cNvSpPr>
          <p:nvPr/>
        </p:nvSpPr>
        <p:spPr bwMode="auto">
          <a:xfrm>
            <a:off x="6123969" y="3417923"/>
            <a:ext cx="249637" cy="177965"/>
          </a:xfrm>
          <a:custGeom>
            <a:avLst/>
            <a:gdLst>
              <a:gd name="T0" fmla="*/ 411 w 411"/>
              <a:gd name="T1" fmla="*/ 0 h 293"/>
              <a:gd name="T2" fmla="*/ 277 w 411"/>
              <a:gd name="T3" fmla="*/ 293 h 293"/>
              <a:gd name="T4" fmla="*/ 0 w 411"/>
              <a:gd name="T5" fmla="*/ 293 h 293"/>
              <a:gd name="T6" fmla="*/ 27 w 411"/>
              <a:gd name="T7" fmla="*/ 0 h 293"/>
              <a:gd name="T8" fmla="*/ 411 w 411"/>
              <a:gd name="T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1" h="293">
                <a:moveTo>
                  <a:pt x="411" y="0"/>
                </a:moveTo>
                <a:lnTo>
                  <a:pt x="277" y="293"/>
                </a:lnTo>
                <a:lnTo>
                  <a:pt x="0" y="293"/>
                </a:lnTo>
                <a:lnTo>
                  <a:pt x="27" y="0"/>
                </a:lnTo>
                <a:lnTo>
                  <a:pt x="41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71"/>
          <p:cNvSpPr>
            <a:spLocks/>
          </p:cNvSpPr>
          <p:nvPr/>
        </p:nvSpPr>
        <p:spPr bwMode="auto">
          <a:xfrm>
            <a:off x="6617776" y="3417923"/>
            <a:ext cx="379618" cy="176750"/>
          </a:xfrm>
          <a:custGeom>
            <a:avLst/>
            <a:gdLst>
              <a:gd name="T0" fmla="*/ 625 w 625"/>
              <a:gd name="T1" fmla="*/ 0 h 291"/>
              <a:gd name="T2" fmla="*/ 198 w 625"/>
              <a:gd name="T3" fmla="*/ 291 h 291"/>
              <a:gd name="T4" fmla="*/ 0 w 625"/>
              <a:gd name="T5" fmla="*/ 291 h 291"/>
              <a:gd name="T6" fmla="*/ 348 w 625"/>
              <a:gd name="T7" fmla="*/ 0 h 291"/>
              <a:gd name="T8" fmla="*/ 625 w 625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291">
                <a:moveTo>
                  <a:pt x="625" y="0"/>
                </a:moveTo>
                <a:lnTo>
                  <a:pt x="198" y="291"/>
                </a:lnTo>
                <a:lnTo>
                  <a:pt x="0" y="291"/>
                </a:lnTo>
                <a:lnTo>
                  <a:pt x="348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4"/>
          <p:cNvSpPr>
            <a:spLocks/>
          </p:cNvSpPr>
          <p:nvPr/>
        </p:nvSpPr>
        <p:spPr bwMode="auto">
          <a:xfrm>
            <a:off x="5307253" y="3456881"/>
            <a:ext cx="372329" cy="447645"/>
          </a:xfrm>
          <a:custGeom>
            <a:avLst/>
            <a:gdLst>
              <a:gd name="T0" fmla="*/ 213 w 229"/>
              <a:gd name="T1" fmla="*/ 268 h 275"/>
              <a:gd name="T2" fmla="*/ 149 w 229"/>
              <a:gd name="T3" fmla="*/ 158 h 275"/>
              <a:gd name="T4" fmla="*/ 155 w 229"/>
              <a:gd name="T5" fmla="*/ 126 h 275"/>
              <a:gd name="T6" fmla="*/ 165 w 229"/>
              <a:gd name="T7" fmla="*/ 102 h 275"/>
              <a:gd name="T8" fmla="*/ 150 w 229"/>
              <a:gd name="T9" fmla="*/ 90 h 275"/>
              <a:gd name="T10" fmla="*/ 39 w 229"/>
              <a:gd name="T11" fmla="*/ 0 h 275"/>
              <a:gd name="T12" fmla="*/ 23 w 229"/>
              <a:gd name="T13" fmla="*/ 163 h 275"/>
              <a:gd name="T14" fmla="*/ 229 w 229"/>
              <a:gd name="T15" fmla="*/ 275 h 275"/>
              <a:gd name="T16" fmla="*/ 213 w 229"/>
              <a:gd name="T17" fmla="*/ 26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75">
                <a:moveTo>
                  <a:pt x="213" y="268"/>
                </a:moveTo>
                <a:cubicBezTo>
                  <a:pt x="172" y="249"/>
                  <a:pt x="147" y="202"/>
                  <a:pt x="149" y="158"/>
                </a:cubicBezTo>
                <a:cubicBezTo>
                  <a:pt x="149" y="147"/>
                  <a:pt x="151" y="136"/>
                  <a:pt x="155" y="126"/>
                </a:cubicBezTo>
                <a:cubicBezTo>
                  <a:pt x="155" y="124"/>
                  <a:pt x="165" y="102"/>
                  <a:pt x="165" y="102"/>
                </a:cubicBezTo>
                <a:cubicBezTo>
                  <a:pt x="160" y="98"/>
                  <a:pt x="155" y="94"/>
                  <a:pt x="150" y="90"/>
                </a:cubicBezTo>
                <a:cubicBezTo>
                  <a:pt x="113" y="60"/>
                  <a:pt x="76" y="30"/>
                  <a:pt x="39" y="0"/>
                </a:cubicBezTo>
                <a:cubicBezTo>
                  <a:pt x="12" y="47"/>
                  <a:pt x="0" y="114"/>
                  <a:pt x="23" y="163"/>
                </a:cubicBezTo>
                <a:cubicBezTo>
                  <a:pt x="61" y="243"/>
                  <a:pt x="153" y="250"/>
                  <a:pt x="229" y="275"/>
                </a:cubicBezTo>
                <a:cubicBezTo>
                  <a:pt x="224" y="273"/>
                  <a:pt x="218" y="271"/>
                  <a:pt x="213" y="2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544217" y="2257255"/>
            <a:ext cx="1432378" cy="1614082"/>
            <a:chOff x="-2161381" y="-2264222"/>
            <a:chExt cx="2884076" cy="3249937"/>
          </a:xfrm>
        </p:grpSpPr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-938048" y="84121"/>
              <a:ext cx="1316038" cy="461963"/>
            </a:xfrm>
            <a:custGeom>
              <a:avLst/>
              <a:gdLst>
                <a:gd name="T0" fmla="*/ 518 w 829"/>
                <a:gd name="T1" fmla="*/ 0 h 291"/>
                <a:gd name="T2" fmla="*/ 829 w 829"/>
                <a:gd name="T3" fmla="*/ 291 h 291"/>
                <a:gd name="T4" fmla="*/ 456 w 829"/>
                <a:gd name="T5" fmla="*/ 291 h 291"/>
                <a:gd name="T6" fmla="*/ 0 w 829"/>
                <a:gd name="T7" fmla="*/ 0 h 291"/>
                <a:gd name="T8" fmla="*/ 518 w 829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291">
                  <a:moveTo>
                    <a:pt x="518" y="0"/>
                  </a:moveTo>
                  <a:lnTo>
                    <a:pt x="829" y="291"/>
                  </a:lnTo>
                  <a:lnTo>
                    <a:pt x="456" y="291"/>
                  </a:lnTo>
                  <a:lnTo>
                    <a:pt x="0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135320" y="92422"/>
              <a:ext cx="587375" cy="461963"/>
            </a:xfrm>
            <a:custGeom>
              <a:avLst/>
              <a:gdLst>
                <a:gd name="T0" fmla="*/ 308 w 370"/>
                <a:gd name="T1" fmla="*/ 0 h 291"/>
                <a:gd name="T2" fmla="*/ 370 w 370"/>
                <a:gd name="T3" fmla="*/ 291 h 291"/>
                <a:gd name="T4" fmla="*/ 147 w 370"/>
                <a:gd name="T5" fmla="*/ 291 h 291"/>
                <a:gd name="T6" fmla="*/ 0 w 370"/>
                <a:gd name="T7" fmla="*/ 0 h 291"/>
                <a:gd name="T8" fmla="*/ 308 w 370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91">
                  <a:moveTo>
                    <a:pt x="308" y="0"/>
                  </a:moveTo>
                  <a:lnTo>
                    <a:pt x="370" y="291"/>
                  </a:lnTo>
                  <a:lnTo>
                    <a:pt x="147" y="291"/>
                  </a:lnTo>
                  <a:lnTo>
                    <a:pt x="0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auto">
            <a:xfrm>
              <a:off x="-2161381" y="-2264222"/>
              <a:ext cx="2784475" cy="3124200"/>
            </a:xfrm>
            <a:custGeom>
              <a:avLst/>
              <a:gdLst>
                <a:gd name="T0" fmla="*/ 602 w 919"/>
                <a:gd name="T1" fmla="*/ 0 h 1033"/>
                <a:gd name="T2" fmla="*/ 773 w 919"/>
                <a:gd name="T3" fmla="*/ 419 h 1033"/>
                <a:gd name="T4" fmla="*/ 919 w 919"/>
                <a:gd name="T5" fmla="*/ 779 h 1033"/>
                <a:gd name="T6" fmla="*/ 804 w 919"/>
                <a:gd name="T7" fmla="*/ 779 h 1033"/>
                <a:gd name="T8" fmla="*/ 835 w 919"/>
                <a:gd name="T9" fmla="*/ 941 h 1033"/>
                <a:gd name="T10" fmla="*/ 698 w 919"/>
                <a:gd name="T11" fmla="*/ 1033 h 1033"/>
                <a:gd name="T12" fmla="*/ 563 w 919"/>
                <a:gd name="T13" fmla="*/ 946 h 1033"/>
                <a:gd name="T14" fmla="*/ 591 w 919"/>
                <a:gd name="T15" fmla="*/ 779 h 1033"/>
                <a:gd name="T16" fmla="*/ 475 w 919"/>
                <a:gd name="T17" fmla="*/ 779 h 1033"/>
                <a:gd name="T18" fmla="*/ 409 w 919"/>
                <a:gd name="T19" fmla="*/ 779 h 1033"/>
                <a:gd name="T20" fmla="*/ 397 w 919"/>
                <a:gd name="T21" fmla="*/ 777 h 1033"/>
                <a:gd name="T22" fmla="*/ 320 w 919"/>
                <a:gd name="T23" fmla="*/ 628 h 1033"/>
                <a:gd name="T24" fmla="*/ 46 w 919"/>
                <a:gd name="T25" fmla="*/ 92 h 1033"/>
                <a:gd name="T26" fmla="*/ 0 w 919"/>
                <a:gd name="T27" fmla="*/ 1 h 1033"/>
                <a:gd name="T28" fmla="*/ 496 w 919"/>
                <a:gd name="T29" fmla="*/ 0 h 1033"/>
                <a:gd name="T30" fmla="*/ 602 w 919"/>
                <a:gd name="T31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9" h="1033">
                  <a:moveTo>
                    <a:pt x="602" y="0"/>
                  </a:moveTo>
                  <a:cubicBezTo>
                    <a:pt x="659" y="140"/>
                    <a:pt x="716" y="279"/>
                    <a:pt x="773" y="419"/>
                  </a:cubicBezTo>
                  <a:cubicBezTo>
                    <a:pt x="821" y="539"/>
                    <a:pt x="870" y="659"/>
                    <a:pt x="919" y="779"/>
                  </a:cubicBezTo>
                  <a:cubicBezTo>
                    <a:pt x="881" y="779"/>
                    <a:pt x="842" y="779"/>
                    <a:pt x="804" y="779"/>
                  </a:cubicBezTo>
                  <a:cubicBezTo>
                    <a:pt x="845" y="822"/>
                    <a:pt x="859" y="885"/>
                    <a:pt x="835" y="941"/>
                  </a:cubicBezTo>
                  <a:cubicBezTo>
                    <a:pt x="812" y="996"/>
                    <a:pt x="757" y="1032"/>
                    <a:pt x="698" y="1033"/>
                  </a:cubicBezTo>
                  <a:cubicBezTo>
                    <a:pt x="641" y="1033"/>
                    <a:pt x="587" y="999"/>
                    <a:pt x="563" y="946"/>
                  </a:cubicBezTo>
                  <a:cubicBezTo>
                    <a:pt x="537" y="890"/>
                    <a:pt x="549" y="823"/>
                    <a:pt x="591" y="779"/>
                  </a:cubicBezTo>
                  <a:cubicBezTo>
                    <a:pt x="553" y="779"/>
                    <a:pt x="514" y="779"/>
                    <a:pt x="475" y="779"/>
                  </a:cubicBezTo>
                  <a:cubicBezTo>
                    <a:pt x="453" y="779"/>
                    <a:pt x="431" y="779"/>
                    <a:pt x="409" y="779"/>
                  </a:cubicBezTo>
                  <a:cubicBezTo>
                    <a:pt x="405" y="779"/>
                    <a:pt x="399" y="781"/>
                    <a:pt x="397" y="777"/>
                  </a:cubicBezTo>
                  <a:cubicBezTo>
                    <a:pt x="371" y="727"/>
                    <a:pt x="346" y="678"/>
                    <a:pt x="320" y="628"/>
                  </a:cubicBezTo>
                  <a:cubicBezTo>
                    <a:pt x="229" y="449"/>
                    <a:pt x="137" y="270"/>
                    <a:pt x="46" y="92"/>
                  </a:cubicBezTo>
                  <a:cubicBezTo>
                    <a:pt x="31" y="61"/>
                    <a:pt x="15" y="31"/>
                    <a:pt x="0" y="1"/>
                  </a:cubicBezTo>
                  <a:cubicBezTo>
                    <a:pt x="165" y="1"/>
                    <a:pt x="331" y="1"/>
                    <a:pt x="496" y="0"/>
                  </a:cubicBezTo>
                  <a:cubicBezTo>
                    <a:pt x="531" y="0"/>
                    <a:pt x="567" y="0"/>
                    <a:pt x="6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auto">
            <a:xfrm>
              <a:off x="-2052638" y="-2192784"/>
              <a:ext cx="2566988" cy="2981325"/>
            </a:xfrm>
            <a:custGeom>
              <a:avLst/>
              <a:gdLst>
                <a:gd name="T0" fmla="*/ 660 w 847"/>
                <a:gd name="T1" fmla="*/ 986 h 986"/>
                <a:gd name="T2" fmla="*/ 546 w 847"/>
                <a:gd name="T3" fmla="*/ 914 h 986"/>
                <a:gd name="T4" fmla="*/ 570 w 847"/>
                <a:gd name="T5" fmla="*/ 772 h 986"/>
                <a:gd name="T6" fmla="*/ 607 w 847"/>
                <a:gd name="T7" fmla="*/ 733 h 986"/>
                <a:gd name="T8" fmla="*/ 553 w 847"/>
                <a:gd name="T9" fmla="*/ 733 h 986"/>
                <a:gd name="T10" fmla="*/ 437 w 847"/>
                <a:gd name="T11" fmla="*/ 733 h 986"/>
                <a:gd name="T12" fmla="*/ 404 w 847"/>
                <a:gd name="T13" fmla="*/ 733 h 986"/>
                <a:gd name="T14" fmla="*/ 374 w 847"/>
                <a:gd name="T15" fmla="*/ 733 h 986"/>
                <a:gd name="T16" fmla="*/ 341 w 847"/>
                <a:gd name="T17" fmla="*/ 669 h 986"/>
                <a:gd name="T18" fmla="*/ 303 w 847"/>
                <a:gd name="T19" fmla="*/ 594 h 986"/>
                <a:gd name="T20" fmla="*/ 233 w 847"/>
                <a:gd name="T21" fmla="*/ 459 h 986"/>
                <a:gd name="T22" fmla="*/ 29 w 847"/>
                <a:gd name="T23" fmla="*/ 58 h 986"/>
                <a:gd name="T24" fmla="*/ 6 w 847"/>
                <a:gd name="T25" fmla="*/ 13 h 986"/>
                <a:gd name="T26" fmla="*/ 0 w 847"/>
                <a:gd name="T27" fmla="*/ 1 h 986"/>
                <a:gd name="T28" fmla="*/ 210 w 847"/>
                <a:gd name="T29" fmla="*/ 1 h 986"/>
                <a:gd name="T30" fmla="*/ 458 w 847"/>
                <a:gd name="T31" fmla="*/ 0 h 986"/>
                <a:gd name="T32" fmla="*/ 549 w 847"/>
                <a:gd name="T33" fmla="*/ 0 h 986"/>
                <a:gd name="T34" fmla="*/ 713 w 847"/>
                <a:gd name="T35" fmla="*/ 404 h 986"/>
                <a:gd name="T36" fmla="*/ 847 w 847"/>
                <a:gd name="T37" fmla="*/ 732 h 986"/>
                <a:gd name="T38" fmla="*/ 824 w 847"/>
                <a:gd name="T39" fmla="*/ 732 h 986"/>
                <a:gd name="T40" fmla="*/ 766 w 847"/>
                <a:gd name="T41" fmla="*/ 733 h 986"/>
                <a:gd name="T42" fmla="*/ 712 w 847"/>
                <a:gd name="T43" fmla="*/ 733 h 986"/>
                <a:gd name="T44" fmla="*/ 749 w 847"/>
                <a:gd name="T45" fmla="*/ 771 h 986"/>
                <a:gd name="T46" fmla="*/ 776 w 847"/>
                <a:gd name="T47" fmla="*/ 909 h 986"/>
                <a:gd name="T48" fmla="*/ 660 w 847"/>
                <a:gd name="T49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7" h="986">
                  <a:moveTo>
                    <a:pt x="660" y="986"/>
                  </a:moveTo>
                  <a:cubicBezTo>
                    <a:pt x="611" y="986"/>
                    <a:pt x="566" y="958"/>
                    <a:pt x="546" y="914"/>
                  </a:cubicBezTo>
                  <a:cubicBezTo>
                    <a:pt x="524" y="867"/>
                    <a:pt x="534" y="810"/>
                    <a:pt x="570" y="772"/>
                  </a:cubicBezTo>
                  <a:cubicBezTo>
                    <a:pt x="607" y="733"/>
                    <a:pt x="607" y="733"/>
                    <a:pt x="607" y="733"/>
                  </a:cubicBezTo>
                  <a:cubicBezTo>
                    <a:pt x="553" y="733"/>
                    <a:pt x="553" y="733"/>
                    <a:pt x="553" y="733"/>
                  </a:cubicBezTo>
                  <a:cubicBezTo>
                    <a:pt x="515" y="733"/>
                    <a:pt x="476" y="733"/>
                    <a:pt x="437" y="733"/>
                  </a:cubicBezTo>
                  <a:cubicBezTo>
                    <a:pt x="404" y="733"/>
                    <a:pt x="404" y="733"/>
                    <a:pt x="404" y="733"/>
                  </a:cubicBezTo>
                  <a:cubicBezTo>
                    <a:pt x="374" y="733"/>
                    <a:pt x="374" y="733"/>
                    <a:pt x="374" y="733"/>
                  </a:cubicBezTo>
                  <a:cubicBezTo>
                    <a:pt x="341" y="669"/>
                    <a:pt x="341" y="669"/>
                    <a:pt x="341" y="669"/>
                  </a:cubicBezTo>
                  <a:cubicBezTo>
                    <a:pt x="303" y="594"/>
                    <a:pt x="303" y="594"/>
                    <a:pt x="303" y="594"/>
                  </a:cubicBezTo>
                  <a:cubicBezTo>
                    <a:pt x="233" y="459"/>
                    <a:pt x="233" y="459"/>
                    <a:pt x="233" y="4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713" y="404"/>
                    <a:pt x="713" y="404"/>
                    <a:pt x="713" y="404"/>
                  </a:cubicBezTo>
                  <a:cubicBezTo>
                    <a:pt x="847" y="732"/>
                    <a:pt x="847" y="732"/>
                    <a:pt x="847" y="732"/>
                  </a:cubicBezTo>
                  <a:cubicBezTo>
                    <a:pt x="824" y="732"/>
                    <a:pt x="824" y="732"/>
                    <a:pt x="824" y="732"/>
                  </a:cubicBezTo>
                  <a:cubicBezTo>
                    <a:pt x="766" y="733"/>
                    <a:pt x="766" y="733"/>
                    <a:pt x="766" y="733"/>
                  </a:cubicBezTo>
                  <a:cubicBezTo>
                    <a:pt x="712" y="733"/>
                    <a:pt x="712" y="733"/>
                    <a:pt x="712" y="733"/>
                  </a:cubicBezTo>
                  <a:cubicBezTo>
                    <a:pt x="749" y="771"/>
                    <a:pt x="749" y="771"/>
                    <a:pt x="749" y="771"/>
                  </a:cubicBezTo>
                  <a:cubicBezTo>
                    <a:pt x="785" y="809"/>
                    <a:pt x="795" y="863"/>
                    <a:pt x="776" y="909"/>
                  </a:cubicBezTo>
                  <a:cubicBezTo>
                    <a:pt x="757" y="955"/>
                    <a:pt x="710" y="986"/>
                    <a:pt x="660" y="9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auto">
            <a:xfrm>
              <a:off x="-249649" y="164405"/>
              <a:ext cx="788222" cy="821310"/>
            </a:xfrm>
            <a:custGeom>
              <a:avLst/>
              <a:gdLst>
                <a:gd name="T0" fmla="*/ 246 w 249"/>
                <a:gd name="T1" fmla="*/ 138 h 258"/>
                <a:gd name="T2" fmla="*/ 226 w 249"/>
                <a:gd name="T3" fmla="*/ 77 h 258"/>
                <a:gd name="T4" fmla="*/ 188 w 249"/>
                <a:gd name="T5" fmla="*/ 0 h 258"/>
                <a:gd name="T6" fmla="*/ 171 w 249"/>
                <a:gd name="T7" fmla="*/ 156 h 258"/>
                <a:gd name="T8" fmla="*/ 0 w 249"/>
                <a:gd name="T9" fmla="*/ 204 h 258"/>
                <a:gd name="T10" fmla="*/ 58 w 249"/>
                <a:gd name="T11" fmla="*/ 226 h 258"/>
                <a:gd name="T12" fmla="*/ 124 w 249"/>
                <a:gd name="T13" fmla="*/ 249 h 258"/>
                <a:gd name="T14" fmla="*/ 246 w 249"/>
                <a:gd name="T15" fmla="*/ 13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58">
                  <a:moveTo>
                    <a:pt x="246" y="138"/>
                  </a:moveTo>
                  <a:cubicBezTo>
                    <a:pt x="245" y="115"/>
                    <a:pt x="235" y="97"/>
                    <a:pt x="226" y="77"/>
                  </a:cubicBezTo>
                  <a:cubicBezTo>
                    <a:pt x="213" y="51"/>
                    <a:pt x="201" y="25"/>
                    <a:pt x="188" y="0"/>
                  </a:cubicBezTo>
                  <a:cubicBezTo>
                    <a:pt x="213" y="50"/>
                    <a:pt x="206" y="111"/>
                    <a:pt x="171" y="156"/>
                  </a:cubicBezTo>
                  <a:cubicBezTo>
                    <a:pt x="131" y="207"/>
                    <a:pt x="61" y="227"/>
                    <a:pt x="0" y="204"/>
                  </a:cubicBezTo>
                  <a:cubicBezTo>
                    <a:pt x="20" y="211"/>
                    <a:pt x="39" y="219"/>
                    <a:pt x="58" y="226"/>
                  </a:cubicBezTo>
                  <a:cubicBezTo>
                    <a:pt x="79" y="234"/>
                    <a:pt x="102" y="245"/>
                    <a:pt x="124" y="249"/>
                  </a:cubicBezTo>
                  <a:cubicBezTo>
                    <a:pt x="189" y="258"/>
                    <a:pt x="249" y="203"/>
                    <a:pt x="246" y="13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Freeform 45"/>
          <p:cNvSpPr>
            <a:spLocks/>
          </p:cNvSpPr>
          <p:nvPr/>
        </p:nvSpPr>
        <p:spPr bwMode="auto">
          <a:xfrm>
            <a:off x="5848436" y="4289611"/>
            <a:ext cx="88072" cy="129981"/>
          </a:xfrm>
          <a:custGeom>
            <a:avLst/>
            <a:gdLst>
              <a:gd name="T0" fmla="*/ 0 w 54"/>
              <a:gd name="T1" fmla="*/ 80 h 80"/>
              <a:gd name="T2" fmla="*/ 43 w 54"/>
              <a:gd name="T3" fmla="*/ 14 h 80"/>
              <a:gd name="T4" fmla="*/ 45 w 54"/>
              <a:gd name="T5" fmla="*/ 11 h 80"/>
              <a:gd name="T6" fmla="*/ 48 w 54"/>
              <a:gd name="T7" fmla="*/ 7 h 80"/>
              <a:gd name="T8" fmla="*/ 51 w 54"/>
              <a:gd name="T9" fmla="*/ 3 h 80"/>
              <a:gd name="T10" fmla="*/ 54 w 54"/>
              <a:gd name="T11" fmla="*/ 0 h 80"/>
              <a:gd name="T12" fmla="*/ 16 w 54"/>
              <a:gd name="T13" fmla="*/ 60 h 80"/>
              <a:gd name="T14" fmla="*/ 11 w 54"/>
              <a:gd name="T15" fmla="*/ 65 h 80"/>
              <a:gd name="T16" fmla="*/ 7 w 54"/>
              <a:gd name="T17" fmla="*/ 70 h 80"/>
              <a:gd name="T18" fmla="*/ 4 w 54"/>
              <a:gd name="T19" fmla="*/ 75 h 80"/>
              <a:gd name="T20" fmla="*/ 0 w 54"/>
              <a:gd name="T2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80">
                <a:moveTo>
                  <a:pt x="0" y="80"/>
                </a:moveTo>
                <a:cubicBezTo>
                  <a:pt x="43" y="14"/>
                  <a:pt x="43" y="14"/>
                  <a:pt x="43" y="14"/>
                </a:cubicBezTo>
                <a:cubicBezTo>
                  <a:pt x="43" y="13"/>
                  <a:pt x="44" y="12"/>
                  <a:pt x="45" y="11"/>
                </a:cubicBezTo>
                <a:cubicBezTo>
                  <a:pt x="46" y="9"/>
                  <a:pt x="47" y="8"/>
                  <a:pt x="48" y="7"/>
                </a:cubicBezTo>
                <a:cubicBezTo>
                  <a:pt x="49" y="6"/>
                  <a:pt x="50" y="5"/>
                  <a:pt x="51" y="3"/>
                </a:cubicBezTo>
                <a:cubicBezTo>
                  <a:pt x="52" y="2"/>
                  <a:pt x="52" y="1"/>
                  <a:pt x="54" y="0"/>
                </a:cubicBezTo>
                <a:cubicBezTo>
                  <a:pt x="16" y="60"/>
                  <a:pt x="16" y="60"/>
                  <a:pt x="16" y="60"/>
                </a:cubicBezTo>
                <a:cubicBezTo>
                  <a:pt x="14" y="62"/>
                  <a:pt x="13" y="63"/>
                  <a:pt x="11" y="65"/>
                </a:cubicBezTo>
                <a:cubicBezTo>
                  <a:pt x="10" y="67"/>
                  <a:pt x="9" y="68"/>
                  <a:pt x="7" y="70"/>
                </a:cubicBezTo>
                <a:cubicBezTo>
                  <a:pt x="6" y="71"/>
                  <a:pt x="5" y="73"/>
                  <a:pt x="4" y="75"/>
                </a:cubicBezTo>
                <a:cubicBezTo>
                  <a:pt x="3" y="77"/>
                  <a:pt x="1" y="78"/>
                  <a:pt x="0" y="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6"/>
          <p:cNvSpPr>
            <a:spLocks/>
          </p:cNvSpPr>
          <p:nvPr/>
        </p:nvSpPr>
        <p:spPr bwMode="auto">
          <a:xfrm>
            <a:off x="6192218" y="4289611"/>
            <a:ext cx="82605" cy="162780"/>
          </a:xfrm>
          <a:custGeom>
            <a:avLst/>
            <a:gdLst>
              <a:gd name="T0" fmla="*/ 25 w 51"/>
              <a:gd name="T1" fmla="*/ 60 h 100"/>
              <a:gd name="T2" fmla="*/ 0 w 51"/>
              <a:gd name="T3" fmla="*/ 0 h 100"/>
              <a:gd name="T4" fmla="*/ 51 w 51"/>
              <a:gd name="T5" fmla="*/ 100 h 100"/>
              <a:gd name="T6" fmla="*/ 25 w 51"/>
              <a:gd name="T7" fmla="*/ 6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100">
                <a:moveTo>
                  <a:pt x="25" y="60"/>
                </a:moveTo>
                <a:cubicBezTo>
                  <a:pt x="16" y="40"/>
                  <a:pt x="8" y="20"/>
                  <a:pt x="0" y="0"/>
                </a:cubicBezTo>
                <a:cubicBezTo>
                  <a:pt x="24" y="27"/>
                  <a:pt x="36" y="67"/>
                  <a:pt x="51" y="100"/>
                </a:cubicBezTo>
                <a:cubicBezTo>
                  <a:pt x="44" y="85"/>
                  <a:pt x="35" y="72"/>
                  <a:pt x="25" y="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568283" y="4894101"/>
            <a:ext cx="962103" cy="835766"/>
            <a:chOff x="4875531" y="1629251"/>
            <a:chExt cx="2514600" cy="2184400"/>
          </a:xfrm>
        </p:grpSpPr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5389881" y="1778476"/>
              <a:ext cx="1481138" cy="2035175"/>
            </a:xfrm>
            <a:custGeom>
              <a:avLst/>
              <a:gdLst>
                <a:gd name="T0" fmla="*/ 334 w 348"/>
                <a:gd name="T1" fmla="*/ 314 h 478"/>
                <a:gd name="T2" fmla="*/ 325 w 348"/>
                <a:gd name="T3" fmla="*/ 183 h 478"/>
                <a:gd name="T4" fmla="*/ 295 w 348"/>
                <a:gd name="T5" fmla="*/ 6 h 478"/>
                <a:gd name="T6" fmla="*/ 166 w 348"/>
                <a:gd name="T7" fmla="*/ 144 h 478"/>
                <a:gd name="T8" fmla="*/ 62 w 348"/>
                <a:gd name="T9" fmla="*/ 0 h 478"/>
                <a:gd name="T10" fmla="*/ 29 w 348"/>
                <a:gd name="T11" fmla="*/ 142 h 478"/>
                <a:gd name="T12" fmla="*/ 6 w 348"/>
                <a:gd name="T13" fmla="*/ 245 h 478"/>
                <a:gd name="T14" fmla="*/ 58 w 348"/>
                <a:gd name="T15" fmla="*/ 400 h 478"/>
                <a:gd name="T16" fmla="*/ 329 w 348"/>
                <a:gd name="T17" fmla="*/ 314 h 478"/>
                <a:gd name="T18" fmla="*/ 334 w 348"/>
                <a:gd name="T19" fmla="*/ 314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478">
                  <a:moveTo>
                    <a:pt x="334" y="314"/>
                  </a:moveTo>
                  <a:cubicBezTo>
                    <a:pt x="348" y="269"/>
                    <a:pt x="333" y="227"/>
                    <a:pt x="325" y="183"/>
                  </a:cubicBezTo>
                  <a:cubicBezTo>
                    <a:pt x="315" y="124"/>
                    <a:pt x="305" y="65"/>
                    <a:pt x="295" y="6"/>
                  </a:cubicBezTo>
                  <a:cubicBezTo>
                    <a:pt x="308" y="79"/>
                    <a:pt x="242" y="157"/>
                    <a:pt x="166" y="144"/>
                  </a:cubicBezTo>
                  <a:cubicBezTo>
                    <a:pt x="96" y="137"/>
                    <a:pt x="46" y="68"/>
                    <a:pt x="62" y="0"/>
                  </a:cubicBezTo>
                  <a:cubicBezTo>
                    <a:pt x="51" y="47"/>
                    <a:pt x="40" y="95"/>
                    <a:pt x="29" y="142"/>
                  </a:cubicBezTo>
                  <a:cubicBezTo>
                    <a:pt x="21" y="175"/>
                    <a:pt x="9" y="210"/>
                    <a:pt x="6" y="245"/>
                  </a:cubicBezTo>
                  <a:cubicBezTo>
                    <a:pt x="0" y="295"/>
                    <a:pt x="20" y="366"/>
                    <a:pt x="58" y="400"/>
                  </a:cubicBezTo>
                  <a:cubicBezTo>
                    <a:pt x="146" y="478"/>
                    <a:pt x="292" y="431"/>
                    <a:pt x="329" y="314"/>
                  </a:cubicBezTo>
                  <a:lnTo>
                    <a:pt x="334" y="3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4875531" y="1629251"/>
              <a:ext cx="838200" cy="903288"/>
            </a:xfrm>
            <a:custGeom>
              <a:avLst/>
              <a:gdLst>
                <a:gd name="T0" fmla="*/ 0 w 528"/>
                <a:gd name="T1" fmla="*/ 569 h 569"/>
                <a:gd name="T2" fmla="*/ 241 w 528"/>
                <a:gd name="T3" fmla="*/ 0 h 569"/>
                <a:gd name="T4" fmla="*/ 528 w 528"/>
                <a:gd name="T5" fmla="*/ 0 h 569"/>
                <a:gd name="T6" fmla="*/ 405 w 528"/>
                <a:gd name="T7" fmla="*/ 569 h 569"/>
                <a:gd name="T8" fmla="*/ 0 w 528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569">
                  <a:moveTo>
                    <a:pt x="0" y="569"/>
                  </a:moveTo>
                  <a:lnTo>
                    <a:pt x="241" y="0"/>
                  </a:lnTo>
                  <a:lnTo>
                    <a:pt x="528" y="0"/>
                  </a:lnTo>
                  <a:lnTo>
                    <a:pt x="405" y="569"/>
                  </a:lnTo>
                  <a:lnTo>
                    <a:pt x="0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6577331" y="1629251"/>
              <a:ext cx="812800" cy="903288"/>
            </a:xfrm>
            <a:custGeom>
              <a:avLst/>
              <a:gdLst>
                <a:gd name="T0" fmla="*/ 91 w 512"/>
                <a:gd name="T1" fmla="*/ 569 h 569"/>
                <a:gd name="T2" fmla="*/ 0 w 512"/>
                <a:gd name="T3" fmla="*/ 0 h 569"/>
                <a:gd name="T4" fmla="*/ 303 w 512"/>
                <a:gd name="T5" fmla="*/ 0 h 569"/>
                <a:gd name="T6" fmla="*/ 512 w 512"/>
                <a:gd name="T7" fmla="*/ 569 h 569"/>
                <a:gd name="T8" fmla="*/ 91 w 512"/>
                <a:gd name="T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569">
                  <a:moveTo>
                    <a:pt x="91" y="56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512" y="569"/>
                  </a:lnTo>
                  <a:lnTo>
                    <a:pt x="91" y="56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9"/>
          <p:cNvSpPr>
            <a:spLocks/>
          </p:cNvSpPr>
          <p:nvPr/>
        </p:nvSpPr>
        <p:spPr bwMode="auto">
          <a:xfrm>
            <a:off x="4577329" y="4401838"/>
            <a:ext cx="1134602" cy="143344"/>
          </a:xfrm>
          <a:custGeom>
            <a:avLst/>
            <a:gdLst>
              <a:gd name="T0" fmla="*/ 0 w 1868"/>
              <a:gd name="T1" fmla="*/ 236 h 236"/>
              <a:gd name="T2" fmla="*/ 703 w 1868"/>
              <a:gd name="T3" fmla="*/ 0 h 236"/>
              <a:gd name="T4" fmla="*/ 1868 w 1868"/>
              <a:gd name="T5" fmla="*/ 0 h 236"/>
              <a:gd name="T6" fmla="*/ 1630 w 1868"/>
              <a:gd name="T7" fmla="*/ 236 h 236"/>
              <a:gd name="T8" fmla="*/ 0 w 1868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8" h="236">
                <a:moveTo>
                  <a:pt x="0" y="236"/>
                </a:moveTo>
                <a:lnTo>
                  <a:pt x="703" y="0"/>
                </a:lnTo>
                <a:lnTo>
                  <a:pt x="1868" y="0"/>
                </a:lnTo>
                <a:lnTo>
                  <a:pt x="1630" y="236"/>
                </a:lnTo>
                <a:lnTo>
                  <a:pt x="0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30"/>
          <p:cNvSpPr>
            <a:spLocks/>
          </p:cNvSpPr>
          <p:nvPr/>
        </p:nvSpPr>
        <p:spPr bwMode="auto">
          <a:xfrm>
            <a:off x="5566158" y="4308908"/>
            <a:ext cx="317664" cy="107508"/>
          </a:xfrm>
          <a:custGeom>
            <a:avLst/>
            <a:gdLst>
              <a:gd name="T0" fmla="*/ 0 w 523"/>
              <a:gd name="T1" fmla="*/ 177 h 177"/>
              <a:gd name="T2" fmla="*/ 240 w 523"/>
              <a:gd name="T3" fmla="*/ 0 h 177"/>
              <a:gd name="T4" fmla="*/ 523 w 523"/>
              <a:gd name="T5" fmla="*/ 0 h 177"/>
              <a:gd name="T6" fmla="*/ 395 w 523"/>
              <a:gd name="T7" fmla="*/ 177 h 177"/>
              <a:gd name="T8" fmla="*/ 0 w 523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77">
                <a:moveTo>
                  <a:pt x="0" y="177"/>
                </a:moveTo>
                <a:lnTo>
                  <a:pt x="240" y="0"/>
                </a:lnTo>
                <a:lnTo>
                  <a:pt x="523" y="0"/>
                </a:lnTo>
                <a:lnTo>
                  <a:pt x="395" y="177"/>
                </a:lnTo>
                <a:lnTo>
                  <a:pt x="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1"/>
          <p:cNvSpPr>
            <a:spLocks/>
          </p:cNvSpPr>
          <p:nvPr/>
        </p:nvSpPr>
        <p:spPr bwMode="auto">
          <a:xfrm>
            <a:off x="5804861" y="4885319"/>
            <a:ext cx="126337" cy="457363"/>
          </a:xfrm>
          <a:custGeom>
            <a:avLst/>
            <a:gdLst>
              <a:gd name="T0" fmla="*/ 74 w 78"/>
              <a:gd name="T1" fmla="*/ 3 h 281"/>
              <a:gd name="T2" fmla="*/ 45 w 78"/>
              <a:gd name="T3" fmla="*/ 71 h 281"/>
              <a:gd name="T4" fmla="*/ 28 w 78"/>
              <a:gd name="T5" fmla="*/ 148 h 281"/>
              <a:gd name="T6" fmla="*/ 0 w 78"/>
              <a:gd name="T7" fmla="*/ 281 h 281"/>
              <a:gd name="T8" fmla="*/ 28 w 78"/>
              <a:gd name="T9" fmla="*/ 221 h 281"/>
              <a:gd name="T10" fmla="*/ 42 w 78"/>
              <a:gd name="T11" fmla="*/ 201 h 281"/>
              <a:gd name="T12" fmla="*/ 54 w 78"/>
              <a:gd name="T13" fmla="*/ 133 h 281"/>
              <a:gd name="T14" fmla="*/ 78 w 78"/>
              <a:gd name="T15" fmla="*/ 0 h 281"/>
              <a:gd name="T16" fmla="*/ 74 w 78"/>
              <a:gd name="T17" fmla="*/ 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281">
                <a:moveTo>
                  <a:pt x="74" y="3"/>
                </a:moveTo>
                <a:cubicBezTo>
                  <a:pt x="56" y="23"/>
                  <a:pt x="50" y="46"/>
                  <a:pt x="45" y="71"/>
                </a:cubicBezTo>
                <a:cubicBezTo>
                  <a:pt x="39" y="97"/>
                  <a:pt x="34" y="123"/>
                  <a:pt x="28" y="148"/>
                </a:cubicBezTo>
                <a:cubicBezTo>
                  <a:pt x="19" y="193"/>
                  <a:pt x="10" y="237"/>
                  <a:pt x="0" y="281"/>
                </a:cubicBezTo>
                <a:cubicBezTo>
                  <a:pt x="5" y="259"/>
                  <a:pt x="15" y="238"/>
                  <a:pt x="28" y="221"/>
                </a:cubicBezTo>
                <a:cubicBezTo>
                  <a:pt x="34" y="214"/>
                  <a:pt x="41" y="209"/>
                  <a:pt x="42" y="201"/>
                </a:cubicBezTo>
                <a:cubicBezTo>
                  <a:pt x="46" y="178"/>
                  <a:pt x="50" y="156"/>
                  <a:pt x="54" y="133"/>
                </a:cubicBezTo>
                <a:cubicBezTo>
                  <a:pt x="62" y="89"/>
                  <a:pt x="70" y="44"/>
                  <a:pt x="78" y="0"/>
                </a:cubicBezTo>
                <a:cubicBezTo>
                  <a:pt x="77" y="1"/>
                  <a:pt x="75" y="2"/>
                  <a:pt x="74" y="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5754448" y="4308908"/>
            <a:ext cx="560012" cy="516280"/>
          </a:xfrm>
          <a:custGeom>
            <a:avLst/>
            <a:gdLst>
              <a:gd name="T0" fmla="*/ 335 w 345"/>
              <a:gd name="T1" fmla="*/ 197 h 317"/>
              <a:gd name="T2" fmla="*/ 336 w 345"/>
              <a:gd name="T3" fmla="*/ 102 h 317"/>
              <a:gd name="T4" fmla="*/ 289 w 345"/>
              <a:gd name="T5" fmla="*/ 3 h 317"/>
              <a:gd name="T6" fmla="*/ 279 w 345"/>
              <a:gd name="T7" fmla="*/ 127 h 317"/>
              <a:gd name="T8" fmla="*/ 171 w 345"/>
              <a:gd name="T9" fmla="*/ 176 h 317"/>
              <a:gd name="T10" fmla="*/ 80 w 345"/>
              <a:gd name="T11" fmla="*/ 0 h 317"/>
              <a:gd name="T12" fmla="*/ 22 w 345"/>
              <a:gd name="T13" fmla="*/ 88 h 317"/>
              <a:gd name="T14" fmla="*/ 49 w 345"/>
              <a:gd name="T15" fmla="*/ 253 h 317"/>
              <a:gd name="T16" fmla="*/ 193 w 345"/>
              <a:gd name="T17" fmla="*/ 311 h 317"/>
              <a:gd name="T18" fmla="*/ 335 w 345"/>
              <a:gd name="T19" fmla="*/ 19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317">
                <a:moveTo>
                  <a:pt x="335" y="197"/>
                </a:moveTo>
                <a:cubicBezTo>
                  <a:pt x="344" y="166"/>
                  <a:pt x="345" y="133"/>
                  <a:pt x="336" y="102"/>
                </a:cubicBezTo>
                <a:cubicBezTo>
                  <a:pt x="326" y="67"/>
                  <a:pt x="305" y="35"/>
                  <a:pt x="289" y="3"/>
                </a:cubicBezTo>
                <a:cubicBezTo>
                  <a:pt x="309" y="42"/>
                  <a:pt x="306" y="91"/>
                  <a:pt x="279" y="127"/>
                </a:cubicBezTo>
                <a:cubicBezTo>
                  <a:pt x="256" y="159"/>
                  <a:pt x="212" y="184"/>
                  <a:pt x="171" y="176"/>
                </a:cubicBezTo>
                <a:cubicBezTo>
                  <a:pt x="88" y="167"/>
                  <a:pt x="39" y="73"/>
                  <a:pt x="80" y="0"/>
                </a:cubicBezTo>
                <a:cubicBezTo>
                  <a:pt x="59" y="28"/>
                  <a:pt x="34" y="56"/>
                  <a:pt x="22" y="88"/>
                </a:cubicBezTo>
                <a:cubicBezTo>
                  <a:pt x="0" y="143"/>
                  <a:pt x="12" y="207"/>
                  <a:pt x="49" y="253"/>
                </a:cubicBezTo>
                <a:cubicBezTo>
                  <a:pt x="86" y="294"/>
                  <a:pt x="138" y="317"/>
                  <a:pt x="193" y="311"/>
                </a:cubicBezTo>
                <a:cubicBezTo>
                  <a:pt x="258" y="303"/>
                  <a:pt x="314" y="260"/>
                  <a:pt x="335" y="1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3"/>
          <p:cNvSpPr>
            <a:spLocks noEditPoints="1"/>
          </p:cNvSpPr>
          <p:nvPr/>
        </p:nvSpPr>
        <p:spPr bwMode="auto">
          <a:xfrm>
            <a:off x="6174761" y="4885319"/>
            <a:ext cx="106900" cy="473763"/>
          </a:xfrm>
          <a:custGeom>
            <a:avLst/>
            <a:gdLst>
              <a:gd name="T0" fmla="*/ 66 w 66"/>
              <a:gd name="T1" fmla="*/ 289 h 291"/>
              <a:gd name="T2" fmla="*/ 66 w 66"/>
              <a:gd name="T3" fmla="*/ 289 h 291"/>
              <a:gd name="T4" fmla="*/ 65 w 66"/>
              <a:gd name="T5" fmla="*/ 288 h 291"/>
              <a:gd name="T6" fmla="*/ 58 w 66"/>
              <a:gd name="T7" fmla="*/ 240 h 291"/>
              <a:gd name="T8" fmla="*/ 42 w 66"/>
              <a:gd name="T9" fmla="*/ 137 h 291"/>
              <a:gd name="T10" fmla="*/ 0 w 66"/>
              <a:gd name="T11" fmla="*/ 0 h 291"/>
              <a:gd name="T12" fmla="*/ 15 w 66"/>
              <a:gd name="T13" fmla="*/ 138 h 291"/>
              <a:gd name="T14" fmla="*/ 22 w 66"/>
              <a:gd name="T15" fmla="*/ 203 h 291"/>
              <a:gd name="T16" fmla="*/ 43 w 66"/>
              <a:gd name="T17" fmla="*/ 230 h 291"/>
              <a:gd name="T18" fmla="*/ 57 w 66"/>
              <a:gd name="T19" fmla="*/ 257 h 291"/>
              <a:gd name="T20" fmla="*/ 65 w 66"/>
              <a:gd name="T21" fmla="*/ 288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291">
                <a:moveTo>
                  <a:pt x="66" y="289"/>
                </a:moveTo>
                <a:cubicBezTo>
                  <a:pt x="65" y="286"/>
                  <a:pt x="66" y="291"/>
                  <a:pt x="66" y="289"/>
                </a:cubicBezTo>
                <a:close/>
                <a:moveTo>
                  <a:pt x="65" y="288"/>
                </a:moveTo>
                <a:cubicBezTo>
                  <a:pt x="65" y="273"/>
                  <a:pt x="60" y="255"/>
                  <a:pt x="58" y="240"/>
                </a:cubicBezTo>
                <a:cubicBezTo>
                  <a:pt x="53" y="206"/>
                  <a:pt x="47" y="171"/>
                  <a:pt x="42" y="137"/>
                </a:cubicBezTo>
                <a:cubicBezTo>
                  <a:pt x="35" y="91"/>
                  <a:pt x="35" y="34"/>
                  <a:pt x="0" y="0"/>
                </a:cubicBezTo>
                <a:cubicBezTo>
                  <a:pt x="5" y="46"/>
                  <a:pt x="10" y="92"/>
                  <a:pt x="15" y="138"/>
                </a:cubicBezTo>
                <a:cubicBezTo>
                  <a:pt x="18" y="160"/>
                  <a:pt x="20" y="181"/>
                  <a:pt x="22" y="203"/>
                </a:cubicBezTo>
                <a:cubicBezTo>
                  <a:pt x="24" y="212"/>
                  <a:pt x="37" y="222"/>
                  <a:pt x="43" y="230"/>
                </a:cubicBezTo>
                <a:cubicBezTo>
                  <a:pt x="48" y="238"/>
                  <a:pt x="53" y="247"/>
                  <a:pt x="57" y="257"/>
                </a:cubicBezTo>
                <a:cubicBezTo>
                  <a:pt x="60" y="266"/>
                  <a:pt x="65" y="284"/>
                  <a:pt x="65" y="2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4"/>
          <p:cNvSpPr>
            <a:spLocks/>
          </p:cNvSpPr>
          <p:nvPr/>
        </p:nvSpPr>
        <p:spPr bwMode="auto">
          <a:xfrm>
            <a:off x="6400102" y="4400016"/>
            <a:ext cx="1116987" cy="143344"/>
          </a:xfrm>
          <a:custGeom>
            <a:avLst/>
            <a:gdLst>
              <a:gd name="T0" fmla="*/ 209 w 1839"/>
              <a:gd name="T1" fmla="*/ 236 h 236"/>
              <a:gd name="T2" fmla="*/ 0 w 1839"/>
              <a:gd name="T3" fmla="*/ 0 h 236"/>
              <a:gd name="T4" fmla="*/ 1165 w 1839"/>
              <a:gd name="T5" fmla="*/ 0 h 236"/>
              <a:gd name="T6" fmla="*/ 1839 w 1839"/>
              <a:gd name="T7" fmla="*/ 236 h 236"/>
              <a:gd name="T8" fmla="*/ 209 w 1839"/>
              <a:gd name="T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9" h="236">
                <a:moveTo>
                  <a:pt x="209" y="236"/>
                </a:moveTo>
                <a:lnTo>
                  <a:pt x="0" y="0"/>
                </a:lnTo>
                <a:lnTo>
                  <a:pt x="1165" y="0"/>
                </a:lnTo>
                <a:lnTo>
                  <a:pt x="1839" y="236"/>
                </a:lnTo>
                <a:lnTo>
                  <a:pt x="209" y="23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6220315" y="4308908"/>
            <a:ext cx="306731" cy="107508"/>
          </a:xfrm>
          <a:custGeom>
            <a:avLst/>
            <a:gdLst>
              <a:gd name="T0" fmla="*/ 90 w 505"/>
              <a:gd name="T1" fmla="*/ 177 h 177"/>
              <a:gd name="T2" fmla="*/ 0 w 505"/>
              <a:gd name="T3" fmla="*/ 0 h 177"/>
              <a:gd name="T4" fmla="*/ 294 w 505"/>
              <a:gd name="T5" fmla="*/ 0 h 177"/>
              <a:gd name="T6" fmla="*/ 505 w 505"/>
              <a:gd name="T7" fmla="*/ 177 h 177"/>
              <a:gd name="T8" fmla="*/ 90 w 505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177">
                <a:moveTo>
                  <a:pt x="90" y="177"/>
                </a:moveTo>
                <a:lnTo>
                  <a:pt x="0" y="0"/>
                </a:lnTo>
                <a:lnTo>
                  <a:pt x="294" y="0"/>
                </a:lnTo>
                <a:lnTo>
                  <a:pt x="505" y="177"/>
                </a:lnTo>
                <a:lnTo>
                  <a:pt x="90" y="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568891" y="5239826"/>
            <a:ext cx="960888" cy="682097"/>
            <a:chOff x="4845051" y="2537619"/>
            <a:chExt cx="2511425" cy="1782763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845051" y="2537619"/>
              <a:ext cx="2511425" cy="1782763"/>
            </a:xfrm>
            <a:custGeom>
              <a:avLst/>
              <a:gdLst>
                <a:gd name="T0" fmla="*/ 591 w 592"/>
                <a:gd name="T1" fmla="*/ 0 h 418"/>
                <a:gd name="T2" fmla="*/ 592 w 592"/>
                <a:gd name="T3" fmla="*/ 416 h 418"/>
                <a:gd name="T4" fmla="*/ 95 w 592"/>
                <a:gd name="T5" fmla="*/ 416 h 418"/>
                <a:gd name="T6" fmla="*/ 8 w 592"/>
                <a:gd name="T7" fmla="*/ 416 h 418"/>
                <a:gd name="T8" fmla="*/ 0 w 592"/>
                <a:gd name="T9" fmla="*/ 414 h 418"/>
                <a:gd name="T10" fmla="*/ 0 w 592"/>
                <a:gd name="T11" fmla="*/ 384 h 418"/>
                <a:gd name="T12" fmla="*/ 0 w 592"/>
                <a:gd name="T13" fmla="*/ 91 h 418"/>
                <a:gd name="T14" fmla="*/ 0 w 592"/>
                <a:gd name="T15" fmla="*/ 0 h 418"/>
                <a:gd name="T16" fmla="*/ 151 w 592"/>
                <a:gd name="T17" fmla="*/ 0 h 418"/>
                <a:gd name="T18" fmla="*/ 292 w 592"/>
                <a:gd name="T19" fmla="*/ 252 h 418"/>
                <a:gd name="T20" fmla="*/ 434 w 592"/>
                <a:gd name="T21" fmla="*/ 0 h 418"/>
                <a:gd name="T22" fmla="*/ 591 w 592"/>
                <a:gd name="T2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2" h="418">
                  <a:moveTo>
                    <a:pt x="591" y="0"/>
                  </a:moveTo>
                  <a:cubicBezTo>
                    <a:pt x="591" y="138"/>
                    <a:pt x="592" y="277"/>
                    <a:pt x="592" y="416"/>
                  </a:cubicBezTo>
                  <a:cubicBezTo>
                    <a:pt x="426" y="416"/>
                    <a:pt x="261" y="416"/>
                    <a:pt x="95" y="416"/>
                  </a:cubicBezTo>
                  <a:cubicBezTo>
                    <a:pt x="66" y="416"/>
                    <a:pt x="37" y="416"/>
                    <a:pt x="8" y="416"/>
                  </a:cubicBezTo>
                  <a:cubicBezTo>
                    <a:pt x="5" y="416"/>
                    <a:pt x="0" y="418"/>
                    <a:pt x="0" y="414"/>
                  </a:cubicBezTo>
                  <a:cubicBezTo>
                    <a:pt x="0" y="404"/>
                    <a:pt x="0" y="394"/>
                    <a:pt x="0" y="384"/>
                  </a:cubicBezTo>
                  <a:cubicBezTo>
                    <a:pt x="0" y="286"/>
                    <a:pt x="0" y="189"/>
                    <a:pt x="0" y="91"/>
                  </a:cubicBezTo>
                  <a:cubicBezTo>
                    <a:pt x="0" y="60"/>
                    <a:pt x="0" y="30"/>
                    <a:pt x="0" y="0"/>
                  </a:cubicBezTo>
                  <a:cubicBezTo>
                    <a:pt x="50" y="0"/>
                    <a:pt x="100" y="0"/>
                    <a:pt x="151" y="0"/>
                  </a:cubicBezTo>
                  <a:cubicBezTo>
                    <a:pt x="85" y="109"/>
                    <a:pt x="165" y="252"/>
                    <a:pt x="292" y="252"/>
                  </a:cubicBezTo>
                  <a:cubicBezTo>
                    <a:pt x="420" y="251"/>
                    <a:pt x="500" y="108"/>
                    <a:pt x="434" y="0"/>
                  </a:cubicBezTo>
                  <a:cubicBezTo>
                    <a:pt x="486" y="0"/>
                    <a:pt x="539" y="0"/>
                    <a:pt x="5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4943476" y="2640013"/>
              <a:ext cx="2314575" cy="1577975"/>
            </a:xfrm>
            <a:custGeom>
              <a:avLst/>
              <a:gdLst>
                <a:gd name="T0" fmla="*/ 91 w 546"/>
                <a:gd name="T1" fmla="*/ 0 h 370"/>
                <a:gd name="T2" fmla="*/ 91 w 546"/>
                <a:gd name="T3" fmla="*/ 0 h 370"/>
                <a:gd name="T4" fmla="*/ 545 w 546"/>
                <a:gd name="T5" fmla="*/ 0 h 370"/>
                <a:gd name="T6" fmla="*/ 489 w 546"/>
                <a:gd name="T7" fmla="*/ 0 h 370"/>
                <a:gd name="T8" fmla="*/ 447 w 546"/>
                <a:gd name="T9" fmla="*/ 0 h 370"/>
                <a:gd name="T10" fmla="*/ 432 w 546"/>
                <a:gd name="T11" fmla="*/ 155 h 370"/>
                <a:gd name="T12" fmla="*/ 269 w 546"/>
                <a:gd name="T13" fmla="*/ 252 h 370"/>
                <a:gd name="T14" fmla="*/ 106 w 546"/>
                <a:gd name="T15" fmla="*/ 155 h 370"/>
                <a:gd name="T16" fmla="*/ 91 w 546"/>
                <a:gd name="T17" fmla="*/ 0 h 370"/>
                <a:gd name="T18" fmla="*/ 52 w 546"/>
                <a:gd name="T19" fmla="*/ 0 h 370"/>
                <a:gd name="T20" fmla="*/ 0 w 546"/>
                <a:gd name="T21" fmla="*/ 0 h 370"/>
                <a:gd name="T22" fmla="*/ 0 w 546"/>
                <a:gd name="T23" fmla="*/ 68 h 370"/>
                <a:gd name="T24" fmla="*/ 0 w 546"/>
                <a:gd name="T25" fmla="*/ 215 h 370"/>
                <a:gd name="T26" fmla="*/ 0 w 546"/>
                <a:gd name="T27" fmla="*/ 361 h 370"/>
                <a:gd name="T28" fmla="*/ 0 w 546"/>
                <a:gd name="T29" fmla="*/ 370 h 370"/>
                <a:gd name="T30" fmla="*/ 72 w 546"/>
                <a:gd name="T31" fmla="*/ 370 h 370"/>
                <a:gd name="T32" fmla="*/ 546 w 546"/>
                <a:gd name="T33" fmla="*/ 370 h 370"/>
                <a:gd name="T34" fmla="*/ 545 w 546"/>
                <a:gd name="T35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6" h="370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moveTo>
                    <a:pt x="545" y="0"/>
                  </a:moveTo>
                  <a:cubicBezTo>
                    <a:pt x="489" y="0"/>
                    <a:pt x="489" y="0"/>
                    <a:pt x="489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65" y="50"/>
                    <a:pt x="460" y="106"/>
                    <a:pt x="432" y="155"/>
                  </a:cubicBezTo>
                  <a:cubicBezTo>
                    <a:pt x="398" y="216"/>
                    <a:pt x="338" y="252"/>
                    <a:pt x="269" y="252"/>
                  </a:cubicBezTo>
                  <a:cubicBezTo>
                    <a:pt x="201" y="252"/>
                    <a:pt x="140" y="215"/>
                    <a:pt x="106" y="155"/>
                  </a:cubicBezTo>
                  <a:cubicBezTo>
                    <a:pt x="78" y="106"/>
                    <a:pt x="74" y="50"/>
                    <a:pt x="9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72" y="370"/>
                    <a:pt x="72" y="370"/>
                    <a:pt x="72" y="370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0"/>
                    <a:pt x="545" y="0"/>
                    <a:pt x="54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79759" y="4411695"/>
            <a:ext cx="2937330" cy="1215384"/>
            <a:chOff x="2263776" y="1839118"/>
            <a:chExt cx="7677150" cy="3176588"/>
          </a:xfrm>
        </p:grpSpPr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2263776" y="1839118"/>
              <a:ext cx="7677150" cy="3176588"/>
            </a:xfrm>
            <a:custGeom>
              <a:avLst/>
              <a:gdLst>
                <a:gd name="T0" fmla="*/ 1201 w 1811"/>
                <a:gd name="T1" fmla="*/ 0 h 749"/>
                <a:gd name="T2" fmla="*/ 1201 w 1811"/>
                <a:gd name="T3" fmla="*/ 61 h 749"/>
                <a:gd name="T4" fmla="*/ 1201 w 1811"/>
                <a:gd name="T5" fmla="*/ 78 h 749"/>
                <a:gd name="T6" fmla="*/ 1284 w 1811"/>
                <a:gd name="T7" fmla="*/ 78 h 749"/>
                <a:gd name="T8" fmla="*/ 1591 w 1811"/>
                <a:gd name="T9" fmla="*/ 78 h 749"/>
                <a:gd name="T10" fmla="*/ 1811 w 1811"/>
                <a:gd name="T11" fmla="*/ 78 h 749"/>
                <a:gd name="T12" fmla="*/ 1811 w 1811"/>
                <a:gd name="T13" fmla="*/ 472 h 749"/>
                <a:gd name="T14" fmla="*/ 1314 w 1811"/>
                <a:gd name="T15" fmla="*/ 472 h 749"/>
                <a:gd name="T16" fmla="*/ 1201 w 1811"/>
                <a:gd name="T17" fmla="*/ 472 h 749"/>
                <a:gd name="T18" fmla="*/ 1201 w 1811"/>
                <a:gd name="T19" fmla="*/ 494 h 749"/>
                <a:gd name="T20" fmla="*/ 1007 w 1811"/>
                <a:gd name="T21" fmla="*/ 494 h 749"/>
                <a:gd name="T22" fmla="*/ 1042 w 1811"/>
                <a:gd name="T23" fmla="*/ 652 h 749"/>
                <a:gd name="T24" fmla="*/ 902 w 1811"/>
                <a:gd name="T25" fmla="*/ 749 h 749"/>
                <a:gd name="T26" fmla="*/ 765 w 1811"/>
                <a:gd name="T27" fmla="*/ 658 h 749"/>
                <a:gd name="T28" fmla="*/ 797 w 1811"/>
                <a:gd name="T29" fmla="*/ 494 h 749"/>
                <a:gd name="T30" fmla="*/ 687 w 1811"/>
                <a:gd name="T31" fmla="*/ 494 h 749"/>
                <a:gd name="T32" fmla="*/ 620 w 1811"/>
                <a:gd name="T33" fmla="*/ 494 h 749"/>
                <a:gd name="T34" fmla="*/ 610 w 1811"/>
                <a:gd name="T35" fmla="*/ 493 h 749"/>
                <a:gd name="T36" fmla="*/ 610 w 1811"/>
                <a:gd name="T37" fmla="*/ 472 h 749"/>
                <a:gd name="T38" fmla="*/ 416 w 1811"/>
                <a:gd name="T39" fmla="*/ 472 h 749"/>
                <a:gd name="T40" fmla="*/ 104 w 1811"/>
                <a:gd name="T41" fmla="*/ 473 h 749"/>
                <a:gd name="T42" fmla="*/ 12 w 1811"/>
                <a:gd name="T43" fmla="*/ 473 h 749"/>
                <a:gd name="T44" fmla="*/ 1 w 1811"/>
                <a:gd name="T45" fmla="*/ 472 h 749"/>
                <a:gd name="T46" fmla="*/ 1 w 1811"/>
                <a:gd name="T47" fmla="*/ 447 h 749"/>
                <a:gd name="T48" fmla="*/ 0 w 1811"/>
                <a:gd name="T49" fmla="*/ 79 h 749"/>
                <a:gd name="T50" fmla="*/ 496 w 1811"/>
                <a:gd name="T51" fmla="*/ 79 h 749"/>
                <a:gd name="T52" fmla="*/ 610 w 1811"/>
                <a:gd name="T53" fmla="*/ 79 h 749"/>
                <a:gd name="T54" fmla="*/ 609 w 1811"/>
                <a:gd name="T55" fmla="*/ 0 h 749"/>
                <a:gd name="T56" fmla="*/ 757 w 1811"/>
                <a:gd name="T57" fmla="*/ 0 h 749"/>
                <a:gd name="T58" fmla="*/ 902 w 1811"/>
                <a:gd name="T59" fmla="*/ 246 h 749"/>
                <a:gd name="T60" fmla="*/ 1046 w 1811"/>
                <a:gd name="T61" fmla="*/ 0 h 749"/>
                <a:gd name="T62" fmla="*/ 1201 w 1811"/>
                <a:gd name="T63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1" h="749">
                  <a:moveTo>
                    <a:pt x="1201" y="0"/>
                  </a:moveTo>
                  <a:cubicBezTo>
                    <a:pt x="1201" y="20"/>
                    <a:pt x="1201" y="40"/>
                    <a:pt x="1201" y="61"/>
                  </a:cubicBezTo>
                  <a:cubicBezTo>
                    <a:pt x="1201" y="68"/>
                    <a:pt x="1201" y="78"/>
                    <a:pt x="1201" y="78"/>
                  </a:cubicBezTo>
                  <a:cubicBezTo>
                    <a:pt x="1227" y="78"/>
                    <a:pt x="1258" y="78"/>
                    <a:pt x="1284" y="78"/>
                  </a:cubicBezTo>
                  <a:cubicBezTo>
                    <a:pt x="1386" y="78"/>
                    <a:pt x="1489" y="78"/>
                    <a:pt x="1591" y="78"/>
                  </a:cubicBezTo>
                  <a:cubicBezTo>
                    <a:pt x="1663" y="78"/>
                    <a:pt x="1811" y="78"/>
                    <a:pt x="1811" y="78"/>
                  </a:cubicBezTo>
                  <a:cubicBezTo>
                    <a:pt x="1811" y="472"/>
                    <a:pt x="1811" y="472"/>
                    <a:pt x="1811" y="472"/>
                  </a:cubicBezTo>
                  <a:cubicBezTo>
                    <a:pt x="1811" y="472"/>
                    <a:pt x="1480" y="472"/>
                    <a:pt x="1314" y="472"/>
                  </a:cubicBezTo>
                  <a:cubicBezTo>
                    <a:pt x="1277" y="472"/>
                    <a:pt x="1239" y="472"/>
                    <a:pt x="1201" y="472"/>
                  </a:cubicBezTo>
                  <a:cubicBezTo>
                    <a:pt x="1201" y="479"/>
                    <a:pt x="1201" y="486"/>
                    <a:pt x="1201" y="494"/>
                  </a:cubicBezTo>
                  <a:cubicBezTo>
                    <a:pt x="1137" y="494"/>
                    <a:pt x="1072" y="494"/>
                    <a:pt x="1007" y="494"/>
                  </a:cubicBezTo>
                  <a:cubicBezTo>
                    <a:pt x="1048" y="534"/>
                    <a:pt x="1062" y="598"/>
                    <a:pt x="1042" y="652"/>
                  </a:cubicBezTo>
                  <a:cubicBezTo>
                    <a:pt x="1020" y="710"/>
                    <a:pt x="964" y="749"/>
                    <a:pt x="902" y="749"/>
                  </a:cubicBezTo>
                  <a:cubicBezTo>
                    <a:pt x="843" y="749"/>
                    <a:pt x="788" y="713"/>
                    <a:pt x="765" y="658"/>
                  </a:cubicBezTo>
                  <a:cubicBezTo>
                    <a:pt x="741" y="603"/>
                    <a:pt x="754" y="536"/>
                    <a:pt x="797" y="494"/>
                  </a:cubicBezTo>
                  <a:cubicBezTo>
                    <a:pt x="761" y="494"/>
                    <a:pt x="724" y="494"/>
                    <a:pt x="687" y="494"/>
                  </a:cubicBezTo>
                  <a:cubicBezTo>
                    <a:pt x="665" y="494"/>
                    <a:pt x="642" y="494"/>
                    <a:pt x="620" y="494"/>
                  </a:cubicBezTo>
                  <a:cubicBezTo>
                    <a:pt x="618" y="494"/>
                    <a:pt x="610" y="495"/>
                    <a:pt x="610" y="493"/>
                  </a:cubicBezTo>
                  <a:cubicBezTo>
                    <a:pt x="610" y="491"/>
                    <a:pt x="610" y="472"/>
                    <a:pt x="610" y="472"/>
                  </a:cubicBezTo>
                  <a:cubicBezTo>
                    <a:pt x="545" y="472"/>
                    <a:pt x="480" y="472"/>
                    <a:pt x="416" y="472"/>
                  </a:cubicBezTo>
                  <a:cubicBezTo>
                    <a:pt x="312" y="472"/>
                    <a:pt x="208" y="473"/>
                    <a:pt x="104" y="473"/>
                  </a:cubicBezTo>
                  <a:cubicBezTo>
                    <a:pt x="73" y="473"/>
                    <a:pt x="42" y="473"/>
                    <a:pt x="12" y="473"/>
                  </a:cubicBezTo>
                  <a:cubicBezTo>
                    <a:pt x="11" y="473"/>
                    <a:pt x="1" y="473"/>
                    <a:pt x="1" y="472"/>
                  </a:cubicBezTo>
                  <a:cubicBezTo>
                    <a:pt x="1" y="464"/>
                    <a:pt x="1" y="455"/>
                    <a:pt x="1" y="447"/>
                  </a:cubicBezTo>
                  <a:cubicBezTo>
                    <a:pt x="1" y="324"/>
                    <a:pt x="1" y="202"/>
                    <a:pt x="0" y="79"/>
                  </a:cubicBezTo>
                  <a:cubicBezTo>
                    <a:pt x="166" y="79"/>
                    <a:pt x="331" y="79"/>
                    <a:pt x="496" y="79"/>
                  </a:cubicBezTo>
                  <a:cubicBezTo>
                    <a:pt x="534" y="79"/>
                    <a:pt x="572" y="79"/>
                    <a:pt x="610" y="79"/>
                  </a:cubicBezTo>
                  <a:cubicBezTo>
                    <a:pt x="610" y="53"/>
                    <a:pt x="610" y="26"/>
                    <a:pt x="609" y="0"/>
                  </a:cubicBezTo>
                  <a:cubicBezTo>
                    <a:pt x="659" y="0"/>
                    <a:pt x="708" y="0"/>
                    <a:pt x="757" y="0"/>
                  </a:cubicBezTo>
                  <a:cubicBezTo>
                    <a:pt x="696" y="109"/>
                    <a:pt x="778" y="246"/>
                    <a:pt x="902" y="246"/>
                  </a:cubicBezTo>
                  <a:cubicBezTo>
                    <a:pt x="1026" y="246"/>
                    <a:pt x="1107" y="108"/>
                    <a:pt x="1046" y="0"/>
                  </a:cubicBezTo>
                  <a:cubicBezTo>
                    <a:pt x="1098" y="0"/>
                    <a:pt x="1149" y="0"/>
                    <a:pt x="12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2342357" y="1936750"/>
              <a:ext cx="7519988" cy="2981325"/>
            </a:xfrm>
            <a:custGeom>
              <a:avLst/>
              <a:gdLst>
                <a:gd name="T0" fmla="*/ 885 w 1774"/>
                <a:gd name="T1" fmla="*/ 703 h 703"/>
                <a:gd name="T2" fmla="*/ 760 w 1774"/>
                <a:gd name="T3" fmla="*/ 566 h 703"/>
                <a:gd name="T4" fmla="*/ 837 w 1774"/>
                <a:gd name="T5" fmla="*/ 448 h 703"/>
                <a:gd name="T6" fmla="*/ 681 w 1774"/>
                <a:gd name="T7" fmla="*/ 448 h 703"/>
                <a:gd name="T8" fmla="*/ 649 w 1774"/>
                <a:gd name="T9" fmla="*/ 448 h 703"/>
                <a:gd name="T10" fmla="*/ 635 w 1774"/>
                <a:gd name="T11" fmla="*/ 448 h 703"/>
                <a:gd name="T12" fmla="*/ 614 w 1774"/>
                <a:gd name="T13" fmla="*/ 442 h 703"/>
                <a:gd name="T14" fmla="*/ 565 w 1774"/>
                <a:gd name="T15" fmla="*/ 426 h 703"/>
                <a:gd name="T16" fmla="*/ 242 w 1774"/>
                <a:gd name="T17" fmla="*/ 426 h 703"/>
                <a:gd name="T18" fmla="*/ 7 w 1774"/>
                <a:gd name="T19" fmla="*/ 426 h 703"/>
                <a:gd name="T20" fmla="*/ 6 w 1774"/>
                <a:gd name="T21" fmla="*/ 110 h 703"/>
                <a:gd name="T22" fmla="*/ 12 w 1774"/>
                <a:gd name="T23" fmla="*/ 79 h 703"/>
                <a:gd name="T24" fmla="*/ 68 w 1774"/>
                <a:gd name="T25" fmla="*/ 79 h 703"/>
                <a:gd name="T26" fmla="*/ 279 w 1774"/>
                <a:gd name="T27" fmla="*/ 79 h 703"/>
                <a:gd name="T28" fmla="*/ 615 w 1774"/>
                <a:gd name="T29" fmla="*/ 79 h 703"/>
                <a:gd name="T30" fmla="*/ 616 w 1774"/>
                <a:gd name="T31" fmla="*/ 0 h 703"/>
                <a:gd name="T32" fmla="*/ 705 w 1774"/>
                <a:gd name="T33" fmla="*/ 0 h 703"/>
                <a:gd name="T34" fmla="*/ 885 w 1774"/>
                <a:gd name="T35" fmla="*/ 246 h 703"/>
                <a:gd name="T36" fmla="*/ 1064 w 1774"/>
                <a:gd name="T37" fmla="*/ 0 h 703"/>
                <a:gd name="T38" fmla="*/ 1160 w 1774"/>
                <a:gd name="T39" fmla="*/ 0 h 703"/>
                <a:gd name="T40" fmla="*/ 1161 w 1774"/>
                <a:gd name="T41" fmla="*/ 37 h 703"/>
                <a:gd name="T42" fmla="*/ 1162 w 1774"/>
                <a:gd name="T43" fmla="*/ 78 h 703"/>
                <a:gd name="T44" fmla="*/ 1189 w 1774"/>
                <a:gd name="T45" fmla="*/ 78 h 703"/>
                <a:gd name="T46" fmla="*/ 1241 w 1774"/>
                <a:gd name="T47" fmla="*/ 78 h 703"/>
                <a:gd name="T48" fmla="*/ 1404 w 1774"/>
                <a:gd name="T49" fmla="*/ 78 h 703"/>
                <a:gd name="T50" fmla="*/ 1706 w 1774"/>
                <a:gd name="T51" fmla="*/ 78 h 703"/>
                <a:gd name="T52" fmla="*/ 1771 w 1774"/>
                <a:gd name="T53" fmla="*/ 77 h 703"/>
                <a:gd name="T54" fmla="*/ 1771 w 1774"/>
                <a:gd name="T55" fmla="*/ 411 h 703"/>
                <a:gd name="T56" fmla="*/ 1764 w 1774"/>
                <a:gd name="T57" fmla="*/ 425 h 703"/>
                <a:gd name="T58" fmla="*/ 1706 w 1774"/>
                <a:gd name="T59" fmla="*/ 425 h 703"/>
                <a:gd name="T60" fmla="*/ 1495 w 1774"/>
                <a:gd name="T61" fmla="*/ 425 h 703"/>
                <a:gd name="T62" fmla="*/ 1206 w 1774"/>
                <a:gd name="T63" fmla="*/ 426 h 703"/>
                <a:gd name="T64" fmla="*/ 1172 w 1774"/>
                <a:gd name="T65" fmla="*/ 426 h 703"/>
                <a:gd name="T66" fmla="*/ 1161 w 1774"/>
                <a:gd name="T67" fmla="*/ 429 h 703"/>
                <a:gd name="T68" fmla="*/ 1161 w 1774"/>
                <a:gd name="T69" fmla="*/ 447 h 703"/>
                <a:gd name="T70" fmla="*/ 1141 w 1774"/>
                <a:gd name="T71" fmla="*/ 448 h 703"/>
                <a:gd name="T72" fmla="*/ 1089 w 1774"/>
                <a:gd name="T73" fmla="*/ 448 h 703"/>
                <a:gd name="T74" fmla="*/ 933 w 1774"/>
                <a:gd name="T75" fmla="*/ 448 h 703"/>
                <a:gd name="T76" fmla="*/ 1010 w 1774"/>
                <a:gd name="T77" fmla="*/ 567 h 703"/>
                <a:gd name="T78" fmla="*/ 885 w 1774"/>
                <a:gd name="T7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4" h="703">
                  <a:moveTo>
                    <a:pt x="885" y="703"/>
                  </a:moveTo>
                  <a:cubicBezTo>
                    <a:pt x="812" y="702"/>
                    <a:pt x="753" y="638"/>
                    <a:pt x="760" y="566"/>
                  </a:cubicBezTo>
                  <a:cubicBezTo>
                    <a:pt x="765" y="513"/>
                    <a:pt x="801" y="482"/>
                    <a:pt x="837" y="448"/>
                  </a:cubicBezTo>
                  <a:cubicBezTo>
                    <a:pt x="785" y="448"/>
                    <a:pt x="733" y="448"/>
                    <a:pt x="681" y="448"/>
                  </a:cubicBezTo>
                  <a:cubicBezTo>
                    <a:pt x="670" y="448"/>
                    <a:pt x="660" y="448"/>
                    <a:pt x="649" y="448"/>
                  </a:cubicBezTo>
                  <a:cubicBezTo>
                    <a:pt x="644" y="448"/>
                    <a:pt x="640" y="448"/>
                    <a:pt x="635" y="448"/>
                  </a:cubicBezTo>
                  <a:cubicBezTo>
                    <a:pt x="625" y="448"/>
                    <a:pt x="617" y="451"/>
                    <a:pt x="614" y="442"/>
                  </a:cubicBezTo>
                  <a:cubicBezTo>
                    <a:pt x="608" y="420"/>
                    <a:pt x="583" y="426"/>
                    <a:pt x="565" y="426"/>
                  </a:cubicBezTo>
                  <a:cubicBezTo>
                    <a:pt x="458" y="426"/>
                    <a:pt x="350" y="426"/>
                    <a:pt x="242" y="426"/>
                  </a:cubicBezTo>
                  <a:cubicBezTo>
                    <a:pt x="164" y="426"/>
                    <a:pt x="85" y="426"/>
                    <a:pt x="7" y="426"/>
                  </a:cubicBezTo>
                  <a:cubicBezTo>
                    <a:pt x="7" y="321"/>
                    <a:pt x="6" y="216"/>
                    <a:pt x="6" y="110"/>
                  </a:cubicBezTo>
                  <a:cubicBezTo>
                    <a:pt x="6" y="101"/>
                    <a:pt x="0" y="79"/>
                    <a:pt x="12" y="79"/>
                  </a:cubicBezTo>
                  <a:cubicBezTo>
                    <a:pt x="31" y="79"/>
                    <a:pt x="50" y="79"/>
                    <a:pt x="68" y="79"/>
                  </a:cubicBezTo>
                  <a:cubicBezTo>
                    <a:pt x="139" y="79"/>
                    <a:pt x="209" y="79"/>
                    <a:pt x="279" y="79"/>
                  </a:cubicBezTo>
                  <a:cubicBezTo>
                    <a:pt x="391" y="79"/>
                    <a:pt x="503" y="79"/>
                    <a:pt x="615" y="79"/>
                  </a:cubicBezTo>
                  <a:cubicBezTo>
                    <a:pt x="615" y="69"/>
                    <a:pt x="615" y="0"/>
                    <a:pt x="616" y="0"/>
                  </a:cubicBezTo>
                  <a:cubicBezTo>
                    <a:pt x="645" y="0"/>
                    <a:pt x="675" y="0"/>
                    <a:pt x="705" y="0"/>
                  </a:cubicBezTo>
                  <a:cubicBezTo>
                    <a:pt x="667" y="119"/>
                    <a:pt x="761" y="246"/>
                    <a:pt x="885" y="246"/>
                  </a:cubicBezTo>
                  <a:cubicBezTo>
                    <a:pt x="1009" y="246"/>
                    <a:pt x="1102" y="118"/>
                    <a:pt x="1064" y="0"/>
                  </a:cubicBezTo>
                  <a:cubicBezTo>
                    <a:pt x="1096" y="0"/>
                    <a:pt x="1128" y="0"/>
                    <a:pt x="1160" y="0"/>
                  </a:cubicBezTo>
                  <a:cubicBezTo>
                    <a:pt x="1160" y="12"/>
                    <a:pt x="1161" y="24"/>
                    <a:pt x="1161" y="37"/>
                  </a:cubicBezTo>
                  <a:cubicBezTo>
                    <a:pt x="1161" y="42"/>
                    <a:pt x="1158" y="75"/>
                    <a:pt x="1162" y="78"/>
                  </a:cubicBezTo>
                  <a:cubicBezTo>
                    <a:pt x="1165" y="81"/>
                    <a:pt x="1183" y="78"/>
                    <a:pt x="1189" y="78"/>
                  </a:cubicBezTo>
                  <a:cubicBezTo>
                    <a:pt x="1206" y="78"/>
                    <a:pt x="1224" y="78"/>
                    <a:pt x="1241" y="78"/>
                  </a:cubicBezTo>
                  <a:cubicBezTo>
                    <a:pt x="1295" y="78"/>
                    <a:pt x="1350" y="78"/>
                    <a:pt x="1404" y="78"/>
                  </a:cubicBezTo>
                  <a:cubicBezTo>
                    <a:pt x="1505" y="78"/>
                    <a:pt x="1605" y="78"/>
                    <a:pt x="1706" y="78"/>
                  </a:cubicBezTo>
                  <a:cubicBezTo>
                    <a:pt x="1727" y="78"/>
                    <a:pt x="1749" y="78"/>
                    <a:pt x="1771" y="77"/>
                  </a:cubicBezTo>
                  <a:cubicBezTo>
                    <a:pt x="1771" y="189"/>
                    <a:pt x="1771" y="300"/>
                    <a:pt x="1771" y="411"/>
                  </a:cubicBezTo>
                  <a:cubicBezTo>
                    <a:pt x="1771" y="421"/>
                    <a:pt x="1774" y="425"/>
                    <a:pt x="1764" y="425"/>
                  </a:cubicBezTo>
                  <a:cubicBezTo>
                    <a:pt x="1744" y="425"/>
                    <a:pt x="1725" y="425"/>
                    <a:pt x="1706" y="425"/>
                  </a:cubicBezTo>
                  <a:cubicBezTo>
                    <a:pt x="1636" y="425"/>
                    <a:pt x="1565" y="425"/>
                    <a:pt x="1495" y="425"/>
                  </a:cubicBezTo>
                  <a:cubicBezTo>
                    <a:pt x="1399" y="426"/>
                    <a:pt x="1302" y="426"/>
                    <a:pt x="1206" y="426"/>
                  </a:cubicBezTo>
                  <a:cubicBezTo>
                    <a:pt x="1195" y="426"/>
                    <a:pt x="1184" y="426"/>
                    <a:pt x="1172" y="426"/>
                  </a:cubicBezTo>
                  <a:cubicBezTo>
                    <a:pt x="1167" y="426"/>
                    <a:pt x="1161" y="423"/>
                    <a:pt x="1161" y="429"/>
                  </a:cubicBezTo>
                  <a:cubicBezTo>
                    <a:pt x="1161" y="432"/>
                    <a:pt x="1163" y="446"/>
                    <a:pt x="1161" y="447"/>
                  </a:cubicBezTo>
                  <a:cubicBezTo>
                    <a:pt x="1158" y="450"/>
                    <a:pt x="1144" y="447"/>
                    <a:pt x="1141" y="448"/>
                  </a:cubicBezTo>
                  <a:cubicBezTo>
                    <a:pt x="1124" y="448"/>
                    <a:pt x="1106" y="448"/>
                    <a:pt x="1089" y="448"/>
                  </a:cubicBezTo>
                  <a:cubicBezTo>
                    <a:pt x="1037" y="448"/>
                    <a:pt x="985" y="448"/>
                    <a:pt x="933" y="448"/>
                  </a:cubicBezTo>
                  <a:cubicBezTo>
                    <a:pt x="969" y="482"/>
                    <a:pt x="1006" y="513"/>
                    <a:pt x="1010" y="567"/>
                  </a:cubicBezTo>
                  <a:cubicBezTo>
                    <a:pt x="1017" y="639"/>
                    <a:pt x="957" y="702"/>
                    <a:pt x="885" y="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39"/>
          <p:cNvSpPr>
            <a:spLocks/>
          </p:cNvSpPr>
          <p:nvPr/>
        </p:nvSpPr>
        <p:spPr bwMode="auto">
          <a:xfrm>
            <a:off x="4585529" y="3035354"/>
            <a:ext cx="2939153" cy="1755959"/>
          </a:xfrm>
          <a:custGeom>
            <a:avLst/>
            <a:gdLst>
              <a:gd name="T0" fmla="*/ 1241 w 1811"/>
              <a:gd name="T1" fmla="*/ 0 h 1081"/>
              <a:gd name="T2" fmla="*/ 1381 w 1811"/>
              <a:gd name="T3" fmla="*/ 96 h 1081"/>
              <a:gd name="T4" fmla="*/ 1344 w 1811"/>
              <a:gd name="T5" fmla="*/ 258 h 1081"/>
              <a:gd name="T6" fmla="*/ 1475 w 1811"/>
              <a:gd name="T7" fmla="*/ 258 h 1081"/>
              <a:gd name="T8" fmla="*/ 1420 w 1811"/>
              <a:gd name="T9" fmla="*/ 366 h 1081"/>
              <a:gd name="T10" fmla="*/ 1811 w 1811"/>
              <a:gd name="T11" fmla="*/ 366 h 1081"/>
              <a:gd name="T12" fmla="*/ 1811 w 1811"/>
              <a:gd name="T13" fmla="*/ 760 h 1081"/>
              <a:gd name="T14" fmla="*/ 1315 w 1811"/>
              <a:gd name="T15" fmla="*/ 760 h 1081"/>
              <a:gd name="T16" fmla="*/ 1202 w 1811"/>
              <a:gd name="T17" fmla="*/ 761 h 1081"/>
              <a:gd name="T18" fmla="*/ 1202 w 1811"/>
              <a:gd name="T19" fmla="*/ 831 h 1081"/>
              <a:gd name="T20" fmla="*/ 1013 w 1811"/>
              <a:gd name="T21" fmla="*/ 831 h 1081"/>
              <a:gd name="T22" fmla="*/ 1038 w 1811"/>
              <a:gd name="T23" fmla="*/ 994 h 1081"/>
              <a:gd name="T24" fmla="*/ 903 w 1811"/>
              <a:gd name="T25" fmla="*/ 1081 h 1081"/>
              <a:gd name="T26" fmla="*/ 767 w 1811"/>
              <a:gd name="T27" fmla="*/ 995 h 1081"/>
              <a:gd name="T28" fmla="*/ 793 w 1811"/>
              <a:gd name="T29" fmla="*/ 831 h 1081"/>
              <a:gd name="T30" fmla="*/ 674 w 1811"/>
              <a:gd name="T31" fmla="*/ 831 h 1081"/>
              <a:gd name="T32" fmla="*/ 615 w 1811"/>
              <a:gd name="T33" fmla="*/ 831 h 1081"/>
              <a:gd name="T34" fmla="*/ 610 w 1811"/>
              <a:gd name="T35" fmla="*/ 828 h 1081"/>
              <a:gd name="T36" fmla="*/ 610 w 1811"/>
              <a:gd name="T37" fmla="*/ 793 h 1081"/>
              <a:gd name="T38" fmla="*/ 610 w 1811"/>
              <a:gd name="T39" fmla="*/ 761 h 1081"/>
              <a:gd name="T40" fmla="*/ 583 w 1811"/>
              <a:gd name="T41" fmla="*/ 761 h 1081"/>
              <a:gd name="T42" fmla="*/ 473 w 1811"/>
              <a:gd name="T43" fmla="*/ 761 h 1081"/>
              <a:gd name="T44" fmla="*/ 156 w 1811"/>
              <a:gd name="T45" fmla="*/ 762 h 1081"/>
              <a:gd name="T46" fmla="*/ 38 w 1811"/>
              <a:gd name="T47" fmla="*/ 762 h 1081"/>
              <a:gd name="T48" fmla="*/ 1 w 1811"/>
              <a:gd name="T49" fmla="*/ 759 h 1081"/>
              <a:gd name="T50" fmla="*/ 1 w 1811"/>
              <a:gd name="T51" fmla="*/ 502 h 1081"/>
              <a:gd name="T52" fmla="*/ 1 w 1811"/>
              <a:gd name="T53" fmla="*/ 382 h 1081"/>
              <a:gd name="T54" fmla="*/ 2 w 1811"/>
              <a:gd name="T55" fmla="*/ 368 h 1081"/>
              <a:gd name="T56" fmla="*/ 31 w 1811"/>
              <a:gd name="T57" fmla="*/ 368 h 1081"/>
              <a:gd name="T58" fmla="*/ 391 w 1811"/>
              <a:gd name="T59" fmla="*/ 368 h 1081"/>
              <a:gd name="T60" fmla="*/ 336 w 1811"/>
              <a:gd name="T61" fmla="*/ 259 h 1081"/>
              <a:gd name="T62" fmla="*/ 483 w 1811"/>
              <a:gd name="T63" fmla="*/ 259 h 1081"/>
              <a:gd name="T64" fmla="*/ 626 w 1811"/>
              <a:gd name="T65" fmla="*/ 509 h 1081"/>
              <a:gd name="T66" fmla="*/ 768 w 1811"/>
              <a:gd name="T67" fmla="*/ 259 h 1081"/>
              <a:gd name="T68" fmla="*/ 828 w 1811"/>
              <a:gd name="T69" fmla="*/ 259 h 1081"/>
              <a:gd name="T70" fmla="*/ 854 w 1811"/>
              <a:gd name="T71" fmla="*/ 259 h 1081"/>
              <a:gd name="T72" fmla="*/ 859 w 1811"/>
              <a:gd name="T73" fmla="*/ 268 h 1081"/>
              <a:gd name="T74" fmla="*/ 887 w 1811"/>
              <a:gd name="T75" fmla="*/ 336 h 1081"/>
              <a:gd name="T76" fmla="*/ 898 w 1811"/>
              <a:gd name="T77" fmla="*/ 362 h 1081"/>
              <a:gd name="T78" fmla="*/ 903 w 1811"/>
              <a:gd name="T79" fmla="*/ 372 h 1081"/>
              <a:gd name="T80" fmla="*/ 950 w 1811"/>
              <a:gd name="T81" fmla="*/ 259 h 1081"/>
              <a:gd name="T82" fmla="*/ 986 w 1811"/>
              <a:gd name="T83" fmla="*/ 258 h 1081"/>
              <a:gd name="T84" fmla="*/ 1065 w 1811"/>
              <a:gd name="T85" fmla="*/ 258 h 1081"/>
              <a:gd name="T86" fmla="*/ 1140 w 1811"/>
              <a:gd name="T87" fmla="*/ 258 h 1081"/>
              <a:gd name="T88" fmla="*/ 1102 w 1811"/>
              <a:gd name="T89" fmla="*/ 97 h 1081"/>
              <a:gd name="T90" fmla="*/ 1241 w 1811"/>
              <a:gd name="T91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1" h="1081">
                <a:moveTo>
                  <a:pt x="1241" y="0"/>
                </a:moveTo>
                <a:cubicBezTo>
                  <a:pt x="1303" y="0"/>
                  <a:pt x="1359" y="39"/>
                  <a:pt x="1381" y="96"/>
                </a:cubicBezTo>
                <a:cubicBezTo>
                  <a:pt x="1402" y="152"/>
                  <a:pt x="1387" y="217"/>
                  <a:pt x="1344" y="258"/>
                </a:cubicBezTo>
                <a:cubicBezTo>
                  <a:pt x="1387" y="258"/>
                  <a:pt x="1431" y="258"/>
                  <a:pt x="1475" y="258"/>
                </a:cubicBezTo>
                <a:cubicBezTo>
                  <a:pt x="1457" y="294"/>
                  <a:pt x="1438" y="330"/>
                  <a:pt x="1420" y="366"/>
                </a:cubicBezTo>
                <a:cubicBezTo>
                  <a:pt x="1550" y="366"/>
                  <a:pt x="1681" y="366"/>
                  <a:pt x="1811" y="366"/>
                </a:cubicBezTo>
                <a:cubicBezTo>
                  <a:pt x="1811" y="497"/>
                  <a:pt x="1811" y="629"/>
                  <a:pt x="1811" y="760"/>
                </a:cubicBezTo>
                <a:cubicBezTo>
                  <a:pt x="1646" y="760"/>
                  <a:pt x="1480" y="760"/>
                  <a:pt x="1315" y="760"/>
                </a:cubicBezTo>
                <a:cubicBezTo>
                  <a:pt x="1277" y="760"/>
                  <a:pt x="1239" y="760"/>
                  <a:pt x="1202" y="761"/>
                </a:cubicBezTo>
                <a:cubicBezTo>
                  <a:pt x="1202" y="784"/>
                  <a:pt x="1202" y="807"/>
                  <a:pt x="1202" y="831"/>
                </a:cubicBezTo>
                <a:cubicBezTo>
                  <a:pt x="1139" y="831"/>
                  <a:pt x="1076" y="831"/>
                  <a:pt x="1013" y="831"/>
                </a:cubicBezTo>
                <a:cubicBezTo>
                  <a:pt x="1053" y="875"/>
                  <a:pt x="1063" y="940"/>
                  <a:pt x="1038" y="994"/>
                </a:cubicBezTo>
                <a:cubicBezTo>
                  <a:pt x="1014" y="1046"/>
                  <a:pt x="960" y="1081"/>
                  <a:pt x="903" y="1081"/>
                </a:cubicBezTo>
                <a:cubicBezTo>
                  <a:pt x="845" y="1081"/>
                  <a:pt x="792" y="1047"/>
                  <a:pt x="767" y="995"/>
                </a:cubicBezTo>
                <a:cubicBezTo>
                  <a:pt x="742" y="940"/>
                  <a:pt x="752" y="875"/>
                  <a:pt x="793" y="831"/>
                </a:cubicBezTo>
                <a:cubicBezTo>
                  <a:pt x="753" y="831"/>
                  <a:pt x="713" y="831"/>
                  <a:pt x="674" y="831"/>
                </a:cubicBezTo>
                <a:cubicBezTo>
                  <a:pt x="654" y="831"/>
                  <a:pt x="635" y="831"/>
                  <a:pt x="615" y="831"/>
                </a:cubicBezTo>
                <a:cubicBezTo>
                  <a:pt x="611" y="831"/>
                  <a:pt x="610" y="832"/>
                  <a:pt x="610" y="828"/>
                </a:cubicBezTo>
                <a:cubicBezTo>
                  <a:pt x="610" y="816"/>
                  <a:pt x="610" y="805"/>
                  <a:pt x="610" y="793"/>
                </a:cubicBezTo>
                <a:cubicBezTo>
                  <a:pt x="610" y="788"/>
                  <a:pt x="610" y="761"/>
                  <a:pt x="610" y="761"/>
                </a:cubicBezTo>
                <a:cubicBezTo>
                  <a:pt x="610" y="761"/>
                  <a:pt x="592" y="761"/>
                  <a:pt x="583" y="761"/>
                </a:cubicBezTo>
                <a:cubicBezTo>
                  <a:pt x="546" y="761"/>
                  <a:pt x="510" y="761"/>
                  <a:pt x="473" y="761"/>
                </a:cubicBezTo>
                <a:cubicBezTo>
                  <a:pt x="367" y="761"/>
                  <a:pt x="262" y="761"/>
                  <a:pt x="156" y="762"/>
                </a:cubicBezTo>
                <a:cubicBezTo>
                  <a:pt x="117" y="762"/>
                  <a:pt x="77" y="762"/>
                  <a:pt x="38" y="762"/>
                </a:cubicBezTo>
                <a:cubicBezTo>
                  <a:pt x="32" y="762"/>
                  <a:pt x="1" y="765"/>
                  <a:pt x="1" y="759"/>
                </a:cubicBezTo>
                <a:cubicBezTo>
                  <a:pt x="1" y="673"/>
                  <a:pt x="1" y="587"/>
                  <a:pt x="1" y="502"/>
                </a:cubicBezTo>
                <a:cubicBezTo>
                  <a:pt x="1" y="462"/>
                  <a:pt x="1" y="422"/>
                  <a:pt x="1" y="382"/>
                </a:cubicBezTo>
                <a:cubicBezTo>
                  <a:pt x="1" y="380"/>
                  <a:pt x="0" y="368"/>
                  <a:pt x="2" y="368"/>
                </a:cubicBezTo>
                <a:cubicBezTo>
                  <a:pt x="11" y="368"/>
                  <a:pt x="21" y="368"/>
                  <a:pt x="31" y="368"/>
                </a:cubicBezTo>
                <a:cubicBezTo>
                  <a:pt x="151" y="368"/>
                  <a:pt x="271" y="368"/>
                  <a:pt x="391" y="368"/>
                </a:cubicBezTo>
                <a:cubicBezTo>
                  <a:pt x="373" y="332"/>
                  <a:pt x="354" y="295"/>
                  <a:pt x="336" y="259"/>
                </a:cubicBezTo>
                <a:cubicBezTo>
                  <a:pt x="385" y="259"/>
                  <a:pt x="434" y="259"/>
                  <a:pt x="483" y="259"/>
                </a:cubicBezTo>
                <a:cubicBezTo>
                  <a:pt x="419" y="368"/>
                  <a:pt x="500" y="509"/>
                  <a:pt x="626" y="509"/>
                </a:cubicBezTo>
                <a:cubicBezTo>
                  <a:pt x="752" y="509"/>
                  <a:pt x="833" y="367"/>
                  <a:pt x="768" y="259"/>
                </a:cubicBezTo>
                <a:cubicBezTo>
                  <a:pt x="788" y="259"/>
                  <a:pt x="808" y="259"/>
                  <a:pt x="828" y="259"/>
                </a:cubicBezTo>
                <a:cubicBezTo>
                  <a:pt x="837" y="259"/>
                  <a:pt x="845" y="259"/>
                  <a:pt x="854" y="259"/>
                </a:cubicBezTo>
                <a:cubicBezTo>
                  <a:pt x="857" y="259"/>
                  <a:pt x="858" y="266"/>
                  <a:pt x="859" y="268"/>
                </a:cubicBezTo>
                <a:cubicBezTo>
                  <a:pt x="869" y="291"/>
                  <a:pt x="878" y="314"/>
                  <a:pt x="887" y="336"/>
                </a:cubicBezTo>
                <a:cubicBezTo>
                  <a:pt x="891" y="345"/>
                  <a:pt x="894" y="354"/>
                  <a:pt x="898" y="362"/>
                </a:cubicBezTo>
                <a:cubicBezTo>
                  <a:pt x="899" y="364"/>
                  <a:pt x="903" y="372"/>
                  <a:pt x="903" y="372"/>
                </a:cubicBezTo>
                <a:cubicBezTo>
                  <a:pt x="918" y="337"/>
                  <a:pt x="935" y="294"/>
                  <a:pt x="950" y="259"/>
                </a:cubicBezTo>
                <a:cubicBezTo>
                  <a:pt x="951" y="256"/>
                  <a:pt x="984" y="258"/>
                  <a:pt x="986" y="258"/>
                </a:cubicBezTo>
                <a:cubicBezTo>
                  <a:pt x="1013" y="258"/>
                  <a:pt x="1039" y="258"/>
                  <a:pt x="1065" y="258"/>
                </a:cubicBezTo>
                <a:cubicBezTo>
                  <a:pt x="1090" y="258"/>
                  <a:pt x="1115" y="258"/>
                  <a:pt x="1140" y="258"/>
                </a:cubicBezTo>
                <a:cubicBezTo>
                  <a:pt x="1097" y="217"/>
                  <a:pt x="1081" y="153"/>
                  <a:pt x="1102" y="97"/>
                </a:cubicBezTo>
                <a:cubicBezTo>
                  <a:pt x="1124" y="39"/>
                  <a:pt x="1180" y="0"/>
                  <a:pt x="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40"/>
          <p:cNvSpPr>
            <a:spLocks/>
          </p:cNvSpPr>
          <p:nvPr/>
        </p:nvSpPr>
        <p:spPr bwMode="auto">
          <a:xfrm>
            <a:off x="4624402" y="3073012"/>
            <a:ext cx="2862622" cy="1680643"/>
          </a:xfrm>
          <a:custGeom>
            <a:avLst/>
            <a:gdLst>
              <a:gd name="T0" fmla="*/ 879 w 1764"/>
              <a:gd name="T1" fmla="*/ 1035 h 1035"/>
              <a:gd name="T2" fmla="*/ 764 w 1764"/>
              <a:gd name="T3" fmla="*/ 962 h 1035"/>
              <a:gd name="T4" fmla="*/ 786 w 1764"/>
              <a:gd name="T5" fmla="*/ 824 h 1035"/>
              <a:gd name="T6" fmla="*/ 821 w 1764"/>
              <a:gd name="T7" fmla="*/ 785 h 1035"/>
              <a:gd name="T8" fmla="*/ 609 w 1764"/>
              <a:gd name="T9" fmla="*/ 785 h 1035"/>
              <a:gd name="T10" fmla="*/ 609 w 1764"/>
              <a:gd name="T11" fmla="*/ 715 h 1035"/>
              <a:gd name="T12" fmla="*/ 6 w 1764"/>
              <a:gd name="T13" fmla="*/ 716 h 1035"/>
              <a:gd name="T14" fmla="*/ 0 w 1764"/>
              <a:gd name="T15" fmla="*/ 716 h 1035"/>
              <a:gd name="T16" fmla="*/ 0 w 1764"/>
              <a:gd name="T17" fmla="*/ 368 h 1035"/>
              <a:gd name="T18" fmla="*/ 405 w 1764"/>
              <a:gd name="T19" fmla="*/ 368 h 1035"/>
              <a:gd name="T20" fmla="*/ 349 w 1764"/>
              <a:gd name="T21" fmla="*/ 259 h 1035"/>
              <a:gd name="T22" fmla="*/ 386 w 1764"/>
              <a:gd name="T23" fmla="*/ 259 h 1035"/>
              <a:gd name="T24" fmla="*/ 423 w 1764"/>
              <a:gd name="T25" fmla="*/ 259 h 1035"/>
              <a:gd name="T26" fmla="*/ 439 w 1764"/>
              <a:gd name="T27" fmla="*/ 413 h 1035"/>
              <a:gd name="T28" fmla="*/ 602 w 1764"/>
              <a:gd name="T29" fmla="*/ 509 h 1035"/>
              <a:gd name="T30" fmla="*/ 765 w 1764"/>
              <a:gd name="T31" fmla="*/ 413 h 1035"/>
              <a:gd name="T32" fmla="*/ 780 w 1764"/>
              <a:gd name="T33" fmla="*/ 259 h 1035"/>
              <a:gd name="T34" fmla="*/ 804 w 1764"/>
              <a:gd name="T35" fmla="*/ 259 h 1035"/>
              <a:gd name="T36" fmla="*/ 816 w 1764"/>
              <a:gd name="T37" fmla="*/ 259 h 1035"/>
              <a:gd name="T38" fmla="*/ 823 w 1764"/>
              <a:gd name="T39" fmla="*/ 277 h 1035"/>
              <a:gd name="T40" fmla="*/ 842 w 1764"/>
              <a:gd name="T41" fmla="*/ 322 h 1035"/>
              <a:gd name="T42" fmla="*/ 852 w 1764"/>
              <a:gd name="T43" fmla="*/ 348 h 1035"/>
              <a:gd name="T44" fmla="*/ 859 w 1764"/>
              <a:gd name="T45" fmla="*/ 361 h 1035"/>
              <a:gd name="T46" fmla="*/ 883 w 1764"/>
              <a:gd name="T47" fmla="*/ 402 h 1035"/>
              <a:gd name="T48" fmla="*/ 901 w 1764"/>
              <a:gd name="T49" fmla="*/ 358 h 1035"/>
              <a:gd name="T50" fmla="*/ 942 w 1764"/>
              <a:gd name="T51" fmla="*/ 258 h 1035"/>
              <a:gd name="T52" fmla="*/ 957 w 1764"/>
              <a:gd name="T53" fmla="*/ 258 h 1035"/>
              <a:gd name="T54" fmla="*/ 962 w 1764"/>
              <a:gd name="T55" fmla="*/ 258 h 1035"/>
              <a:gd name="T56" fmla="*/ 1041 w 1764"/>
              <a:gd name="T57" fmla="*/ 258 h 1035"/>
              <a:gd name="T58" fmla="*/ 1116 w 1764"/>
              <a:gd name="T59" fmla="*/ 258 h 1035"/>
              <a:gd name="T60" fmla="*/ 1173 w 1764"/>
              <a:gd name="T61" fmla="*/ 258 h 1035"/>
              <a:gd name="T62" fmla="*/ 1132 w 1764"/>
              <a:gd name="T63" fmla="*/ 218 h 1035"/>
              <a:gd name="T64" fmla="*/ 1100 w 1764"/>
              <a:gd name="T65" fmla="*/ 82 h 1035"/>
              <a:gd name="T66" fmla="*/ 1218 w 1764"/>
              <a:gd name="T67" fmla="*/ 0 h 1035"/>
              <a:gd name="T68" fmla="*/ 1336 w 1764"/>
              <a:gd name="T69" fmla="*/ 82 h 1035"/>
              <a:gd name="T70" fmla="*/ 1304 w 1764"/>
              <a:gd name="T71" fmla="*/ 218 h 1035"/>
              <a:gd name="T72" fmla="*/ 1261 w 1764"/>
              <a:gd name="T73" fmla="*/ 258 h 1035"/>
              <a:gd name="T74" fmla="*/ 1320 w 1764"/>
              <a:gd name="T75" fmla="*/ 258 h 1035"/>
              <a:gd name="T76" fmla="*/ 1414 w 1764"/>
              <a:gd name="T77" fmla="*/ 258 h 1035"/>
              <a:gd name="T78" fmla="*/ 1375 w 1764"/>
              <a:gd name="T79" fmla="*/ 333 h 1035"/>
              <a:gd name="T80" fmla="*/ 1358 w 1764"/>
              <a:gd name="T81" fmla="*/ 367 h 1035"/>
              <a:gd name="T82" fmla="*/ 1396 w 1764"/>
              <a:gd name="T83" fmla="*/ 366 h 1035"/>
              <a:gd name="T84" fmla="*/ 1764 w 1764"/>
              <a:gd name="T85" fmla="*/ 366 h 1035"/>
              <a:gd name="T86" fmla="*/ 1764 w 1764"/>
              <a:gd name="T87" fmla="*/ 540 h 1035"/>
              <a:gd name="T88" fmla="*/ 1764 w 1764"/>
              <a:gd name="T89" fmla="*/ 714 h 1035"/>
              <a:gd name="T90" fmla="*/ 1291 w 1764"/>
              <a:gd name="T91" fmla="*/ 714 h 1035"/>
              <a:gd name="T92" fmla="*/ 1178 w 1764"/>
              <a:gd name="T93" fmla="*/ 714 h 1035"/>
              <a:gd name="T94" fmla="*/ 1155 w 1764"/>
              <a:gd name="T95" fmla="*/ 714 h 1035"/>
              <a:gd name="T96" fmla="*/ 1155 w 1764"/>
              <a:gd name="T97" fmla="*/ 737 h 1035"/>
              <a:gd name="T98" fmla="*/ 1155 w 1764"/>
              <a:gd name="T99" fmla="*/ 785 h 1035"/>
              <a:gd name="T100" fmla="*/ 937 w 1764"/>
              <a:gd name="T101" fmla="*/ 785 h 1035"/>
              <a:gd name="T102" fmla="*/ 971 w 1764"/>
              <a:gd name="T103" fmla="*/ 823 h 1035"/>
              <a:gd name="T104" fmla="*/ 993 w 1764"/>
              <a:gd name="T105" fmla="*/ 962 h 1035"/>
              <a:gd name="T106" fmla="*/ 879 w 1764"/>
              <a:gd name="T107" fmla="*/ 1035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4" h="1035">
                <a:moveTo>
                  <a:pt x="879" y="1035"/>
                </a:moveTo>
                <a:cubicBezTo>
                  <a:pt x="830" y="1035"/>
                  <a:pt x="785" y="1006"/>
                  <a:pt x="764" y="962"/>
                </a:cubicBezTo>
                <a:cubicBezTo>
                  <a:pt x="743" y="916"/>
                  <a:pt x="752" y="861"/>
                  <a:pt x="786" y="824"/>
                </a:cubicBezTo>
                <a:cubicBezTo>
                  <a:pt x="821" y="785"/>
                  <a:pt x="821" y="785"/>
                  <a:pt x="821" y="785"/>
                </a:cubicBezTo>
                <a:cubicBezTo>
                  <a:pt x="609" y="785"/>
                  <a:pt x="609" y="785"/>
                  <a:pt x="609" y="785"/>
                </a:cubicBezTo>
                <a:cubicBezTo>
                  <a:pt x="609" y="715"/>
                  <a:pt x="609" y="715"/>
                  <a:pt x="609" y="715"/>
                </a:cubicBezTo>
                <a:cubicBezTo>
                  <a:pt x="609" y="715"/>
                  <a:pt x="10" y="716"/>
                  <a:pt x="6" y="716"/>
                </a:cubicBezTo>
                <a:cubicBezTo>
                  <a:pt x="5" y="716"/>
                  <a:pt x="2" y="716"/>
                  <a:pt x="0" y="716"/>
                </a:cubicBezTo>
                <a:cubicBezTo>
                  <a:pt x="0" y="368"/>
                  <a:pt x="0" y="368"/>
                  <a:pt x="0" y="368"/>
                </a:cubicBezTo>
                <a:cubicBezTo>
                  <a:pt x="405" y="368"/>
                  <a:pt x="405" y="368"/>
                  <a:pt x="405" y="368"/>
                </a:cubicBezTo>
                <a:cubicBezTo>
                  <a:pt x="349" y="259"/>
                  <a:pt x="349" y="259"/>
                  <a:pt x="349" y="259"/>
                </a:cubicBezTo>
                <a:cubicBezTo>
                  <a:pt x="386" y="259"/>
                  <a:pt x="386" y="259"/>
                  <a:pt x="386" y="259"/>
                </a:cubicBezTo>
                <a:cubicBezTo>
                  <a:pt x="423" y="259"/>
                  <a:pt x="423" y="259"/>
                  <a:pt x="423" y="259"/>
                </a:cubicBezTo>
                <a:cubicBezTo>
                  <a:pt x="406" y="309"/>
                  <a:pt x="412" y="365"/>
                  <a:pt x="439" y="413"/>
                </a:cubicBezTo>
                <a:cubicBezTo>
                  <a:pt x="474" y="473"/>
                  <a:pt x="534" y="509"/>
                  <a:pt x="602" y="509"/>
                </a:cubicBezTo>
                <a:cubicBezTo>
                  <a:pt x="670" y="509"/>
                  <a:pt x="731" y="473"/>
                  <a:pt x="765" y="413"/>
                </a:cubicBezTo>
                <a:cubicBezTo>
                  <a:pt x="792" y="364"/>
                  <a:pt x="797" y="309"/>
                  <a:pt x="780" y="259"/>
                </a:cubicBezTo>
                <a:cubicBezTo>
                  <a:pt x="804" y="259"/>
                  <a:pt x="804" y="259"/>
                  <a:pt x="804" y="259"/>
                </a:cubicBezTo>
                <a:cubicBezTo>
                  <a:pt x="816" y="259"/>
                  <a:pt x="816" y="259"/>
                  <a:pt x="816" y="259"/>
                </a:cubicBezTo>
                <a:cubicBezTo>
                  <a:pt x="823" y="277"/>
                  <a:pt x="823" y="277"/>
                  <a:pt x="823" y="277"/>
                </a:cubicBezTo>
                <a:cubicBezTo>
                  <a:pt x="842" y="322"/>
                  <a:pt x="842" y="322"/>
                  <a:pt x="842" y="322"/>
                </a:cubicBezTo>
                <a:cubicBezTo>
                  <a:pt x="852" y="348"/>
                  <a:pt x="852" y="348"/>
                  <a:pt x="852" y="348"/>
                </a:cubicBezTo>
                <a:cubicBezTo>
                  <a:pt x="854" y="351"/>
                  <a:pt x="859" y="361"/>
                  <a:pt x="859" y="361"/>
                </a:cubicBezTo>
                <a:cubicBezTo>
                  <a:pt x="883" y="402"/>
                  <a:pt x="883" y="402"/>
                  <a:pt x="883" y="402"/>
                </a:cubicBezTo>
                <a:cubicBezTo>
                  <a:pt x="901" y="358"/>
                  <a:pt x="901" y="358"/>
                  <a:pt x="901" y="358"/>
                </a:cubicBezTo>
                <a:cubicBezTo>
                  <a:pt x="942" y="258"/>
                  <a:pt x="942" y="258"/>
                  <a:pt x="942" y="258"/>
                </a:cubicBezTo>
                <a:cubicBezTo>
                  <a:pt x="947" y="258"/>
                  <a:pt x="953" y="258"/>
                  <a:pt x="957" y="258"/>
                </a:cubicBezTo>
                <a:cubicBezTo>
                  <a:pt x="960" y="258"/>
                  <a:pt x="962" y="258"/>
                  <a:pt x="962" y="258"/>
                </a:cubicBezTo>
                <a:cubicBezTo>
                  <a:pt x="1041" y="258"/>
                  <a:pt x="1041" y="258"/>
                  <a:pt x="1041" y="258"/>
                </a:cubicBezTo>
                <a:cubicBezTo>
                  <a:pt x="1116" y="258"/>
                  <a:pt x="1116" y="258"/>
                  <a:pt x="1116" y="258"/>
                </a:cubicBezTo>
                <a:cubicBezTo>
                  <a:pt x="1173" y="258"/>
                  <a:pt x="1173" y="258"/>
                  <a:pt x="1173" y="258"/>
                </a:cubicBezTo>
                <a:cubicBezTo>
                  <a:pt x="1132" y="218"/>
                  <a:pt x="1132" y="218"/>
                  <a:pt x="1132" y="218"/>
                </a:cubicBezTo>
                <a:cubicBezTo>
                  <a:pt x="1095" y="183"/>
                  <a:pt x="1082" y="129"/>
                  <a:pt x="1100" y="82"/>
                </a:cubicBezTo>
                <a:cubicBezTo>
                  <a:pt x="1118" y="33"/>
                  <a:pt x="1165" y="0"/>
                  <a:pt x="1218" y="0"/>
                </a:cubicBezTo>
                <a:cubicBezTo>
                  <a:pt x="1270" y="0"/>
                  <a:pt x="1317" y="33"/>
                  <a:pt x="1336" y="82"/>
                </a:cubicBezTo>
                <a:cubicBezTo>
                  <a:pt x="1354" y="129"/>
                  <a:pt x="1341" y="184"/>
                  <a:pt x="1304" y="218"/>
                </a:cubicBezTo>
                <a:cubicBezTo>
                  <a:pt x="1261" y="258"/>
                  <a:pt x="1261" y="258"/>
                  <a:pt x="1261" y="258"/>
                </a:cubicBezTo>
                <a:cubicBezTo>
                  <a:pt x="1320" y="258"/>
                  <a:pt x="1320" y="258"/>
                  <a:pt x="1320" y="258"/>
                </a:cubicBezTo>
                <a:cubicBezTo>
                  <a:pt x="1414" y="258"/>
                  <a:pt x="1414" y="258"/>
                  <a:pt x="1414" y="258"/>
                </a:cubicBezTo>
                <a:cubicBezTo>
                  <a:pt x="1375" y="333"/>
                  <a:pt x="1375" y="333"/>
                  <a:pt x="1375" y="333"/>
                </a:cubicBezTo>
                <a:cubicBezTo>
                  <a:pt x="1358" y="367"/>
                  <a:pt x="1358" y="367"/>
                  <a:pt x="1358" y="367"/>
                </a:cubicBezTo>
                <a:cubicBezTo>
                  <a:pt x="1396" y="366"/>
                  <a:pt x="1396" y="366"/>
                  <a:pt x="1396" y="366"/>
                </a:cubicBezTo>
                <a:cubicBezTo>
                  <a:pt x="1764" y="366"/>
                  <a:pt x="1764" y="366"/>
                  <a:pt x="1764" y="366"/>
                </a:cubicBezTo>
                <a:cubicBezTo>
                  <a:pt x="1764" y="540"/>
                  <a:pt x="1764" y="540"/>
                  <a:pt x="1764" y="540"/>
                </a:cubicBezTo>
                <a:cubicBezTo>
                  <a:pt x="1764" y="714"/>
                  <a:pt x="1764" y="714"/>
                  <a:pt x="1764" y="714"/>
                </a:cubicBezTo>
                <a:cubicBezTo>
                  <a:pt x="1291" y="714"/>
                  <a:pt x="1291" y="714"/>
                  <a:pt x="1291" y="714"/>
                </a:cubicBezTo>
                <a:cubicBezTo>
                  <a:pt x="1178" y="714"/>
                  <a:pt x="1178" y="714"/>
                  <a:pt x="1178" y="714"/>
                </a:cubicBezTo>
                <a:cubicBezTo>
                  <a:pt x="1155" y="714"/>
                  <a:pt x="1155" y="714"/>
                  <a:pt x="1155" y="714"/>
                </a:cubicBezTo>
                <a:cubicBezTo>
                  <a:pt x="1155" y="737"/>
                  <a:pt x="1155" y="737"/>
                  <a:pt x="1155" y="737"/>
                </a:cubicBezTo>
                <a:cubicBezTo>
                  <a:pt x="1155" y="785"/>
                  <a:pt x="1155" y="785"/>
                  <a:pt x="1155" y="785"/>
                </a:cubicBezTo>
                <a:cubicBezTo>
                  <a:pt x="937" y="785"/>
                  <a:pt x="937" y="785"/>
                  <a:pt x="937" y="785"/>
                </a:cubicBezTo>
                <a:cubicBezTo>
                  <a:pt x="971" y="823"/>
                  <a:pt x="971" y="823"/>
                  <a:pt x="971" y="823"/>
                </a:cubicBezTo>
                <a:cubicBezTo>
                  <a:pt x="1005" y="861"/>
                  <a:pt x="1014" y="916"/>
                  <a:pt x="993" y="962"/>
                </a:cubicBezTo>
                <a:cubicBezTo>
                  <a:pt x="972" y="1006"/>
                  <a:pt x="928" y="1034"/>
                  <a:pt x="879" y="10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4"/>
          <p:cNvSpPr>
            <a:spLocks/>
          </p:cNvSpPr>
          <p:nvPr/>
        </p:nvSpPr>
        <p:spPr bwMode="auto">
          <a:xfrm>
            <a:off x="6148143" y="2144031"/>
            <a:ext cx="1499642" cy="1272478"/>
          </a:xfrm>
          <a:custGeom>
            <a:avLst/>
            <a:gdLst>
              <a:gd name="T0" fmla="*/ 924 w 924"/>
              <a:gd name="T1" fmla="*/ 2 h 783"/>
              <a:gd name="T2" fmla="*/ 612 w 924"/>
              <a:gd name="T3" fmla="*/ 616 h 783"/>
              <a:gd name="T4" fmla="*/ 536 w 924"/>
              <a:gd name="T5" fmla="*/ 764 h 783"/>
              <a:gd name="T6" fmla="*/ 523 w 924"/>
              <a:gd name="T7" fmla="*/ 782 h 783"/>
              <a:gd name="T8" fmla="*/ 423 w 924"/>
              <a:gd name="T9" fmla="*/ 783 h 783"/>
              <a:gd name="T10" fmla="*/ 283 w 924"/>
              <a:gd name="T11" fmla="*/ 528 h 783"/>
              <a:gd name="T12" fmla="*/ 144 w 924"/>
              <a:gd name="T13" fmla="*/ 783 h 783"/>
              <a:gd name="T14" fmla="*/ 0 w 924"/>
              <a:gd name="T15" fmla="*/ 783 h 783"/>
              <a:gd name="T16" fmla="*/ 262 w 924"/>
              <a:gd name="T17" fmla="*/ 146 h 783"/>
              <a:gd name="T18" fmla="*/ 313 w 924"/>
              <a:gd name="T19" fmla="*/ 22 h 783"/>
              <a:gd name="T20" fmla="*/ 347 w 924"/>
              <a:gd name="T21" fmla="*/ 3 h 783"/>
              <a:gd name="T22" fmla="*/ 741 w 924"/>
              <a:gd name="T23" fmla="*/ 3 h 783"/>
              <a:gd name="T24" fmla="*/ 924 w 924"/>
              <a:gd name="T25" fmla="*/ 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" h="783">
                <a:moveTo>
                  <a:pt x="924" y="2"/>
                </a:moveTo>
                <a:cubicBezTo>
                  <a:pt x="820" y="207"/>
                  <a:pt x="716" y="411"/>
                  <a:pt x="612" y="616"/>
                </a:cubicBezTo>
                <a:cubicBezTo>
                  <a:pt x="587" y="665"/>
                  <a:pt x="562" y="715"/>
                  <a:pt x="536" y="764"/>
                </a:cubicBezTo>
                <a:cubicBezTo>
                  <a:pt x="533" y="770"/>
                  <a:pt x="531" y="782"/>
                  <a:pt x="523" y="782"/>
                </a:cubicBezTo>
                <a:cubicBezTo>
                  <a:pt x="490" y="782"/>
                  <a:pt x="457" y="783"/>
                  <a:pt x="423" y="783"/>
                </a:cubicBezTo>
                <a:cubicBezTo>
                  <a:pt x="492" y="674"/>
                  <a:pt x="411" y="528"/>
                  <a:pt x="283" y="528"/>
                </a:cubicBezTo>
                <a:cubicBezTo>
                  <a:pt x="154" y="528"/>
                  <a:pt x="75" y="674"/>
                  <a:pt x="144" y="783"/>
                </a:cubicBezTo>
                <a:cubicBezTo>
                  <a:pt x="96" y="783"/>
                  <a:pt x="48" y="783"/>
                  <a:pt x="0" y="783"/>
                </a:cubicBezTo>
                <a:cubicBezTo>
                  <a:pt x="87" y="571"/>
                  <a:pt x="175" y="358"/>
                  <a:pt x="262" y="146"/>
                </a:cubicBezTo>
                <a:cubicBezTo>
                  <a:pt x="279" y="104"/>
                  <a:pt x="296" y="63"/>
                  <a:pt x="313" y="22"/>
                </a:cubicBezTo>
                <a:cubicBezTo>
                  <a:pt x="322" y="0"/>
                  <a:pt x="323" y="3"/>
                  <a:pt x="347" y="3"/>
                </a:cubicBezTo>
                <a:cubicBezTo>
                  <a:pt x="478" y="3"/>
                  <a:pt x="610" y="3"/>
                  <a:pt x="741" y="3"/>
                </a:cubicBezTo>
                <a:cubicBezTo>
                  <a:pt x="802" y="3"/>
                  <a:pt x="863" y="3"/>
                  <a:pt x="92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5"/>
          <p:cNvSpPr>
            <a:spLocks/>
          </p:cNvSpPr>
          <p:nvPr/>
        </p:nvSpPr>
        <p:spPr bwMode="auto">
          <a:xfrm>
            <a:off x="6207364" y="2183815"/>
            <a:ext cx="1381201" cy="1192910"/>
          </a:xfrm>
          <a:custGeom>
            <a:avLst/>
            <a:gdLst>
              <a:gd name="T0" fmla="*/ 0 w 851"/>
              <a:gd name="T1" fmla="*/ 734 h 734"/>
              <a:gd name="T2" fmla="*/ 190 w 851"/>
              <a:gd name="T3" fmla="*/ 273 h 734"/>
              <a:gd name="T4" fmla="*/ 249 w 851"/>
              <a:gd name="T5" fmla="*/ 129 h 734"/>
              <a:gd name="T6" fmla="*/ 274 w 851"/>
              <a:gd name="T7" fmla="*/ 67 h 734"/>
              <a:gd name="T8" fmla="*/ 300 w 851"/>
              <a:gd name="T9" fmla="*/ 5 h 734"/>
              <a:gd name="T10" fmla="*/ 302 w 851"/>
              <a:gd name="T11" fmla="*/ 1 h 734"/>
              <a:gd name="T12" fmla="*/ 303 w 851"/>
              <a:gd name="T13" fmla="*/ 1 h 734"/>
              <a:gd name="T14" fmla="*/ 313 w 851"/>
              <a:gd name="T15" fmla="*/ 1 h 734"/>
              <a:gd name="T16" fmla="*/ 706 w 851"/>
              <a:gd name="T17" fmla="*/ 0 h 734"/>
              <a:gd name="T18" fmla="*/ 798 w 851"/>
              <a:gd name="T19" fmla="*/ 0 h 734"/>
              <a:gd name="T20" fmla="*/ 851 w 851"/>
              <a:gd name="T21" fmla="*/ 0 h 734"/>
              <a:gd name="T22" fmla="*/ 557 w 851"/>
              <a:gd name="T23" fmla="*/ 580 h 734"/>
              <a:gd name="T24" fmla="*/ 519 w 851"/>
              <a:gd name="T25" fmla="*/ 654 h 734"/>
              <a:gd name="T26" fmla="*/ 481 w 851"/>
              <a:gd name="T27" fmla="*/ 728 h 734"/>
              <a:gd name="T28" fmla="*/ 479 w 851"/>
              <a:gd name="T29" fmla="*/ 734 h 734"/>
              <a:gd name="T30" fmla="*/ 426 w 851"/>
              <a:gd name="T31" fmla="*/ 734 h 734"/>
              <a:gd name="T32" fmla="*/ 413 w 851"/>
              <a:gd name="T33" fmla="*/ 578 h 734"/>
              <a:gd name="T34" fmla="*/ 249 w 851"/>
              <a:gd name="T35" fmla="*/ 479 h 734"/>
              <a:gd name="T36" fmla="*/ 248 w 851"/>
              <a:gd name="T37" fmla="*/ 479 h 734"/>
              <a:gd name="T38" fmla="*/ 85 w 851"/>
              <a:gd name="T39" fmla="*/ 577 h 734"/>
              <a:gd name="T40" fmla="*/ 72 w 851"/>
              <a:gd name="T41" fmla="*/ 734 h 734"/>
              <a:gd name="T42" fmla="*/ 0 w 851"/>
              <a:gd name="T43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1" h="734">
                <a:moveTo>
                  <a:pt x="0" y="734"/>
                </a:moveTo>
                <a:cubicBezTo>
                  <a:pt x="190" y="273"/>
                  <a:pt x="190" y="273"/>
                  <a:pt x="190" y="273"/>
                </a:cubicBezTo>
                <a:cubicBezTo>
                  <a:pt x="249" y="129"/>
                  <a:pt x="249" y="129"/>
                  <a:pt x="249" y="129"/>
                </a:cubicBezTo>
                <a:cubicBezTo>
                  <a:pt x="274" y="67"/>
                  <a:pt x="274" y="67"/>
                  <a:pt x="274" y="67"/>
                </a:cubicBezTo>
                <a:cubicBezTo>
                  <a:pt x="300" y="5"/>
                  <a:pt x="300" y="5"/>
                  <a:pt x="300" y="5"/>
                </a:cubicBezTo>
                <a:cubicBezTo>
                  <a:pt x="300" y="3"/>
                  <a:pt x="301" y="2"/>
                  <a:pt x="302" y="1"/>
                </a:cubicBezTo>
                <a:cubicBezTo>
                  <a:pt x="303" y="1"/>
                  <a:pt x="303" y="1"/>
                  <a:pt x="303" y="1"/>
                </a:cubicBezTo>
                <a:cubicBezTo>
                  <a:pt x="306" y="1"/>
                  <a:pt x="309" y="1"/>
                  <a:pt x="313" y="1"/>
                </a:cubicBezTo>
                <a:cubicBezTo>
                  <a:pt x="706" y="0"/>
                  <a:pt x="706" y="0"/>
                  <a:pt x="706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57" y="580"/>
                  <a:pt x="557" y="580"/>
                  <a:pt x="557" y="580"/>
                </a:cubicBezTo>
                <a:cubicBezTo>
                  <a:pt x="519" y="654"/>
                  <a:pt x="519" y="654"/>
                  <a:pt x="519" y="654"/>
                </a:cubicBezTo>
                <a:cubicBezTo>
                  <a:pt x="481" y="728"/>
                  <a:pt x="481" y="728"/>
                  <a:pt x="481" y="728"/>
                </a:cubicBezTo>
                <a:cubicBezTo>
                  <a:pt x="480" y="730"/>
                  <a:pt x="480" y="732"/>
                  <a:pt x="479" y="734"/>
                </a:cubicBezTo>
                <a:cubicBezTo>
                  <a:pt x="426" y="734"/>
                  <a:pt x="426" y="734"/>
                  <a:pt x="426" y="734"/>
                </a:cubicBezTo>
                <a:cubicBezTo>
                  <a:pt x="444" y="684"/>
                  <a:pt x="440" y="628"/>
                  <a:pt x="413" y="578"/>
                </a:cubicBezTo>
                <a:cubicBezTo>
                  <a:pt x="379" y="516"/>
                  <a:pt x="318" y="479"/>
                  <a:pt x="249" y="479"/>
                </a:cubicBezTo>
                <a:cubicBezTo>
                  <a:pt x="249" y="479"/>
                  <a:pt x="249" y="479"/>
                  <a:pt x="248" y="479"/>
                </a:cubicBezTo>
                <a:cubicBezTo>
                  <a:pt x="180" y="480"/>
                  <a:pt x="119" y="516"/>
                  <a:pt x="85" y="577"/>
                </a:cubicBezTo>
                <a:cubicBezTo>
                  <a:pt x="58" y="627"/>
                  <a:pt x="53" y="684"/>
                  <a:pt x="72" y="734"/>
                </a:cubicBezTo>
                <a:cubicBezTo>
                  <a:pt x="0" y="734"/>
                  <a:pt x="0" y="734"/>
                  <a:pt x="0" y="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963316" y="2417320"/>
            <a:ext cx="3189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94735" y="2417320"/>
            <a:ext cx="2821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19527" y="3753376"/>
            <a:ext cx="314616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09984" y="4591245"/>
            <a:ext cx="305407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160302" y="5588447"/>
            <a:ext cx="316150" cy="353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7373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48893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1217373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217373" y="214120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4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7759686" y="268031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59686" y="221380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7759686" y="261630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3630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759686" y="3954510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59686" y="3487998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7759686" y="3890502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10516743" y="3375380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85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37598" y="2138181"/>
            <a:ext cx="2716804" cy="3790093"/>
            <a:chOff x="4485296" y="1535335"/>
            <a:chExt cx="3221408" cy="4494043"/>
          </a:xfrm>
        </p:grpSpPr>
        <p:sp>
          <p:nvSpPr>
            <p:cNvPr id="120" name="椭圆 119"/>
            <p:cNvSpPr/>
            <p:nvPr/>
          </p:nvSpPr>
          <p:spPr>
            <a:xfrm>
              <a:off x="4485296" y="5907564"/>
              <a:ext cx="3221408" cy="121814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684240" y="1535335"/>
              <a:ext cx="2823519" cy="4416608"/>
              <a:chOff x="2683782" y="-2317300"/>
              <a:chExt cx="5333207" cy="8342315"/>
            </a:xfrm>
          </p:grpSpPr>
          <p:sp>
            <p:nvSpPr>
              <p:cNvPr id="110" name="Freeform 69"/>
              <p:cNvSpPr>
                <a:spLocks/>
              </p:cNvSpPr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120" y="230"/>
                      <a:pt x="88" y="283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70"/>
              <p:cNvSpPr>
                <a:spLocks/>
              </p:cNvSpPr>
              <p:nvPr/>
            </p:nvSpPr>
            <p:spPr bwMode="auto">
              <a:xfrm>
                <a:off x="6198054" y="-1248287"/>
                <a:ext cx="719138" cy="1427163"/>
              </a:xfrm>
              <a:custGeom>
                <a:avLst/>
                <a:gdLst>
                  <a:gd name="T0" fmla="*/ 152 w 169"/>
                  <a:gd name="T1" fmla="*/ 178 h 335"/>
                  <a:gd name="T2" fmla="*/ 55 w 169"/>
                  <a:gd name="T3" fmla="*/ 335 h 335"/>
                  <a:gd name="T4" fmla="*/ 61 w 169"/>
                  <a:gd name="T5" fmla="*/ 325 h 335"/>
                  <a:gd name="T6" fmla="*/ 65 w 169"/>
                  <a:gd name="T7" fmla="*/ 314 h 335"/>
                  <a:gd name="T8" fmla="*/ 67 w 169"/>
                  <a:gd name="T9" fmla="*/ 303 h 335"/>
                  <a:gd name="T10" fmla="*/ 68 w 169"/>
                  <a:gd name="T11" fmla="*/ 291 h 335"/>
                  <a:gd name="T12" fmla="*/ 63 w 169"/>
                  <a:gd name="T13" fmla="*/ 262 h 335"/>
                  <a:gd name="T14" fmla="*/ 48 w 169"/>
                  <a:gd name="T15" fmla="*/ 237 h 335"/>
                  <a:gd name="T16" fmla="*/ 27 w 169"/>
                  <a:gd name="T17" fmla="*/ 218 h 335"/>
                  <a:gd name="T18" fmla="*/ 0 w 169"/>
                  <a:gd name="T19" fmla="*/ 208 h 335"/>
                  <a:gd name="T20" fmla="*/ 75 w 169"/>
                  <a:gd name="T21" fmla="*/ 0 h 335"/>
                  <a:gd name="T22" fmla="*/ 112 w 169"/>
                  <a:gd name="T23" fmla="*/ 15 h 335"/>
                  <a:gd name="T24" fmla="*/ 142 w 169"/>
                  <a:gd name="T25" fmla="*/ 41 h 335"/>
                  <a:gd name="T26" fmla="*/ 162 w 169"/>
                  <a:gd name="T27" fmla="*/ 75 h 335"/>
                  <a:gd name="T28" fmla="*/ 169 w 169"/>
                  <a:gd name="T29" fmla="*/ 116 h 335"/>
                  <a:gd name="T30" fmla="*/ 168 w 169"/>
                  <a:gd name="T31" fmla="*/ 133 h 335"/>
                  <a:gd name="T32" fmla="*/ 165 w 169"/>
                  <a:gd name="T33" fmla="*/ 149 h 335"/>
                  <a:gd name="T34" fmla="*/ 159 w 169"/>
                  <a:gd name="T35" fmla="*/ 164 h 335"/>
                  <a:gd name="T36" fmla="*/ 152 w 169"/>
                  <a:gd name="T37" fmla="*/ 178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335">
                    <a:moveTo>
                      <a:pt x="152" y="178"/>
                    </a:moveTo>
                    <a:cubicBezTo>
                      <a:pt x="55" y="335"/>
                      <a:pt x="55" y="335"/>
                      <a:pt x="55" y="335"/>
                    </a:cubicBezTo>
                    <a:cubicBezTo>
                      <a:pt x="57" y="332"/>
                      <a:pt x="59" y="328"/>
                      <a:pt x="61" y="325"/>
                    </a:cubicBezTo>
                    <a:cubicBezTo>
                      <a:pt x="62" y="321"/>
                      <a:pt x="64" y="318"/>
                      <a:pt x="65" y="314"/>
                    </a:cubicBezTo>
                    <a:cubicBezTo>
                      <a:pt x="66" y="310"/>
                      <a:pt x="67" y="307"/>
                      <a:pt x="67" y="303"/>
                    </a:cubicBezTo>
                    <a:cubicBezTo>
                      <a:pt x="68" y="299"/>
                      <a:pt x="68" y="295"/>
                      <a:pt x="68" y="291"/>
                    </a:cubicBezTo>
                    <a:cubicBezTo>
                      <a:pt x="68" y="281"/>
                      <a:pt x="66" y="271"/>
                      <a:pt x="63" y="262"/>
                    </a:cubicBezTo>
                    <a:cubicBezTo>
                      <a:pt x="59" y="253"/>
                      <a:pt x="55" y="244"/>
                      <a:pt x="48" y="237"/>
                    </a:cubicBezTo>
                    <a:cubicBezTo>
                      <a:pt x="42" y="230"/>
                      <a:pt x="35" y="223"/>
                      <a:pt x="27" y="218"/>
                    </a:cubicBezTo>
                    <a:cubicBezTo>
                      <a:pt x="19" y="213"/>
                      <a:pt x="10" y="210"/>
                      <a:pt x="0" y="20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8" y="3"/>
                      <a:pt x="101" y="8"/>
                      <a:pt x="112" y="15"/>
                    </a:cubicBezTo>
                    <a:cubicBezTo>
                      <a:pt x="123" y="22"/>
                      <a:pt x="134" y="30"/>
                      <a:pt x="142" y="41"/>
                    </a:cubicBezTo>
                    <a:cubicBezTo>
                      <a:pt x="151" y="51"/>
                      <a:pt x="157" y="63"/>
                      <a:pt x="162" y="75"/>
                    </a:cubicBezTo>
                    <a:cubicBezTo>
                      <a:pt x="167" y="88"/>
                      <a:pt x="169" y="102"/>
                      <a:pt x="169" y="116"/>
                    </a:cubicBezTo>
                    <a:cubicBezTo>
                      <a:pt x="169" y="122"/>
                      <a:pt x="169" y="127"/>
                      <a:pt x="168" y="133"/>
                    </a:cubicBezTo>
                    <a:cubicBezTo>
                      <a:pt x="167" y="138"/>
                      <a:pt x="166" y="143"/>
                      <a:pt x="165" y="149"/>
                    </a:cubicBezTo>
                    <a:cubicBezTo>
                      <a:pt x="163" y="154"/>
                      <a:pt x="161" y="159"/>
                      <a:pt x="159" y="164"/>
                    </a:cubicBezTo>
                    <a:cubicBezTo>
                      <a:pt x="157" y="168"/>
                      <a:pt x="155" y="173"/>
                      <a:pt x="152" y="17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1"/>
              <p:cNvSpPr>
                <a:spLocks/>
              </p:cNvSpPr>
              <p:nvPr/>
            </p:nvSpPr>
            <p:spPr bwMode="auto">
              <a:xfrm>
                <a:off x="5801179" y="-843474"/>
                <a:ext cx="1004888" cy="1158875"/>
              </a:xfrm>
              <a:custGeom>
                <a:avLst/>
                <a:gdLst>
                  <a:gd name="T0" fmla="*/ 219 w 236"/>
                  <a:gd name="T1" fmla="*/ 96 h 272"/>
                  <a:gd name="T2" fmla="*/ 198 w 236"/>
                  <a:gd name="T3" fmla="*/ 113 h 272"/>
                  <a:gd name="T4" fmla="*/ 172 w 236"/>
                  <a:gd name="T5" fmla="*/ 124 h 272"/>
                  <a:gd name="T6" fmla="*/ 144 w 236"/>
                  <a:gd name="T7" fmla="*/ 128 h 272"/>
                  <a:gd name="T8" fmla="*/ 103 w 236"/>
                  <a:gd name="T9" fmla="*/ 115 h 272"/>
                  <a:gd name="T10" fmla="*/ 69 w 236"/>
                  <a:gd name="T11" fmla="*/ 96 h 272"/>
                  <a:gd name="T12" fmla="*/ 48 w 236"/>
                  <a:gd name="T13" fmla="*/ 61 h 272"/>
                  <a:gd name="T14" fmla="*/ 37 w 236"/>
                  <a:gd name="T15" fmla="*/ 21 h 272"/>
                  <a:gd name="T16" fmla="*/ 38 w 236"/>
                  <a:gd name="T17" fmla="*/ 16 h 272"/>
                  <a:gd name="T18" fmla="*/ 38 w 236"/>
                  <a:gd name="T19" fmla="*/ 10 h 272"/>
                  <a:gd name="T20" fmla="*/ 39 w 236"/>
                  <a:gd name="T21" fmla="*/ 5 h 272"/>
                  <a:gd name="T22" fmla="*/ 40 w 236"/>
                  <a:gd name="T23" fmla="*/ 0 h 272"/>
                  <a:gd name="T24" fmla="*/ 2 w 236"/>
                  <a:gd name="T25" fmla="*/ 181 h 272"/>
                  <a:gd name="T26" fmla="*/ 1 w 236"/>
                  <a:gd name="T27" fmla="*/ 184 h 272"/>
                  <a:gd name="T28" fmla="*/ 0 w 236"/>
                  <a:gd name="T29" fmla="*/ 188 h 272"/>
                  <a:gd name="T30" fmla="*/ 0 w 236"/>
                  <a:gd name="T31" fmla="*/ 192 h 272"/>
                  <a:gd name="T32" fmla="*/ 0 w 236"/>
                  <a:gd name="T33" fmla="*/ 196 h 272"/>
                  <a:gd name="T34" fmla="*/ 6 w 236"/>
                  <a:gd name="T35" fmla="*/ 226 h 272"/>
                  <a:gd name="T36" fmla="*/ 22 w 236"/>
                  <a:gd name="T37" fmla="*/ 250 h 272"/>
                  <a:gd name="T38" fmla="*/ 47 w 236"/>
                  <a:gd name="T39" fmla="*/ 266 h 272"/>
                  <a:gd name="T40" fmla="*/ 76 w 236"/>
                  <a:gd name="T41" fmla="*/ 272 h 272"/>
                  <a:gd name="T42" fmla="*/ 96 w 236"/>
                  <a:gd name="T43" fmla="*/ 269 h 272"/>
                  <a:gd name="T44" fmla="*/ 115 w 236"/>
                  <a:gd name="T45" fmla="*/ 262 h 272"/>
                  <a:gd name="T46" fmla="*/ 130 w 236"/>
                  <a:gd name="T47" fmla="*/ 250 h 272"/>
                  <a:gd name="T48" fmla="*/ 142 w 236"/>
                  <a:gd name="T49" fmla="*/ 234 h 272"/>
                  <a:gd name="T50" fmla="*/ 236 w 236"/>
                  <a:gd name="T51" fmla="*/ 75 h 272"/>
                  <a:gd name="T52" fmla="*/ 219 w 236"/>
                  <a:gd name="T53" fmla="*/ 9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6" h="272">
                    <a:moveTo>
                      <a:pt x="219" y="96"/>
                    </a:moveTo>
                    <a:cubicBezTo>
                      <a:pt x="213" y="103"/>
                      <a:pt x="205" y="108"/>
                      <a:pt x="198" y="113"/>
                    </a:cubicBezTo>
                    <a:cubicBezTo>
                      <a:pt x="190" y="118"/>
                      <a:pt x="181" y="121"/>
                      <a:pt x="172" y="124"/>
                    </a:cubicBezTo>
                    <a:cubicBezTo>
                      <a:pt x="163" y="126"/>
                      <a:pt x="154" y="127"/>
                      <a:pt x="144" y="128"/>
                    </a:cubicBezTo>
                    <a:cubicBezTo>
                      <a:pt x="129" y="128"/>
                      <a:pt x="115" y="121"/>
                      <a:pt x="103" y="115"/>
                    </a:cubicBezTo>
                    <a:cubicBezTo>
                      <a:pt x="90" y="110"/>
                      <a:pt x="78" y="106"/>
                      <a:pt x="69" y="96"/>
                    </a:cubicBezTo>
                    <a:cubicBezTo>
                      <a:pt x="59" y="87"/>
                      <a:pt x="53" y="74"/>
                      <a:pt x="48" y="61"/>
                    </a:cubicBezTo>
                    <a:cubicBezTo>
                      <a:pt x="42" y="48"/>
                      <a:pt x="37" y="36"/>
                      <a:pt x="37" y="21"/>
                    </a:cubicBezTo>
                    <a:cubicBezTo>
                      <a:pt x="37" y="19"/>
                      <a:pt x="37" y="18"/>
                      <a:pt x="38" y="16"/>
                    </a:cubicBezTo>
                    <a:cubicBezTo>
                      <a:pt x="38" y="14"/>
                      <a:pt x="38" y="12"/>
                      <a:pt x="38" y="10"/>
                    </a:cubicBezTo>
                    <a:cubicBezTo>
                      <a:pt x="38" y="8"/>
                      <a:pt x="38" y="7"/>
                      <a:pt x="39" y="5"/>
                    </a:cubicBezTo>
                    <a:cubicBezTo>
                      <a:pt x="39" y="3"/>
                      <a:pt x="39" y="1"/>
                      <a:pt x="40" y="0"/>
                    </a:cubicBezTo>
                    <a:cubicBezTo>
                      <a:pt x="27" y="60"/>
                      <a:pt x="14" y="120"/>
                      <a:pt x="2" y="181"/>
                    </a:cubicBezTo>
                    <a:cubicBezTo>
                      <a:pt x="1" y="182"/>
                      <a:pt x="1" y="183"/>
                      <a:pt x="1" y="184"/>
                    </a:cubicBezTo>
                    <a:cubicBezTo>
                      <a:pt x="1" y="186"/>
                      <a:pt x="1" y="187"/>
                      <a:pt x="0" y="188"/>
                    </a:cubicBezTo>
                    <a:cubicBezTo>
                      <a:pt x="0" y="189"/>
                      <a:pt x="0" y="191"/>
                      <a:pt x="0" y="192"/>
                    </a:cubicBezTo>
                    <a:cubicBezTo>
                      <a:pt x="0" y="193"/>
                      <a:pt x="0" y="195"/>
                      <a:pt x="0" y="196"/>
                    </a:cubicBezTo>
                    <a:cubicBezTo>
                      <a:pt x="0" y="207"/>
                      <a:pt x="2" y="217"/>
                      <a:pt x="6" y="226"/>
                    </a:cubicBezTo>
                    <a:cubicBezTo>
                      <a:pt x="10" y="235"/>
                      <a:pt x="16" y="243"/>
                      <a:pt x="22" y="250"/>
                    </a:cubicBezTo>
                    <a:cubicBezTo>
                      <a:pt x="29" y="257"/>
                      <a:pt x="37" y="262"/>
                      <a:pt x="47" y="266"/>
                    </a:cubicBezTo>
                    <a:cubicBezTo>
                      <a:pt x="56" y="270"/>
                      <a:pt x="66" y="272"/>
                      <a:pt x="76" y="272"/>
                    </a:cubicBezTo>
                    <a:cubicBezTo>
                      <a:pt x="83" y="272"/>
                      <a:pt x="90" y="271"/>
                      <a:pt x="96" y="269"/>
                    </a:cubicBezTo>
                    <a:cubicBezTo>
                      <a:pt x="103" y="268"/>
                      <a:pt x="109" y="265"/>
                      <a:pt x="115" y="262"/>
                    </a:cubicBezTo>
                    <a:cubicBezTo>
                      <a:pt x="120" y="258"/>
                      <a:pt x="125" y="254"/>
                      <a:pt x="130" y="250"/>
                    </a:cubicBezTo>
                    <a:cubicBezTo>
                      <a:pt x="135" y="245"/>
                      <a:pt x="139" y="240"/>
                      <a:pt x="142" y="234"/>
                    </a:cubicBezTo>
                    <a:cubicBezTo>
                      <a:pt x="173" y="181"/>
                      <a:pt x="204" y="128"/>
                      <a:pt x="236" y="75"/>
                    </a:cubicBezTo>
                    <a:cubicBezTo>
                      <a:pt x="231" y="83"/>
                      <a:pt x="226" y="90"/>
                      <a:pt x="219" y="9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52"/>
              <p:cNvSpPr>
                <a:spLocks/>
              </p:cNvSpPr>
              <p:nvPr/>
            </p:nvSpPr>
            <p:spPr bwMode="auto">
              <a:xfrm>
                <a:off x="5455191" y="-1017249"/>
                <a:ext cx="585788" cy="1077913"/>
              </a:xfrm>
              <a:custGeom>
                <a:avLst/>
                <a:gdLst>
                  <a:gd name="T0" fmla="*/ 337 w 369"/>
                  <a:gd name="T1" fmla="*/ 21 h 679"/>
                  <a:gd name="T2" fmla="*/ 313 w 369"/>
                  <a:gd name="T3" fmla="*/ 37 h 679"/>
                  <a:gd name="T4" fmla="*/ 13 w 369"/>
                  <a:gd name="T5" fmla="*/ 232 h 679"/>
                  <a:gd name="T6" fmla="*/ 0 w 369"/>
                  <a:gd name="T7" fmla="*/ 679 h 679"/>
                  <a:gd name="T8" fmla="*/ 214 w 369"/>
                  <a:gd name="T9" fmla="*/ 540 h 679"/>
                  <a:gd name="T10" fmla="*/ 233 w 369"/>
                  <a:gd name="T11" fmla="*/ 530 h 679"/>
                  <a:gd name="T12" fmla="*/ 254 w 369"/>
                  <a:gd name="T13" fmla="*/ 514 h 679"/>
                  <a:gd name="T14" fmla="*/ 369 w 369"/>
                  <a:gd name="T15" fmla="*/ 0 h 679"/>
                  <a:gd name="T16" fmla="*/ 337 w 369"/>
                  <a:gd name="T17" fmla="*/ 21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679">
                    <a:moveTo>
                      <a:pt x="337" y="21"/>
                    </a:moveTo>
                    <a:lnTo>
                      <a:pt x="313" y="37"/>
                    </a:lnTo>
                    <a:lnTo>
                      <a:pt x="13" y="232"/>
                    </a:lnTo>
                    <a:lnTo>
                      <a:pt x="0" y="679"/>
                    </a:lnTo>
                    <a:lnTo>
                      <a:pt x="214" y="540"/>
                    </a:lnTo>
                    <a:lnTo>
                      <a:pt x="233" y="530"/>
                    </a:lnTo>
                    <a:lnTo>
                      <a:pt x="254" y="514"/>
                    </a:lnTo>
                    <a:lnTo>
                      <a:pt x="369" y="0"/>
                    </a:lnTo>
                    <a:lnTo>
                      <a:pt x="337" y="21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3"/>
              <p:cNvSpPr>
                <a:spLocks/>
              </p:cNvSpPr>
              <p:nvPr/>
            </p:nvSpPr>
            <p:spPr bwMode="auto">
              <a:xfrm>
                <a:off x="3847054" y="1544976"/>
                <a:ext cx="765175" cy="317500"/>
              </a:xfrm>
              <a:custGeom>
                <a:avLst/>
                <a:gdLst>
                  <a:gd name="T0" fmla="*/ 287 w 482"/>
                  <a:gd name="T1" fmla="*/ 0 h 200"/>
                  <a:gd name="T2" fmla="*/ 482 w 482"/>
                  <a:gd name="T3" fmla="*/ 53 h 200"/>
                  <a:gd name="T4" fmla="*/ 279 w 482"/>
                  <a:gd name="T5" fmla="*/ 198 h 200"/>
                  <a:gd name="T6" fmla="*/ 0 w 482"/>
                  <a:gd name="T7" fmla="*/ 200 h 200"/>
                  <a:gd name="T8" fmla="*/ 287 w 482"/>
                  <a:gd name="T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2" h="200">
                    <a:moveTo>
                      <a:pt x="287" y="0"/>
                    </a:moveTo>
                    <a:lnTo>
                      <a:pt x="482" y="53"/>
                    </a:lnTo>
                    <a:lnTo>
                      <a:pt x="279" y="198"/>
                    </a:lnTo>
                    <a:lnTo>
                      <a:pt x="0" y="20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4"/>
              <p:cNvSpPr>
                <a:spLocks/>
              </p:cNvSpPr>
              <p:nvPr/>
            </p:nvSpPr>
            <p:spPr bwMode="auto">
              <a:xfrm>
                <a:off x="3932779" y="486114"/>
                <a:ext cx="1104900" cy="1147763"/>
              </a:xfrm>
              <a:custGeom>
                <a:avLst/>
                <a:gdLst>
                  <a:gd name="T0" fmla="*/ 226 w 260"/>
                  <a:gd name="T1" fmla="*/ 83 h 270"/>
                  <a:gd name="T2" fmla="*/ 60 w 260"/>
                  <a:gd name="T3" fmla="*/ 35 h 270"/>
                  <a:gd name="T4" fmla="*/ 2 w 260"/>
                  <a:gd name="T5" fmla="*/ 143 h 270"/>
                  <a:gd name="T6" fmla="*/ 64 w 260"/>
                  <a:gd name="T7" fmla="*/ 240 h 270"/>
                  <a:gd name="T8" fmla="*/ 149 w 260"/>
                  <a:gd name="T9" fmla="*/ 267 h 270"/>
                  <a:gd name="T10" fmla="*/ 160 w 260"/>
                  <a:gd name="T11" fmla="*/ 270 h 270"/>
                  <a:gd name="T12" fmla="*/ 113 w 260"/>
                  <a:gd name="T13" fmla="*/ 144 h 270"/>
                  <a:gd name="T14" fmla="*/ 260 w 260"/>
                  <a:gd name="T15" fmla="*/ 151 h 270"/>
                  <a:gd name="T16" fmla="*/ 226 w 260"/>
                  <a:gd name="T17" fmla="*/ 83 h 270"/>
                  <a:gd name="T18" fmla="*/ 226 w 260"/>
                  <a:gd name="T19" fmla="*/ 8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70">
                    <a:moveTo>
                      <a:pt x="226" y="83"/>
                    </a:moveTo>
                    <a:cubicBezTo>
                      <a:pt x="196" y="23"/>
                      <a:pt x="118" y="0"/>
                      <a:pt x="60" y="35"/>
                    </a:cubicBezTo>
                    <a:cubicBezTo>
                      <a:pt x="22" y="57"/>
                      <a:pt x="0" y="99"/>
                      <a:pt x="2" y="143"/>
                    </a:cubicBezTo>
                    <a:cubicBezTo>
                      <a:pt x="5" y="183"/>
                      <a:pt x="28" y="221"/>
                      <a:pt x="64" y="240"/>
                    </a:cubicBezTo>
                    <a:cubicBezTo>
                      <a:pt x="90" y="254"/>
                      <a:pt x="121" y="259"/>
                      <a:pt x="149" y="267"/>
                    </a:cubicBezTo>
                    <a:cubicBezTo>
                      <a:pt x="153" y="268"/>
                      <a:pt x="157" y="269"/>
                      <a:pt x="160" y="270"/>
                    </a:cubicBezTo>
                    <a:cubicBezTo>
                      <a:pt x="107" y="255"/>
                      <a:pt x="84" y="190"/>
                      <a:pt x="113" y="144"/>
                    </a:cubicBezTo>
                    <a:cubicBezTo>
                      <a:pt x="147" y="89"/>
                      <a:pt x="231" y="93"/>
                      <a:pt x="260" y="151"/>
                    </a:cubicBezTo>
                    <a:cubicBezTo>
                      <a:pt x="249" y="129"/>
                      <a:pt x="237" y="106"/>
                      <a:pt x="226" y="83"/>
                    </a:cubicBezTo>
                    <a:cubicBezTo>
                      <a:pt x="221" y="74"/>
                      <a:pt x="226" y="83"/>
                      <a:pt x="226" y="83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5"/>
              <p:cNvSpPr>
                <a:spLocks/>
              </p:cNvSpPr>
              <p:nvPr/>
            </p:nvSpPr>
            <p:spPr bwMode="auto">
              <a:xfrm>
                <a:off x="4817016" y="-763249"/>
                <a:ext cx="658813" cy="1368425"/>
              </a:xfrm>
              <a:custGeom>
                <a:avLst/>
                <a:gdLst>
                  <a:gd name="T0" fmla="*/ 144 w 155"/>
                  <a:gd name="T1" fmla="*/ 21 h 322"/>
                  <a:gd name="T2" fmla="*/ 12 w 155"/>
                  <a:gd name="T3" fmla="*/ 64 h 322"/>
                  <a:gd name="T4" fmla="*/ 4 w 155"/>
                  <a:gd name="T5" fmla="*/ 174 h 322"/>
                  <a:gd name="T6" fmla="*/ 30 w 155"/>
                  <a:gd name="T7" fmla="*/ 247 h 322"/>
                  <a:gd name="T8" fmla="*/ 52 w 155"/>
                  <a:gd name="T9" fmla="*/ 322 h 322"/>
                  <a:gd name="T10" fmla="*/ 54 w 155"/>
                  <a:gd name="T11" fmla="*/ 217 h 322"/>
                  <a:gd name="T12" fmla="*/ 150 w 155"/>
                  <a:gd name="T13" fmla="*/ 194 h 322"/>
                  <a:gd name="T14" fmla="*/ 153 w 155"/>
                  <a:gd name="T15" fmla="*/ 107 h 322"/>
                  <a:gd name="T16" fmla="*/ 155 w 155"/>
                  <a:gd name="T17" fmla="*/ 50 h 322"/>
                  <a:gd name="T18" fmla="*/ 155 w 155"/>
                  <a:gd name="T19" fmla="*/ 27 h 322"/>
                  <a:gd name="T20" fmla="*/ 144 w 155"/>
                  <a:gd name="T21" fmla="*/ 21 h 322"/>
                  <a:gd name="T22" fmla="*/ 144 w 155"/>
                  <a:gd name="T23" fmla="*/ 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" h="322">
                    <a:moveTo>
                      <a:pt x="144" y="21"/>
                    </a:moveTo>
                    <a:cubicBezTo>
                      <a:pt x="96" y="0"/>
                      <a:pt x="29" y="12"/>
                      <a:pt x="12" y="64"/>
                    </a:cubicBezTo>
                    <a:cubicBezTo>
                      <a:pt x="2" y="97"/>
                      <a:pt x="0" y="140"/>
                      <a:pt x="4" y="174"/>
                    </a:cubicBezTo>
                    <a:cubicBezTo>
                      <a:pt x="7" y="200"/>
                      <a:pt x="22" y="222"/>
                      <a:pt x="30" y="247"/>
                    </a:cubicBezTo>
                    <a:cubicBezTo>
                      <a:pt x="37" y="272"/>
                      <a:pt x="44" y="297"/>
                      <a:pt x="52" y="322"/>
                    </a:cubicBezTo>
                    <a:cubicBezTo>
                      <a:pt x="43" y="291"/>
                      <a:pt x="39" y="247"/>
                      <a:pt x="54" y="217"/>
                    </a:cubicBezTo>
                    <a:cubicBezTo>
                      <a:pt x="70" y="183"/>
                      <a:pt x="120" y="174"/>
                      <a:pt x="150" y="194"/>
                    </a:cubicBezTo>
                    <a:cubicBezTo>
                      <a:pt x="151" y="165"/>
                      <a:pt x="152" y="136"/>
                      <a:pt x="153" y="107"/>
                    </a:cubicBezTo>
                    <a:cubicBezTo>
                      <a:pt x="153" y="88"/>
                      <a:pt x="154" y="69"/>
                      <a:pt x="155" y="50"/>
                    </a:cubicBezTo>
                    <a:cubicBezTo>
                      <a:pt x="155" y="44"/>
                      <a:pt x="155" y="33"/>
                      <a:pt x="155" y="27"/>
                    </a:cubicBezTo>
                    <a:cubicBezTo>
                      <a:pt x="155" y="26"/>
                      <a:pt x="152" y="24"/>
                      <a:pt x="144" y="21"/>
                    </a:cubicBezTo>
                    <a:cubicBezTo>
                      <a:pt x="140" y="19"/>
                      <a:pt x="148" y="23"/>
                      <a:pt x="144" y="21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6"/>
              <p:cNvSpPr>
                <a:spLocks/>
              </p:cNvSpPr>
              <p:nvPr/>
            </p:nvSpPr>
            <p:spPr bwMode="auto">
              <a:xfrm>
                <a:off x="4944016" y="668676"/>
                <a:ext cx="592138" cy="633413"/>
              </a:xfrm>
              <a:custGeom>
                <a:avLst/>
                <a:gdLst>
                  <a:gd name="T0" fmla="*/ 373 w 373"/>
                  <a:gd name="T1" fmla="*/ 0 h 399"/>
                  <a:gd name="T2" fmla="*/ 349 w 373"/>
                  <a:gd name="T3" fmla="*/ 212 h 399"/>
                  <a:gd name="T4" fmla="*/ 83 w 373"/>
                  <a:gd name="T5" fmla="*/ 399 h 399"/>
                  <a:gd name="T6" fmla="*/ 0 w 373"/>
                  <a:gd name="T7" fmla="*/ 263 h 399"/>
                  <a:gd name="T8" fmla="*/ 373 w 373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3" h="399">
                    <a:moveTo>
                      <a:pt x="373" y="0"/>
                    </a:moveTo>
                    <a:lnTo>
                      <a:pt x="349" y="212"/>
                    </a:lnTo>
                    <a:lnTo>
                      <a:pt x="83" y="399"/>
                    </a:lnTo>
                    <a:lnTo>
                      <a:pt x="0" y="263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7"/>
              <p:cNvSpPr>
                <a:spLocks/>
              </p:cNvSpPr>
              <p:nvPr/>
            </p:nvSpPr>
            <p:spPr bwMode="auto">
              <a:xfrm>
                <a:off x="6066379" y="-1515724"/>
                <a:ext cx="736600" cy="1177925"/>
              </a:xfrm>
              <a:custGeom>
                <a:avLst/>
                <a:gdLst>
                  <a:gd name="T0" fmla="*/ 166 w 464"/>
                  <a:gd name="T1" fmla="*/ 196 h 742"/>
                  <a:gd name="T2" fmla="*/ 0 w 464"/>
                  <a:gd name="T3" fmla="*/ 742 h 742"/>
                  <a:gd name="T4" fmla="*/ 22 w 464"/>
                  <a:gd name="T5" fmla="*/ 728 h 742"/>
                  <a:gd name="T6" fmla="*/ 41 w 464"/>
                  <a:gd name="T7" fmla="*/ 715 h 742"/>
                  <a:gd name="T8" fmla="*/ 212 w 464"/>
                  <a:gd name="T9" fmla="*/ 603 h 742"/>
                  <a:gd name="T10" fmla="*/ 464 w 464"/>
                  <a:gd name="T11" fmla="*/ 0 h 742"/>
                  <a:gd name="T12" fmla="*/ 166 w 464"/>
                  <a:gd name="T13" fmla="*/ 196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742">
                    <a:moveTo>
                      <a:pt x="166" y="196"/>
                    </a:moveTo>
                    <a:lnTo>
                      <a:pt x="0" y="742"/>
                    </a:lnTo>
                    <a:lnTo>
                      <a:pt x="22" y="728"/>
                    </a:lnTo>
                    <a:lnTo>
                      <a:pt x="41" y="715"/>
                    </a:lnTo>
                    <a:lnTo>
                      <a:pt x="212" y="603"/>
                    </a:lnTo>
                    <a:lnTo>
                      <a:pt x="464" y="0"/>
                    </a:lnTo>
                    <a:lnTo>
                      <a:pt x="166" y="19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6"/>
              <p:cNvSpPr>
                <a:spLocks/>
              </p:cNvSpPr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74 w 98"/>
                  <a:gd name="T1" fmla="*/ 24 h 28"/>
                  <a:gd name="T2" fmla="*/ 0 w 98"/>
                  <a:gd name="T3" fmla="*/ 0 h 28"/>
                  <a:gd name="T4" fmla="*/ 3 w 98"/>
                  <a:gd name="T5" fmla="*/ 1 h 28"/>
                  <a:gd name="T6" fmla="*/ 6 w 98"/>
                  <a:gd name="T7" fmla="*/ 2 h 28"/>
                  <a:gd name="T8" fmla="*/ 9 w 98"/>
                  <a:gd name="T9" fmla="*/ 3 h 28"/>
                  <a:gd name="T10" fmla="*/ 12 w 98"/>
                  <a:gd name="T11" fmla="*/ 4 h 28"/>
                  <a:gd name="T12" fmla="*/ 18 w 98"/>
                  <a:gd name="T13" fmla="*/ 5 h 28"/>
                  <a:gd name="T14" fmla="*/ 23 w 98"/>
                  <a:gd name="T15" fmla="*/ 5 h 28"/>
                  <a:gd name="T16" fmla="*/ 28 w 98"/>
                  <a:gd name="T17" fmla="*/ 6 h 28"/>
                  <a:gd name="T18" fmla="*/ 34 w 98"/>
                  <a:gd name="T19" fmla="*/ 6 h 28"/>
                  <a:gd name="T20" fmla="*/ 98 w 98"/>
                  <a:gd name="T21" fmla="*/ 28 h 28"/>
                  <a:gd name="T22" fmla="*/ 94 w 98"/>
                  <a:gd name="T23" fmla="*/ 28 h 28"/>
                  <a:gd name="T24" fmla="*/ 90 w 98"/>
                  <a:gd name="T25" fmla="*/ 28 h 28"/>
                  <a:gd name="T26" fmla="*/ 86 w 98"/>
                  <a:gd name="T27" fmla="*/ 27 h 28"/>
                  <a:gd name="T28" fmla="*/ 82 w 98"/>
                  <a:gd name="T29" fmla="*/ 27 h 28"/>
                  <a:gd name="T30" fmla="*/ 80 w 98"/>
                  <a:gd name="T31" fmla="*/ 26 h 28"/>
                  <a:gd name="T32" fmla="*/ 78 w 98"/>
                  <a:gd name="T33" fmla="*/ 26 h 28"/>
                  <a:gd name="T34" fmla="*/ 76 w 98"/>
                  <a:gd name="T35" fmla="*/ 25 h 28"/>
                  <a:gd name="T36" fmla="*/ 74 w 98"/>
                  <a:gd name="T3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74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7"/>
              <p:cNvSpPr>
                <a:spLocks/>
              </p:cNvSpPr>
              <p:nvPr/>
            </p:nvSpPr>
            <p:spPr bwMode="auto">
              <a:xfrm>
                <a:off x="4300084" y="1485900"/>
                <a:ext cx="415925" cy="119063"/>
              </a:xfrm>
              <a:custGeom>
                <a:avLst/>
                <a:gdLst>
                  <a:gd name="T0" fmla="*/ 34 w 98"/>
                  <a:gd name="T1" fmla="*/ 6 h 28"/>
                  <a:gd name="T2" fmla="*/ 98 w 98"/>
                  <a:gd name="T3" fmla="*/ 28 h 28"/>
                  <a:gd name="T4" fmla="*/ 94 w 98"/>
                  <a:gd name="T5" fmla="*/ 28 h 28"/>
                  <a:gd name="T6" fmla="*/ 90 w 98"/>
                  <a:gd name="T7" fmla="*/ 28 h 28"/>
                  <a:gd name="T8" fmla="*/ 86 w 98"/>
                  <a:gd name="T9" fmla="*/ 27 h 28"/>
                  <a:gd name="T10" fmla="*/ 82 w 98"/>
                  <a:gd name="T11" fmla="*/ 27 h 28"/>
                  <a:gd name="T12" fmla="*/ 80 w 98"/>
                  <a:gd name="T13" fmla="*/ 26 h 28"/>
                  <a:gd name="T14" fmla="*/ 78 w 98"/>
                  <a:gd name="T15" fmla="*/ 26 h 28"/>
                  <a:gd name="T16" fmla="*/ 76 w 98"/>
                  <a:gd name="T17" fmla="*/ 25 h 28"/>
                  <a:gd name="T18" fmla="*/ 74 w 98"/>
                  <a:gd name="T19" fmla="*/ 24 h 28"/>
                  <a:gd name="T20" fmla="*/ 0 w 98"/>
                  <a:gd name="T21" fmla="*/ 0 h 28"/>
                  <a:gd name="T22" fmla="*/ 3 w 98"/>
                  <a:gd name="T23" fmla="*/ 1 h 28"/>
                  <a:gd name="T24" fmla="*/ 6 w 98"/>
                  <a:gd name="T25" fmla="*/ 2 h 28"/>
                  <a:gd name="T26" fmla="*/ 9 w 98"/>
                  <a:gd name="T27" fmla="*/ 3 h 28"/>
                  <a:gd name="T28" fmla="*/ 12 w 98"/>
                  <a:gd name="T29" fmla="*/ 4 h 28"/>
                  <a:gd name="T30" fmla="*/ 18 w 98"/>
                  <a:gd name="T31" fmla="*/ 5 h 28"/>
                  <a:gd name="T32" fmla="*/ 23 w 98"/>
                  <a:gd name="T33" fmla="*/ 5 h 28"/>
                  <a:gd name="T34" fmla="*/ 28 w 98"/>
                  <a:gd name="T35" fmla="*/ 6 h 28"/>
                  <a:gd name="T36" fmla="*/ 34 w 98"/>
                  <a:gd name="T3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28">
                    <a:moveTo>
                      <a:pt x="34" y="6"/>
                    </a:moveTo>
                    <a:cubicBezTo>
                      <a:pt x="98" y="28"/>
                      <a:pt x="98" y="28"/>
                      <a:pt x="98" y="28"/>
                    </a:cubicBezTo>
                    <a:cubicBezTo>
                      <a:pt x="96" y="28"/>
                      <a:pt x="95" y="28"/>
                      <a:pt x="94" y="28"/>
                    </a:cubicBezTo>
                    <a:cubicBezTo>
                      <a:pt x="93" y="28"/>
                      <a:pt x="91" y="28"/>
                      <a:pt x="90" y="28"/>
                    </a:cubicBezTo>
                    <a:cubicBezTo>
                      <a:pt x="89" y="28"/>
                      <a:pt x="87" y="28"/>
                      <a:pt x="86" y="27"/>
                    </a:cubicBezTo>
                    <a:cubicBezTo>
                      <a:pt x="85" y="27"/>
                      <a:pt x="84" y="27"/>
                      <a:pt x="82" y="27"/>
                    </a:cubicBezTo>
                    <a:cubicBezTo>
                      <a:pt x="82" y="27"/>
                      <a:pt x="81" y="26"/>
                      <a:pt x="80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7" y="26"/>
                      <a:pt x="77" y="25"/>
                      <a:pt x="76" y="25"/>
                    </a:cubicBezTo>
                    <a:cubicBezTo>
                      <a:pt x="75" y="25"/>
                      <a:pt x="74" y="25"/>
                      <a:pt x="74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19" y="5"/>
                      <a:pt x="21" y="5"/>
                      <a:pt x="23" y="5"/>
                    </a:cubicBezTo>
                    <a:cubicBezTo>
                      <a:pt x="25" y="5"/>
                      <a:pt x="26" y="5"/>
                      <a:pt x="28" y="6"/>
                    </a:cubicBezTo>
                    <a:cubicBezTo>
                      <a:pt x="30" y="6"/>
                      <a:pt x="32" y="6"/>
                      <a:pt x="34" y="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8"/>
              <p:cNvSpPr>
                <a:spLocks/>
              </p:cNvSpPr>
              <p:nvPr/>
            </p:nvSpPr>
            <p:spPr bwMode="auto">
              <a:xfrm>
                <a:off x="4835071" y="838200"/>
                <a:ext cx="204788" cy="554038"/>
              </a:xfrm>
              <a:custGeom>
                <a:avLst/>
                <a:gdLst>
                  <a:gd name="T0" fmla="*/ 47 w 48"/>
                  <a:gd name="T1" fmla="*/ 100 h 130"/>
                  <a:gd name="T2" fmla="*/ 30 w 48"/>
                  <a:gd name="T3" fmla="*/ 53 h 130"/>
                  <a:gd name="T4" fmla="*/ 0 w 48"/>
                  <a:gd name="T5" fmla="*/ 0 h 130"/>
                  <a:gd name="T6" fmla="*/ 9 w 48"/>
                  <a:gd name="T7" fmla="*/ 51 h 130"/>
                  <a:gd name="T8" fmla="*/ 6 w 48"/>
                  <a:gd name="T9" fmla="*/ 78 h 130"/>
                  <a:gd name="T10" fmla="*/ 5 w 48"/>
                  <a:gd name="T11" fmla="*/ 88 h 130"/>
                  <a:gd name="T12" fmla="*/ 43 w 48"/>
                  <a:gd name="T13" fmla="*/ 130 h 130"/>
                  <a:gd name="T14" fmla="*/ 47 w 48"/>
                  <a:gd name="T15" fmla="*/ 100 h 130"/>
                  <a:gd name="T16" fmla="*/ 47 w 48"/>
                  <a:gd name="T17" fmla="*/ 10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30">
                    <a:moveTo>
                      <a:pt x="47" y="100"/>
                    </a:moveTo>
                    <a:cubicBezTo>
                      <a:pt x="46" y="82"/>
                      <a:pt x="38" y="68"/>
                      <a:pt x="30" y="53"/>
                    </a:cubicBezTo>
                    <a:cubicBezTo>
                      <a:pt x="20" y="35"/>
                      <a:pt x="10" y="17"/>
                      <a:pt x="0" y="0"/>
                    </a:cubicBezTo>
                    <a:cubicBezTo>
                      <a:pt x="9" y="15"/>
                      <a:pt x="9" y="33"/>
                      <a:pt x="9" y="51"/>
                    </a:cubicBezTo>
                    <a:cubicBezTo>
                      <a:pt x="9" y="60"/>
                      <a:pt x="8" y="70"/>
                      <a:pt x="6" y="78"/>
                    </a:cubicBezTo>
                    <a:cubicBezTo>
                      <a:pt x="6" y="80"/>
                      <a:pt x="3" y="86"/>
                      <a:pt x="5" y="88"/>
                    </a:cubicBezTo>
                    <a:cubicBezTo>
                      <a:pt x="16" y="102"/>
                      <a:pt x="31" y="116"/>
                      <a:pt x="43" y="130"/>
                    </a:cubicBezTo>
                    <a:cubicBezTo>
                      <a:pt x="47" y="121"/>
                      <a:pt x="48" y="110"/>
                      <a:pt x="47" y="100"/>
                    </a:cubicBezTo>
                    <a:cubicBezTo>
                      <a:pt x="47" y="99"/>
                      <a:pt x="48" y="101"/>
                      <a:pt x="47" y="10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9"/>
              <p:cNvSpPr>
                <a:spLocks/>
              </p:cNvSpPr>
              <p:nvPr/>
            </p:nvSpPr>
            <p:spPr bwMode="auto">
              <a:xfrm>
                <a:off x="6073321" y="2790825"/>
                <a:ext cx="501650" cy="960438"/>
              </a:xfrm>
              <a:custGeom>
                <a:avLst/>
                <a:gdLst>
                  <a:gd name="T0" fmla="*/ 40 w 118"/>
                  <a:gd name="T1" fmla="*/ 0 h 226"/>
                  <a:gd name="T2" fmla="*/ 11 w 118"/>
                  <a:gd name="T3" fmla="*/ 88 h 226"/>
                  <a:gd name="T4" fmla="*/ 31 w 118"/>
                  <a:gd name="T5" fmla="*/ 127 h 226"/>
                  <a:gd name="T6" fmla="*/ 85 w 118"/>
                  <a:gd name="T7" fmla="*/ 226 h 226"/>
                  <a:gd name="T8" fmla="*/ 118 w 118"/>
                  <a:gd name="T9" fmla="*/ 88 h 226"/>
                  <a:gd name="T10" fmla="*/ 40 w 118"/>
                  <a:gd name="T11" fmla="*/ 0 h 226"/>
                  <a:gd name="T12" fmla="*/ 40 w 118"/>
                  <a:gd name="T1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226">
                    <a:moveTo>
                      <a:pt x="40" y="0"/>
                    </a:moveTo>
                    <a:cubicBezTo>
                      <a:pt x="12" y="19"/>
                      <a:pt x="0" y="56"/>
                      <a:pt x="11" y="88"/>
                    </a:cubicBezTo>
                    <a:cubicBezTo>
                      <a:pt x="16" y="101"/>
                      <a:pt x="25" y="114"/>
                      <a:pt x="31" y="127"/>
                    </a:cubicBezTo>
                    <a:cubicBezTo>
                      <a:pt x="49" y="160"/>
                      <a:pt x="67" y="193"/>
                      <a:pt x="85" y="226"/>
                    </a:cubicBezTo>
                    <a:cubicBezTo>
                      <a:pt x="60" y="179"/>
                      <a:pt x="74" y="119"/>
                      <a:pt x="118" y="88"/>
                    </a:cubicBezTo>
                    <a:cubicBezTo>
                      <a:pt x="92" y="59"/>
                      <a:pt x="66" y="30"/>
                      <a:pt x="40" y="0"/>
                    </a:cubicBezTo>
                    <a:cubicBezTo>
                      <a:pt x="38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0"/>
              <p:cNvSpPr>
                <a:spLocks/>
              </p:cNvSpPr>
              <p:nvPr/>
            </p:nvSpPr>
            <p:spPr bwMode="auto">
              <a:xfrm>
                <a:off x="6527346" y="2747962"/>
                <a:ext cx="582613" cy="433388"/>
              </a:xfrm>
              <a:custGeom>
                <a:avLst/>
                <a:gdLst>
                  <a:gd name="T0" fmla="*/ 23 w 137"/>
                  <a:gd name="T1" fmla="*/ 13 h 102"/>
                  <a:gd name="T2" fmla="*/ 137 w 137"/>
                  <a:gd name="T3" fmla="*/ 102 h 102"/>
                  <a:gd name="T4" fmla="*/ 135 w 137"/>
                  <a:gd name="T5" fmla="*/ 100 h 102"/>
                  <a:gd name="T6" fmla="*/ 133 w 137"/>
                  <a:gd name="T7" fmla="*/ 99 h 102"/>
                  <a:gd name="T8" fmla="*/ 131 w 137"/>
                  <a:gd name="T9" fmla="*/ 97 h 102"/>
                  <a:gd name="T10" fmla="*/ 128 w 137"/>
                  <a:gd name="T11" fmla="*/ 96 h 102"/>
                  <a:gd name="T12" fmla="*/ 123 w 137"/>
                  <a:gd name="T13" fmla="*/ 92 h 102"/>
                  <a:gd name="T14" fmla="*/ 117 w 137"/>
                  <a:gd name="T15" fmla="*/ 89 h 102"/>
                  <a:gd name="T16" fmla="*/ 111 w 137"/>
                  <a:gd name="T17" fmla="*/ 87 h 102"/>
                  <a:gd name="T18" fmla="*/ 105 w 137"/>
                  <a:gd name="T19" fmla="*/ 85 h 102"/>
                  <a:gd name="T20" fmla="*/ 0 w 137"/>
                  <a:gd name="T21" fmla="*/ 0 h 102"/>
                  <a:gd name="T22" fmla="*/ 4 w 137"/>
                  <a:gd name="T23" fmla="*/ 2 h 102"/>
                  <a:gd name="T24" fmla="*/ 8 w 137"/>
                  <a:gd name="T25" fmla="*/ 4 h 102"/>
                  <a:gd name="T26" fmla="*/ 12 w 137"/>
                  <a:gd name="T27" fmla="*/ 6 h 102"/>
                  <a:gd name="T28" fmla="*/ 16 w 137"/>
                  <a:gd name="T29" fmla="*/ 8 h 102"/>
                  <a:gd name="T30" fmla="*/ 18 w 137"/>
                  <a:gd name="T31" fmla="*/ 9 h 102"/>
                  <a:gd name="T32" fmla="*/ 20 w 137"/>
                  <a:gd name="T33" fmla="*/ 10 h 102"/>
                  <a:gd name="T34" fmla="*/ 21 w 137"/>
                  <a:gd name="T35" fmla="*/ 12 h 102"/>
                  <a:gd name="T36" fmla="*/ 23 w 137"/>
                  <a:gd name="T37" fmla="*/ 1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" h="102">
                    <a:moveTo>
                      <a:pt x="23" y="13"/>
                    </a:moveTo>
                    <a:cubicBezTo>
                      <a:pt x="61" y="42"/>
                      <a:pt x="99" y="72"/>
                      <a:pt x="137" y="102"/>
                    </a:cubicBezTo>
                    <a:cubicBezTo>
                      <a:pt x="137" y="101"/>
                      <a:pt x="136" y="101"/>
                      <a:pt x="135" y="100"/>
                    </a:cubicBezTo>
                    <a:cubicBezTo>
                      <a:pt x="134" y="100"/>
                      <a:pt x="134" y="99"/>
                      <a:pt x="133" y="99"/>
                    </a:cubicBezTo>
                    <a:cubicBezTo>
                      <a:pt x="132" y="98"/>
                      <a:pt x="131" y="98"/>
                      <a:pt x="131" y="97"/>
                    </a:cubicBezTo>
                    <a:cubicBezTo>
                      <a:pt x="130" y="97"/>
                      <a:pt x="129" y="96"/>
                      <a:pt x="128" y="96"/>
                    </a:cubicBezTo>
                    <a:cubicBezTo>
                      <a:pt x="126" y="94"/>
                      <a:pt x="125" y="93"/>
                      <a:pt x="123" y="92"/>
                    </a:cubicBezTo>
                    <a:cubicBezTo>
                      <a:pt x="121" y="91"/>
                      <a:pt x="119" y="90"/>
                      <a:pt x="117" y="89"/>
                    </a:cubicBezTo>
                    <a:cubicBezTo>
                      <a:pt x="115" y="89"/>
                      <a:pt x="113" y="88"/>
                      <a:pt x="111" y="87"/>
                    </a:cubicBezTo>
                    <a:cubicBezTo>
                      <a:pt x="109" y="86"/>
                      <a:pt x="107" y="85"/>
                      <a:pt x="105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1"/>
                      <a:pt x="4" y="2"/>
                    </a:cubicBezTo>
                    <a:cubicBezTo>
                      <a:pt x="6" y="3"/>
                      <a:pt x="7" y="3"/>
                      <a:pt x="8" y="4"/>
                    </a:cubicBezTo>
                    <a:cubicBezTo>
                      <a:pt x="10" y="4"/>
                      <a:pt x="11" y="5"/>
                      <a:pt x="12" y="6"/>
                    </a:cubicBezTo>
                    <a:cubicBezTo>
                      <a:pt x="14" y="7"/>
                      <a:pt x="15" y="7"/>
                      <a:pt x="16" y="8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9" y="10"/>
                      <a:pt x="19" y="10"/>
                      <a:pt x="20" y="10"/>
                    </a:cubicBezTo>
                    <a:cubicBezTo>
                      <a:pt x="20" y="11"/>
                      <a:pt x="21" y="11"/>
                      <a:pt x="21" y="12"/>
                    </a:cubicBezTo>
                    <a:cubicBezTo>
                      <a:pt x="22" y="12"/>
                      <a:pt x="22" y="12"/>
                      <a:pt x="23" y="1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1"/>
              <p:cNvSpPr>
                <a:spLocks/>
              </p:cNvSpPr>
              <p:nvPr/>
            </p:nvSpPr>
            <p:spPr bwMode="auto">
              <a:xfrm>
                <a:off x="6527346" y="2747962"/>
                <a:ext cx="455613" cy="361950"/>
              </a:xfrm>
              <a:custGeom>
                <a:avLst/>
                <a:gdLst>
                  <a:gd name="T0" fmla="*/ 105 w 107"/>
                  <a:gd name="T1" fmla="*/ 85 h 85"/>
                  <a:gd name="T2" fmla="*/ 0 w 107"/>
                  <a:gd name="T3" fmla="*/ 0 h 85"/>
                  <a:gd name="T4" fmla="*/ 0 w 107"/>
                  <a:gd name="T5" fmla="*/ 0 h 85"/>
                  <a:gd name="T6" fmla="*/ 1 w 107"/>
                  <a:gd name="T7" fmla="*/ 1 h 85"/>
                  <a:gd name="T8" fmla="*/ 1 w 107"/>
                  <a:gd name="T9" fmla="*/ 1 h 85"/>
                  <a:gd name="T10" fmla="*/ 2 w 107"/>
                  <a:gd name="T11" fmla="*/ 1 h 85"/>
                  <a:gd name="T12" fmla="*/ 107 w 107"/>
                  <a:gd name="T13" fmla="*/ 85 h 85"/>
                  <a:gd name="T14" fmla="*/ 107 w 107"/>
                  <a:gd name="T15" fmla="*/ 85 h 85"/>
                  <a:gd name="T16" fmla="*/ 106 w 107"/>
                  <a:gd name="T17" fmla="*/ 85 h 85"/>
                  <a:gd name="T18" fmla="*/ 106 w 107"/>
                  <a:gd name="T19" fmla="*/ 85 h 85"/>
                  <a:gd name="T20" fmla="*/ 105 w 107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5">
                    <a:moveTo>
                      <a:pt x="105" y="8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42"/>
              <p:cNvSpPr>
                <a:spLocks/>
              </p:cNvSpPr>
              <p:nvPr/>
            </p:nvSpPr>
            <p:spPr bwMode="auto">
              <a:xfrm>
                <a:off x="6536871" y="2752725"/>
                <a:ext cx="531813" cy="398463"/>
              </a:xfrm>
              <a:custGeom>
                <a:avLst/>
                <a:gdLst>
                  <a:gd name="T0" fmla="*/ 105 w 125"/>
                  <a:gd name="T1" fmla="*/ 84 h 94"/>
                  <a:gd name="T2" fmla="*/ 0 w 125"/>
                  <a:gd name="T3" fmla="*/ 0 h 94"/>
                  <a:gd name="T4" fmla="*/ 3 w 125"/>
                  <a:gd name="T5" fmla="*/ 1 h 94"/>
                  <a:gd name="T6" fmla="*/ 7 w 125"/>
                  <a:gd name="T7" fmla="*/ 3 h 94"/>
                  <a:gd name="T8" fmla="*/ 10 w 125"/>
                  <a:gd name="T9" fmla="*/ 5 h 94"/>
                  <a:gd name="T10" fmla="*/ 13 w 125"/>
                  <a:gd name="T11" fmla="*/ 7 h 94"/>
                  <a:gd name="T12" fmla="*/ 125 w 125"/>
                  <a:gd name="T13" fmla="*/ 94 h 94"/>
                  <a:gd name="T14" fmla="*/ 120 w 125"/>
                  <a:gd name="T15" fmla="*/ 91 h 94"/>
                  <a:gd name="T16" fmla="*/ 115 w 125"/>
                  <a:gd name="T17" fmla="*/ 89 h 94"/>
                  <a:gd name="T18" fmla="*/ 111 w 125"/>
                  <a:gd name="T19" fmla="*/ 86 h 94"/>
                  <a:gd name="T20" fmla="*/ 105 w 125"/>
                  <a:gd name="T21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94">
                    <a:moveTo>
                      <a:pt x="105" y="8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4" y="2"/>
                      <a:pt x="6" y="2"/>
                      <a:pt x="7" y="3"/>
                    </a:cubicBezTo>
                    <a:cubicBezTo>
                      <a:pt x="8" y="3"/>
                      <a:pt x="9" y="4"/>
                      <a:pt x="10" y="5"/>
                    </a:cubicBezTo>
                    <a:cubicBezTo>
                      <a:pt x="11" y="5"/>
                      <a:pt x="12" y="6"/>
                      <a:pt x="13" y="7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3" y="93"/>
                      <a:pt x="122" y="92"/>
                      <a:pt x="120" y="91"/>
                    </a:cubicBezTo>
                    <a:cubicBezTo>
                      <a:pt x="119" y="90"/>
                      <a:pt x="117" y="89"/>
                      <a:pt x="115" y="89"/>
                    </a:cubicBezTo>
                    <a:cubicBezTo>
                      <a:pt x="114" y="88"/>
                      <a:pt x="112" y="87"/>
                      <a:pt x="111" y="86"/>
                    </a:cubicBezTo>
                    <a:cubicBezTo>
                      <a:pt x="109" y="86"/>
                      <a:pt x="107" y="85"/>
                      <a:pt x="105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43"/>
              <p:cNvSpPr>
                <a:spLocks/>
              </p:cNvSpPr>
              <p:nvPr/>
            </p:nvSpPr>
            <p:spPr bwMode="auto">
              <a:xfrm>
                <a:off x="6592434" y="2781300"/>
                <a:ext cx="517525" cy="400050"/>
              </a:xfrm>
              <a:custGeom>
                <a:avLst/>
                <a:gdLst>
                  <a:gd name="T0" fmla="*/ 112 w 122"/>
                  <a:gd name="T1" fmla="*/ 87 h 94"/>
                  <a:gd name="T2" fmla="*/ 0 w 122"/>
                  <a:gd name="T3" fmla="*/ 0 h 94"/>
                  <a:gd name="T4" fmla="*/ 1 w 122"/>
                  <a:gd name="T5" fmla="*/ 0 h 94"/>
                  <a:gd name="T6" fmla="*/ 1 w 122"/>
                  <a:gd name="T7" fmla="*/ 0 h 94"/>
                  <a:gd name="T8" fmla="*/ 1 w 122"/>
                  <a:gd name="T9" fmla="*/ 0 h 94"/>
                  <a:gd name="T10" fmla="*/ 1 w 122"/>
                  <a:gd name="T11" fmla="*/ 0 h 94"/>
                  <a:gd name="T12" fmla="*/ 3 w 122"/>
                  <a:gd name="T13" fmla="*/ 1 h 94"/>
                  <a:gd name="T14" fmla="*/ 5 w 122"/>
                  <a:gd name="T15" fmla="*/ 2 h 94"/>
                  <a:gd name="T16" fmla="*/ 6 w 122"/>
                  <a:gd name="T17" fmla="*/ 4 h 94"/>
                  <a:gd name="T18" fmla="*/ 8 w 122"/>
                  <a:gd name="T19" fmla="*/ 5 h 94"/>
                  <a:gd name="T20" fmla="*/ 122 w 122"/>
                  <a:gd name="T21" fmla="*/ 94 h 94"/>
                  <a:gd name="T22" fmla="*/ 120 w 122"/>
                  <a:gd name="T23" fmla="*/ 92 h 94"/>
                  <a:gd name="T24" fmla="*/ 118 w 122"/>
                  <a:gd name="T25" fmla="*/ 91 h 94"/>
                  <a:gd name="T26" fmla="*/ 116 w 122"/>
                  <a:gd name="T27" fmla="*/ 89 h 94"/>
                  <a:gd name="T28" fmla="*/ 113 w 122"/>
                  <a:gd name="T29" fmla="*/ 88 h 94"/>
                  <a:gd name="T30" fmla="*/ 113 w 122"/>
                  <a:gd name="T31" fmla="*/ 87 h 94"/>
                  <a:gd name="T32" fmla="*/ 113 w 122"/>
                  <a:gd name="T33" fmla="*/ 87 h 94"/>
                  <a:gd name="T34" fmla="*/ 112 w 122"/>
                  <a:gd name="T35" fmla="*/ 87 h 94"/>
                  <a:gd name="T36" fmla="*/ 112 w 122"/>
                  <a:gd name="T37" fmla="*/ 8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94">
                    <a:moveTo>
                      <a:pt x="112" y="8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122" y="94"/>
                      <a:pt x="122" y="94"/>
                      <a:pt x="122" y="94"/>
                    </a:cubicBezTo>
                    <a:cubicBezTo>
                      <a:pt x="122" y="93"/>
                      <a:pt x="121" y="93"/>
                      <a:pt x="120" y="92"/>
                    </a:cubicBezTo>
                    <a:cubicBezTo>
                      <a:pt x="119" y="92"/>
                      <a:pt x="119" y="91"/>
                      <a:pt x="118" y="91"/>
                    </a:cubicBezTo>
                    <a:cubicBezTo>
                      <a:pt x="117" y="90"/>
                      <a:pt x="116" y="90"/>
                      <a:pt x="116" y="89"/>
                    </a:cubicBezTo>
                    <a:cubicBezTo>
                      <a:pt x="115" y="89"/>
                      <a:pt x="114" y="88"/>
                      <a:pt x="113" y="88"/>
                    </a:cubicBezTo>
                    <a:cubicBezTo>
                      <a:pt x="113" y="88"/>
                      <a:pt x="113" y="87"/>
                      <a:pt x="113" y="87"/>
                    </a:cubicBezTo>
                    <a:cubicBezTo>
                      <a:pt x="113" y="87"/>
                      <a:pt x="113" y="87"/>
                      <a:pt x="113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3590132" y="3417887"/>
                <a:ext cx="868363" cy="1439863"/>
              </a:xfrm>
              <a:custGeom>
                <a:avLst/>
                <a:gdLst>
                  <a:gd name="T0" fmla="*/ 196 w 204"/>
                  <a:gd name="T1" fmla="*/ 135 h 338"/>
                  <a:gd name="T2" fmla="*/ 142 w 204"/>
                  <a:gd name="T3" fmla="*/ 0 h 338"/>
                  <a:gd name="T4" fmla="*/ 34 w 204"/>
                  <a:gd name="T5" fmla="*/ 138 h 338"/>
                  <a:gd name="T6" fmla="*/ 3 w 204"/>
                  <a:gd name="T7" fmla="*/ 207 h 338"/>
                  <a:gd name="T8" fmla="*/ 62 w 204"/>
                  <a:gd name="T9" fmla="*/ 319 h 338"/>
                  <a:gd name="T10" fmla="*/ 94 w 204"/>
                  <a:gd name="T11" fmla="*/ 333 h 338"/>
                  <a:gd name="T12" fmla="*/ 116 w 204"/>
                  <a:gd name="T13" fmla="*/ 336 h 338"/>
                  <a:gd name="T14" fmla="*/ 146 w 204"/>
                  <a:gd name="T15" fmla="*/ 269 h 338"/>
                  <a:gd name="T16" fmla="*/ 204 w 204"/>
                  <a:gd name="T17" fmla="*/ 136 h 338"/>
                  <a:gd name="T18" fmla="*/ 196 w 204"/>
                  <a:gd name="T19" fmla="*/ 135 h 338"/>
                  <a:gd name="T20" fmla="*/ 196 w 204"/>
                  <a:gd name="T21" fmla="*/ 135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38">
                    <a:moveTo>
                      <a:pt x="196" y="135"/>
                    </a:moveTo>
                    <a:cubicBezTo>
                      <a:pt x="133" y="127"/>
                      <a:pt x="105" y="48"/>
                      <a:pt x="142" y="0"/>
                    </a:cubicBezTo>
                    <a:cubicBezTo>
                      <a:pt x="107" y="46"/>
                      <a:pt x="69" y="92"/>
                      <a:pt x="34" y="138"/>
                    </a:cubicBezTo>
                    <a:cubicBezTo>
                      <a:pt x="18" y="159"/>
                      <a:pt x="6" y="180"/>
                      <a:pt x="3" y="207"/>
                    </a:cubicBezTo>
                    <a:cubicBezTo>
                      <a:pt x="0" y="251"/>
                      <a:pt x="24" y="295"/>
                      <a:pt x="62" y="319"/>
                    </a:cubicBezTo>
                    <a:cubicBezTo>
                      <a:pt x="72" y="325"/>
                      <a:pt x="83" y="329"/>
                      <a:pt x="94" y="333"/>
                    </a:cubicBezTo>
                    <a:cubicBezTo>
                      <a:pt x="102" y="334"/>
                      <a:pt x="113" y="338"/>
                      <a:pt x="116" y="336"/>
                    </a:cubicBezTo>
                    <a:cubicBezTo>
                      <a:pt x="125" y="315"/>
                      <a:pt x="136" y="290"/>
                      <a:pt x="146" y="269"/>
                    </a:cubicBezTo>
                    <a:cubicBezTo>
                      <a:pt x="165" y="224"/>
                      <a:pt x="184" y="180"/>
                      <a:pt x="204" y="136"/>
                    </a:cubicBezTo>
                    <a:cubicBezTo>
                      <a:pt x="201" y="136"/>
                      <a:pt x="198" y="135"/>
                      <a:pt x="196" y="135"/>
                    </a:cubicBezTo>
                    <a:cubicBezTo>
                      <a:pt x="196" y="135"/>
                      <a:pt x="198" y="135"/>
                      <a:pt x="196" y="1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3899807" y="3939830"/>
                <a:ext cx="679450" cy="1169988"/>
              </a:xfrm>
              <a:custGeom>
                <a:avLst/>
                <a:gdLst>
                  <a:gd name="T0" fmla="*/ 412 w 428"/>
                  <a:gd name="T1" fmla="*/ 16 h 737"/>
                  <a:gd name="T2" fmla="*/ 398 w 428"/>
                  <a:gd name="T3" fmla="*/ 30 h 737"/>
                  <a:gd name="T4" fmla="*/ 270 w 428"/>
                  <a:gd name="T5" fmla="*/ 153 h 737"/>
                  <a:gd name="T6" fmla="*/ 0 w 428"/>
                  <a:gd name="T7" fmla="*/ 737 h 737"/>
                  <a:gd name="T8" fmla="*/ 179 w 428"/>
                  <a:gd name="T9" fmla="*/ 568 h 737"/>
                  <a:gd name="T10" fmla="*/ 200 w 428"/>
                  <a:gd name="T11" fmla="*/ 547 h 737"/>
                  <a:gd name="T12" fmla="*/ 222 w 428"/>
                  <a:gd name="T13" fmla="*/ 526 h 737"/>
                  <a:gd name="T14" fmla="*/ 428 w 428"/>
                  <a:gd name="T15" fmla="*/ 0 h 737"/>
                  <a:gd name="T16" fmla="*/ 412 w 428"/>
                  <a:gd name="T17" fmla="*/ 1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737">
                    <a:moveTo>
                      <a:pt x="412" y="16"/>
                    </a:moveTo>
                    <a:lnTo>
                      <a:pt x="398" y="30"/>
                    </a:lnTo>
                    <a:lnTo>
                      <a:pt x="270" y="153"/>
                    </a:lnTo>
                    <a:lnTo>
                      <a:pt x="0" y="737"/>
                    </a:lnTo>
                    <a:lnTo>
                      <a:pt x="179" y="568"/>
                    </a:lnTo>
                    <a:lnTo>
                      <a:pt x="200" y="547"/>
                    </a:lnTo>
                    <a:lnTo>
                      <a:pt x="222" y="526"/>
                    </a:lnTo>
                    <a:lnTo>
                      <a:pt x="428" y="0"/>
                    </a:lnTo>
                    <a:lnTo>
                      <a:pt x="412" y="16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3755344" y="3336579"/>
                <a:ext cx="1052513" cy="1200150"/>
              </a:xfrm>
              <a:custGeom>
                <a:avLst/>
                <a:gdLst>
                  <a:gd name="T0" fmla="*/ 247 w 248"/>
                  <a:gd name="T1" fmla="*/ 78 h 282"/>
                  <a:gd name="T2" fmla="*/ 158 w 248"/>
                  <a:gd name="T3" fmla="*/ 7 h 282"/>
                  <a:gd name="T4" fmla="*/ 90 w 248"/>
                  <a:gd name="T5" fmla="*/ 63 h 282"/>
                  <a:gd name="T6" fmla="*/ 0 w 248"/>
                  <a:gd name="T7" fmla="*/ 186 h 282"/>
                  <a:gd name="T8" fmla="*/ 133 w 248"/>
                  <a:gd name="T9" fmla="*/ 164 h 282"/>
                  <a:gd name="T10" fmla="*/ 187 w 248"/>
                  <a:gd name="T11" fmla="*/ 282 h 282"/>
                  <a:gd name="T12" fmla="*/ 187 w 248"/>
                  <a:gd name="T13" fmla="*/ 282 h 282"/>
                  <a:gd name="T14" fmla="*/ 225 w 248"/>
                  <a:gd name="T15" fmla="*/ 163 h 282"/>
                  <a:gd name="T16" fmla="*/ 242 w 248"/>
                  <a:gd name="T17" fmla="*/ 109 h 282"/>
                  <a:gd name="T18" fmla="*/ 247 w 248"/>
                  <a:gd name="T19" fmla="*/ 78 h 282"/>
                  <a:gd name="T20" fmla="*/ 247 w 248"/>
                  <a:gd name="T21" fmla="*/ 7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2">
                    <a:moveTo>
                      <a:pt x="247" y="78"/>
                    </a:moveTo>
                    <a:cubicBezTo>
                      <a:pt x="244" y="34"/>
                      <a:pt x="202" y="0"/>
                      <a:pt x="158" y="7"/>
                    </a:cubicBezTo>
                    <a:cubicBezTo>
                      <a:pt x="125" y="13"/>
                      <a:pt x="109" y="38"/>
                      <a:pt x="90" y="63"/>
                    </a:cubicBezTo>
                    <a:cubicBezTo>
                      <a:pt x="60" y="104"/>
                      <a:pt x="30" y="145"/>
                      <a:pt x="0" y="186"/>
                    </a:cubicBezTo>
                    <a:cubicBezTo>
                      <a:pt x="31" y="144"/>
                      <a:pt x="87" y="136"/>
                      <a:pt x="133" y="164"/>
                    </a:cubicBezTo>
                    <a:cubicBezTo>
                      <a:pt x="175" y="190"/>
                      <a:pt x="202" y="234"/>
                      <a:pt x="187" y="282"/>
                    </a:cubicBezTo>
                    <a:cubicBezTo>
                      <a:pt x="187" y="282"/>
                      <a:pt x="187" y="282"/>
                      <a:pt x="187" y="282"/>
                    </a:cubicBezTo>
                    <a:cubicBezTo>
                      <a:pt x="199" y="243"/>
                      <a:pt x="212" y="203"/>
                      <a:pt x="225" y="163"/>
                    </a:cubicBezTo>
                    <a:cubicBezTo>
                      <a:pt x="231" y="145"/>
                      <a:pt x="236" y="127"/>
                      <a:pt x="242" y="109"/>
                    </a:cubicBezTo>
                    <a:cubicBezTo>
                      <a:pt x="246" y="99"/>
                      <a:pt x="248" y="89"/>
                      <a:pt x="247" y="78"/>
                    </a:cubicBezTo>
                    <a:cubicBezTo>
                      <a:pt x="247" y="77"/>
                      <a:pt x="247" y="79"/>
                      <a:pt x="247" y="7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"/>
              <p:cNvSpPr>
                <a:spLocks/>
              </p:cNvSpPr>
              <p:nvPr/>
            </p:nvSpPr>
            <p:spPr bwMode="auto">
              <a:xfrm>
                <a:off x="4557826" y="3495334"/>
                <a:ext cx="500063" cy="1000125"/>
              </a:xfrm>
              <a:custGeom>
                <a:avLst/>
                <a:gdLst>
                  <a:gd name="T0" fmla="*/ 182 w 315"/>
                  <a:gd name="T1" fmla="*/ 126 h 630"/>
                  <a:gd name="T2" fmla="*/ 168 w 315"/>
                  <a:gd name="T3" fmla="*/ 139 h 630"/>
                  <a:gd name="T4" fmla="*/ 152 w 315"/>
                  <a:gd name="T5" fmla="*/ 156 h 630"/>
                  <a:gd name="T6" fmla="*/ 0 w 315"/>
                  <a:gd name="T7" fmla="*/ 630 h 630"/>
                  <a:gd name="T8" fmla="*/ 24 w 315"/>
                  <a:gd name="T9" fmla="*/ 609 h 630"/>
                  <a:gd name="T10" fmla="*/ 42 w 315"/>
                  <a:gd name="T11" fmla="*/ 590 h 630"/>
                  <a:gd name="T12" fmla="*/ 230 w 315"/>
                  <a:gd name="T13" fmla="*/ 413 h 630"/>
                  <a:gd name="T14" fmla="*/ 315 w 315"/>
                  <a:gd name="T15" fmla="*/ 0 h 630"/>
                  <a:gd name="T16" fmla="*/ 182 w 315"/>
                  <a:gd name="T17" fmla="*/ 12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630">
                    <a:moveTo>
                      <a:pt x="182" y="126"/>
                    </a:moveTo>
                    <a:lnTo>
                      <a:pt x="168" y="139"/>
                    </a:lnTo>
                    <a:lnTo>
                      <a:pt x="152" y="156"/>
                    </a:lnTo>
                    <a:lnTo>
                      <a:pt x="0" y="630"/>
                    </a:lnTo>
                    <a:lnTo>
                      <a:pt x="24" y="609"/>
                    </a:lnTo>
                    <a:lnTo>
                      <a:pt x="42" y="590"/>
                    </a:lnTo>
                    <a:lnTo>
                      <a:pt x="230" y="413"/>
                    </a:lnTo>
                    <a:lnTo>
                      <a:pt x="315" y="0"/>
                    </a:lnTo>
                    <a:lnTo>
                      <a:pt x="182" y="126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4"/>
              <p:cNvSpPr>
                <a:spLocks/>
              </p:cNvSpPr>
              <p:nvPr/>
            </p:nvSpPr>
            <p:spPr bwMode="auto">
              <a:xfrm>
                <a:off x="6106432" y="2767465"/>
                <a:ext cx="1260475" cy="1416050"/>
              </a:xfrm>
              <a:custGeom>
                <a:avLst/>
                <a:gdLst>
                  <a:gd name="T0" fmla="*/ 284 w 297"/>
                  <a:gd name="T1" fmla="*/ 218 h 333"/>
                  <a:gd name="T2" fmla="*/ 260 w 297"/>
                  <a:gd name="T3" fmla="*/ 103 h 333"/>
                  <a:gd name="T4" fmla="*/ 220 w 297"/>
                  <a:gd name="T5" fmla="*/ 69 h 333"/>
                  <a:gd name="T6" fmla="*/ 128 w 297"/>
                  <a:gd name="T7" fmla="*/ 0 h 333"/>
                  <a:gd name="T8" fmla="*/ 123 w 297"/>
                  <a:gd name="T9" fmla="*/ 136 h 333"/>
                  <a:gd name="T10" fmla="*/ 0 w 297"/>
                  <a:gd name="T11" fmla="*/ 105 h 333"/>
                  <a:gd name="T12" fmla="*/ 36 w 297"/>
                  <a:gd name="T13" fmla="*/ 176 h 333"/>
                  <a:gd name="T14" fmla="*/ 76 w 297"/>
                  <a:gd name="T15" fmla="*/ 258 h 333"/>
                  <a:gd name="T16" fmla="*/ 284 w 297"/>
                  <a:gd name="T17" fmla="*/ 218 h 333"/>
                  <a:gd name="T18" fmla="*/ 284 w 297"/>
                  <a:gd name="T19" fmla="*/ 218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7" h="333">
                    <a:moveTo>
                      <a:pt x="284" y="218"/>
                    </a:moveTo>
                    <a:cubicBezTo>
                      <a:pt x="297" y="179"/>
                      <a:pt x="287" y="134"/>
                      <a:pt x="260" y="103"/>
                    </a:cubicBezTo>
                    <a:cubicBezTo>
                      <a:pt x="249" y="89"/>
                      <a:pt x="234" y="80"/>
                      <a:pt x="220" y="69"/>
                    </a:cubicBezTo>
                    <a:cubicBezTo>
                      <a:pt x="189" y="46"/>
                      <a:pt x="158" y="23"/>
                      <a:pt x="128" y="0"/>
                    </a:cubicBezTo>
                    <a:cubicBezTo>
                      <a:pt x="171" y="35"/>
                      <a:pt x="169" y="104"/>
                      <a:pt x="123" y="136"/>
                    </a:cubicBezTo>
                    <a:cubicBezTo>
                      <a:pt x="82" y="165"/>
                      <a:pt x="23" y="150"/>
                      <a:pt x="0" y="105"/>
                    </a:cubicBezTo>
                    <a:cubicBezTo>
                      <a:pt x="12" y="129"/>
                      <a:pt x="24" y="152"/>
                      <a:pt x="36" y="176"/>
                    </a:cubicBezTo>
                    <a:cubicBezTo>
                      <a:pt x="49" y="201"/>
                      <a:pt x="59" y="235"/>
                      <a:pt x="76" y="258"/>
                    </a:cubicBezTo>
                    <a:cubicBezTo>
                      <a:pt x="133" y="333"/>
                      <a:pt x="254" y="307"/>
                      <a:pt x="284" y="218"/>
                    </a:cubicBezTo>
                    <a:cubicBezTo>
                      <a:pt x="285" y="217"/>
                      <a:pt x="284" y="218"/>
                      <a:pt x="284" y="218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Freeform 25"/>
              <p:cNvSpPr>
                <a:spLocks/>
              </p:cNvSpPr>
              <p:nvPr/>
            </p:nvSpPr>
            <p:spPr bwMode="auto">
              <a:xfrm>
                <a:off x="5558745" y="2846840"/>
                <a:ext cx="860425" cy="519113"/>
              </a:xfrm>
              <a:custGeom>
                <a:avLst/>
                <a:gdLst>
                  <a:gd name="T0" fmla="*/ 40 w 542"/>
                  <a:gd name="T1" fmla="*/ 327 h 327"/>
                  <a:gd name="T2" fmla="*/ 0 w 542"/>
                  <a:gd name="T3" fmla="*/ 54 h 327"/>
                  <a:gd name="T4" fmla="*/ 361 w 542"/>
                  <a:gd name="T5" fmla="*/ 0 h 327"/>
                  <a:gd name="T6" fmla="*/ 542 w 542"/>
                  <a:gd name="T7" fmla="*/ 252 h 327"/>
                  <a:gd name="T8" fmla="*/ 40 w 542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327">
                    <a:moveTo>
                      <a:pt x="40" y="327"/>
                    </a:moveTo>
                    <a:lnTo>
                      <a:pt x="0" y="54"/>
                    </a:lnTo>
                    <a:lnTo>
                      <a:pt x="361" y="0"/>
                    </a:lnTo>
                    <a:lnTo>
                      <a:pt x="542" y="252"/>
                    </a:lnTo>
                    <a:lnTo>
                      <a:pt x="40" y="32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4911045" y="2930183"/>
                <a:ext cx="768350" cy="1374775"/>
              </a:xfrm>
              <a:custGeom>
                <a:avLst/>
                <a:gdLst>
                  <a:gd name="T0" fmla="*/ 174 w 181"/>
                  <a:gd name="T1" fmla="*/ 178 h 323"/>
                  <a:gd name="T2" fmla="*/ 152 w 181"/>
                  <a:gd name="T3" fmla="*/ 0 h 323"/>
                  <a:gd name="T4" fmla="*/ 156 w 181"/>
                  <a:gd name="T5" fmla="*/ 71 h 323"/>
                  <a:gd name="T6" fmla="*/ 135 w 181"/>
                  <a:gd name="T7" fmla="*/ 139 h 323"/>
                  <a:gd name="T8" fmla="*/ 33 w 181"/>
                  <a:gd name="T9" fmla="*/ 131 h 323"/>
                  <a:gd name="T10" fmla="*/ 17 w 181"/>
                  <a:gd name="T11" fmla="*/ 208 h 323"/>
                  <a:gd name="T12" fmla="*/ 6 w 181"/>
                  <a:gd name="T13" fmla="*/ 261 h 323"/>
                  <a:gd name="T14" fmla="*/ 1 w 181"/>
                  <a:gd name="T15" fmla="*/ 285 h 323"/>
                  <a:gd name="T16" fmla="*/ 96 w 181"/>
                  <a:gd name="T17" fmla="*/ 318 h 323"/>
                  <a:gd name="T18" fmla="*/ 143 w 181"/>
                  <a:gd name="T19" fmla="*/ 296 h 323"/>
                  <a:gd name="T20" fmla="*/ 181 w 181"/>
                  <a:gd name="T21" fmla="*/ 209 h 323"/>
                  <a:gd name="T22" fmla="*/ 175 w 181"/>
                  <a:gd name="T23" fmla="*/ 189 h 323"/>
                  <a:gd name="T24" fmla="*/ 174 w 181"/>
                  <a:gd name="T25" fmla="*/ 17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323">
                    <a:moveTo>
                      <a:pt x="174" y="178"/>
                    </a:moveTo>
                    <a:cubicBezTo>
                      <a:pt x="173" y="118"/>
                      <a:pt x="161" y="60"/>
                      <a:pt x="152" y="0"/>
                    </a:cubicBezTo>
                    <a:cubicBezTo>
                      <a:pt x="155" y="24"/>
                      <a:pt x="156" y="48"/>
                      <a:pt x="156" y="71"/>
                    </a:cubicBezTo>
                    <a:cubicBezTo>
                      <a:pt x="156" y="95"/>
                      <a:pt x="153" y="121"/>
                      <a:pt x="135" y="139"/>
                    </a:cubicBezTo>
                    <a:cubicBezTo>
                      <a:pt x="111" y="162"/>
                      <a:pt x="50" y="166"/>
                      <a:pt x="33" y="131"/>
                    </a:cubicBezTo>
                    <a:cubicBezTo>
                      <a:pt x="28" y="157"/>
                      <a:pt x="22" y="182"/>
                      <a:pt x="17" y="208"/>
                    </a:cubicBezTo>
                    <a:cubicBezTo>
                      <a:pt x="13" y="225"/>
                      <a:pt x="9" y="243"/>
                      <a:pt x="6" y="261"/>
                    </a:cubicBezTo>
                    <a:cubicBezTo>
                      <a:pt x="4" y="267"/>
                      <a:pt x="0" y="278"/>
                      <a:pt x="1" y="285"/>
                    </a:cubicBezTo>
                    <a:cubicBezTo>
                      <a:pt x="18" y="319"/>
                      <a:pt x="62" y="323"/>
                      <a:pt x="96" y="318"/>
                    </a:cubicBezTo>
                    <a:cubicBezTo>
                      <a:pt x="113" y="315"/>
                      <a:pt x="130" y="308"/>
                      <a:pt x="143" y="296"/>
                    </a:cubicBezTo>
                    <a:cubicBezTo>
                      <a:pt x="168" y="272"/>
                      <a:pt x="181" y="241"/>
                      <a:pt x="181" y="209"/>
                    </a:cubicBezTo>
                    <a:cubicBezTo>
                      <a:pt x="181" y="201"/>
                      <a:pt x="175" y="198"/>
                      <a:pt x="175" y="189"/>
                    </a:cubicBezTo>
                    <a:cubicBezTo>
                      <a:pt x="174" y="180"/>
                      <a:pt x="175" y="188"/>
                      <a:pt x="174" y="178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Freeform 27"/>
              <p:cNvSpPr>
                <a:spLocks/>
              </p:cNvSpPr>
              <p:nvPr/>
            </p:nvSpPr>
            <p:spPr bwMode="auto">
              <a:xfrm>
                <a:off x="6651739" y="2686503"/>
                <a:ext cx="1323975" cy="455613"/>
              </a:xfrm>
              <a:custGeom>
                <a:avLst/>
                <a:gdLst>
                  <a:gd name="T0" fmla="*/ 310 w 834"/>
                  <a:gd name="T1" fmla="*/ 287 h 287"/>
                  <a:gd name="T2" fmla="*/ 0 w 834"/>
                  <a:gd name="T3" fmla="*/ 54 h 287"/>
                  <a:gd name="T4" fmla="*/ 374 w 834"/>
                  <a:gd name="T5" fmla="*/ 0 h 287"/>
                  <a:gd name="T6" fmla="*/ 834 w 834"/>
                  <a:gd name="T7" fmla="*/ 210 h 287"/>
                  <a:gd name="T8" fmla="*/ 310 w 834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4" h="287">
                    <a:moveTo>
                      <a:pt x="310" y="287"/>
                    </a:moveTo>
                    <a:lnTo>
                      <a:pt x="0" y="54"/>
                    </a:lnTo>
                    <a:lnTo>
                      <a:pt x="374" y="0"/>
                    </a:lnTo>
                    <a:lnTo>
                      <a:pt x="834" y="210"/>
                    </a:lnTo>
                    <a:lnTo>
                      <a:pt x="310" y="287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717007" y="2536825"/>
                <a:ext cx="2273300" cy="273050"/>
              </a:xfrm>
              <a:custGeom>
                <a:avLst/>
                <a:gdLst>
                  <a:gd name="T0" fmla="*/ 0 w 1432"/>
                  <a:gd name="T1" fmla="*/ 172 h 172"/>
                  <a:gd name="T2" fmla="*/ 480 w 1432"/>
                  <a:gd name="T3" fmla="*/ 0 h 172"/>
                  <a:gd name="T4" fmla="*/ 1432 w 1432"/>
                  <a:gd name="T5" fmla="*/ 0 h 172"/>
                  <a:gd name="T6" fmla="*/ 1330 w 1432"/>
                  <a:gd name="T7" fmla="*/ 172 h 172"/>
                  <a:gd name="T8" fmla="*/ 0 w 1432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2" h="172">
                    <a:moveTo>
                      <a:pt x="0" y="172"/>
                    </a:moveTo>
                    <a:lnTo>
                      <a:pt x="480" y="0"/>
                    </a:lnTo>
                    <a:lnTo>
                      <a:pt x="1432" y="0"/>
                    </a:lnTo>
                    <a:lnTo>
                      <a:pt x="133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4823620" y="2536825"/>
                <a:ext cx="201613" cy="1549400"/>
              </a:xfrm>
              <a:custGeom>
                <a:avLst/>
                <a:gdLst>
                  <a:gd name="T0" fmla="*/ 46 w 47"/>
                  <a:gd name="T1" fmla="*/ 205 h 364"/>
                  <a:gd name="T2" fmla="*/ 39 w 47"/>
                  <a:gd name="T3" fmla="*/ 0 h 364"/>
                  <a:gd name="T4" fmla="*/ 5 w 47"/>
                  <a:gd name="T5" fmla="*/ 57 h 364"/>
                  <a:gd name="T6" fmla="*/ 1 w 47"/>
                  <a:gd name="T7" fmla="*/ 64 h 364"/>
                  <a:gd name="T8" fmla="*/ 1 w 47"/>
                  <a:gd name="T9" fmla="*/ 104 h 364"/>
                  <a:gd name="T10" fmla="*/ 5 w 47"/>
                  <a:gd name="T11" fmla="*/ 301 h 364"/>
                  <a:gd name="T12" fmla="*/ 14 w 47"/>
                  <a:gd name="T13" fmla="*/ 364 h 364"/>
                  <a:gd name="T14" fmla="*/ 32 w 47"/>
                  <a:gd name="T15" fmla="*/ 287 h 364"/>
                  <a:gd name="T16" fmla="*/ 44 w 47"/>
                  <a:gd name="T17" fmla="*/ 235 h 364"/>
                  <a:gd name="T18" fmla="*/ 47 w 47"/>
                  <a:gd name="T19" fmla="*/ 219 h 364"/>
                  <a:gd name="T20" fmla="*/ 46 w 47"/>
                  <a:gd name="T21" fmla="*/ 20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64">
                    <a:moveTo>
                      <a:pt x="46" y="205"/>
                    </a:moveTo>
                    <a:cubicBezTo>
                      <a:pt x="46" y="205"/>
                      <a:pt x="39" y="68"/>
                      <a:pt x="39" y="0"/>
                    </a:cubicBezTo>
                    <a:cubicBezTo>
                      <a:pt x="28" y="19"/>
                      <a:pt x="5" y="57"/>
                      <a:pt x="5" y="57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1" y="92"/>
                      <a:pt x="1" y="104"/>
                    </a:cubicBezTo>
                    <a:cubicBezTo>
                      <a:pt x="1" y="169"/>
                      <a:pt x="0" y="235"/>
                      <a:pt x="5" y="301"/>
                    </a:cubicBezTo>
                    <a:cubicBezTo>
                      <a:pt x="7" y="322"/>
                      <a:pt x="9" y="343"/>
                      <a:pt x="14" y="364"/>
                    </a:cubicBezTo>
                    <a:cubicBezTo>
                      <a:pt x="20" y="338"/>
                      <a:pt x="26" y="312"/>
                      <a:pt x="32" y="287"/>
                    </a:cubicBezTo>
                    <a:cubicBezTo>
                      <a:pt x="36" y="269"/>
                      <a:pt x="40" y="252"/>
                      <a:pt x="44" y="235"/>
                    </a:cubicBezTo>
                    <a:cubicBezTo>
                      <a:pt x="45" y="230"/>
                      <a:pt x="47" y="219"/>
                      <a:pt x="47" y="219"/>
                    </a:cubicBezTo>
                    <a:lnTo>
                      <a:pt x="46" y="20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717007" y="2809875"/>
                <a:ext cx="2170113" cy="2279650"/>
              </a:xfrm>
              <a:custGeom>
                <a:avLst/>
                <a:gdLst>
                  <a:gd name="T0" fmla="*/ 496 w 511"/>
                  <a:gd name="T1" fmla="*/ 0 h 536"/>
                  <a:gd name="T2" fmla="*/ 498 w 511"/>
                  <a:gd name="T3" fmla="*/ 184 h 536"/>
                  <a:gd name="T4" fmla="*/ 503 w 511"/>
                  <a:gd name="T5" fmla="*/ 267 h 536"/>
                  <a:gd name="T6" fmla="*/ 509 w 511"/>
                  <a:gd name="T7" fmla="*/ 300 h 536"/>
                  <a:gd name="T8" fmla="*/ 502 w 511"/>
                  <a:gd name="T9" fmla="*/ 307 h 536"/>
                  <a:gd name="T10" fmla="*/ 447 w 511"/>
                  <a:gd name="T11" fmla="*/ 360 h 536"/>
                  <a:gd name="T12" fmla="*/ 378 w 511"/>
                  <a:gd name="T13" fmla="*/ 254 h 536"/>
                  <a:gd name="T14" fmla="*/ 248 w 511"/>
                  <a:gd name="T15" fmla="*/ 275 h 536"/>
                  <a:gd name="T16" fmla="*/ 216 w 511"/>
                  <a:gd name="T17" fmla="*/ 398 h 536"/>
                  <a:gd name="T18" fmla="*/ 321 w 511"/>
                  <a:gd name="T19" fmla="*/ 479 h 536"/>
                  <a:gd name="T20" fmla="*/ 261 w 511"/>
                  <a:gd name="T21" fmla="*/ 536 h 536"/>
                  <a:gd name="T22" fmla="*/ 229 w 511"/>
                  <a:gd name="T23" fmla="*/ 520 h 536"/>
                  <a:gd name="T24" fmla="*/ 183 w 511"/>
                  <a:gd name="T25" fmla="*/ 492 h 536"/>
                  <a:gd name="T26" fmla="*/ 105 w 511"/>
                  <a:gd name="T27" fmla="*/ 428 h 536"/>
                  <a:gd name="T28" fmla="*/ 0 w 511"/>
                  <a:gd name="T29" fmla="*/ 72 h 536"/>
                  <a:gd name="T30" fmla="*/ 0 w 511"/>
                  <a:gd name="T31" fmla="*/ 0 h 536"/>
                  <a:gd name="T32" fmla="*/ 346 w 511"/>
                  <a:gd name="T33" fmla="*/ 0 h 536"/>
                  <a:gd name="T34" fmla="*/ 496 w 511"/>
                  <a:gd name="T35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1" h="536">
                    <a:moveTo>
                      <a:pt x="496" y="0"/>
                    </a:moveTo>
                    <a:cubicBezTo>
                      <a:pt x="496" y="61"/>
                      <a:pt x="496" y="122"/>
                      <a:pt x="498" y="184"/>
                    </a:cubicBezTo>
                    <a:cubicBezTo>
                      <a:pt x="499" y="211"/>
                      <a:pt x="500" y="239"/>
                      <a:pt x="503" y="267"/>
                    </a:cubicBezTo>
                    <a:cubicBezTo>
                      <a:pt x="504" y="270"/>
                      <a:pt x="511" y="299"/>
                      <a:pt x="509" y="300"/>
                    </a:cubicBezTo>
                    <a:cubicBezTo>
                      <a:pt x="507" y="303"/>
                      <a:pt x="504" y="305"/>
                      <a:pt x="502" y="307"/>
                    </a:cubicBezTo>
                    <a:cubicBezTo>
                      <a:pt x="483" y="325"/>
                      <a:pt x="465" y="342"/>
                      <a:pt x="447" y="360"/>
                    </a:cubicBezTo>
                    <a:cubicBezTo>
                      <a:pt x="446" y="314"/>
                      <a:pt x="419" y="272"/>
                      <a:pt x="378" y="254"/>
                    </a:cubicBezTo>
                    <a:cubicBezTo>
                      <a:pt x="335" y="234"/>
                      <a:pt x="282" y="243"/>
                      <a:pt x="248" y="275"/>
                    </a:cubicBezTo>
                    <a:cubicBezTo>
                      <a:pt x="215" y="306"/>
                      <a:pt x="202" y="355"/>
                      <a:pt x="216" y="398"/>
                    </a:cubicBezTo>
                    <a:cubicBezTo>
                      <a:pt x="231" y="443"/>
                      <a:pt x="274" y="476"/>
                      <a:pt x="321" y="479"/>
                    </a:cubicBezTo>
                    <a:cubicBezTo>
                      <a:pt x="302" y="498"/>
                      <a:pt x="281" y="517"/>
                      <a:pt x="261" y="536"/>
                    </a:cubicBezTo>
                    <a:cubicBezTo>
                      <a:pt x="261" y="536"/>
                      <a:pt x="233" y="522"/>
                      <a:pt x="229" y="520"/>
                    </a:cubicBezTo>
                    <a:cubicBezTo>
                      <a:pt x="213" y="511"/>
                      <a:pt x="198" y="502"/>
                      <a:pt x="183" y="492"/>
                    </a:cubicBezTo>
                    <a:cubicBezTo>
                      <a:pt x="154" y="474"/>
                      <a:pt x="127" y="454"/>
                      <a:pt x="105" y="428"/>
                    </a:cubicBezTo>
                    <a:cubicBezTo>
                      <a:pt x="18" y="332"/>
                      <a:pt x="0" y="196"/>
                      <a:pt x="0" y="72"/>
                    </a:cubicBezTo>
                    <a:cubicBezTo>
                      <a:pt x="0" y="48"/>
                      <a:pt x="0" y="24"/>
                      <a:pt x="0" y="0"/>
                    </a:cubicBezTo>
                    <a:cubicBezTo>
                      <a:pt x="115" y="0"/>
                      <a:pt x="231" y="0"/>
                      <a:pt x="346" y="0"/>
                    </a:cubicBezTo>
                    <a:cubicBezTo>
                      <a:pt x="396" y="0"/>
                      <a:pt x="446" y="0"/>
                      <a:pt x="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791619" y="2886075"/>
                <a:ext cx="2020888" cy="2127250"/>
              </a:xfrm>
              <a:custGeom>
                <a:avLst/>
                <a:gdLst>
                  <a:gd name="T0" fmla="*/ 242 w 476"/>
                  <a:gd name="T1" fmla="*/ 500 h 500"/>
                  <a:gd name="T2" fmla="*/ 220 w 476"/>
                  <a:gd name="T3" fmla="*/ 489 h 500"/>
                  <a:gd name="T4" fmla="*/ 176 w 476"/>
                  <a:gd name="T5" fmla="*/ 463 h 500"/>
                  <a:gd name="T6" fmla="*/ 101 w 476"/>
                  <a:gd name="T7" fmla="*/ 401 h 500"/>
                  <a:gd name="T8" fmla="*/ 0 w 476"/>
                  <a:gd name="T9" fmla="*/ 56 h 500"/>
                  <a:gd name="T10" fmla="*/ 0 w 476"/>
                  <a:gd name="T11" fmla="*/ 1 h 500"/>
                  <a:gd name="T12" fmla="*/ 157 w 476"/>
                  <a:gd name="T13" fmla="*/ 0 h 500"/>
                  <a:gd name="T14" fmla="*/ 330 w 476"/>
                  <a:gd name="T15" fmla="*/ 0 h 500"/>
                  <a:gd name="T16" fmla="*/ 405 w 476"/>
                  <a:gd name="T17" fmla="*/ 0 h 500"/>
                  <a:gd name="T18" fmla="*/ 464 w 476"/>
                  <a:gd name="T19" fmla="*/ 0 h 500"/>
                  <a:gd name="T20" fmla="*/ 464 w 476"/>
                  <a:gd name="T21" fmla="*/ 25 h 500"/>
                  <a:gd name="T22" fmla="*/ 465 w 476"/>
                  <a:gd name="T23" fmla="*/ 168 h 500"/>
                  <a:gd name="T24" fmla="*/ 471 w 476"/>
                  <a:gd name="T25" fmla="*/ 252 h 500"/>
                  <a:gd name="T26" fmla="*/ 473 w 476"/>
                  <a:gd name="T27" fmla="*/ 263 h 500"/>
                  <a:gd name="T28" fmla="*/ 476 w 476"/>
                  <a:gd name="T29" fmla="*/ 278 h 500"/>
                  <a:gd name="T30" fmla="*/ 474 w 476"/>
                  <a:gd name="T31" fmla="*/ 279 h 500"/>
                  <a:gd name="T32" fmla="*/ 455 w 476"/>
                  <a:gd name="T33" fmla="*/ 297 h 500"/>
                  <a:gd name="T34" fmla="*/ 442 w 476"/>
                  <a:gd name="T35" fmla="*/ 310 h 500"/>
                  <a:gd name="T36" fmla="*/ 369 w 476"/>
                  <a:gd name="T37" fmla="*/ 223 h 500"/>
                  <a:gd name="T38" fmla="*/ 313 w 476"/>
                  <a:gd name="T39" fmla="*/ 211 h 500"/>
                  <a:gd name="T40" fmla="*/ 221 w 476"/>
                  <a:gd name="T41" fmla="*/ 247 h 500"/>
                  <a:gd name="T42" fmla="*/ 185 w 476"/>
                  <a:gd name="T43" fmla="*/ 387 h 500"/>
                  <a:gd name="T44" fmla="*/ 271 w 476"/>
                  <a:gd name="T45" fmla="*/ 473 h 500"/>
                  <a:gd name="T46" fmla="*/ 264 w 476"/>
                  <a:gd name="T47" fmla="*/ 479 h 500"/>
                  <a:gd name="T48" fmla="*/ 242 w 476"/>
                  <a:gd name="T49" fmla="*/ 50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6" h="500">
                    <a:moveTo>
                      <a:pt x="242" y="500"/>
                    </a:moveTo>
                    <a:cubicBezTo>
                      <a:pt x="234" y="496"/>
                      <a:pt x="223" y="490"/>
                      <a:pt x="220" y="489"/>
                    </a:cubicBezTo>
                    <a:cubicBezTo>
                      <a:pt x="205" y="481"/>
                      <a:pt x="190" y="472"/>
                      <a:pt x="176" y="463"/>
                    </a:cubicBezTo>
                    <a:cubicBezTo>
                      <a:pt x="143" y="441"/>
                      <a:pt x="119" y="422"/>
                      <a:pt x="101" y="401"/>
                    </a:cubicBezTo>
                    <a:cubicBezTo>
                      <a:pt x="11" y="302"/>
                      <a:pt x="1" y="156"/>
                      <a:pt x="0" y="5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405" y="0"/>
                      <a:pt x="405" y="0"/>
                      <a:pt x="405" y="0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464" y="25"/>
                      <a:pt x="464" y="25"/>
                      <a:pt x="464" y="25"/>
                    </a:cubicBezTo>
                    <a:cubicBezTo>
                      <a:pt x="464" y="72"/>
                      <a:pt x="464" y="120"/>
                      <a:pt x="465" y="168"/>
                    </a:cubicBezTo>
                    <a:cubicBezTo>
                      <a:pt x="466" y="195"/>
                      <a:pt x="467" y="224"/>
                      <a:pt x="471" y="252"/>
                    </a:cubicBezTo>
                    <a:cubicBezTo>
                      <a:pt x="471" y="254"/>
                      <a:pt x="472" y="258"/>
                      <a:pt x="473" y="263"/>
                    </a:cubicBezTo>
                    <a:cubicBezTo>
                      <a:pt x="474" y="266"/>
                      <a:pt x="475" y="273"/>
                      <a:pt x="476" y="278"/>
                    </a:cubicBez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55" y="297"/>
                      <a:pt x="455" y="297"/>
                      <a:pt x="455" y="297"/>
                    </a:cubicBezTo>
                    <a:cubicBezTo>
                      <a:pt x="442" y="310"/>
                      <a:pt x="442" y="310"/>
                      <a:pt x="442" y="310"/>
                    </a:cubicBezTo>
                    <a:cubicBezTo>
                      <a:pt x="432" y="272"/>
                      <a:pt x="405" y="239"/>
                      <a:pt x="369" y="223"/>
                    </a:cubicBezTo>
                    <a:cubicBezTo>
                      <a:pt x="351" y="215"/>
                      <a:pt x="333" y="211"/>
                      <a:pt x="313" y="211"/>
                    </a:cubicBezTo>
                    <a:cubicBezTo>
                      <a:pt x="278" y="211"/>
                      <a:pt x="246" y="224"/>
                      <a:pt x="221" y="247"/>
                    </a:cubicBezTo>
                    <a:cubicBezTo>
                      <a:pt x="183" y="283"/>
                      <a:pt x="169" y="338"/>
                      <a:pt x="185" y="387"/>
                    </a:cubicBezTo>
                    <a:cubicBezTo>
                      <a:pt x="198" y="428"/>
                      <a:pt x="231" y="460"/>
                      <a:pt x="271" y="473"/>
                    </a:cubicBezTo>
                    <a:cubicBezTo>
                      <a:pt x="269" y="475"/>
                      <a:pt x="266" y="477"/>
                      <a:pt x="264" y="479"/>
                    </a:cubicBezTo>
                    <a:cubicBezTo>
                      <a:pt x="257" y="486"/>
                      <a:pt x="249" y="493"/>
                      <a:pt x="242" y="5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auto">
              <a:xfrm>
                <a:off x="3635489" y="3018290"/>
                <a:ext cx="4381500" cy="3006725"/>
              </a:xfrm>
              <a:custGeom>
                <a:avLst/>
                <a:gdLst>
                  <a:gd name="T0" fmla="*/ 1023 w 1033"/>
                  <a:gd name="T1" fmla="*/ 0 h 708"/>
                  <a:gd name="T2" fmla="*/ 897 w 1033"/>
                  <a:gd name="T3" fmla="*/ 395 h 708"/>
                  <a:gd name="T4" fmla="*/ 719 w 1033"/>
                  <a:gd name="T5" fmla="*/ 505 h 708"/>
                  <a:gd name="T6" fmla="*/ 617 w 1033"/>
                  <a:gd name="T7" fmla="*/ 534 h 708"/>
                  <a:gd name="T8" fmla="*/ 514 w 1033"/>
                  <a:gd name="T9" fmla="*/ 551 h 708"/>
                  <a:gd name="T10" fmla="*/ 514 w 1033"/>
                  <a:gd name="T11" fmla="*/ 707 h 708"/>
                  <a:gd name="T12" fmla="*/ 339 w 1033"/>
                  <a:gd name="T13" fmla="*/ 707 h 708"/>
                  <a:gd name="T14" fmla="*/ 285 w 1033"/>
                  <a:gd name="T15" fmla="*/ 707 h 708"/>
                  <a:gd name="T16" fmla="*/ 285 w 1033"/>
                  <a:gd name="T17" fmla="*/ 621 h 708"/>
                  <a:gd name="T18" fmla="*/ 285 w 1033"/>
                  <a:gd name="T19" fmla="*/ 568 h 708"/>
                  <a:gd name="T20" fmla="*/ 285 w 1033"/>
                  <a:gd name="T21" fmla="*/ 552 h 708"/>
                  <a:gd name="T22" fmla="*/ 280 w 1033"/>
                  <a:gd name="T23" fmla="*/ 546 h 708"/>
                  <a:gd name="T24" fmla="*/ 63 w 1033"/>
                  <a:gd name="T25" fmla="*/ 492 h 708"/>
                  <a:gd name="T26" fmla="*/ 146 w 1033"/>
                  <a:gd name="T27" fmla="*/ 413 h 708"/>
                  <a:gd name="T28" fmla="*/ 32 w 1033"/>
                  <a:gd name="T29" fmla="*/ 375 h 708"/>
                  <a:gd name="T30" fmla="*/ 41 w 1033"/>
                  <a:gd name="T31" fmla="*/ 236 h 708"/>
                  <a:gd name="T32" fmla="*/ 178 w 1033"/>
                  <a:gd name="T33" fmla="*/ 224 h 708"/>
                  <a:gd name="T34" fmla="*/ 217 w 1033"/>
                  <a:gd name="T35" fmla="*/ 346 h 708"/>
                  <a:gd name="T36" fmla="*/ 303 w 1033"/>
                  <a:gd name="T37" fmla="*/ 265 h 708"/>
                  <a:gd name="T38" fmla="*/ 387 w 1033"/>
                  <a:gd name="T39" fmla="*/ 299 h 708"/>
                  <a:gd name="T40" fmla="*/ 464 w 1033"/>
                  <a:gd name="T41" fmla="*/ 248 h 708"/>
                  <a:gd name="T42" fmla="*/ 473 w 1033"/>
                  <a:gd name="T43" fmla="*/ 144 h 708"/>
                  <a:gd name="T44" fmla="*/ 469 w 1033"/>
                  <a:gd name="T45" fmla="*/ 82 h 708"/>
                  <a:gd name="T46" fmla="*/ 473 w 1033"/>
                  <a:gd name="T47" fmla="*/ 81 h 708"/>
                  <a:gd name="T48" fmla="*/ 653 w 1033"/>
                  <a:gd name="T49" fmla="*/ 55 h 708"/>
                  <a:gd name="T50" fmla="*/ 657 w 1033"/>
                  <a:gd name="T51" fmla="*/ 54 h 708"/>
                  <a:gd name="T52" fmla="*/ 656 w 1033"/>
                  <a:gd name="T53" fmla="*/ 188 h 708"/>
                  <a:gd name="T54" fmla="*/ 774 w 1033"/>
                  <a:gd name="T55" fmla="*/ 238 h 708"/>
                  <a:gd name="T56" fmla="*/ 868 w 1033"/>
                  <a:gd name="T57" fmla="*/ 153 h 708"/>
                  <a:gd name="T58" fmla="*/ 827 w 1033"/>
                  <a:gd name="T59" fmla="*/ 29 h 708"/>
                  <a:gd name="T60" fmla="*/ 1023 w 1033"/>
                  <a:gd name="T61" fmla="*/ 0 h 708"/>
                  <a:gd name="T62" fmla="*/ 1023 w 1033"/>
                  <a:gd name="T63" fmla="*/ 0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3" h="708">
                    <a:moveTo>
                      <a:pt x="1023" y="0"/>
                    </a:moveTo>
                    <a:cubicBezTo>
                      <a:pt x="1033" y="143"/>
                      <a:pt x="1002" y="292"/>
                      <a:pt x="897" y="395"/>
                    </a:cubicBezTo>
                    <a:cubicBezTo>
                      <a:pt x="847" y="445"/>
                      <a:pt x="785" y="480"/>
                      <a:pt x="719" y="505"/>
                    </a:cubicBezTo>
                    <a:cubicBezTo>
                      <a:pt x="686" y="517"/>
                      <a:pt x="652" y="527"/>
                      <a:pt x="617" y="534"/>
                    </a:cubicBezTo>
                    <a:cubicBezTo>
                      <a:pt x="608" y="536"/>
                      <a:pt x="514" y="552"/>
                      <a:pt x="514" y="551"/>
                    </a:cubicBezTo>
                    <a:cubicBezTo>
                      <a:pt x="514" y="603"/>
                      <a:pt x="514" y="655"/>
                      <a:pt x="514" y="707"/>
                    </a:cubicBezTo>
                    <a:cubicBezTo>
                      <a:pt x="455" y="707"/>
                      <a:pt x="397" y="707"/>
                      <a:pt x="339" y="707"/>
                    </a:cubicBezTo>
                    <a:cubicBezTo>
                      <a:pt x="335" y="707"/>
                      <a:pt x="285" y="708"/>
                      <a:pt x="285" y="707"/>
                    </a:cubicBezTo>
                    <a:cubicBezTo>
                      <a:pt x="285" y="678"/>
                      <a:pt x="285" y="649"/>
                      <a:pt x="285" y="621"/>
                    </a:cubicBezTo>
                    <a:cubicBezTo>
                      <a:pt x="285" y="603"/>
                      <a:pt x="285" y="586"/>
                      <a:pt x="285" y="568"/>
                    </a:cubicBezTo>
                    <a:cubicBezTo>
                      <a:pt x="285" y="563"/>
                      <a:pt x="285" y="558"/>
                      <a:pt x="285" y="552"/>
                    </a:cubicBezTo>
                    <a:cubicBezTo>
                      <a:pt x="285" y="547"/>
                      <a:pt x="286" y="546"/>
                      <a:pt x="280" y="546"/>
                    </a:cubicBezTo>
                    <a:cubicBezTo>
                      <a:pt x="206" y="539"/>
                      <a:pt x="132" y="522"/>
                      <a:pt x="63" y="492"/>
                    </a:cubicBezTo>
                    <a:cubicBezTo>
                      <a:pt x="91" y="466"/>
                      <a:pt x="119" y="440"/>
                      <a:pt x="146" y="413"/>
                    </a:cubicBezTo>
                    <a:cubicBezTo>
                      <a:pt x="105" y="426"/>
                      <a:pt x="58" y="410"/>
                      <a:pt x="32" y="375"/>
                    </a:cubicBezTo>
                    <a:cubicBezTo>
                      <a:pt x="0" y="333"/>
                      <a:pt x="4" y="273"/>
                      <a:pt x="41" y="236"/>
                    </a:cubicBezTo>
                    <a:cubicBezTo>
                      <a:pt x="77" y="200"/>
                      <a:pt x="136" y="195"/>
                      <a:pt x="178" y="224"/>
                    </a:cubicBezTo>
                    <a:cubicBezTo>
                      <a:pt x="216" y="251"/>
                      <a:pt x="232" y="301"/>
                      <a:pt x="217" y="346"/>
                    </a:cubicBezTo>
                    <a:cubicBezTo>
                      <a:pt x="245" y="319"/>
                      <a:pt x="274" y="292"/>
                      <a:pt x="303" y="265"/>
                    </a:cubicBezTo>
                    <a:cubicBezTo>
                      <a:pt x="318" y="296"/>
                      <a:pt x="355" y="301"/>
                      <a:pt x="387" y="299"/>
                    </a:cubicBezTo>
                    <a:cubicBezTo>
                      <a:pt x="421" y="296"/>
                      <a:pt x="450" y="280"/>
                      <a:pt x="464" y="248"/>
                    </a:cubicBezTo>
                    <a:cubicBezTo>
                      <a:pt x="477" y="216"/>
                      <a:pt x="474" y="179"/>
                      <a:pt x="473" y="144"/>
                    </a:cubicBezTo>
                    <a:cubicBezTo>
                      <a:pt x="473" y="127"/>
                      <a:pt x="471" y="99"/>
                      <a:pt x="469" y="82"/>
                    </a:cubicBezTo>
                    <a:cubicBezTo>
                      <a:pt x="473" y="81"/>
                      <a:pt x="473" y="81"/>
                      <a:pt x="473" y="81"/>
                    </a:cubicBezTo>
                    <a:cubicBezTo>
                      <a:pt x="533" y="72"/>
                      <a:pt x="593" y="64"/>
                      <a:pt x="653" y="55"/>
                    </a:cubicBezTo>
                    <a:cubicBezTo>
                      <a:pt x="654" y="55"/>
                      <a:pt x="655" y="54"/>
                      <a:pt x="657" y="54"/>
                    </a:cubicBezTo>
                    <a:cubicBezTo>
                      <a:pt x="629" y="94"/>
                      <a:pt x="629" y="148"/>
                      <a:pt x="656" y="188"/>
                    </a:cubicBezTo>
                    <a:cubicBezTo>
                      <a:pt x="682" y="226"/>
                      <a:pt x="729" y="246"/>
                      <a:pt x="774" y="238"/>
                    </a:cubicBezTo>
                    <a:cubicBezTo>
                      <a:pt x="819" y="231"/>
                      <a:pt x="856" y="197"/>
                      <a:pt x="868" y="153"/>
                    </a:cubicBezTo>
                    <a:cubicBezTo>
                      <a:pt x="881" y="108"/>
                      <a:pt x="864" y="58"/>
                      <a:pt x="827" y="29"/>
                    </a:cubicBezTo>
                    <a:cubicBezTo>
                      <a:pt x="893" y="20"/>
                      <a:pt x="958" y="10"/>
                      <a:pt x="1023" y="0"/>
                    </a:cubicBezTo>
                    <a:cubicBezTo>
                      <a:pt x="1024" y="4"/>
                      <a:pt x="1023" y="0"/>
                      <a:pt x="10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3713277" y="3094490"/>
                <a:ext cx="4225925" cy="2854325"/>
              </a:xfrm>
              <a:custGeom>
                <a:avLst/>
                <a:gdLst>
                  <a:gd name="T0" fmla="*/ 290 w 996"/>
                  <a:gd name="T1" fmla="*/ 672 h 672"/>
                  <a:gd name="T2" fmla="*/ 283 w 996"/>
                  <a:gd name="T3" fmla="*/ 672 h 672"/>
                  <a:gd name="T4" fmla="*/ 283 w 996"/>
                  <a:gd name="T5" fmla="*/ 602 h 672"/>
                  <a:gd name="T6" fmla="*/ 283 w 996"/>
                  <a:gd name="T7" fmla="*/ 576 h 672"/>
                  <a:gd name="T8" fmla="*/ 283 w 996"/>
                  <a:gd name="T9" fmla="*/ 549 h 672"/>
                  <a:gd name="T10" fmla="*/ 283 w 996"/>
                  <a:gd name="T11" fmla="*/ 541 h 672"/>
                  <a:gd name="T12" fmla="*/ 283 w 996"/>
                  <a:gd name="T13" fmla="*/ 533 h 672"/>
                  <a:gd name="T14" fmla="*/ 263 w 996"/>
                  <a:gd name="T15" fmla="*/ 511 h 672"/>
                  <a:gd name="T16" fmla="*/ 74 w 996"/>
                  <a:gd name="T17" fmla="*/ 468 h 672"/>
                  <a:gd name="T18" fmla="*/ 87 w 996"/>
                  <a:gd name="T19" fmla="*/ 456 h 672"/>
                  <a:gd name="T20" fmla="*/ 139 w 996"/>
                  <a:gd name="T21" fmla="*/ 406 h 672"/>
                  <a:gd name="T22" fmla="*/ 123 w 996"/>
                  <a:gd name="T23" fmla="*/ 378 h 672"/>
                  <a:gd name="T24" fmla="*/ 98 w 996"/>
                  <a:gd name="T25" fmla="*/ 382 h 672"/>
                  <a:gd name="T26" fmla="*/ 26 w 996"/>
                  <a:gd name="T27" fmla="*/ 346 h 672"/>
                  <a:gd name="T28" fmla="*/ 34 w 996"/>
                  <a:gd name="T29" fmla="*/ 229 h 672"/>
                  <a:gd name="T30" fmla="*/ 98 w 996"/>
                  <a:gd name="T31" fmla="*/ 202 h 672"/>
                  <a:gd name="T32" fmla="*/ 149 w 996"/>
                  <a:gd name="T33" fmla="*/ 218 h 672"/>
                  <a:gd name="T34" fmla="*/ 183 w 996"/>
                  <a:gd name="T35" fmla="*/ 322 h 672"/>
                  <a:gd name="T36" fmla="*/ 210 w 996"/>
                  <a:gd name="T37" fmla="*/ 339 h 672"/>
                  <a:gd name="T38" fmla="*/ 264 w 996"/>
                  <a:gd name="T39" fmla="*/ 287 h 672"/>
                  <a:gd name="T40" fmla="*/ 281 w 996"/>
                  <a:gd name="T41" fmla="*/ 270 h 672"/>
                  <a:gd name="T42" fmla="*/ 355 w 996"/>
                  <a:gd name="T43" fmla="*/ 297 h 672"/>
                  <a:gd name="T44" fmla="*/ 369 w 996"/>
                  <a:gd name="T45" fmla="*/ 296 h 672"/>
                  <a:gd name="T46" fmla="*/ 460 w 996"/>
                  <a:gd name="T47" fmla="*/ 235 h 672"/>
                  <a:gd name="T48" fmla="*/ 471 w 996"/>
                  <a:gd name="T49" fmla="*/ 134 h 672"/>
                  <a:gd name="T50" fmla="*/ 471 w 996"/>
                  <a:gd name="T51" fmla="*/ 125 h 672"/>
                  <a:gd name="T52" fmla="*/ 468 w 996"/>
                  <a:gd name="T53" fmla="*/ 77 h 672"/>
                  <a:gd name="T54" fmla="*/ 609 w 996"/>
                  <a:gd name="T55" fmla="*/ 56 h 672"/>
                  <a:gd name="T56" fmla="*/ 623 w 996"/>
                  <a:gd name="T57" fmla="*/ 178 h 672"/>
                  <a:gd name="T58" fmla="*/ 736 w 996"/>
                  <a:gd name="T59" fmla="*/ 237 h 672"/>
                  <a:gd name="T60" fmla="*/ 758 w 996"/>
                  <a:gd name="T61" fmla="*/ 236 h 672"/>
                  <a:gd name="T62" fmla="*/ 865 w 996"/>
                  <a:gd name="T63" fmla="*/ 138 h 672"/>
                  <a:gd name="T64" fmla="*/ 842 w 996"/>
                  <a:gd name="T65" fmla="*/ 22 h 672"/>
                  <a:gd name="T66" fmla="*/ 917 w 996"/>
                  <a:gd name="T67" fmla="*/ 11 h 672"/>
                  <a:gd name="T68" fmla="*/ 989 w 996"/>
                  <a:gd name="T69" fmla="*/ 0 h 672"/>
                  <a:gd name="T70" fmla="*/ 867 w 996"/>
                  <a:gd name="T71" fmla="*/ 365 h 672"/>
                  <a:gd name="T72" fmla="*/ 694 w 996"/>
                  <a:gd name="T73" fmla="*/ 470 h 672"/>
                  <a:gd name="T74" fmla="*/ 595 w 996"/>
                  <a:gd name="T75" fmla="*/ 499 h 672"/>
                  <a:gd name="T76" fmla="*/ 493 w 996"/>
                  <a:gd name="T77" fmla="*/ 516 h 672"/>
                  <a:gd name="T78" fmla="*/ 478 w 996"/>
                  <a:gd name="T79" fmla="*/ 518 h 672"/>
                  <a:gd name="T80" fmla="*/ 478 w 996"/>
                  <a:gd name="T81" fmla="*/ 532 h 672"/>
                  <a:gd name="T82" fmla="*/ 478 w 996"/>
                  <a:gd name="T83" fmla="*/ 672 h 672"/>
                  <a:gd name="T84" fmla="*/ 320 w 996"/>
                  <a:gd name="T85" fmla="*/ 672 h 672"/>
                  <a:gd name="T86" fmla="*/ 316 w 996"/>
                  <a:gd name="T87" fmla="*/ 672 h 672"/>
                  <a:gd name="T88" fmla="*/ 290 w 996"/>
                  <a:gd name="T8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6" h="672">
                    <a:moveTo>
                      <a:pt x="290" y="672"/>
                    </a:moveTo>
                    <a:cubicBezTo>
                      <a:pt x="287" y="672"/>
                      <a:pt x="285" y="672"/>
                      <a:pt x="283" y="672"/>
                    </a:cubicBezTo>
                    <a:cubicBezTo>
                      <a:pt x="283" y="602"/>
                      <a:pt x="283" y="602"/>
                      <a:pt x="283" y="602"/>
                    </a:cubicBezTo>
                    <a:cubicBezTo>
                      <a:pt x="283" y="576"/>
                      <a:pt x="283" y="576"/>
                      <a:pt x="283" y="576"/>
                    </a:cubicBezTo>
                    <a:cubicBezTo>
                      <a:pt x="283" y="549"/>
                      <a:pt x="283" y="549"/>
                      <a:pt x="283" y="549"/>
                    </a:cubicBezTo>
                    <a:cubicBezTo>
                      <a:pt x="283" y="541"/>
                      <a:pt x="283" y="541"/>
                      <a:pt x="283" y="541"/>
                    </a:cubicBezTo>
                    <a:cubicBezTo>
                      <a:pt x="283" y="533"/>
                      <a:pt x="283" y="533"/>
                      <a:pt x="283" y="533"/>
                    </a:cubicBezTo>
                    <a:cubicBezTo>
                      <a:pt x="283" y="526"/>
                      <a:pt x="282" y="512"/>
                      <a:pt x="263" y="511"/>
                    </a:cubicBezTo>
                    <a:cubicBezTo>
                      <a:pt x="196" y="505"/>
                      <a:pt x="133" y="490"/>
                      <a:pt x="74" y="468"/>
                    </a:cubicBezTo>
                    <a:cubicBezTo>
                      <a:pt x="87" y="456"/>
                      <a:pt x="87" y="456"/>
                      <a:pt x="87" y="456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23" y="378"/>
                      <a:pt x="123" y="378"/>
                      <a:pt x="123" y="378"/>
                    </a:cubicBezTo>
                    <a:cubicBezTo>
                      <a:pt x="115" y="381"/>
                      <a:pt x="107" y="382"/>
                      <a:pt x="98" y="382"/>
                    </a:cubicBezTo>
                    <a:cubicBezTo>
                      <a:pt x="70" y="382"/>
                      <a:pt x="43" y="369"/>
                      <a:pt x="26" y="346"/>
                    </a:cubicBezTo>
                    <a:cubicBezTo>
                      <a:pt x="0" y="311"/>
                      <a:pt x="3" y="260"/>
                      <a:pt x="34" y="229"/>
                    </a:cubicBezTo>
                    <a:cubicBezTo>
                      <a:pt x="51" y="212"/>
                      <a:pt x="74" y="202"/>
                      <a:pt x="98" y="202"/>
                    </a:cubicBezTo>
                    <a:cubicBezTo>
                      <a:pt x="117" y="202"/>
                      <a:pt x="134" y="208"/>
                      <a:pt x="149" y="218"/>
                    </a:cubicBezTo>
                    <a:cubicBezTo>
                      <a:pt x="182" y="241"/>
                      <a:pt x="195" y="284"/>
                      <a:pt x="183" y="322"/>
                    </a:cubicBezTo>
                    <a:cubicBezTo>
                      <a:pt x="210" y="339"/>
                      <a:pt x="210" y="339"/>
                      <a:pt x="210" y="339"/>
                    </a:cubicBezTo>
                    <a:cubicBezTo>
                      <a:pt x="228" y="321"/>
                      <a:pt x="246" y="304"/>
                      <a:pt x="264" y="287"/>
                    </a:cubicBezTo>
                    <a:cubicBezTo>
                      <a:pt x="281" y="270"/>
                      <a:pt x="281" y="270"/>
                      <a:pt x="281" y="270"/>
                    </a:cubicBezTo>
                    <a:cubicBezTo>
                      <a:pt x="298" y="288"/>
                      <a:pt x="323" y="297"/>
                      <a:pt x="355" y="297"/>
                    </a:cubicBezTo>
                    <a:cubicBezTo>
                      <a:pt x="360" y="297"/>
                      <a:pt x="365" y="297"/>
                      <a:pt x="369" y="296"/>
                    </a:cubicBezTo>
                    <a:cubicBezTo>
                      <a:pt x="412" y="293"/>
                      <a:pt x="445" y="271"/>
                      <a:pt x="460" y="235"/>
                    </a:cubicBezTo>
                    <a:cubicBezTo>
                      <a:pt x="474" y="203"/>
                      <a:pt x="472" y="166"/>
                      <a:pt x="471" y="134"/>
                    </a:cubicBezTo>
                    <a:cubicBezTo>
                      <a:pt x="471" y="125"/>
                      <a:pt x="471" y="125"/>
                      <a:pt x="471" y="125"/>
                    </a:cubicBezTo>
                    <a:cubicBezTo>
                      <a:pt x="470" y="112"/>
                      <a:pt x="469" y="93"/>
                      <a:pt x="468" y="77"/>
                    </a:cubicBezTo>
                    <a:cubicBezTo>
                      <a:pt x="609" y="56"/>
                      <a:pt x="609" y="56"/>
                      <a:pt x="609" y="56"/>
                    </a:cubicBezTo>
                    <a:cubicBezTo>
                      <a:pt x="594" y="96"/>
                      <a:pt x="599" y="142"/>
                      <a:pt x="623" y="178"/>
                    </a:cubicBezTo>
                    <a:cubicBezTo>
                      <a:pt x="649" y="215"/>
                      <a:pt x="691" y="237"/>
                      <a:pt x="736" y="237"/>
                    </a:cubicBezTo>
                    <a:cubicBezTo>
                      <a:pt x="743" y="237"/>
                      <a:pt x="751" y="237"/>
                      <a:pt x="758" y="236"/>
                    </a:cubicBezTo>
                    <a:cubicBezTo>
                      <a:pt x="809" y="227"/>
                      <a:pt x="851" y="189"/>
                      <a:pt x="865" y="138"/>
                    </a:cubicBezTo>
                    <a:cubicBezTo>
                      <a:pt x="876" y="98"/>
                      <a:pt x="867" y="55"/>
                      <a:pt x="842" y="22"/>
                    </a:cubicBezTo>
                    <a:cubicBezTo>
                      <a:pt x="917" y="11"/>
                      <a:pt x="917" y="11"/>
                      <a:pt x="917" y="11"/>
                    </a:cubicBezTo>
                    <a:cubicBezTo>
                      <a:pt x="989" y="0"/>
                      <a:pt x="989" y="0"/>
                      <a:pt x="989" y="0"/>
                    </a:cubicBezTo>
                    <a:cubicBezTo>
                      <a:pt x="996" y="151"/>
                      <a:pt x="953" y="280"/>
                      <a:pt x="867" y="365"/>
                    </a:cubicBezTo>
                    <a:cubicBezTo>
                      <a:pt x="822" y="409"/>
                      <a:pt x="764" y="444"/>
                      <a:pt x="694" y="470"/>
                    </a:cubicBezTo>
                    <a:cubicBezTo>
                      <a:pt x="664" y="482"/>
                      <a:pt x="630" y="491"/>
                      <a:pt x="595" y="499"/>
                    </a:cubicBezTo>
                    <a:cubicBezTo>
                      <a:pt x="587" y="501"/>
                      <a:pt x="497" y="515"/>
                      <a:pt x="493" y="516"/>
                    </a:cubicBezTo>
                    <a:cubicBezTo>
                      <a:pt x="478" y="518"/>
                      <a:pt x="478" y="518"/>
                      <a:pt x="478" y="518"/>
                    </a:cubicBezTo>
                    <a:cubicBezTo>
                      <a:pt x="478" y="532"/>
                      <a:pt x="478" y="532"/>
                      <a:pt x="478" y="532"/>
                    </a:cubicBezTo>
                    <a:cubicBezTo>
                      <a:pt x="478" y="672"/>
                      <a:pt x="478" y="672"/>
                      <a:pt x="478" y="672"/>
                    </a:cubicBezTo>
                    <a:cubicBezTo>
                      <a:pt x="320" y="672"/>
                      <a:pt x="320" y="672"/>
                      <a:pt x="320" y="672"/>
                    </a:cubicBezTo>
                    <a:cubicBezTo>
                      <a:pt x="316" y="672"/>
                      <a:pt x="316" y="672"/>
                      <a:pt x="316" y="672"/>
                    </a:cubicBezTo>
                    <a:cubicBezTo>
                      <a:pt x="310" y="672"/>
                      <a:pt x="300" y="672"/>
                      <a:pt x="290" y="67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3915229" y="609602"/>
                <a:ext cx="4070350" cy="3409950"/>
              </a:xfrm>
              <a:custGeom>
                <a:avLst/>
                <a:gdLst>
                  <a:gd name="T0" fmla="*/ 126 w 960"/>
                  <a:gd name="T1" fmla="*/ 0 h 803"/>
                  <a:gd name="T2" fmla="*/ 226 w 960"/>
                  <a:gd name="T3" fmla="*/ 142 h 803"/>
                  <a:gd name="T4" fmla="*/ 370 w 960"/>
                  <a:gd name="T5" fmla="*/ 40 h 803"/>
                  <a:gd name="T6" fmla="*/ 395 w 960"/>
                  <a:gd name="T7" fmla="*/ 23 h 803"/>
                  <a:gd name="T8" fmla="*/ 411 w 960"/>
                  <a:gd name="T9" fmla="*/ 30 h 803"/>
                  <a:gd name="T10" fmla="*/ 461 w 960"/>
                  <a:gd name="T11" fmla="*/ 56 h 803"/>
                  <a:gd name="T12" fmla="*/ 652 w 960"/>
                  <a:gd name="T13" fmla="*/ 154 h 803"/>
                  <a:gd name="T14" fmla="*/ 823 w 960"/>
                  <a:gd name="T15" fmla="*/ 263 h 803"/>
                  <a:gd name="T16" fmla="*/ 934 w 960"/>
                  <a:gd name="T17" fmla="*/ 438 h 803"/>
                  <a:gd name="T18" fmla="*/ 956 w 960"/>
                  <a:gd name="T19" fmla="*/ 545 h 803"/>
                  <a:gd name="T20" fmla="*/ 954 w 960"/>
                  <a:gd name="T21" fmla="*/ 555 h 803"/>
                  <a:gd name="T22" fmla="*/ 941 w 960"/>
                  <a:gd name="T23" fmla="*/ 557 h 803"/>
                  <a:gd name="T24" fmla="*/ 840 w 960"/>
                  <a:gd name="T25" fmla="*/ 571 h 803"/>
                  <a:gd name="T26" fmla="*/ 722 w 960"/>
                  <a:gd name="T27" fmla="*/ 589 h 803"/>
                  <a:gd name="T28" fmla="*/ 795 w 960"/>
                  <a:gd name="T29" fmla="*/ 694 h 803"/>
                  <a:gd name="T30" fmla="*/ 706 w 960"/>
                  <a:gd name="T31" fmla="*/ 795 h 803"/>
                  <a:gd name="T32" fmla="*/ 589 w 960"/>
                  <a:gd name="T33" fmla="*/ 727 h 803"/>
                  <a:gd name="T34" fmla="*/ 628 w 960"/>
                  <a:gd name="T35" fmla="*/ 602 h 803"/>
                  <a:gd name="T36" fmla="*/ 403 w 960"/>
                  <a:gd name="T37" fmla="*/ 636 h 803"/>
                  <a:gd name="T38" fmla="*/ 359 w 960"/>
                  <a:gd name="T39" fmla="*/ 517 h 803"/>
                  <a:gd name="T40" fmla="*/ 249 w 960"/>
                  <a:gd name="T41" fmla="*/ 438 h 803"/>
                  <a:gd name="T42" fmla="*/ 0 w 960"/>
                  <a:gd name="T43" fmla="*/ 303 h 803"/>
                  <a:gd name="T44" fmla="*/ 127 w 960"/>
                  <a:gd name="T45" fmla="*/ 213 h 803"/>
                  <a:gd name="T46" fmla="*/ 20 w 960"/>
                  <a:gd name="T47" fmla="*/ 111 h 803"/>
                  <a:gd name="T48" fmla="*/ 126 w 960"/>
                  <a:gd name="T49" fmla="*/ 0 h 803"/>
                  <a:gd name="T50" fmla="*/ 126 w 960"/>
                  <a:gd name="T51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0" h="803">
                    <a:moveTo>
                      <a:pt x="126" y="0"/>
                    </a:moveTo>
                    <a:cubicBezTo>
                      <a:pt x="199" y="0"/>
                      <a:pt x="251" y="74"/>
                      <a:pt x="226" y="142"/>
                    </a:cubicBezTo>
                    <a:cubicBezTo>
                      <a:pt x="274" y="108"/>
                      <a:pt x="322" y="74"/>
                      <a:pt x="370" y="40"/>
                    </a:cubicBezTo>
                    <a:cubicBezTo>
                      <a:pt x="378" y="35"/>
                      <a:pt x="386" y="29"/>
                      <a:pt x="395" y="23"/>
                    </a:cubicBezTo>
                    <a:cubicBezTo>
                      <a:pt x="399" y="20"/>
                      <a:pt x="407" y="28"/>
                      <a:pt x="411" y="30"/>
                    </a:cubicBezTo>
                    <a:cubicBezTo>
                      <a:pt x="428" y="39"/>
                      <a:pt x="444" y="47"/>
                      <a:pt x="461" y="56"/>
                    </a:cubicBezTo>
                    <a:cubicBezTo>
                      <a:pt x="524" y="89"/>
                      <a:pt x="589" y="120"/>
                      <a:pt x="652" y="154"/>
                    </a:cubicBezTo>
                    <a:cubicBezTo>
                      <a:pt x="710" y="186"/>
                      <a:pt x="773" y="218"/>
                      <a:pt x="823" y="263"/>
                    </a:cubicBezTo>
                    <a:cubicBezTo>
                      <a:pt x="874" y="309"/>
                      <a:pt x="913" y="372"/>
                      <a:pt x="934" y="438"/>
                    </a:cubicBezTo>
                    <a:cubicBezTo>
                      <a:pt x="946" y="472"/>
                      <a:pt x="953" y="509"/>
                      <a:pt x="956" y="545"/>
                    </a:cubicBezTo>
                    <a:cubicBezTo>
                      <a:pt x="957" y="551"/>
                      <a:pt x="960" y="554"/>
                      <a:pt x="954" y="555"/>
                    </a:cubicBezTo>
                    <a:cubicBezTo>
                      <a:pt x="950" y="555"/>
                      <a:pt x="946" y="556"/>
                      <a:pt x="941" y="557"/>
                    </a:cubicBezTo>
                    <a:cubicBezTo>
                      <a:pt x="908" y="561"/>
                      <a:pt x="874" y="566"/>
                      <a:pt x="840" y="571"/>
                    </a:cubicBezTo>
                    <a:cubicBezTo>
                      <a:pt x="801" y="577"/>
                      <a:pt x="761" y="583"/>
                      <a:pt x="722" y="589"/>
                    </a:cubicBezTo>
                    <a:cubicBezTo>
                      <a:pt x="767" y="603"/>
                      <a:pt x="797" y="647"/>
                      <a:pt x="795" y="694"/>
                    </a:cubicBezTo>
                    <a:cubicBezTo>
                      <a:pt x="793" y="744"/>
                      <a:pt x="756" y="787"/>
                      <a:pt x="706" y="795"/>
                    </a:cubicBezTo>
                    <a:cubicBezTo>
                      <a:pt x="657" y="803"/>
                      <a:pt x="607" y="774"/>
                      <a:pt x="589" y="727"/>
                    </a:cubicBezTo>
                    <a:cubicBezTo>
                      <a:pt x="572" y="682"/>
                      <a:pt x="589" y="630"/>
                      <a:pt x="628" y="602"/>
                    </a:cubicBezTo>
                    <a:cubicBezTo>
                      <a:pt x="553" y="614"/>
                      <a:pt x="478" y="625"/>
                      <a:pt x="403" y="636"/>
                    </a:cubicBezTo>
                    <a:cubicBezTo>
                      <a:pt x="398" y="592"/>
                      <a:pt x="390" y="550"/>
                      <a:pt x="359" y="517"/>
                    </a:cubicBezTo>
                    <a:cubicBezTo>
                      <a:pt x="328" y="484"/>
                      <a:pt x="288" y="460"/>
                      <a:pt x="249" y="438"/>
                    </a:cubicBezTo>
                    <a:cubicBezTo>
                      <a:pt x="166" y="392"/>
                      <a:pt x="81" y="350"/>
                      <a:pt x="0" y="303"/>
                    </a:cubicBezTo>
                    <a:cubicBezTo>
                      <a:pt x="42" y="273"/>
                      <a:pt x="84" y="243"/>
                      <a:pt x="127" y="213"/>
                    </a:cubicBezTo>
                    <a:cubicBezTo>
                      <a:pt x="70" y="213"/>
                      <a:pt x="22" y="167"/>
                      <a:pt x="20" y="111"/>
                    </a:cubicBezTo>
                    <a:cubicBezTo>
                      <a:pt x="18" y="51"/>
                      <a:pt x="67" y="0"/>
                      <a:pt x="126" y="0"/>
                    </a:cubicBezTo>
                    <a:cubicBezTo>
                      <a:pt x="141" y="0"/>
                      <a:pt x="112" y="0"/>
                      <a:pt x="1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4023179" y="694533"/>
                <a:ext cx="3854450" cy="3240088"/>
              </a:xfrm>
              <a:custGeom>
                <a:avLst/>
                <a:gdLst>
                  <a:gd name="T0" fmla="*/ 660 w 909"/>
                  <a:gd name="T1" fmla="*/ 763 h 763"/>
                  <a:gd name="T2" fmla="*/ 575 w 909"/>
                  <a:gd name="T3" fmla="*/ 705 h 763"/>
                  <a:gd name="T4" fmla="*/ 601 w 909"/>
                  <a:gd name="T5" fmla="*/ 604 h 763"/>
                  <a:gd name="T6" fmla="*/ 605 w 909"/>
                  <a:gd name="T7" fmla="*/ 591 h 763"/>
                  <a:gd name="T8" fmla="*/ 599 w 909"/>
                  <a:gd name="T9" fmla="*/ 577 h 763"/>
                  <a:gd name="T10" fmla="*/ 587 w 909"/>
                  <a:gd name="T11" fmla="*/ 571 h 763"/>
                  <a:gd name="T12" fmla="*/ 412 w 909"/>
                  <a:gd name="T13" fmla="*/ 596 h 763"/>
                  <a:gd name="T14" fmla="*/ 387 w 909"/>
                  <a:gd name="T15" fmla="*/ 600 h 763"/>
                  <a:gd name="T16" fmla="*/ 341 w 909"/>
                  <a:gd name="T17" fmla="*/ 489 h 763"/>
                  <a:gd name="T18" fmla="*/ 227 w 909"/>
                  <a:gd name="T19" fmla="*/ 407 h 763"/>
                  <a:gd name="T20" fmla="*/ 130 w 909"/>
                  <a:gd name="T21" fmla="*/ 355 h 763"/>
                  <a:gd name="T22" fmla="*/ 0 w 909"/>
                  <a:gd name="T23" fmla="*/ 285 h 763"/>
                  <a:gd name="T24" fmla="*/ 59 w 909"/>
                  <a:gd name="T25" fmla="*/ 243 h 763"/>
                  <a:gd name="T26" fmla="*/ 106 w 909"/>
                  <a:gd name="T27" fmla="*/ 209 h 763"/>
                  <a:gd name="T28" fmla="*/ 149 w 909"/>
                  <a:gd name="T29" fmla="*/ 179 h 763"/>
                  <a:gd name="T30" fmla="*/ 97 w 909"/>
                  <a:gd name="T31" fmla="*/ 179 h 763"/>
                  <a:gd name="T32" fmla="*/ 7 w 909"/>
                  <a:gd name="T33" fmla="*/ 93 h 763"/>
                  <a:gd name="T34" fmla="*/ 31 w 909"/>
                  <a:gd name="T35" fmla="*/ 28 h 763"/>
                  <a:gd name="T36" fmla="*/ 95 w 909"/>
                  <a:gd name="T37" fmla="*/ 0 h 763"/>
                  <a:gd name="T38" fmla="*/ 96 w 909"/>
                  <a:gd name="T39" fmla="*/ 0 h 763"/>
                  <a:gd name="T40" fmla="*/ 97 w 909"/>
                  <a:gd name="T41" fmla="*/ 0 h 763"/>
                  <a:gd name="T42" fmla="*/ 170 w 909"/>
                  <a:gd name="T43" fmla="*/ 39 h 763"/>
                  <a:gd name="T44" fmla="*/ 181 w 909"/>
                  <a:gd name="T45" fmla="*/ 120 h 763"/>
                  <a:gd name="T46" fmla="*/ 163 w 909"/>
                  <a:gd name="T47" fmla="*/ 169 h 763"/>
                  <a:gd name="T48" fmla="*/ 206 w 909"/>
                  <a:gd name="T49" fmla="*/ 139 h 763"/>
                  <a:gd name="T50" fmla="*/ 278 w 909"/>
                  <a:gd name="T51" fmla="*/ 88 h 763"/>
                  <a:gd name="T52" fmla="*/ 350 w 909"/>
                  <a:gd name="T53" fmla="*/ 37 h 763"/>
                  <a:gd name="T54" fmla="*/ 368 w 909"/>
                  <a:gd name="T55" fmla="*/ 24 h 763"/>
                  <a:gd name="T56" fmla="*/ 368 w 909"/>
                  <a:gd name="T57" fmla="*/ 24 h 763"/>
                  <a:gd name="T58" fmla="*/ 374 w 909"/>
                  <a:gd name="T59" fmla="*/ 27 h 763"/>
                  <a:gd name="T60" fmla="*/ 423 w 909"/>
                  <a:gd name="T61" fmla="*/ 54 h 763"/>
                  <a:gd name="T62" fmla="*/ 497 w 909"/>
                  <a:gd name="T63" fmla="*/ 91 h 763"/>
                  <a:gd name="T64" fmla="*/ 614 w 909"/>
                  <a:gd name="T65" fmla="*/ 152 h 763"/>
                  <a:gd name="T66" fmla="*/ 629 w 909"/>
                  <a:gd name="T67" fmla="*/ 160 h 763"/>
                  <a:gd name="T68" fmla="*/ 782 w 909"/>
                  <a:gd name="T69" fmla="*/ 258 h 763"/>
                  <a:gd name="T70" fmla="*/ 889 w 909"/>
                  <a:gd name="T71" fmla="*/ 426 h 763"/>
                  <a:gd name="T72" fmla="*/ 909 w 909"/>
                  <a:gd name="T73" fmla="*/ 523 h 763"/>
                  <a:gd name="T74" fmla="*/ 909 w 909"/>
                  <a:gd name="T75" fmla="*/ 523 h 763"/>
                  <a:gd name="T76" fmla="*/ 808 w 909"/>
                  <a:gd name="T77" fmla="*/ 538 h 763"/>
                  <a:gd name="T78" fmla="*/ 792 w 909"/>
                  <a:gd name="T79" fmla="*/ 541 h 763"/>
                  <a:gd name="T80" fmla="*/ 698 w 909"/>
                  <a:gd name="T81" fmla="*/ 554 h 763"/>
                  <a:gd name="T82" fmla="*/ 689 w 909"/>
                  <a:gd name="T83" fmla="*/ 564 h 763"/>
                  <a:gd name="T84" fmla="*/ 688 w 909"/>
                  <a:gd name="T85" fmla="*/ 579 h 763"/>
                  <a:gd name="T86" fmla="*/ 694 w 909"/>
                  <a:gd name="T87" fmla="*/ 590 h 763"/>
                  <a:gd name="T88" fmla="*/ 749 w 909"/>
                  <a:gd name="T89" fmla="*/ 677 h 763"/>
                  <a:gd name="T90" fmla="*/ 674 w 909"/>
                  <a:gd name="T91" fmla="*/ 762 h 763"/>
                  <a:gd name="T92" fmla="*/ 660 w 909"/>
                  <a:gd name="T93" fmla="*/ 76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09" h="763">
                    <a:moveTo>
                      <a:pt x="660" y="763"/>
                    </a:moveTo>
                    <a:cubicBezTo>
                      <a:pt x="622" y="763"/>
                      <a:pt x="588" y="740"/>
                      <a:pt x="575" y="705"/>
                    </a:cubicBezTo>
                    <a:cubicBezTo>
                      <a:pt x="561" y="669"/>
                      <a:pt x="572" y="628"/>
                      <a:pt x="601" y="604"/>
                    </a:cubicBezTo>
                    <a:cubicBezTo>
                      <a:pt x="605" y="601"/>
                      <a:pt x="606" y="596"/>
                      <a:pt x="605" y="591"/>
                    </a:cubicBezTo>
                    <a:cubicBezTo>
                      <a:pt x="599" y="577"/>
                      <a:pt x="599" y="577"/>
                      <a:pt x="599" y="577"/>
                    </a:cubicBezTo>
                    <a:cubicBezTo>
                      <a:pt x="597" y="573"/>
                      <a:pt x="592" y="570"/>
                      <a:pt x="587" y="571"/>
                    </a:cubicBezTo>
                    <a:cubicBezTo>
                      <a:pt x="529" y="579"/>
                      <a:pt x="470" y="588"/>
                      <a:pt x="412" y="596"/>
                    </a:cubicBezTo>
                    <a:cubicBezTo>
                      <a:pt x="387" y="600"/>
                      <a:pt x="387" y="600"/>
                      <a:pt x="387" y="600"/>
                    </a:cubicBezTo>
                    <a:cubicBezTo>
                      <a:pt x="382" y="562"/>
                      <a:pt x="371" y="521"/>
                      <a:pt x="341" y="489"/>
                    </a:cubicBezTo>
                    <a:cubicBezTo>
                      <a:pt x="308" y="454"/>
                      <a:pt x="267" y="429"/>
                      <a:pt x="227" y="407"/>
                    </a:cubicBezTo>
                    <a:cubicBezTo>
                      <a:pt x="195" y="389"/>
                      <a:pt x="163" y="372"/>
                      <a:pt x="130" y="355"/>
                    </a:cubicBezTo>
                    <a:cubicBezTo>
                      <a:pt x="87" y="332"/>
                      <a:pt x="43" y="309"/>
                      <a:pt x="0" y="285"/>
                    </a:cubicBezTo>
                    <a:cubicBezTo>
                      <a:pt x="59" y="243"/>
                      <a:pt x="59" y="243"/>
                      <a:pt x="59" y="243"/>
                    </a:cubicBezTo>
                    <a:cubicBezTo>
                      <a:pt x="106" y="209"/>
                      <a:pt x="106" y="209"/>
                      <a:pt x="106" y="209"/>
                    </a:cubicBezTo>
                    <a:cubicBezTo>
                      <a:pt x="149" y="179"/>
                      <a:pt x="149" y="179"/>
                      <a:pt x="149" y="179"/>
                    </a:cubicBezTo>
                    <a:cubicBezTo>
                      <a:pt x="97" y="179"/>
                      <a:pt x="97" y="179"/>
                      <a:pt x="97" y="179"/>
                    </a:cubicBezTo>
                    <a:cubicBezTo>
                      <a:pt x="49" y="179"/>
                      <a:pt x="9" y="141"/>
                      <a:pt x="7" y="93"/>
                    </a:cubicBezTo>
                    <a:cubicBezTo>
                      <a:pt x="5" y="69"/>
                      <a:pt x="14" y="46"/>
                      <a:pt x="31" y="28"/>
                    </a:cubicBezTo>
                    <a:cubicBezTo>
                      <a:pt x="48" y="10"/>
                      <a:pt x="71" y="0"/>
                      <a:pt x="95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26" y="0"/>
                      <a:pt x="153" y="15"/>
                      <a:pt x="170" y="39"/>
                    </a:cubicBezTo>
                    <a:cubicBezTo>
                      <a:pt x="187" y="63"/>
                      <a:pt x="191" y="93"/>
                      <a:pt x="181" y="120"/>
                    </a:cubicBezTo>
                    <a:cubicBezTo>
                      <a:pt x="163" y="169"/>
                      <a:pt x="163" y="169"/>
                      <a:pt x="163" y="169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78" y="88"/>
                      <a:pt x="278" y="88"/>
                      <a:pt x="278" y="88"/>
                    </a:cubicBezTo>
                    <a:cubicBezTo>
                      <a:pt x="350" y="37"/>
                      <a:pt x="350" y="37"/>
                      <a:pt x="350" y="37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68" y="24"/>
                      <a:pt x="368" y="24"/>
                      <a:pt x="368" y="24"/>
                    </a:cubicBezTo>
                    <a:cubicBezTo>
                      <a:pt x="370" y="25"/>
                      <a:pt x="372" y="27"/>
                      <a:pt x="374" y="27"/>
                    </a:cubicBezTo>
                    <a:cubicBezTo>
                      <a:pt x="390" y="36"/>
                      <a:pt x="407" y="45"/>
                      <a:pt x="423" y="54"/>
                    </a:cubicBezTo>
                    <a:cubicBezTo>
                      <a:pt x="448" y="66"/>
                      <a:pt x="472" y="79"/>
                      <a:pt x="497" y="91"/>
                    </a:cubicBezTo>
                    <a:cubicBezTo>
                      <a:pt x="536" y="111"/>
                      <a:pt x="575" y="131"/>
                      <a:pt x="614" y="152"/>
                    </a:cubicBezTo>
                    <a:cubicBezTo>
                      <a:pt x="629" y="160"/>
                      <a:pt x="629" y="160"/>
                      <a:pt x="629" y="160"/>
                    </a:cubicBezTo>
                    <a:cubicBezTo>
                      <a:pt x="683" y="189"/>
                      <a:pt x="738" y="218"/>
                      <a:pt x="782" y="258"/>
                    </a:cubicBezTo>
                    <a:cubicBezTo>
                      <a:pt x="830" y="302"/>
                      <a:pt x="868" y="361"/>
                      <a:pt x="889" y="426"/>
                    </a:cubicBezTo>
                    <a:cubicBezTo>
                      <a:pt x="899" y="456"/>
                      <a:pt x="905" y="487"/>
                      <a:pt x="909" y="523"/>
                    </a:cubicBezTo>
                    <a:cubicBezTo>
                      <a:pt x="909" y="523"/>
                      <a:pt x="909" y="523"/>
                      <a:pt x="909" y="523"/>
                    </a:cubicBezTo>
                    <a:cubicBezTo>
                      <a:pt x="875" y="528"/>
                      <a:pt x="842" y="533"/>
                      <a:pt x="808" y="538"/>
                    </a:cubicBezTo>
                    <a:cubicBezTo>
                      <a:pt x="792" y="541"/>
                      <a:pt x="792" y="541"/>
                      <a:pt x="792" y="541"/>
                    </a:cubicBezTo>
                    <a:cubicBezTo>
                      <a:pt x="760" y="545"/>
                      <a:pt x="729" y="550"/>
                      <a:pt x="698" y="554"/>
                    </a:cubicBezTo>
                    <a:cubicBezTo>
                      <a:pt x="693" y="555"/>
                      <a:pt x="689" y="559"/>
                      <a:pt x="689" y="564"/>
                    </a:cubicBezTo>
                    <a:cubicBezTo>
                      <a:pt x="688" y="579"/>
                      <a:pt x="688" y="579"/>
                      <a:pt x="688" y="579"/>
                    </a:cubicBezTo>
                    <a:cubicBezTo>
                      <a:pt x="687" y="584"/>
                      <a:pt x="690" y="588"/>
                      <a:pt x="694" y="590"/>
                    </a:cubicBezTo>
                    <a:cubicBezTo>
                      <a:pt x="728" y="605"/>
                      <a:pt x="751" y="640"/>
                      <a:pt x="749" y="677"/>
                    </a:cubicBezTo>
                    <a:cubicBezTo>
                      <a:pt x="747" y="718"/>
                      <a:pt x="715" y="755"/>
                      <a:pt x="674" y="762"/>
                    </a:cubicBezTo>
                    <a:cubicBezTo>
                      <a:pt x="669" y="763"/>
                      <a:pt x="664" y="763"/>
                      <a:pt x="660" y="7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47"/>
              <p:cNvSpPr>
                <a:spLocks/>
              </p:cNvSpPr>
              <p:nvPr/>
            </p:nvSpPr>
            <p:spPr bwMode="auto">
              <a:xfrm>
                <a:off x="2683782" y="-2317300"/>
                <a:ext cx="4229100" cy="4189413"/>
              </a:xfrm>
              <a:custGeom>
                <a:avLst/>
                <a:gdLst>
                  <a:gd name="T0" fmla="*/ 736 w 997"/>
                  <a:gd name="T1" fmla="*/ 0 h 987"/>
                  <a:gd name="T2" fmla="*/ 736 w 997"/>
                  <a:gd name="T3" fmla="*/ 121 h 987"/>
                  <a:gd name="T4" fmla="*/ 745 w 997"/>
                  <a:gd name="T5" fmla="*/ 133 h 987"/>
                  <a:gd name="T6" fmla="*/ 825 w 997"/>
                  <a:gd name="T7" fmla="*/ 145 h 987"/>
                  <a:gd name="T8" fmla="*/ 970 w 997"/>
                  <a:gd name="T9" fmla="*/ 190 h 987"/>
                  <a:gd name="T10" fmla="*/ 859 w 997"/>
                  <a:gd name="T11" fmla="*/ 263 h 987"/>
                  <a:gd name="T12" fmla="*/ 971 w 997"/>
                  <a:gd name="T13" fmla="*/ 313 h 987"/>
                  <a:gd name="T14" fmla="*/ 946 w 997"/>
                  <a:gd name="T15" fmla="*/ 450 h 987"/>
                  <a:gd name="T16" fmla="*/ 806 w 997"/>
                  <a:gd name="T17" fmla="*/ 445 h 987"/>
                  <a:gd name="T18" fmla="*/ 791 w 997"/>
                  <a:gd name="T19" fmla="*/ 307 h 987"/>
                  <a:gd name="T20" fmla="*/ 658 w 997"/>
                  <a:gd name="T21" fmla="*/ 394 h 987"/>
                  <a:gd name="T22" fmla="*/ 644 w 997"/>
                  <a:gd name="T23" fmla="*/ 387 h 987"/>
                  <a:gd name="T24" fmla="*/ 623 w 997"/>
                  <a:gd name="T25" fmla="*/ 382 h 987"/>
                  <a:gd name="T26" fmla="*/ 569 w 997"/>
                  <a:gd name="T27" fmla="*/ 385 h 987"/>
                  <a:gd name="T28" fmla="*/ 514 w 997"/>
                  <a:gd name="T29" fmla="*/ 458 h 987"/>
                  <a:gd name="T30" fmla="*/ 563 w 997"/>
                  <a:gd name="T31" fmla="*/ 638 h 987"/>
                  <a:gd name="T32" fmla="*/ 672 w 997"/>
                  <a:gd name="T33" fmla="*/ 704 h 987"/>
                  <a:gd name="T34" fmla="*/ 533 w 997"/>
                  <a:gd name="T35" fmla="*/ 802 h 987"/>
                  <a:gd name="T36" fmla="*/ 356 w 997"/>
                  <a:gd name="T37" fmla="*/ 694 h 987"/>
                  <a:gd name="T38" fmla="*/ 297 w 997"/>
                  <a:gd name="T39" fmla="*/ 805 h 987"/>
                  <a:gd name="T40" fmla="*/ 382 w 997"/>
                  <a:gd name="T41" fmla="*/ 910 h 987"/>
                  <a:gd name="T42" fmla="*/ 312 w 997"/>
                  <a:gd name="T43" fmla="*/ 959 h 987"/>
                  <a:gd name="T44" fmla="*/ 278 w 997"/>
                  <a:gd name="T45" fmla="*/ 983 h 987"/>
                  <a:gd name="T46" fmla="*/ 261 w 997"/>
                  <a:gd name="T47" fmla="*/ 977 h 987"/>
                  <a:gd name="T48" fmla="*/ 216 w 997"/>
                  <a:gd name="T49" fmla="*/ 948 h 987"/>
                  <a:gd name="T50" fmla="*/ 5 w 997"/>
                  <a:gd name="T51" fmla="*/ 595 h 987"/>
                  <a:gd name="T52" fmla="*/ 38 w 997"/>
                  <a:gd name="T53" fmla="*/ 381 h 987"/>
                  <a:gd name="T54" fmla="*/ 175 w 997"/>
                  <a:gd name="T55" fmla="*/ 230 h 987"/>
                  <a:gd name="T56" fmla="*/ 372 w 997"/>
                  <a:gd name="T57" fmla="*/ 154 h 987"/>
                  <a:gd name="T58" fmla="*/ 476 w 997"/>
                  <a:gd name="T59" fmla="*/ 136 h 987"/>
                  <a:gd name="T60" fmla="*/ 507 w 997"/>
                  <a:gd name="T61" fmla="*/ 131 h 987"/>
                  <a:gd name="T62" fmla="*/ 507 w 997"/>
                  <a:gd name="T63" fmla="*/ 117 h 987"/>
                  <a:gd name="T64" fmla="*/ 507 w 997"/>
                  <a:gd name="T65" fmla="*/ 13 h 987"/>
                  <a:gd name="T66" fmla="*/ 509 w 997"/>
                  <a:gd name="T67" fmla="*/ 0 h 987"/>
                  <a:gd name="T68" fmla="*/ 538 w 997"/>
                  <a:gd name="T69" fmla="*/ 0 h 987"/>
                  <a:gd name="T70" fmla="*/ 731 w 997"/>
                  <a:gd name="T71" fmla="*/ 0 h 987"/>
                  <a:gd name="T72" fmla="*/ 736 w 997"/>
                  <a:gd name="T73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7" h="987">
                    <a:moveTo>
                      <a:pt x="736" y="0"/>
                    </a:moveTo>
                    <a:cubicBezTo>
                      <a:pt x="736" y="40"/>
                      <a:pt x="736" y="81"/>
                      <a:pt x="736" y="121"/>
                    </a:cubicBezTo>
                    <a:cubicBezTo>
                      <a:pt x="736" y="131"/>
                      <a:pt x="733" y="132"/>
                      <a:pt x="745" y="133"/>
                    </a:cubicBezTo>
                    <a:cubicBezTo>
                      <a:pt x="772" y="136"/>
                      <a:pt x="798" y="140"/>
                      <a:pt x="825" y="145"/>
                    </a:cubicBezTo>
                    <a:cubicBezTo>
                      <a:pt x="874" y="155"/>
                      <a:pt x="924" y="169"/>
                      <a:pt x="970" y="190"/>
                    </a:cubicBezTo>
                    <a:cubicBezTo>
                      <a:pt x="933" y="214"/>
                      <a:pt x="896" y="238"/>
                      <a:pt x="859" y="263"/>
                    </a:cubicBezTo>
                    <a:cubicBezTo>
                      <a:pt x="903" y="254"/>
                      <a:pt x="948" y="275"/>
                      <a:pt x="971" y="313"/>
                    </a:cubicBezTo>
                    <a:cubicBezTo>
                      <a:pt x="997" y="358"/>
                      <a:pt x="986" y="417"/>
                      <a:pt x="946" y="450"/>
                    </a:cubicBezTo>
                    <a:cubicBezTo>
                      <a:pt x="905" y="483"/>
                      <a:pt x="845" y="481"/>
                      <a:pt x="806" y="445"/>
                    </a:cubicBezTo>
                    <a:cubicBezTo>
                      <a:pt x="768" y="409"/>
                      <a:pt x="762" y="351"/>
                      <a:pt x="791" y="307"/>
                    </a:cubicBezTo>
                    <a:cubicBezTo>
                      <a:pt x="747" y="336"/>
                      <a:pt x="703" y="365"/>
                      <a:pt x="658" y="394"/>
                    </a:cubicBezTo>
                    <a:cubicBezTo>
                      <a:pt x="658" y="395"/>
                      <a:pt x="646" y="388"/>
                      <a:pt x="644" y="387"/>
                    </a:cubicBezTo>
                    <a:cubicBezTo>
                      <a:pt x="637" y="384"/>
                      <a:pt x="630" y="383"/>
                      <a:pt x="623" y="382"/>
                    </a:cubicBezTo>
                    <a:cubicBezTo>
                      <a:pt x="605" y="379"/>
                      <a:pt x="586" y="380"/>
                      <a:pt x="569" y="385"/>
                    </a:cubicBezTo>
                    <a:cubicBezTo>
                      <a:pt x="537" y="396"/>
                      <a:pt x="520" y="426"/>
                      <a:pt x="514" y="458"/>
                    </a:cubicBezTo>
                    <a:cubicBezTo>
                      <a:pt x="504" y="518"/>
                      <a:pt x="512" y="598"/>
                      <a:pt x="563" y="638"/>
                    </a:cubicBezTo>
                    <a:cubicBezTo>
                      <a:pt x="596" y="664"/>
                      <a:pt x="635" y="684"/>
                      <a:pt x="672" y="704"/>
                    </a:cubicBezTo>
                    <a:cubicBezTo>
                      <a:pt x="625" y="737"/>
                      <a:pt x="579" y="769"/>
                      <a:pt x="533" y="802"/>
                    </a:cubicBezTo>
                    <a:cubicBezTo>
                      <a:pt x="538" y="710"/>
                      <a:pt x="435" y="648"/>
                      <a:pt x="356" y="694"/>
                    </a:cubicBezTo>
                    <a:cubicBezTo>
                      <a:pt x="317" y="717"/>
                      <a:pt x="294" y="761"/>
                      <a:pt x="297" y="805"/>
                    </a:cubicBezTo>
                    <a:cubicBezTo>
                      <a:pt x="301" y="854"/>
                      <a:pt x="335" y="896"/>
                      <a:pt x="382" y="910"/>
                    </a:cubicBezTo>
                    <a:cubicBezTo>
                      <a:pt x="359" y="926"/>
                      <a:pt x="335" y="942"/>
                      <a:pt x="312" y="959"/>
                    </a:cubicBezTo>
                    <a:cubicBezTo>
                      <a:pt x="301" y="967"/>
                      <a:pt x="290" y="975"/>
                      <a:pt x="278" y="983"/>
                    </a:cubicBezTo>
                    <a:cubicBezTo>
                      <a:pt x="272" y="987"/>
                      <a:pt x="267" y="980"/>
                      <a:pt x="261" y="977"/>
                    </a:cubicBezTo>
                    <a:cubicBezTo>
                      <a:pt x="246" y="968"/>
                      <a:pt x="231" y="958"/>
                      <a:pt x="216" y="948"/>
                    </a:cubicBezTo>
                    <a:cubicBezTo>
                      <a:pt x="97" y="870"/>
                      <a:pt x="16" y="737"/>
                      <a:pt x="5" y="595"/>
                    </a:cubicBezTo>
                    <a:cubicBezTo>
                      <a:pt x="0" y="523"/>
                      <a:pt x="8" y="448"/>
                      <a:pt x="38" y="381"/>
                    </a:cubicBezTo>
                    <a:cubicBezTo>
                      <a:pt x="68" y="318"/>
                      <a:pt x="116" y="267"/>
                      <a:pt x="175" y="230"/>
                    </a:cubicBezTo>
                    <a:cubicBezTo>
                      <a:pt x="235" y="193"/>
                      <a:pt x="303" y="169"/>
                      <a:pt x="372" y="154"/>
                    </a:cubicBezTo>
                    <a:cubicBezTo>
                      <a:pt x="406" y="146"/>
                      <a:pt x="441" y="140"/>
                      <a:pt x="476" y="136"/>
                    </a:cubicBezTo>
                    <a:cubicBezTo>
                      <a:pt x="480" y="135"/>
                      <a:pt x="507" y="134"/>
                      <a:pt x="507" y="131"/>
                    </a:cubicBezTo>
                    <a:cubicBezTo>
                      <a:pt x="507" y="126"/>
                      <a:pt x="507" y="122"/>
                      <a:pt x="507" y="117"/>
                    </a:cubicBezTo>
                    <a:cubicBezTo>
                      <a:pt x="507" y="82"/>
                      <a:pt x="507" y="48"/>
                      <a:pt x="507" y="13"/>
                    </a:cubicBezTo>
                    <a:cubicBezTo>
                      <a:pt x="507" y="9"/>
                      <a:pt x="504" y="0"/>
                      <a:pt x="509" y="0"/>
                    </a:cubicBezTo>
                    <a:cubicBezTo>
                      <a:pt x="519" y="0"/>
                      <a:pt x="529" y="0"/>
                      <a:pt x="538" y="0"/>
                    </a:cubicBezTo>
                    <a:cubicBezTo>
                      <a:pt x="603" y="0"/>
                      <a:pt x="667" y="0"/>
                      <a:pt x="731" y="0"/>
                    </a:cubicBezTo>
                    <a:cubicBezTo>
                      <a:pt x="733" y="0"/>
                      <a:pt x="734" y="0"/>
                      <a:pt x="7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48"/>
              <p:cNvSpPr>
                <a:spLocks/>
              </p:cNvSpPr>
              <p:nvPr/>
            </p:nvSpPr>
            <p:spPr bwMode="auto">
              <a:xfrm>
                <a:off x="2753632" y="-2236338"/>
                <a:ext cx="4089400" cy="4027488"/>
              </a:xfrm>
              <a:custGeom>
                <a:avLst/>
                <a:gdLst>
                  <a:gd name="T0" fmla="*/ 259 w 964"/>
                  <a:gd name="T1" fmla="*/ 949 h 949"/>
                  <a:gd name="T2" fmla="*/ 254 w 964"/>
                  <a:gd name="T3" fmla="*/ 946 h 949"/>
                  <a:gd name="T4" fmla="*/ 209 w 964"/>
                  <a:gd name="T5" fmla="*/ 918 h 949"/>
                  <a:gd name="T6" fmla="*/ 6 w 964"/>
                  <a:gd name="T7" fmla="*/ 577 h 949"/>
                  <a:gd name="T8" fmla="*/ 38 w 964"/>
                  <a:gd name="T9" fmla="*/ 372 h 949"/>
                  <a:gd name="T10" fmla="*/ 168 w 964"/>
                  <a:gd name="T11" fmla="*/ 228 h 949"/>
                  <a:gd name="T12" fmla="*/ 360 w 964"/>
                  <a:gd name="T13" fmla="*/ 154 h 949"/>
                  <a:gd name="T14" fmla="*/ 463 w 964"/>
                  <a:gd name="T15" fmla="*/ 136 h 949"/>
                  <a:gd name="T16" fmla="*/ 467 w 964"/>
                  <a:gd name="T17" fmla="*/ 136 h 949"/>
                  <a:gd name="T18" fmla="*/ 508 w 964"/>
                  <a:gd name="T19" fmla="*/ 115 h 949"/>
                  <a:gd name="T20" fmla="*/ 508 w 964"/>
                  <a:gd name="T21" fmla="*/ 101 h 949"/>
                  <a:gd name="T22" fmla="*/ 508 w 964"/>
                  <a:gd name="T23" fmla="*/ 0 h 949"/>
                  <a:gd name="T24" fmla="*/ 509 w 964"/>
                  <a:gd name="T25" fmla="*/ 0 h 949"/>
                  <a:gd name="T26" fmla="*/ 523 w 964"/>
                  <a:gd name="T27" fmla="*/ 0 h 949"/>
                  <a:gd name="T28" fmla="*/ 620 w 964"/>
                  <a:gd name="T29" fmla="*/ 0 h 949"/>
                  <a:gd name="T30" fmla="*/ 704 w 964"/>
                  <a:gd name="T31" fmla="*/ 0 h 949"/>
                  <a:gd name="T32" fmla="*/ 704 w 964"/>
                  <a:gd name="T33" fmla="*/ 105 h 949"/>
                  <a:gd name="T34" fmla="*/ 704 w 964"/>
                  <a:gd name="T35" fmla="*/ 108 h 949"/>
                  <a:gd name="T36" fmla="*/ 728 w 964"/>
                  <a:gd name="T37" fmla="*/ 133 h 949"/>
                  <a:gd name="T38" fmla="*/ 806 w 964"/>
                  <a:gd name="T39" fmla="*/ 145 h 949"/>
                  <a:gd name="T40" fmla="*/ 920 w 964"/>
                  <a:gd name="T41" fmla="*/ 177 h 949"/>
                  <a:gd name="T42" fmla="*/ 907 w 964"/>
                  <a:gd name="T43" fmla="*/ 185 h 949"/>
                  <a:gd name="T44" fmla="*/ 835 w 964"/>
                  <a:gd name="T45" fmla="*/ 233 h 949"/>
                  <a:gd name="T46" fmla="*/ 847 w 964"/>
                  <a:gd name="T47" fmla="*/ 262 h 949"/>
                  <a:gd name="T48" fmla="*/ 863 w 964"/>
                  <a:gd name="T49" fmla="*/ 261 h 949"/>
                  <a:gd name="T50" fmla="*/ 941 w 964"/>
                  <a:gd name="T51" fmla="*/ 305 h 949"/>
                  <a:gd name="T52" fmla="*/ 920 w 964"/>
                  <a:gd name="T53" fmla="*/ 421 h 949"/>
                  <a:gd name="T54" fmla="*/ 864 w 964"/>
                  <a:gd name="T55" fmla="*/ 440 h 949"/>
                  <a:gd name="T56" fmla="*/ 802 w 964"/>
                  <a:gd name="T57" fmla="*/ 417 h 949"/>
                  <a:gd name="T58" fmla="*/ 789 w 964"/>
                  <a:gd name="T59" fmla="*/ 300 h 949"/>
                  <a:gd name="T60" fmla="*/ 766 w 964"/>
                  <a:gd name="T61" fmla="*/ 277 h 949"/>
                  <a:gd name="T62" fmla="*/ 670 w 964"/>
                  <a:gd name="T63" fmla="*/ 340 h 949"/>
                  <a:gd name="T64" fmla="*/ 642 w 964"/>
                  <a:gd name="T65" fmla="*/ 359 h 949"/>
                  <a:gd name="T66" fmla="*/ 642 w 964"/>
                  <a:gd name="T67" fmla="*/ 359 h 949"/>
                  <a:gd name="T68" fmla="*/ 635 w 964"/>
                  <a:gd name="T69" fmla="*/ 355 h 949"/>
                  <a:gd name="T70" fmla="*/ 610 w 964"/>
                  <a:gd name="T71" fmla="*/ 349 h 949"/>
                  <a:gd name="T72" fmla="*/ 587 w 964"/>
                  <a:gd name="T73" fmla="*/ 347 h 949"/>
                  <a:gd name="T74" fmla="*/ 549 w 964"/>
                  <a:gd name="T75" fmla="*/ 353 h 949"/>
                  <a:gd name="T76" fmla="*/ 483 w 964"/>
                  <a:gd name="T77" fmla="*/ 439 h 949"/>
                  <a:gd name="T78" fmla="*/ 537 w 964"/>
                  <a:gd name="T79" fmla="*/ 634 h 949"/>
                  <a:gd name="T80" fmla="*/ 625 w 964"/>
                  <a:gd name="T81" fmla="*/ 690 h 949"/>
                  <a:gd name="T82" fmla="*/ 601 w 964"/>
                  <a:gd name="T83" fmla="*/ 707 h 949"/>
                  <a:gd name="T84" fmla="*/ 532 w 964"/>
                  <a:gd name="T85" fmla="*/ 755 h 949"/>
                  <a:gd name="T86" fmla="*/ 498 w 964"/>
                  <a:gd name="T87" fmla="*/ 689 h 949"/>
                  <a:gd name="T88" fmla="*/ 398 w 964"/>
                  <a:gd name="T89" fmla="*/ 646 h 949"/>
                  <a:gd name="T90" fmla="*/ 332 w 964"/>
                  <a:gd name="T91" fmla="*/ 664 h 949"/>
                  <a:gd name="T92" fmla="*/ 266 w 964"/>
                  <a:gd name="T93" fmla="*/ 790 h 949"/>
                  <a:gd name="T94" fmla="*/ 333 w 964"/>
                  <a:gd name="T95" fmla="*/ 897 h 949"/>
                  <a:gd name="T96" fmla="*/ 288 w 964"/>
                  <a:gd name="T97" fmla="*/ 929 h 949"/>
                  <a:gd name="T98" fmla="*/ 259 w 964"/>
                  <a:gd name="T99" fmla="*/ 949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4" h="949">
                    <a:moveTo>
                      <a:pt x="259" y="949"/>
                    </a:moveTo>
                    <a:cubicBezTo>
                      <a:pt x="257" y="948"/>
                      <a:pt x="256" y="947"/>
                      <a:pt x="254" y="946"/>
                    </a:cubicBezTo>
                    <a:cubicBezTo>
                      <a:pt x="239" y="937"/>
                      <a:pt x="224" y="928"/>
                      <a:pt x="209" y="918"/>
                    </a:cubicBezTo>
                    <a:cubicBezTo>
                      <a:pt x="95" y="843"/>
                      <a:pt x="17" y="712"/>
                      <a:pt x="6" y="577"/>
                    </a:cubicBezTo>
                    <a:cubicBezTo>
                      <a:pt x="0" y="501"/>
                      <a:pt x="11" y="430"/>
                      <a:pt x="38" y="372"/>
                    </a:cubicBezTo>
                    <a:cubicBezTo>
                      <a:pt x="64" y="315"/>
                      <a:pt x="109" y="265"/>
                      <a:pt x="168" y="228"/>
                    </a:cubicBezTo>
                    <a:cubicBezTo>
                      <a:pt x="220" y="195"/>
                      <a:pt x="283" y="171"/>
                      <a:pt x="360" y="154"/>
                    </a:cubicBezTo>
                    <a:cubicBezTo>
                      <a:pt x="392" y="146"/>
                      <a:pt x="426" y="141"/>
                      <a:pt x="463" y="136"/>
                    </a:cubicBezTo>
                    <a:cubicBezTo>
                      <a:pt x="464" y="136"/>
                      <a:pt x="465" y="136"/>
                      <a:pt x="467" y="136"/>
                    </a:cubicBezTo>
                    <a:cubicBezTo>
                      <a:pt x="490" y="134"/>
                      <a:pt x="508" y="133"/>
                      <a:pt x="508" y="115"/>
                    </a:cubicBezTo>
                    <a:cubicBezTo>
                      <a:pt x="508" y="101"/>
                      <a:pt x="508" y="101"/>
                      <a:pt x="508" y="101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09" y="0"/>
                      <a:pt x="509" y="0"/>
                      <a:pt x="509" y="0"/>
                    </a:cubicBezTo>
                    <a:cubicBezTo>
                      <a:pt x="523" y="0"/>
                      <a:pt x="523" y="0"/>
                      <a:pt x="523" y="0"/>
                    </a:cubicBezTo>
                    <a:cubicBezTo>
                      <a:pt x="620" y="0"/>
                      <a:pt x="620" y="0"/>
                      <a:pt x="620" y="0"/>
                    </a:cubicBezTo>
                    <a:cubicBezTo>
                      <a:pt x="704" y="0"/>
                      <a:pt x="704" y="0"/>
                      <a:pt x="704" y="0"/>
                    </a:cubicBezTo>
                    <a:cubicBezTo>
                      <a:pt x="704" y="105"/>
                      <a:pt x="704" y="105"/>
                      <a:pt x="704" y="105"/>
                    </a:cubicBezTo>
                    <a:cubicBezTo>
                      <a:pt x="704" y="106"/>
                      <a:pt x="704" y="107"/>
                      <a:pt x="704" y="108"/>
                    </a:cubicBezTo>
                    <a:cubicBezTo>
                      <a:pt x="703" y="130"/>
                      <a:pt x="720" y="132"/>
                      <a:pt x="728" y="133"/>
                    </a:cubicBezTo>
                    <a:cubicBezTo>
                      <a:pt x="755" y="136"/>
                      <a:pt x="782" y="140"/>
                      <a:pt x="806" y="145"/>
                    </a:cubicBezTo>
                    <a:cubicBezTo>
                      <a:pt x="848" y="153"/>
                      <a:pt x="886" y="164"/>
                      <a:pt x="920" y="177"/>
                    </a:cubicBezTo>
                    <a:cubicBezTo>
                      <a:pt x="907" y="185"/>
                      <a:pt x="907" y="185"/>
                      <a:pt x="907" y="185"/>
                    </a:cubicBezTo>
                    <a:cubicBezTo>
                      <a:pt x="883" y="201"/>
                      <a:pt x="859" y="217"/>
                      <a:pt x="835" y="233"/>
                    </a:cubicBezTo>
                    <a:cubicBezTo>
                      <a:pt x="847" y="262"/>
                      <a:pt x="847" y="262"/>
                      <a:pt x="847" y="262"/>
                    </a:cubicBezTo>
                    <a:cubicBezTo>
                      <a:pt x="852" y="261"/>
                      <a:pt x="858" y="261"/>
                      <a:pt x="863" y="261"/>
                    </a:cubicBezTo>
                    <a:cubicBezTo>
                      <a:pt x="895" y="261"/>
                      <a:pt x="925" y="278"/>
                      <a:pt x="941" y="305"/>
                    </a:cubicBezTo>
                    <a:cubicBezTo>
                      <a:pt x="964" y="343"/>
                      <a:pt x="954" y="393"/>
                      <a:pt x="920" y="421"/>
                    </a:cubicBezTo>
                    <a:cubicBezTo>
                      <a:pt x="905" y="433"/>
                      <a:pt x="884" y="440"/>
                      <a:pt x="864" y="440"/>
                    </a:cubicBezTo>
                    <a:cubicBezTo>
                      <a:pt x="840" y="440"/>
                      <a:pt x="819" y="432"/>
                      <a:pt x="802" y="417"/>
                    </a:cubicBezTo>
                    <a:cubicBezTo>
                      <a:pt x="770" y="387"/>
                      <a:pt x="765" y="337"/>
                      <a:pt x="789" y="300"/>
                    </a:cubicBezTo>
                    <a:cubicBezTo>
                      <a:pt x="766" y="277"/>
                      <a:pt x="766" y="277"/>
                      <a:pt x="766" y="277"/>
                    </a:cubicBezTo>
                    <a:cubicBezTo>
                      <a:pt x="670" y="340"/>
                      <a:pt x="670" y="340"/>
                      <a:pt x="670" y="340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42" y="359"/>
                      <a:pt x="642" y="359"/>
                      <a:pt x="642" y="359"/>
                    </a:cubicBezTo>
                    <a:cubicBezTo>
                      <a:pt x="639" y="357"/>
                      <a:pt x="636" y="356"/>
                      <a:pt x="635" y="355"/>
                    </a:cubicBezTo>
                    <a:cubicBezTo>
                      <a:pt x="627" y="352"/>
                      <a:pt x="619" y="350"/>
                      <a:pt x="610" y="349"/>
                    </a:cubicBezTo>
                    <a:cubicBezTo>
                      <a:pt x="602" y="348"/>
                      <a:pt x="595" y="347"/>
                      <a:pt x="587" y="347"/>
                    </a:cubicBezTo>
                    <a:cubicBezTo>
                      <a:pt x="573" y="347"/>
                      <a:pt x="561" y="349"/>
                      <a:pt x="549" y="353"/>
                    </a:cubicBezTo>
                    <a:cubicBezTo>
                      <a:pt x="514" y="364"/>
                      <a:pt x="491" y="395"/>
                      <a:pt x="483" y="439"/>
                    </a:cubicBezTo>
                    <a:cubicBezTo>
                      <a:pt x="472" y="500"/>
                      <a:pt x="479" y="589"/>
                      <a:pt x="537" y="634"/>
                    </a:cubicBezTo>
                    <a:cubicBezTo>
                      <a:pt x="565" y="656"/>
                      <a:pt x="595" y="673"/>
                      <a:pt x="625" y="690"/>
                    </a:cubicBezTo>
                    <a:cubicBezTo>
                      <a:pt x="601" y="707"/>
                      <a:pt x="601" y="707"/>
                      <a:pt x="601" y="707"/>
                    </a:cubicBezTo>
                    <a:cubicBezTo>
                      <a:pt x="532" y="755"/>
                      <a:pt x="532" y="755"/>
                      <a:pt x="532" y="755"/>
                    </a:cubicBezTo>
                    <a:cubicBezTo>
                      <a:pt x="528" y="731"/>
                      <a:pt x="516" y="708"/>
                      <a:pt x="498" y="689"/>
                    </a:cubicBezTo>
                    <a:cubicBezTo>
                      <a:pt x="472" y="661"/>
                      <a:pt x="435" y="646"/>
                      <a:pt x="398" y="646"/>
                    </a:cubicBezTo>
                    <a:cubicBezTo>
                      <a:pt x="375" y="646"/>
                      <a:pt x="352" y="652"/>
                      <a:pt x="332" y="664"/>
                    </a:cubicBezTo>
                    <a:cubicBezTo>
                      <a:pt x="288" y="690"/>
                      <a:pt x="262" y="739"/>
                      <a:pt x="266" y="790"/>
                    </a:cubicBezTo>
                    <a:cubicBezTo>
                      <a:pt x="269" y="835"/>
                      <a:pt x="295" y="875"/>
                      <a:pt x="333" y="897"/>
                    </a:cubicBezTo>
                    <a:cubicBezTo>
                      <a:pt x="288" y="929"/>
                      <a:pt x="288" y="929"/>
                      <a:pt x="288" y="929"/>
                    </a:cubicBezTo>
                    <a:cubicBezTo>
                      <a:pt x="259" y="949"/>
                      <a:pt x="259" y="949"/>
                      <a:pt x="259" y="94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61"/>
              <p:cNvSpPr>
                <a:spLocks/>
              </p:cNvSpPr>
              <p:nvPr/>
            </p:nvSpPr>
            <p:spPr bwMode="auto">
              <a:xfrm>
                <a:off x="5521779" y="-1477228"/>
                <a:ext cx="2232025" cy="1827213"/>
              </a:xfrm>
              <a:custGeom>
                <a:avLst/>
                <a:gdLst>
                  <a:gd name="T0" fmla="*/ 316 w 526"/>
                  <a:gd name="T1" fmla="*/ 0 h 429"/>
                  <a:gd name="T2" fmla="*/ 471 w 526"/>
                  <a:gd name="T3" fmla="*/ 134 h 429"/>
                  <a:gd name="T4" fmla="*/ 526 w 526"/>
                  <a:gd name="T5" fmla="*/ 337 h 429"/>
                  <a:gd name="T6" fmla="*/ 521 w 526"/>
                  <a:gd name="T7" fmla="*/ 429 h 429"/>
                  <a:gd name="T8" fmla="*/ 511 w 526"/>
                  <a:gd name="T9" fmla="*/ 429 h 429"/>
                  <a:gd name="T10" fmla="*/ 447 w 526"/>
                  <a:gd name="T11" fmla="*/ 429 h 429"/>
                  <a:gd name="T12" fmla="*/ 45 w 526"/>
                  <a:gd name="T13" fmla="*/ 429 h 429"/>
                  <a:gd name="T14" fmla="*/ 24 w 526"/>
                  <a:gd name="T15" fmla="*/ 429 h 429"/>
                  <a:gd name="T16" fmla="*/ 24 w 526"/>
                  <a:gd name="T17" fmla="*/ 361 h 429"/>
                  <a:gd name="T18" fmla="*/ 21 w 526"/>
                  <a:gd name="T19" fmla="*/ 281 h 429"/>
                  <a:gd name="T20" fmla="*/ 0 w 526"/>
                  <a:gd name="T21" fmla="*/ 207 h 429"/>
                  <a:gd name="T22" fmla="*/ 94 w 526"/>
                  <a:gd name="T23" fmla="*/ 146 h 429"/>
                  <a:gd name="T24" fmla="*/ 138 w 526"/>
                  <a:gd name="T25" fmla="*/ 264 h 429"/>
                  <a:gd name="T26" fmla="*/ 270 w 526"/>
                  <a:gd name="T27" fmla="*/ 272 h 429"/>
                  <a:gd name="T28" fmla="*/ 327 w 526"/>
                  <a:gd name="T29" fmla="*/ 153 h 429"/>
                  <a:gd name="T30" fmla="*/ 234 w 526"/>
                  <a:gd name="T31" fmla="*/ 54 h 429"/>
                  <a:gd name="T32" fmla="*/ 316 w 526"/>
                  <a:gd name="T33" fmla="*/ 0 h 429"/>
                  <a:gd name="T34" fmla="*/ 316 w 526"/>
                  <a:gd name="T35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6" h="429">
                    <a:moveTo>
                      <a:pt x="316" y="0"/>
                    </a:moveTo>
                    <a:cubicBezTo>
                      <a:pt x="379" y="30"/>
                      <a:pt x="434" y="75"/>
                      <a:pt x="471" y="134"/>
                    </a:cubicBezTo>
                    <a:cubicBezTo>
                      <a:pt x="509" y="195"/>
                      <a:pt x="524" y="266"/>
                      <a:pt x="526" y="337"/>
                    </a:cubicBezTo>
                    <a:cubicBezTo>
                      <a:pt x="526" y="346"/>
                      <a:pt x="525" y="429"/>
                      <a:pt x="521" y="429"/>
                    </a:cubicBezTo>
                    <a:cubicBezTo>
                      <a:pt x="518" y="429"/>
                      <a:pt x="515" y="429"/>
                      <a:pt x="511" y="429"/>
                    </a:cubicBezTo>
                    <a:cubicBezTo>
                      <a:pt x="490" y="429"/>
                      <a:pt x="469" y="429"/>
                      <a:pt x="447" y="429"/>
                    </a:cubicBezTo>
                    <a:cubicBezTo>
                      <a:pt x="313" y="429"/>
                      <a:pt x="179" y="429"/>
                      <a:pt x="45" y="429"/>
                    </a:cubicBezTo>
                    <a:cubicBezTo>
                      <a:pt x="38" y="429"/>
                      <a:pt x="31" y="429"/>
                      <a:pt x="24" y="429"/>
                    </a:cubicBezTo>
                    <a:cubicBezTo>
                      <a:pt x="24" y="407"/>
                      <a:pt x="24" y="384"/>
                      <a:pt x="24" y="361"/>
                    </a:cubicBezTo>
                    <a:cubicBezTo>
                      <a:pt x="24" y="334"/>
                      <a:pt x="24" y="308"/>
                      <a:pt x="21" y="281"/>
                    </a:cubicBezTo>
                    <a:cubicBezTo>
                      <a:pt x="19" y="257"/>
                      <a:pt x="16" y="227"/>
                      <a:pt x="0" y="207"/>
                    </a:cubicBezTo>
                    <a:cubicBezTo>
                      <a:pt x="31" y="187"/>
                      <a:pt x="63" y="166"/>
                      <a:pt x="94" y="146"/>
                    </a:cubicBezTo>
                    <a:cubicBezTo>
                      <a:pt x="85" y="190"/>
                      <a:pt x="102" y="236"/>
                      <a:pt x="138" y="264"/>
                    </a:cubicBezTo>
                    <a:cubicBezTo>
                      <a:pt x="175" y="293"/>
                      <a:pt x="229" y="296"/>
                      <a:pt x="270" y="272"/>
                    </a:cubicBezTo>
                    <a:cubicBezTo>
                      <a:pt x="311" y="248"/>
                      <a:pt x="334" y="200"/>
                      <a:pt x="327" y="153"/>
                    </a:cubicBezTo>
                    <a:cubicBezTo>
                      <a:pt x="320" y="104"/>
                      <a:pt x="282" y="64"/>
                      <a:pt x="234" y="54"/>
                    </a:cubicBezTo>
                    <a:cubicBezTo>
                      <a:pt x="261" y="36"/>
                      <a:pt x="289" y="18"/>
                      <a:pt x="316" y="0"/>
                    </a:cubicBezTo>
                    <a:cubicBezTo>
                      <a:pt x="325" y="4"/>
                      <a:pt x="316" y="0"/>
                      <a:pt x="3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2"/>
              <p:cNvSpPr>
                <a:spLocks/>
              </p:cNvSpPr>
              <p:nvPr/>
            </p:nvSpPr>
            <p:spPr bwMode="auto">
              <a:xfrm>
                <a:off x="5604329" y="-1403409"/>
                <a:ext cx="2066925" cy="1679575"/>
              </a:xfrm>
              <a:custGeom>
                <a:avLst/>
                <a:gdLst>
                  <a:gd name="T0" fmla="*/ 18 w 487"/>
                  <a:gd name="T1" fmla="*/ 394 h 394"/>
                  <a:gd name="T2" fmla="*/ 18 w 487"/>
                  <a:gd name="T3" fmla="*/ 342 h 394"/>
                  <a:gd name="T4" fmla="*/ 14 w 487"/>
                  <a:gd name="T5" fmla="*/ 261 h 394"/>
                  <a:gd name="T6" fmla="*/ 14 w 487"/>
                  <a:gd name="T7" fmla="*/ 258 h 394"/>
                  <a:gd name="T8" fmla="*/ 0 w 487"/>
                  <a:gd name="T9" fmla="*/ 193 h 394"/>
                  <a:gd name="T10" fmla="*/ 16 w 487"/>
                  <a:gd name="T11" fmla="*/ 182 h 394"/>
                  <a:gd name="T12" fmla="*/ 52 w 487"/>
                  <a:gd name="T13" fmla="*/ 159 h 394"/>
                  <a:gd name="T14" fmla="*/ 104 w 487"/>
                  <a:gd name="T15" fmla="*/ 258 h 394"/>
                  <a:gd name="T16" fmla="*/ 187 w 487"/>
                  <a:gd name="T17" fmla="*/ 286 h 394"/>
                  <a:gd name="T18" fmla="*/ 255 w 487"/>
                  <a:gd name="T19" fmla="*/ 267 h 394"/>
                  <a:gd name="T20" fmla="*/ 320 w 487"/>
                  <a:gd name="T21" fmla="*/ 132 h 394"/>
                  <a:gd name="T22" fmla="*/ 247 w 487"/>
                  <a:gd name="T23" fmla="*/ 31 h 394"/>
                  <a:gd name="T24" fmla="*/ 294 w 487"/>
                  <a:gd name="T25" fmla="*/ 0 h 394"/>
                  <a:gd name="T26" fmla="*/ 434 w 487"/>
                  <a:gd name="T27" fmla="*/ 124 h 394"/>
                  <a:gd name="T28" fmla="*/ 486 w 487"/>
                  <a:gd name="T29" fmla="*/ 319 h 394"/>
                  <a:gd name="T30" fmla="*/ 484 w 487"/>
                  <a:gd name="T31" fmla="*/ 393 h 394"/>
                  <a:gd name="T32" fmla="*/ 424 w 487"/>
                  <a:gd name="T33" fmla="*/ 393 h 394"/>
                  <a:gd name="T34" fmla="*/ 223 w 487"/>
                  <a:gd name="T35" fmla="*/ 394 h 394"/>
                  <a:gd name="T36" fmla="*/ 22 w 487"/>
                  <a:gd name="T37" fmla="*/ 394 h 394"/>
                  <a:gd name="T38" fmla="*/ 18 w 487"/>
                  <a:gd name="T3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7" h="394">
                    <a:moveTo>
                      <a:pt x="18" y="394"/>
                    </a:moveTo>
                    <a:cubicBezTo>
                      <a:pt x="18" y="342"/>
                      <a:pt x="18" y="342"/>
                      <a:pt x="18" y="342"/>
                    </a:cubicBezTo>
                    <a:cubicBezTo>
                      <a:pt x="18" y="320"/>
                      <a:pt x="17" y="290"/>
                      <a:pt x="14" y="261"/>
                    </a:cubicBezTo>
                    <a:cubicBezTo>
                      <a:pt x="14" y="258"/>
                      <a:pt x="14" y="258"/>
                      <a:pt x="14" y="258"/>
                    </a:cubicBezTo>
                    <a:cubicBezTo>
                      <a:pt x="12" y="238"/>
                      <a:pt x="10" y="214"/>
                      <a:pt x="0" y="193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52" y="159"/>
                      <a:pt x="52" y="159"/>
                      <a:pt x="52" y="159"/>
                    </a:cubicBezTo>
                    <a:cubicBezTo>
                      <a:pt x="54" y="197"/>
                      <a:pt x="73" y="234"/>
                      <a:pt x="104" y="258"/>
                    </a:cubicBezTo>
                    <a:cubicBezTo>
                      <a:pt x="128" y="276"/>
                      <a:pt x="157" y="286"/>
                      <a:pt x="187" y="286"/>
                    </a:cubicBezTo>
                    <a:cubicBezTo>
                      <a:pt x="211" y="286"/>
                      <a:pt x="234" y="279"/>
                      <a:pt x="255" y="267"/>
                    </a:cubicBezTo>
                    <a:cubicBezTo>
                      <a:pt x="302" y="240"/>
                      <a:pt x="328" y="185"/>
                      <a:pt x="320" y="132"/>
                    </a:cubicBezTo>
                    <a:cubicBezTo>
                      <a:pt x="314" y="88"/>
                      <a:pt x="285" y="50"/>
                      <a:pt x="247" y="31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354" y="31"/>
                      <a:pt x="403" y="74"/>
                      <a:pt x="434" y="124"/>
                    </a:cubicBezTo>
                    <a:cubicBezTo>
                      <a:pt x="467" y="177"/>
                      <a:pt x="485" y="243"/>
                      <a:pt x="486" y="319"/>
                    </a:cubicBezTo>
                    <a:cubicBezTo>
                      <a:pt x="487" y="326"/>
                      <a:pt x="486" y="371"/>
                      <a:pt x="484" y="393"/>
                    </a:cubicBezTo>
                    <a:cubicBezTo>
                      <a:pt x="424" y="393"/>
                      <a:pt x="424" y="393"/>
                      <a:pt x="424" y="393"/>
                    </a:cubicBezTo>
                    <a:cubicBezTo>
                      <a:pt x="223" y="394"/>
                      <a:pt x="223" y="394"/>
                      <a:pt x="223" y="394"/>
                    </a:cubicBezTo>
                    <a:cubicBezTo>
                      <a:pt x="22" y="394"/>
                      <a:pt x="22" y="394"/>
                      <a:pt x="22" y="394"/>
                    </a:cubicBezTo>
                    <a:cubicBezTo>
                      <a:pt x="18" y="394"/>
                      <a:pt x="18" y="394"/>
                      <a:pt x="18" y="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66"/>
              <p:cNvSpPr>
                <a:spLocks/>
              </p:cNvSpPr>
              <p:nvPr/>
            </p:nvSpPr>
            <p:spPr bwMode="auto">
              <a:xfrm>
                <a:off x="5482091" y="-595824"/>
                <a:ext cx="153988" cy="1374775"/>
              </a:xfrm>
              <a:custGeom>
                <a:avLst/>
                <a:gdLst>
                  <a:gd name="T0" fmla="*/ 33 w 36"/>
                  <a:gd name="T1" fmla="*/ 154 h 323"/>
                  <a:gd name="T2" fmla="*/ 30 w 36"/>
                  <a:gd name="T3" fmla="*/ 70 h 323"/>
                  <a:gd name="T4" fmla="*/ 9 w 36"/>
                  <a:gd name="T5" fmla="*/ 0 h 323"/>
                  <a:gd name="T6" fmla="*/ 2 w 36"/>
                  <a:gd name="T7" fmla="*/ 147 h 323"/>
                  <a:gd name="T8" fmla="*/ 1 w 36"/>
                  <a:gd name="T9" fmla="*/ 164 h 323"/>
                  <a:gd name="T10" fmla="*/ 17 w 36"/>
                  <a:gd name="T11" fmla="*/ 234 h 323"/>
                  <a:gd name="T12" fmla="*/ 18 w 36"/>
                  <a:gd name="T13" fmla="*/ 323 h 323"/>
                  <a:gd name="T14" fmla="*/ 32 w 36"/>
                  <a:gd name="T15" fmla="*/ 230 h 323"/>
                  <a:gd name="T16" fmla="*/ 33 w 36"/>
                  <a:gd name="T17" fmla="*/ 154 h 323"/>
                  <a:gd name="T18" fmla="*/ 33 w 36"/>
                  <a:gd name="T19" fmla="*/ 15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23">
                    <a:moveTo>
                      <a:pt x="33" y="154"/>
                    </a:moveTo>
                    <a:cubicBezTo>
                      <a:pt x="33" y="126"/>
                      <a:pt x="33" y="98"/>
                      <a:pt x="30" y="70"/>
                    </a:cubicBezTo>
                    <a:cubicBezTo>
                      <a:pt x="27" y="47"/>
                      <a:pt x="25" y="19"/>
                      <a:pt x="9" y="0"/>
                    </a:cubicBezTo>
                    <a:cubicBezTo>
                      <a:pt x="7" y="49"/>
                      <a:pt x="4" y="98"/>
                      <a:pt x="2" y="147"/>
                    </a:cubicBezTo>
                    <a:cubicBezTo>
                      <a:pt x="2" y="152"/>
                      <a:pt x="0" y="160"/>
                      <a:pt x="1" y="164"/>
                    </a:cubicBezTo>
                    <a:cubicBezTo>
                      <a:pt x="16" y="182"/>
                      <a:pt x="16" y="212"/>
                      <a:pt x="17" y="234"/>
                    </a:cubicBezTo>
                    <a:cubicBezTo>
                      <a:pt x="19" y="264"/>
                      <a:pt x="18" y="294"/>
                      <a:pt x="18" y="323"/>
                    </a:cubicBezTo>
                    <a:cubicBezTo>
                      <a:pt x="23" y="292"/>
                      <a:pt x="28" y="261"/>
                      <a:pt x="32" y="230"/>
                    </a:cubicBezTo>
                    <a:cubicBezTo>
                      <a:pt x="36" y="205"/>
                      <a:pt x="33" y="179"/>
                      <a:pt x="33" y="154"/>
                    </a:cubicBezTo>
                    <a:cubicBezTo>
                      <a:pt x="33" y="135"/>
                      <a:pt x="33" y="154"/>
                      <a:pt x="33" y="1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2"/>
              <p:cNvSpPr>
                <a:spLocks/>
              </p:cNvSpPr>
              <p:nvPr/>
            </p:nvSpPr>
            <p:spPr bwMode="auto">
              <a:xfrm>
                <a:off x="5558291" y="348738"/>
                <a:ext cx="2179638" cy="430213"/>
              </a:xfrm>
              <a:custGeom>
                <a:avLst/>
                <a:gdLst>
                  <a:gd name="T0" fmla="*/ 1373 w 1373"/>
                  <a:gd name="T1" fmla="*/ 0 h 271"/>
                  <a:gd name="T2" fmla="*/ 955 w 1373"/>
                  <a:gd name="T3" fmla="*/ 271 h 271"/>
                  <a:gd name="T4" fmla="*/ 0 w 1373"/>
                  <a:gd name="T5" fmla="*/ 271 h 271"/>
                  <a:gd name="T6" fmla="*/ 41 w 1373"/>
                  <a:gd name="T7" fmla="*/ 0 h 271"/>
                  <a:gd name="T8" fmla="*/ 1373 w 1373"/>
                  <a:gd name="T9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271">
                    <a:moveTo>
                      <a:pt x="1373" y="0"/>
                    </a:moveTo>
                    <a:lnTo>
                      <a:pt x="955" y="271"/>
                    </a:lnTo>
                    <a:lnTo>
                      <a:pt x="0" y="271"/>
                    </a:lnTo>
                    <a:lnTo>
                      <a:pt x="41" y="0"/>
                    </a:lnTo>
                    <a:lnTo>
                      <a:pt x="13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917231" y="2481936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153150" y="2324978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399836" y="3743639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327813" y="5050151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820828" y="4414926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759686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59686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759686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10"/>
          <p:cNvSpPr>
            <a:spLocks noChangeAspect="1" noEditPoints="1"/>
          </p:cNvSpPr>
          <p:nvPr/>
        </p:nvSpPr>
        <p:spPr bwMode="auto">
          <a:xfrm>
            <a:off x="10535069" y="2126142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267015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220364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217373" y="260614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217373" y="2131047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4942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8291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759686" y="388542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10516743" y="3370299"/>
            <a:ext cx="420361" cy="421200"/>
            <a:chOff x="5300663" y="2633663"/>
            <a:chExt cx="1589088" cy="1592263"/>
          </a:xfrm>
          <a:solidFill>
            <a:schemeClr val="accent3"/>
          </a:solidFill>
        </p:grpSpPr>
        <p:sp>
          <p:nvSpPr>
            <p:cNvPr id="76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697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750005" y="5641387"/>
            <a:ext cx="2739832" cy="10360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059547" y="2133599"/>
            <a:ext cx="2072907" cy="3555215"/>
            <a:chOff x="9099551" y="1804827"/>
            <a:chExt cx="2234884" cy="3833021"/>
          </a:xfrm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10204296" y="2163602"/>
              <a:ext cx="377825" cy="757238"/>
            </a:xfrm>
            <a:custGeom>
              <a:avLst/>
              <a:gdLst>
                <a:gd name="T0" fmla="*/ 171 w 175"/>
                <a:gd name="T1" fmla="*/ 16 h 350"/>
                <a:gd name="T2" fmla="*/ 0 w 175"/>
                <a:gd name="T3" fmla="*/ 33 h 350"/>
                <a:gd name="T4" fmla="*/ 2 w 175"/>
                <a:gd name="T5" fmla="*/ 300 h 350"/>
                <a:gd name="T6" fmla="*/ 124 w 175"/>
                <a:gd name="T7" fmla="*/ 280 h 350"/>
                <a:gd name="T8" fmla="*/ 175 w 175"/>
                <a:gd name="T9" fmla="*/ 0 h 350"/>
                <a:gd name="T10" fmla="*/ 171 w 175"/>
                <a:gd name="T11" fmla="*/ 16 h 350"/>
                <a:gd name="T12" fmla="*/ 171 w 175"/>
                <a:gd name="T13" fmla="*/ 1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350">
                  <a:moveTo>
                    <a:pt x="171" y="16"/>
                  </a:moveTo>
                  <a:cubicBezTo>
                    <a:pt x="143" y="87"/>
                    <a:pt x="41" y="99"/>
                    <a:pt x="0" y="33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33" y="350"/>
                    <a:pt x="111" y="336"/>
                    <a:pt x="124" y="280"/>
                  </a:cubicBezTo>
                  <a:cubicBezTo>
                    <a:pt x="144" y="188"/>
                    <a:pt x="158" y="93"/>
                    <a:pt x="175" y="0"/>
                  </a:cubicBezTo>
                  <a:cubicBezTo>
                    <a:pt x="174" y="6"/>
                    <a:pt x="173" y="11"/>
                    <a:pt x="171" y="16"/>
                  </a:cubicBezTo>
                  <a:cubicBezTo>
                    <a:pt x="171" y="16"/>
                    <a:pt x="173" y="11"/>
                    <a:pt x="171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10123333" y="2235039"/>
              <a:ext cx="85725" cy="1158875"/>
            </a:xfrm>
            <a:custGeom>
              <a:avLst/>
              <a:gdLst>
                <a:gd name="T0" fmla="*/ 38 w 40"/>
                <a:gd name="T1" fmla="*/ 0 h 535"/>
                <a:gd name="T2" fmla="*/ 38 w 40"/>
                <a:gd name="T3" fmla="*/ 102 h 535"/>
                <a:gd name="T4" fmla="*/ 14 w 40"/>
                <a:gd name="T5" fmla="*/ 114 h 535"/>
                <a:gd name="T6" fmla="*/ 14 w 40"/>
                <a:gd name="T7" fmla="*/ 114 h 535"/>
                <a:gd name="T8" fmla="*/ 14 w 40"/>
                <a:gd name="T9" fmla="*/ 114 h 535"/>
                <a:gd name="T10" fmla="*/ 6 w 40"/>
                <a:gd name="T11" fmla="*/ 141 h 535"/>
                <a:gd name="T12" fmla="*/ 1 w 40"/>
                <a:gd name="T13" fmla="*/ 220 h 535"/>
                <a:gd name="T14" fmla="*/ 1 w 40"/>
                <a:gd name="T15" fmla="*/ 382 h 535"/>
                <a:gd name="T16" fmla="*/ 15 w 40"/>
                <a:gd name="T17" fmla="*/ 535 h 535"/>
                <a:gd name="T18" fmla="*/ 15 w 40"/>
                <a:gd name="T19" fmla="*/ 422 h 535"/>
                <a:gd name="T20" fmla="*/ 17 w 40"/>
                <a:gd name="T21" fmla="*/ 376 h 535"/>
                <a:gd name="T22" fmla="*/ 40 w 40"/>
                <a:gd name="T23" fmla="*/ 339 h 535"/>
                <a:gd name="T24" fmla="*/ 40 w 40"/>
                <a:gd name="T25" fmla="*/ 267 h 535"/>
                <a:gd name="T26" fmla="*/ 38 w 40"/>
                <a:gd name="T2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35">
                  <a:moveTo>
                    <a:pt x="38" y="0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29" y="103"/>
                    <a:pt x="19" y="10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22"/>
                    <a:pt x="7" y="132"/>
                    <a:pt x="6" y="141"/>
                  </a:cubicBezTo>
                  <a:cubicBezTo>
                    <a:pt x="0" y="166"/>
                    <a:pt x="1" y="195"/>
                    <a:pt x="1" y="220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15" y="535"/>
                    <a:pt x="15" y="535"/>
                    <a:pt x="15" y="535"/>
                  </a:cubicBezTo>
                  <a:cubicBezTo>
                    <a:pt x="15" y="422"/>
                    <a:pt x="15" y="422"/>
                    <a:pt x="15" y="422"/>
                  </a:cubicBezTo>
                  <a:cubicBezTo>
                    <a:pt x="15" y="407"/>
                    <a:pt x="15" y="391"/>
                    <a:pt x="17" y="376"/>
                  </a:cubicBezTo>
                  <a:cubicBezTo>
                    <a:pt x="19" y="359"/>
                    <a:pt x="20" y="341"/>
                    <a:pt x="40" y="339"/>
                  </a:cubicBezTo>
                  <a:cubicBezTo>
                    <a:pt x="40" y="267"/>
                    <a:pt x="40" y="267"/>
                    <a:pt x="40" y="26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9118446" y="3062127"/>
              <a:ext cx="1036638" cy="331788"/>
            </a:xfrm>
            <a:custGeom>
              <a:avLst/>
              <a:gdLst>
                <a:gd name="T0" fmla="*/ 634 w 653"/>
                <a:gd name="T1" fmla="*/ 0 h 209"/>
                <a:gd name="T2" fmla="*/ 653 w 653"/>
                <a:gd name="T3" fmla="*/ 209 h 209"/>
                <a:gd name="T4" fmla="*/ 211 w 653"/>
                <a:gd name="T5" fmla="*/ 209 h 209"/>
                <a:gd name="T6" fmla="*/ 0 w 653"/>
                <a:gd name="T7" fmla="*/ 0 h 209"/>
                <a:gd name="T8" fmla="*/ 634 w 6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09">
                  <a:moveTo>
                    <a:pt x="634" y="0"/>
                  </a:moveTo>
                  <a:lnTo>
                    <a:pt x="653" y="209"/>
                  </a:lnTo>
                  <a:lnTo>
                    <a:pt x="211" y="209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10237313" y="1843722"/>
              <a:ext cx="417513" cy="936625"/>
            </a:xfrm>
            <a:custGeom>
              <a:avLst/>
              <a:gdLst>
                <a:gd name="T0" fmla="*/ 182 w 194"/>
                <a:gd name="T1" fmla="*/ 93 h 433"/>
                <a:gd name="T2" fmla="*/ 4 w 194"/>
                <a:gd name="T3" fmla="*/ 44 h 433"/>
                <a:gd name="T4" fmla="*/ 0 w 194"/>
                <a:gd name="T5" fmla="*/ 353 h 433"/>
                <a:gd name="T6" fmla="*/ 121 w 194"/>
                <a:gd name="T7" fmla="*/ 433 h 433"/>
                <a:gd name="T8" fmla="*/ 155 w 194"/>
                <a:gd name="T9" fmla="*/ 261 h 433"/>
                <a:gd name="T10" fmla="*/ 188 w 194"/>
                <a:gd name="T11" fmla="*/ 181 h 433"/>
                <a:gd name="T12" fmla="*/ 182 w 194"/>
                <a:gd name="T13" fmla="*/ 9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33">
                  <a:moveTo>
                    <a:pt x="182" y="93"/>
                  </a:moveTo>
                  <a:cubicBezTo>
                    <a:pt x="154" y="30"/>
                    <a:pt x="60" y="0"/>
                    <a:pt x="4" y="4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56" y="317"/>
                    <a:pt x="134" y="366"/>
                    <a:pt x="121" y="433"/>
                  </a:cubicBezTo>
                  <a:cubicBezTo>
                    <a:pt x="132" y="376"/>
                    <a:pt x="144" y="318"/>
                    <a:pt x="155" y="261"/>
                  </a:cubicBezTo>
                  <a:cubicBezTo>
                    <a:pt x="161" y="232"/>
                    <a:pt x="182" y="210"/>
                    <a:pt x="188" y="181"/>
                  </a:cubicBezTo>
                  <a:cubicBezTo>
                    <a:pt x="194" y="153"/>
                    <a:pt x="194" y="121"/>
                    <a:pt x="182" y="9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10237313" y="2456497"/>
              <a:ext cx="79375" cy="889000"/>
            </a:xfrm>
            <a:custGeom>
              <a:avLst/>
              <a:gdLst>
                <a:gd name="T0" fmla="*/ 35 w 37"/>
                <a:gd name="T1" fmla="*/ 112 h 411"/>
                <a:gd name="T2" fmla="*/ 33 w 37"/>
                <a:gd name="T3" fmla="*/ 45 h 411"/>
                <a:gd name="T4" fmla="*/ 4 w 37"/>
                <a:gd name="T5" fmla="*/ 5 h 411"/>
                <a:gd name="T6" fmla="*/ 0 w 37"/>
                <a:gd name="T7" fmla="*/ 241 h 411"/>
                <a:gd name="T8" fmla="*/ 22 w 37"/>
                <a:gd name="T9" fmla="*/ 316 h 411"/>
                <a:gd name="T10" fmla="*/ 22 w 37"/>
                <a:gd name="T11" fmla="*/ 379 h 411"/>
                <a:gd name="T12" fmla="*/ 21 w 37"/>
                <a:gd name="T13" fmla="*/ 411 h 411"/>
                <a:gd name="T14" fmla="*/ 34 w 37"/>
                <a:gd name="T15" fmla="*/ 247 h 411"/>
                <a:gd name="T16" fmla="*/ 35 w 37"/>
                <a:gd name="T17" fmla="*/ 201 h 411"/>
                <a:gd name="T18" fmla="*/ 35 w 37"/>
                <a:gd name="T19" fmla="*/ 112 h 411"/>
                <a:gd name="T20" fmla="*/ 35 w 37"/>
                <a:gd name="T21" fmla="*/ 11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1">
                  <a:moveTo>
                    <a:pt x="35" y="112"/>
                  </a:moveTo>
                  <a:cubicBezTo>
                    <a:pt x="35" y="89"/>
                    <a:pt x="37" y="67"/>
                    <a:pt x="33" y="45"/>
                  </a:cubicBezTo>
                  <a:cubicBezTo>
                    <a:pt x="30" y="28"/>
                    <a:pt x="21" y="0"/>
                    <a:pt x="4" y="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26" y="247"/>
                    <a:pt x="22" y="297"/>
                    <a:pt x="22" y="316"/>
                  </a:cubicBezTo>
                  <a:cubicBezTo>
                    <a:pt x="22" y="379"/>
                    <a:pt x="22" y="379"/>
                    <a:pt x="22" y="379"/>
                  </a:cubicBezTo>
                  <a:cubicBezTo>
                    <a:pt x="22" y="389"/>
                    <a:pt x="22" y="400"/>
                    <a:pt x="21" y="411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31"/>
                    <a:pt x="35" y="216"/>
                    <a:pt x="35" y="2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95"/>
                    <a:pt x="35" y="112"/>
                    <a:pt x="35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10605613" y="3507422"/>
              <a:ext cx="506413" cy="200025"/>
            </a:xfrm>
            <a:custGeom>
              <a:avLst/>
              <a:gdLst>
                <a:gd name="T0" fmla="*/ 319 w 319"/>
                <a:gd name="T1" fmla="*/ 0 h 126"/>
                <a:gd name="T2" fmla="*/ 147 w 319"/>
                <a:gd name="T3" fmla="*/ 126 h 126"/>
                <a:gd name="T4" fmla="*/ 0 w 319"/>
                <a:gd name="T5" fmla="*/ 126 h 126"/>
                <a:gd name="T6" fmla="*/ 107 w 319"/>
                <a:gd name="T7" fmla="*/ 0 h 126"/>
                <a:gd name="T8" fmla="*/ 319 w 3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26">
                  <a:moveTo>
                    <a:pt x="319" y="0"/>
                  </a:moveTo>
                  <a:lnTo>
                    <a:pt x="147" y="126"/>
                  </a:lnTo>
                  <a:lnTo>
                    <a:pt x="0" y="126"/>
                  </a:lnTo>
                  <a:lnTo>
                    <a:pt x="107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9783288" y="3507422"/>
              <a:ext cx="695325" cy="200025"/>
            </a:xfrm>
            <a:custGeom>
              <a:avLst/>
              <a:gdLst>
                <a:gd name="T0" fmla="*/ 438 w 438"/>
                <a:gd name="T1" fmla="*/ 0 h 126"/>
                <a:gd name="T2" fmla="*/ 387 w 438"/>
                <a:gd name="T3" fmla="*/ 126 h 126"/>
                <a:gd name="T4" fmla="*/ 84 w 438"/>
                <a:gd name="T5" fmla="*/ 126 h 126"/>
                <a:gd name="T6" fmla="*/ 0 w 438"/>
                <a:gd name="T7" fmla="*/ 0 h 126"/>
                <a:gd name="T8" fmla="*/ 438 w 43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26">
                  <a:moveTo>
                    <a:pt x="438" y="0"/>
                  </a:moveTo>
                  <a:lnTo>
                    <a:pt x="387" y="126"/>
                  </a:lnTo>
                  <a:lnTo>
                    <a:pt x="84" y="126"/>
                  </a:lnTo>
                  <a:lnTo>
                    <a:pt x="0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10351613" y="3583622"/>
              <a:ext cx="387350" cy="400050"/>
            </a:xfrm>
            <a:custGeom>
              <a:avLst/>
              <a:gdLst>
                <a:gd name="T0" fmla="*/ 168 w 180"/>
                <a:gd name="T1" fmla="*/ 123 h 185"/>
                <a:gd name="T2" fmla="*/ 37 w 180"/>
                <a:gd name="T3" fmla="*/ 0 h 185"/>
                <a:gd name="T4" fmla="*/ 11 w 180"/>
                <a:gd name="T5" fmla="*/ 70 h 185"/>
                <a:gd name="T6" fmla="*/ 5 w 180"/>
                <a:gd name="T7" fmla="*/ 122 h 185"/>
                <a:gd name="T8" fmla="*/ 106 w 180"/>
                <a:gd name="T9" fmla="*/ 162 h 185"/>
                <a:gd name="T10" fmla="*/ 180 w 180"/>
                <a:gd name="T11" fmla="*/ 117 h 185"/>
                <a:gd name="T12" fmla="*/ 168 w 180"/>
                <a:gd name="T13" fmla="*/ 123 h 185"/>
                <a:gd name="T14" fmla="*/ 168 w 180"/>
                <a:gd name="T15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5">
                  <a:moveTo>
                    <a:pt x="168" y="123"/>
                  </a:moveTo>
                  <a:cubicBezTo>
                    <a:pt x="91" y="157"/>
                    <a:pt x="7" y="79"/>
                    <a:pt x="37" y="0"/>
                  </a:cubicBezTo>
                  <a:cubicBezTo>
                    <a:pt x="28" y="23"/>
                    <a:pt x="19" y="47"/>
                    <a:pt x="11" y="70"/>
                  </a:cubicBezTo>
                  <a:cubicBezTo>
                    <a:pt x="4" y="88"/>
                    <a:pt x="0" y="104"/>
                    <a:pt x="5" y="122"/>
                  </a:cubicBezTo>
                  <a:cubicBezTo>
                    <a:pt x="17" y="165"/>
                    <a:pt x="68" y="185"/>
                    <a:pt x="106" y="162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76" y="119"/>
                    <a:pt x="172" y="121"/>
                    <a:pt x="168" y="123"/>
                  </a:cubicBezTo>
                  <a:cubicBezTo>
                    <a:pt x="164" y="125"/>
                    <a:pt x="172" y="121"/>
                    <a:pt x="168" y="12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9780272" y="4875530"/>
              <a:ext cx="425450" cy="671513"/>
            </a:xfrm>
            <a:custGeom>
              <a:avLst/>
              <a:gdLst>
                <a:gd name="T0" fmla="*/ 186 w 194"/>
                <a:gd name="T1" fmla="*/ 103 h 310"/>
                <a:gd name="T2" fmla="*/ 79 w 194"/>
                <a:gd name="T3" fmla="*/ 0 h 310"/>
                <a:gd name="T4" fmla="*/ 24 w 194"/>
                <a:gd name="T5" fmla="*/ 149 h 310"/>
                <a:gd name="T6" fmla="*/ 24 w 194"/>
                <a:gd name="T7" fmla="*/ 150 h 310"/>
                <a:gd name="T8" fmla="*/ 131 w 194"/>
                <a:gd name="T9" fmla="*/ 309 h 310"/>
                <a:gd name="T10" fmla="*/ 133 w 194"/>
                <a:gd name="T11" fmla="*/ 309 h 310"/>
                <a:gd name="T12" fmla="*/ 191 w 194"/>
                <a:gd name="T13" fmla="*/ 293 h 310"/>
                <a:gd name="T14" fmla="*/ 194 w 194"/>
                <a:gd name="T15" fmla="*/ 99 h 310"/>
                <a:gd name="T16" fmla="*/ 186 w 194"/>
                <a:gd name="T17" fmla="*/ 103 h 310"/>
                <a:gd name="T18" fmla="*/ 186 w 194"/>
                <a:gd name="T19" fmla="*/ 1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0">
                  <a:moveTo>
                    <a:pt x="186" y="103"/>
                  </a:moveTo>
                  <a:cubicBezTo>
                    <a:pt x="121" y="130"/>
                    <a:pt x="55" y="65"/>
                    <a:pt x="79" y="0"/>
                  </a:cubicBezTo>
                  <a:cubicBezTo>
                    <a:pt x="60" y="49"/>
                    <a:pt x="42" y="99"/>
                    <a:pt x="24" y="149"/>
                  </a:cubicBezTo>
                  <a:cubicBezTo>
                    <a:pt x="24" y="149"/>
                    <a:pt x="24" y="150"/>
                    <a:pt x="24" y="150"/>
                  </a:cubicBezTo>
                  <a:cubicBezTo>
                    <a:pt x="0" y="224"/>
                    <a:pt x="2" y="310"/>
                    <a:pt x="131" y="309"/>
                  </a:cubicBezTo>
                  <a:cubicBezTo>
                    <a:pt x="132" y="309"/>
                    <a:pt x="132" y="309"/>
                    <a:pt x="133" y="309"/>
                  </a:cubicBezTo>
                  <a:cubicBezTo>
                    <a:pt x="154" y="309"/>
                    <a:pt x="174" y="304"/>
                    <a:pt x="191" y="293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1" y="100"/>
                    <a:pt x="188" y="102"/>
                    <a:pt x="186" y="103"/>
                  </a:cubicBezTo>
                  <a:cubicBezTo>
                    <a:pt x="185" y="103"/>
                    <a:pt x="188" y="102"/>
                    <a:pt x="186" y="103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10584818" y="3558222"/>
              <a:ext cx="300038" cy="412750"/>
            </a:xfrm>
            <a:custGeom>
              <a:avLst/>
              <a:gdLst>
                <a:gd name="T0" fmla="*/ 134 w 139"/>
                <a:gd name="T1" fmla="*/ 37 h 191"/>
                <a:gd name="T2" fmla="*/ 123 w 139"/>
                <a:gd name="T3" fmla="*/ 0 h 191"/>
                <a:gd name="T4" fmla="*/ 34 w 139"/>
                <a:gd name="T5" fmla="*/ 86 h 191"/>
                <a:gd name="T6" fmla="*/ 0 w 139"/>
                <a:gd name="T7" fmla="*/ 191 h 191"/>
                <a:gd name="T8" fmla="*/ 99 w 139"/>
                <a:gd name="T9" fmla="*/ 133 h 191"/>
                <a:gd name="T10" fmla="*/ 134 w 139"/>
                <a:gd name="T11" fmla="*/ 37 h 191"/>
                <a:gd name="T12" fmla="*/ 134 w 139"/>
                <a:gd name="T13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1">
                  <a:moveTo>
                    <a:pt x="134" y="37"/>
                  </a:moveTo>
                  <a:cubicBezTo>
                    <a:pt x="133" y="24"/>
                    <a:pt x="129" y="12"/>
                    <a:pt x="123" y="0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52" y="124"/>
                    <a:pt x="37" y="171"/>
                    <a:pt x="0" y="191"/>
                  </a:cubicBezTo>
                  <a:cubicBezTo>
                    <a:pt x="32" y="173"/>
                    <a:pt x="72" y="159"/>
                    <a:pt x="99" y="133"/>
                  </a:cubicBezTo>
                  <a:cubicBezTo>
                    <a:pt x="126" y="109"/>
                    <a:pt x="139" y="72"/>
                    <a:pt x="134" y="37"/>
                  </a:cubicBezTo>
                  <a:cubicBezTo>
                    <a:pt x="134" y="32"/>
                    <a:pt x="135" y="41"/>
                    <a:pt x="134" y="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9876793" y="4783772"/>
              <a:ext cx="368300" cy="436563"/>
            </a:xfrm>
            <a:custGeom>
              <a:avLst/>
              <a:gdLst>
                <a:gd name="T0" fmla="*/ 167 w 171"/>
                <a:gd name="T1" fmla="*/ 27 h 202"/>
                <a:gd name="T2" fmla="*/ 154 w 171"/>
                <a:gd name="T3" fmla="*/ 15 h 202"/>
                <a:gd name="T4" fmla="*/ 154 w 171"/>
                <a:gd name="T5" fmla="*/ 15 h 202"/>
                <a:gd name="T6" fmla="*/ 153 w 171"/>
                <a:gd name="T7" fmla="*/ 15 h 202"/>
                <a:gd name="T8" fmla="*/ 116 w 171"/>
                <a:gd name="T9" fmla="*/ 2 h 202"/>
                <a:gd name="T10" fmla="*/ 57 w 171"/>
                <a:gd name="T11" fmla="*/ 33 h 202"/>
                <a:gd name="T12" fmla="*/ 29 w 171"/>
                <a:gd name="T13" fmla="*/ 112 h 202"/>
                <a:gd name="T14" fmla="*/ 0 w 171"/>
                <a:gd name="T15" fmla="*/ 202 h 202"/>
                <a:gd name="T16" fmla="*/ 171 w 171"/>
                <a:gd name="T17" fmla="*/ 169 h 202"/>
                <a:gd name="T18" fmla="*/ 167 w 171"/>
                <a:gd name="T19" fmla="*/ 27 h 202"/>
                <a:gd name="T20" fmla="*/ 167 w 171"/>
                <a:gd name="T21" fmla="*/ 2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02">
                  <a:moveTo>
                    <a:pt x="167" y="27"/>
                  </a:moveTo>
                  <a:cubicBezTo>
                    <a:pt x="163" y="22"/>
                    <a:pt x="159" y="19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42" y="7"/>
                    <a:pt x="130" y="3"/>
                    <a:pt x="116" y="2"/>
                  </a:cubicBezTo>
                  <a:cubicBezTo>
                    <a:pt x="93" y="0"/>
                    <a:pt x="69" y="15"/>
                    <a:pt x="57" y="33"/>
                  </a:cubicBezTo>
                  <a:cubicBezTo>
                    <a:pt x="42" y="56"/>
                    <a:pt x="37" y="87"/>
                    <a:pt x="29" y="112"/>
                  </a:cubicBezTo>
                  <a:cubicBezTo>
                    <a:pt x="19" y="142"/>
                    <a:pt x="9" y="172"/>
                    <a:pt x="0" y="202"/>
                  </a:cubicBezTo>
                  <a:cubicBezTo>
                    <a:pt x="23" y="129"/>
                    <a:pt x="123" y="108"/>
                    <a:pt x="171" y="16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6"/>
                    <a:pt x="167" y="27"/>
                    <a:pt x="167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9781543" y="3853497"/>
              <a:ext cx="544513" cy="1079500"/>
            </a:xfrm>
            <a:custGeom>
              <a:avLst/>
              <a:gdLst>
                <a:gd name="T0" fmla="*/ 247 w 252"/>
                <a:gd name="T1" fmla="*/ 183 h 499"/>
                <a:gd name="T2" fmla="*/ 201 w 252"/>
                <a:gd name="T3" fmla="*/ 24 h 499"/>
                <a:gd name="T4" fmla="*/ 123 w 252"/>
                <a:gd name="T5" fmla="*/ 5 h 499"/>
                <a:gd name="T6" fmla="*/ 30 w 252"/>
                <a:gd name="T7" fmla="*/ 0 h 499"/>
                <a:gd name="T8" fmla="*/ 0 w 252"/>
                <a:gd name="T9" fmla="*/ 0 h 499"/>
                <a:gd name="T10" fmla="*/ 63 w 252"/>
                <a:gd name="T11" fmla="*/ 44 h 499"/>
                <a:gd name="T12" fmla="*/ 83 w 252"/>
                <a:gd name="T13" fmla="*/ 44 h 499"/>
                <a:gd name="T14" fmla="*/ 145 w 252"/>
                <a:gd name="T15" fmla="*/ 47 h 499"/>
                <a:gd name="T16" fmla="*/ 199 w 252"/>
                <a:gd name="T17" fmla="*/ 58 h 499"/>
                <a:gd name="T18" fmla="*/ 234 w 252"/>
                <a:gd name="T19" fmla="*/ 171 h 499"/>
                <a:gd name="T20" fmla="*/ 234 w 252"/>
                <a:gd name="T21" fmla="*/ 251 h 499"/>
                <a:gd name="T22" fmla="*/ 232 w 252"/>
                <a:gd name="T23" fmla="*/ 328 h 499"/>
                <a:gd name="T24" fmla="*/ 211 w 252"/>
                <a:gd name="T25" fmla="*/ 389 h 499"/>
                <a:gd name="T26" fmla="*/ 215 w 252"/>
                <a:gd name="T27" fmla="*/ 499 h 499"/>
                <a:gd name="T28" fmla="*/ 246 w 252"/>
                <a:gd name="T29" fmla="*/ 421 h 499"/>
                <a:gd name="T30" fmla="*/ 247 w 252"/>
                <a:gd name="T31" fmla="*/ 299 h 499"/>
                <a:gd name="T32" fmla="*/ 247 w 252"/>
                <a:gd name="T33" fmla="*/ 183 h 499"/>
                <a:gd name="T34" fmla="*/ 247 w 252"/>
                <a:gd name="T35" fmla="*/ 18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499">
                  <a:moveTo>
                    <a:pt x="247" y="183"/>
                  </a:moveTo>
                  <a:cubicBezTo>
                    <a:pt x="247" y="132"/>
                    <a:pt x="248" y="56"/>
                    <a:pt x="201" y="24"/>
                  </a:cubicBezTo>
                  <a:cubicBezTo>
                    <a:pt x="179" y="9"/>
                    <a:pt x="149" y="7"/>
                    <a:pt x="123" y="5"/>
                  </a:cubicBezTo>
                  <a:cubicBezTo>
                    <a:pt x="92" y="2"/>
                    <a:pt x="61" y="1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103" y="45"/>
                    <a:pt x="124" y="45"/>
                    <a:pt x="145" y="47"/>
                  </a:cubicBezTo>
                  <a:cubicBezTo>
                    <a:pt x="162" y="48"/>
                    <a:pt x="183" y="49"/>
                    <a:pt x="199" y="58"/>
                  </a:cubicBezTo>
                  <a:cubicBezTo>
                    <a:pt x="234" y="79"/>
                    <a:pt x="233" y="135"/>
                    <a:pt x="234" y="171"/>
                  </a:cubicBezTo>
                  <a:cubicBezTo>
                    <a:pt x="234" y="251"/>
                    <a:pt x="234" y="251"/>
                    <a:pt x="234" y="251"/>
                  </a:cubicBezTo>
                  <a:cubicBezTo>
                    <a:pt x="234" y="276"/>
                    <a:pt x="233" y="302"/>
                    <a:pt x="232" y="328"/>
                  </a:cubicBezTo>
                  <a:cubicBezTo>
                    <a:pt x="231" y="346"/>
                    <a:pt x="233" y="383"/>
                    <a:pt x="211" y="389"/>
                  </a:cubicBezTo>
                  <a:cubicBezTo>
                    <a:pt x="215" y="499"/>
                    <a:pt x="215" y="499"/>
                    <a:pt x="215" y="499"/>
                  </a:cubicBezTo>
                  <a:cubicBezTo>
                    <a:pt x="252" y="497"/>
                    <a:pt x="244" y="445"/>
                    <a:pt x="246" y="421"/>
                  </a:cubicBezTo>
                  <a:cubicBezTo>
                    <a:pt x="249" y="381"/>
                    <a:pt x="247" y="339"/>
                    <a:pt x="247" y="299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47" y="165"/>
                    <a:pt x="247" y="183"/>
                    <a:pt x="24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9099551" y="3985260"/>
              <a:ext cx="1103313" cy="1652588"/>
            </a:xfrm>
            <a:custGeom>
              <a:avLst/>
              <a:gdLst>
                <a:gd name="T0" fmla="*/ 475 w 511"/>
                <a:gd name="T1" fmla="*/ 0 h 764"/>
                <a:gd name="T2" fmla="*/ 475 w 511"/>
                <a:gd name="T3" fmla="*/ 30 h 764"/>
                <a:gd name="T4" fmla="*/ 474 w 511"/>
                <a:gd name="T5" fmla="*/ 301 h 764"/>
                <a:gd name="T6" fmla="*/ 475 w 511"/>
                <a:gd name="T7" fmla="*/ 359 h 764"/>
                <a:gd name="T8" fmla="*/ 478 w 511"/>
                <a:gd name="T9" fmla="*/ 396 h 764"/>
                <a:gd name="T10" fmla="*/ 482 w 511"/>
                <a:gd name="T11" fmla="*/ 418 h 764"/>
                <a:gd name="T12" fmla="*/ 485 w 511"/>
                <a:gd name="T13" fmla="*/ 428 h 764"/>
                <a:gd name="T14" fmla="*/ 486 w 511"/>
                <a:gd name="T15" fmla="*/ 431 h 764"/>
                <a:gd name="T16" fmla="*/ 490 w 511"/>
                <a:gd name="T17" fmla="*/ 434 h 764"/>
                <a:gd name="T18" fmla="*/ 498 w 511"/>
                <a:gd name="T19" fmla="*/ 437 h 764"/>
                <a:gd name="T20" fmla="*/ 511 w 511"/>
                <a:gd name="T21" fmla="*/ 439 h 764"/>
                <a:gd name="T22" fmla="*/ 511 w 511"/>
                <a:gd name="T23" fmla="*/ 498 h 764"/>
                <a:gd name="T24" fmla="*/ 498 w 511"/>
                <a:gd name="T25" fmla="*/ 491 h 764"/>
                <a:gd name="T26" fmla="*/ 484 w 511"/>
                <a:gd name="T27" fmla="*/ 486 h 764"/>
                <a:gd name="T28" fmla="*/ 470 w 511"/>
                <a:gd name="T29" fmla="*/ 484 h 764"/>
                <a:gd name="T30" fmla="*/ 454 w 511"/>
                <a:gd name="T31" fmla="*/ 483 h 764"/>
                <a:gd name="T32" fmla="*/ 409 w 511"/>
                <a:gd name="T33" fmla="*/ 492 h 764"/>
                <a:gd name="T34" fmla="*/ 372 w 511"/>
                <a:gd name="T35" fmla="*/ 517 h 764"/>
                <a:gd name="T36" fmla="*/ 346 w 511"/>
                <a:gd name="T37" fmla="*/ 555 h 764"/>
                <a:gd name="T38" fmla="*/ 337 w 511"/>
                <a:gd name="T39" fmla="*/ 601 h 764"/>
                <a:gd name="T40" fmla="*/ 346 w 511"/>
                <a:gd name="T41" fmla="*/ 648 h 764"/>
                <a:gd name="T42" fmla="*/ 371 w 511"/>
                <a:gd name="T43" fmla="*/ 686 h 764"/>
                <a:gd name="T44" fmla="*/ 408 w 511"/>
                <a:gd name="T45" fmla="*/ 711 h 764"/>
                <a:gd name="T46" fmla="*/ 454 w 511"/>
                <a:gd name="T47" fmla="*/ 721 h 764"/>
                <a:gd name="T48" fmla="*/ 469 w 511"/>
                <a:gd name="T49" fmla="*/ 720 h 764"/>
                <a:gd name="T50" fmla="*/ 484 w 511"/>
                <a:gd name="T51" fmla="*/ 717 h 764"/>
                <a:gd name="T52" fmla="*/ 498 w 511"/>
                <a:gd name="T53" fmla="*/ 712 h 764"/>
                <a:gd name="T54" fmla="*/ 511 w 511"/>
                <a:gd name="T55" fmla="*/ 705 h 764"/>
                <a:gd name="T56" fmla="*/ 511 w 511"/>
                <a:gd name="T57" fmla="*/ 764 h 764"/>
                <a:gd name="T58" fmla="*/ 417 w 511"/>
                <a:gd name="T59" fmla="*/ 759 h 764"/>
                <a:gd name="T60" fmla="*/ 332 w 511"/>
                <a:gd name="T61" fmla="*/ 745 h 764"/>
                <a:gd name="T62" fmla="*/ 257 w 511"/>
                <a:gd name="T63" fmla="*/ 722 h 764"/>
                <a:gd name="T64" fmla="*/ 194 w 511"/>
                <a:gd name="T65" fmla="*/ 692 h 764"/>
                <a:gd name="T66" fmla="*/ 138 w 511"/>
                <a:gd name="T67" fmla="*/ 652 h 764"/>
                <a:gd name="T68" fmla="*/ 92 w 511"/>
                <a:gd name="T69" fmla="*/ 609 h 764"/>
                <a:gd name="T70" fmla="*/ 57 w 511"/>
                <a:gd name="T71" fmla="*/ 561 h 764"/>
                <a:gd name="T72" fmla="*/ 33 w 511"/>
                <a:gd name="T73" fmla="*/ 509 h 764"/>
                <a:gd name="T74" fmla="*/ 18 w 511"/>
                <a:gd name="T75" fmla="*/ 448 h 764"/>
                <a:gd name="T76" fmla="*/ 7 w 511"/>
                <a:gd name="T77" fmla="*/ 371 h 764"/>
                <a:gd name="T78" fmla="*/ 1 w 511"/>
                <a:gd name="T79" fmla="*/ 275 h 764"/>
                <a:gd name="T80" fmla="*/ 0 w 511"/>
                <a:gd name="T81" fmla="*/ 161 h 764"/>
                <a:gd name="T82" fmla="*/ 2 w 511"/>
                <a:gd name="T83" fmla="*/ 30 h 764"/>
                <a:gd name="T84" fmla="*/ 3 w 511"/>
                <a:gd name="T85" fmla="*/ 0 h 764"/>
                <a:gd name="T86" fmla="*/ 33 w 511"/>
                <a:gd name="T87" fmla="*/ 0 h 764"/>
                <a:gd name="T88" fmla="*/ 445 w 511"/>
                <a:gd name="T89" fmla="*/ 0 h 764"/>
                <a:gd name="T90" fmla="*/ 475 w 511"/>
                <a:gd name="T91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764">
                  <a:moveTo>
                    <a:pt x="475" y="0"/>
                  </a:moveTo>
                  <a:cubicBezTo>
                    <a:pt x="475" y="30"/>
                    <a:pt x="475" y="30"/>
                    <a:pt x="475" y="30"/>
                  </a:cubicBezTo>
                  <a:cubicBezTo>
                    <a:pt x="474" y="301"/>
                    <a:pt x="474" y="301"/>
                    <a:pt x="474" y="301"/>
                  </a:cubicBezTo>
                  <a:cubicBezTo>
                    <a:pt x="474" y="324"/>
                    <a:pt x="475" y="343"/>
                    <a:pt x="475" y="359"/>
                  </a:cubicBezTo>
                  <a:cubicBezTo>
                    <a:pt x="476" y="374"/>
                    <a:pt x="477" y="387"/>
                    <a:pt x="478" y="396"/>
                  </a:cubicBezTo>
                  <a:cubicBezTo>
                    <a:pt x="479" y="406"/>
                    <a:pt x="481" y="413"/>
                    <a:pt x="482" y="418"/>
                  </a:cubicBezTo>
                  <a:cubicBezTo>
                    <a:pt x="483" y="423"/>
                    <a:pt x="484" y="426"/>
                    <a:pt x="485" y="428"/>
                  </a:cubicBezTo>
                  <a:cubicBezTo>
                    <a:pt x="485" y="428"/>
                    <a:pt x="485" y="429"/>
                    <a:pt x="486" y="431"/>
                  </a:cubicBezTo>
                  <a:cubicBezTo>
                    <a:pt x="487" y="432"/>
                    <a:pt x="488" y="433"/>
                    <a:pt x="490" y="434"/>
                  </a:cubicBezTo>
                  <a:cubicBezTo>
                    <a:pt x="492" y="435"/>
                    <a:pt x="495" y="436"/>
                    <a:pt x="498" y="437"/>
                  </a:cubicBezTo>
                  <a:cubicBezTo>
                    <a:pt x="502" y="438"/>
                    <a:pt x="506" y="439"/>
                    <a:pt x="511" y="439"/>
                  </a:cubicBezTo>
                  <a:cubicBezTo>
                    <a:pt x="511" y="498"/>
                    <a:pt x="511" y="498"/>
                    <a:pt x="511" y="498"/>
                  </a:cubicBezTo>
                  <a:cubicBezTo>
                    <a:pt x="507" y="495"/>
                    <a:pt x="503" y="493"/>
                    <a:pt x="498" y="491"/>
                  </a:cubicBezTo>
                  <a:cubicBezTo>
                    <a:pt x="494" y="489"/>
                    <a:pt x="489" y="488"/>
                    <a:pt x="484" y="486"/>
                  </a:cubicBezTo>
                  <a:cubicBezTo>
                    <a:pt x="480" y="485"/>
                    <a:pt x="475" y="484"/>
                    <a:pt x="470" y="484"/>
                  </a:cubicBezTo>
                  <a:cubicBezTo>
                    <a:pt x="465" y="483"/>
                    <a:pt x="460" y="483"/>
                    <a:pt x="454" y="483"/>
                  </a:cubicBezTo>
                  <a:cubicBezTo>
                    <a:pt x="438" y="483"/>
                    <a:pt x="423" y="486"/>
                    <a:pt x="409" y="492"/>
                  </a:cubicBezTo>
                  <a:cubicBezTo>
                    <a:pt x="395" y="498"/>
                    <a:pt x="382" y="507"/>
                    <a:pt x="372" y="517"/>
                  </a:cubicBezTo>
                  <a:cubicBezTo>
                    <a:pt x="361" y="528"/>
                    <a:pt x="352" y="541"/>
                    <a:pt x="346" y="555"/>
                  </a:cubicBezTo>
                  <a:cubicBezTo>
                    <a:pt x="340" y="569"/>
                    <a:pt x="337" y="585"/>
                    <a:pt x="337" y="601"/>
                  </a:cubicBezTo>
                  <a:cubicBezTo>
                    <a:pt x="337" y="618"/>
                    <a:pt x="340" y="633"/>
                    <a:pt x="346" y="648"/>
                  </a:cubicBezTo>
                  <a:cubicBezTo>
                    <a:pt x="352" y="662"/>
                    <a:pt x="360" y="675"/>
                    <a:pt x="371" y="686"/>
                  </a:cubicBezTo>
                  <a:cubicBezTo>
                    <a:pt x="382" y="697"/>
                    <a:pt x="394" y="705"/>
                    <a:pt x="408" y="711"/>
                  </a:cubicBezTo>
                  <a:cubicBezTo>
                    <a:pt x="422" y="717"/>
                    <a:pt x="438" y="721"/>
                    <a:pt x="454" y="721"/>
                  </a:cubicBezTo>
                  <a:cubicBezTo>
                    <a:pt x="459" y="721"/>
                    <a:pt x="464" y="720"/>
                    <a:pt x="469" y="720"/>
                  </a:cubicBezTo>
                  <a:cubicBezTo>
                    <a:pt x="474" y="719"/>
                    <a:pt x="479" y="718"/>
                    <a:pt x="484" y="717"/>
                  </a:cubicBezTo>
                  <a:cubicBezTo>
                    <a:pt x="489" y="716"/>
                    <a:pt x="494" y="714"/>
                    <a:pt x="498" y="712"/>
                  </a:cubicBezTo>
                  <a:cubicBezTo>
                    <a:pt x="503" y="710"/>
                    <a:pt x="507" y="708"/>
                    <a:pt x="511" y="705"/>
                  </a:cubicBezTo>
                  <a:cubicBezTo>
                    <a:pt x="511" y="764"/>
                    <a:pt x="511" y="764"/>
                    <a:pt x="511" y="764"/>
                  </a:cubicBezTo>
                  <a:cubicBezTo>
                    <a:pt x="478" y="764"/>
                    <a:pt x="447" y="762"/>
                    <a:pt x="417" y="759"/>
                  </a:cubicBezTo>
                  <a:cubicBezTo>
                    <a:pt x="387" y="756"/>
                    <a:pt x="358" y="751"/>
                    <a:pt x="332" y="745"/>
                  </a:cubicBezTo>
                  <a:cubicBezTo>
                    <a:pt x="305" y="739"/>
                    <a:pt x="280" y="731"/>
                    <a:pt x="257" y="722"/>
                  </a:cubicBezTo>
                  <a:cubicBezTo>
                    <a:pt x="234" y="714"/>
                    <a:pt x="213" y="703"/>
                    <a:pt x="194" y="692"/>
                  </a:cubicBezTo>
                  <a:cubicBezTo>
                    <a:pt x="173" y="679"/>
                    <a:pt x="155" y="666"/>
                    <a:pt x="138" y="652"/>
                  </a:cubicBezTo>
                  <a:cubicBezTo>
                    <a:pt x="121" y="639"/>
                    <a:pt x="106" y="624"/>
                    <a:pt x="92" y="609"/>
                  </a:cubicBezTo>
                  <a:cubicBezTo>
                    <a:pt x="79" y="594"/>
                    <a:pt x="67" y="578"/>
                    <a:pt x="57" y="561"/>
                  </a:cubicBezTo>
                  <a:cubicBezTo>
                    <a:pt x="48" y="544"/>
                    <a:pt x="40" y="527"/>
                    <a:pt x="33" y="509"/>
                  </a:cubicBezTo>
                  <a:cubicBezTo>
                    <a:pt x="27" y="492"/>
                    <a:pt x="22" y="472"/>
                    <a:pt x="18" y="448"/>
                  </a:cubicBezTo>
                  <a:cubicBezTo>
                    <a:pt x="13" y="425"/>
                    <a:pt x="10" y="400"/>
                    <a:pt x="7" y="371"/>
                  </a:cubicBezTo>
                  <a:cubicBezTo>
                    <a:pt x="4" y="342"/>
                    <a:pt x="2" y="310"/>
                    <a:pt x="1" y="275"/>
                  </a:cubicBezTo>
                  <a:cubicBezTo>
                    <a:pt x="0" y="240"/>
                    <a:pt x="0" y="202"/>
                    <a:pt x="0" y="16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5" y="0"/>
                    <a:pt x="445" y="0"/>
                    <a:pt x="445" y="0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9131301" y="4017804"/>
              <a:ext cx="1039813" cy="1587500"/>
            </a:xfrm>
            <a:custGeom>
              <a:avLst/>
              <a:gdLst>
                <a:gd name="T0" fmla="*/ 482 w 482"/>
                <a:gd name="T1" fmla="*/ 734 h 734"/>
                <a:gd name="T2" fmla="*/ 403 w 482"/>
                <a:gd name="T3" fmla="*/ 729 h 734"/>
                <a:gd name="T4" fmla="*/ 320 w 482"/>
                <a:gd name="T5" fmla="*/ 716 h 734"/>
                <a:gd name="T6" fmla="*/ 248 w 482"/>
                <a:gd name="T7" fmla="*/ 694 h 734"/>
                <a:gd name="T8" fmla="*/ 186 w 482"/>
                <a:gd name="T9" fmla="*/ 664 h 734"/>
                <a:gd name="T10" fmla="*/ 132 w 482"/>
                <a:gd name="T11" fmla="*/ 626 h 734"/>
                <a:gd name="T12" fmla="*/ 89 w 482"/>
                <a:gd name="T13" fmla="*/ 584 h 734"/>
                <a:gd name="T14" fmla="*/ 55 w 482"/>
                <a:gd name="T15" fmla="*/ 539 h 734"/>
                <a:gd name="T16" fmla="*/ 32 w 482"/>
                <a:gd name="T17" fmla="*/ 489 h 734"/>
                <a:gd name="T18" fmla="*/ 17 w 482"/>
                <a:gd name="T19" fmla="*/ 431 h 734"/>
                <a:gd name="T20" fmla="*/ 7 w 482"/>
                <a:gd name="T21" fmla="*/ 354 h 734"/>
                <a:gd name="T22" fmla="*/ 1 w 482"/>
                <a:gd name="T23" fmla="*/ 260 h 734"/>
                <a:gd name="T24" fmla="*/ 0 w 482"/>
                <a:gd name="T25" fmla="*/ 147 h 734"/>
                <a:gd name="T26" fmla="*/ 2 w 482"/>
                <a:gd name="T27" fmla="*/ 15 h 734"/>
                <a:gd name="T28" fmla="*/ 2 w 482"/>
                <a:gd name="T29" fmla="*/ 0 h 734"/>
                <a:gd name="T30" fmla="*/ 18 w 482"/>
                <a:gd name="T31" fmla="*/ 0 h 734"/>
                <a:gd name="T32" fmla="*/ 430 w 482"/>
                <a:gd name="T33" fmla="*/ 0 h 734"/>
                <a:gd name="T34" fmla="*/ 445 w 482"/>
                <a:gd name="T35" fmla="*/ 0 h 734"/>
                <a:gd name="T36" fmla="*/ 445 w 482"/>
                <a:gd name="T37" fmla="*/ 15 h 734"/>
                <a:gd name="T38" fmla="*/ 445 w 482"/>
                <a:gd name="T39" fmla="*/ 286 h 734"/>
                <a:gd name="T40" fmla="*/ 446 w 482"/>
                <a:gd name="T41" fmla="*/ 345 h 734"/>
                <a:gd name="T42" fmla="*/ 449 w 482"/>
                <a:gd name="T43" fmla="*/ 383 h 734"/>
                <a:gd name="T44" fmla="*/ 452 w 482"/>
                <a:gd name="T45" fmla="*/ 406 h 734"/>
                <a:gd name="T46" fmla="*/ 456 w 482"/>
                <a:gd name="T47" fmla="*/ 418 h 734"/>
                <a:gd name="T48" fmla="*/ 459 w 482"/>
                <a:gd name="T49" fmla="*/ 425 h 734"/>
                <a:gd name="T50" fmla="*/ 467 w 482"/>
                <a:gd name="T51" fmla="*/ 432 h 734"/>
                <a:gd name="T52" fmla="*/ 480 w 482"/>
                <a:gd name="T53" fmla="*/ 437 h 734"/>
                <a:gd name="T54" fmla="*/ 482 w 482"/>
                <a:gd name="T55" fmla="*/ 437 h 734"/>
                <a:gd name="T56" fmla="*/ 482 w 482"/>
                <a:gd name="T57" fmla="*/ 460 h 734"/>
                <a:gd name="T58" fmla="*/ 473 w 482"/>
                <a:gd name="T59" fmla="*/ 457 h 734"/>
                <a:gd name="T60" fmla="*/ 457 w 482"/>
                <a:gd name="T61" fmla="*/ 454 h 734"/>
                <a:gd name="T62" fmla="*/ 439 w 482"/>
                <a:gd name="T63" fmla="*/ 453 h 734"/>
                <a:gd name="T64" fmla="*/ 388 w 482"/>
                <a:gd name="T65" fmla="*/ 463 h 734"/>
                <a:gd name="T66" fmla="*/ 346 w 482"/>
                <a:gd name="T67" fmla="*/ 492 h 734"/>
                <a:gd name="T68" fmla="*/ 318 w 482"/>
                <a:gd name="T69" fmla="*/ 534 h 734"/>
                <a:gd name="T70" fmla="*/ 307 w 482"/>
                <a:gd name="T71" fmla="*/ 586 h 734"/>
                <a:gd name="T72" fmla="*/ 317 w 482"/>
                <a:gd name="T73" fmla="*/ 639 h 734"/>
                <a:gd name="T74" fmla="*/ 345 w 482"/>
                <a:gd name="T75" fmla="*/ 681 h 734"/>
                <a:gd name="T76" fmla="*/ 387 w 482"/>
                <a:gd name="T77" fmla="*/ 710 h 734"/>
                <a:gd name="T78" fmla="*/ 439 w 482"/>
                <a:gd name="T79" fmla="*/ 721 h 734"/>
                <a:gd name="T80" fmla="*/ 456 w 482"/>
                <a:gd name="T81" fmla="*/ 720 h 734"/>
                <a:gd name="T82" fmla="*/ 473 w 482"/>
                <a:gd name="T83" fmla="*/ 716 h 734"/>
                <a:gd name="T84" fmla="*/ 482 w 482"/>
                <a:gd name="T85" fmla="*/ 714 h 734"/>
                <a:gd name="T86" fmla="*/ 482 w 482"/>
                <a:gd name="T87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734">
                  <a:moveTo>
                    <a:pt x="482" y="734"/>
                  </a:moveTo>
                  <a:cubicBezTo>
                    <a:pt x="454" y="734"/>
                    <a:pt x="428" y="732"/>
                    <a:pt x="403" y="729"/>
                  </a:cubicBezTo>
                  <a:cubicBezTo>
                    <a:pt x="374" y="726"/>
                    <a:pt x="346" y="722"/>
                    <a:pt x="320" y="716"/>
                  </a:cubicBezTo>
                  <a:cubicBezTo>
                    <a:pt x="294" y="710"/>
                    <a:pt x="270" y="702"/>
                    <a:pt x="248" y="694"/>
                  </a:cubicBezTo>
                  <a:cubicBezTo>
                    <a:pt x="226" y="685"/>
                    <a:pt x="205" y="675"/>
                    <a:pt x="186" y="664"/>
                  </a:cubicBezTo>
                  <a:cubicBezTo>
                    <a:pt x="167" y="652"/>
                    <a:pt x="148" y="639"/>
                    <a:pt x="132" y="626"/>
                  </a:cubicBezTo>
                  <a:cubicBezTo>
                    <a:pt x="116" y="613"/>
                    <a:pt x="101" y="599"/>
                    <a:pt x="89" y="584"/>
                  </a:cubicBezTo>
                  <a:cubicBezTo>
                    <a:pt x="76" y="570"/>
                    <a:pt x="65" y="555"/>
                    <a:pt x="55" y="539"/>
                  </a:cubicBezTo>
                  <a:cubicBezTo>
                    <a:pt x="46" y="523"/>
                    <a:pt x="38" y="506"/>
                    <a:pt x="32" y="489"/>
                  </a:cubicBezTo>
                  <a:cubicBezTo>
                    <a:pt x="26" y="473"/>
                    <a:pt x="21" y="453"/>
                    <a:pt x="17" y="431"/>
                  </a:cubicBezTo>
                  <a:cubicBezTo>
                    <a:pt x="13" y="408"/>
                    <a:pt x="9" y="383"/>
                    <a:pt x="7" y="354"/>
                  </a:cubicBezTo>
                  <a:cubicBezTo>
                    <a:pt x="4" y="326"/>
                    <a:pt x="2" y="294"/>
                    <a:pt x="1" y="260"/>
                  </a:cubicBezTo>
                  <a:cubicBezTo>
                    <a:pt x="0" y="226"/>
                    <a:pt x="0" y="188"/>
                    <a:pt x="0" y="14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45" y="286"/>
                    <a:pt x="445" y="286"/>
                    <a:pt x="445" y="286"/>
                  </a:cubicBezTo>
                  <a:cubicBezTo>
                    <a:pt x="444" y="308"/>
                    <a:pt x="445" y="328"/>
                    <a:pt x="446" y="345"/>
                  </a:cubicBezTo>
                  <a:cubicBezTo>
                    <a:pt x="446" y="359"/>
                    <a:pt x="447" y="372"/>
                    <a:pt x="449" y="383"/>
                  </a:cubicBezTo>
                  <a:cubicBezTo>
                    <a:pt x="450" y="392"/>
                    <a:pt x="451" y="400"/>
                    <a:pt x="452" y="406"/>
                  </a:cubicBezTo>
                  <a:cubicBezTo>
                    <a:pt x="453" y="411"/>
                    <a:pt x="454" y="415"/>
                    <a:pt x="456" y="418"/>
                  </a:cubicBezTo>
                  <a:cubicBezTo>
                    <a:pt x="457" y="420"/>
                    <a:pt x="458" y="422"/>
                    <a:pt x="459" y="425"/>
                  </a:cubicBezTo>
                  <a:cubicBezTo>
                    <a:pt x="461" y="427"/>
                    <a:pt x="464" y="430"/>
                    <a:pt x="467" y="432"/>
                  </a:cubicBezTo>
                  <a:cubicBezTo>
                    <a:pt x="471" y="434"/>
                    <a:pt x="475" y="436"/>
                    <a:pt x="480" y="437"/>
                  </a:cubicBezTo>
                  <a:cubicBezTo>
                    <a:pt x="480" y="437"/>
                    <a:pt x="481" y="437"/>
                    <a:pt x="482" y="437"/>
                  </a:cubicBezTo>
                  <a:cubicBezTo>
                    <a:pt x="482" y="460"/>
                    <a:pt x="482" y="460"/>
                    <a:pt x="482" y="460"/>
                  </a:cubicBezTo>
                  <a:cubicBezTo>
                    <a:pt x="479" y="459"/>
                    <a:pt x="476" y="458"/>
                    <a:pt x="473" y="457"/>
                  </a:cubicBezTo>
                  <a:cubicBezTo>
                    <a:pt x="468" y="456"/>
                    <a:pt x="462" y="455"/>
                    <a:pt x="457" y="454"/>
                  </a:cubicBezTo>
                  <a:cubicBezTo>
                    <a:pt x="451" y="453"/>
                    <a:pt x="445" y="453"/>
                    <a:pt x="439" y="453"/>
                  </a:cubicBezTo>
                  <a:cubicBezTo>
                    <a:pt x="422" y="453"/>
                    <a:pt x="404" y="456"/>
                    <a:pt x="388" y="463"/>
                  </a:cubicBezTo>
                  <a:cubicBezTo>
                    <a:pt x="372" y="470"/>
                    <a:pt x="358" y="480"/>
                    <a:pt x="346" y="492"/>
                  </a:cubicBezTo>
                  <a:cubicBezTo>
                    <a:pt x="334" y="504"/>
                    <a:pt x="324" y="519"/>
                    <a:pt x="318" y="534"/>
                  </a:cubicBezTo>
                  <a:cubicBezTo>
                    <a:pt x="311" y="551"/>
                    <a:pt x="307" y="568"/>
                    <a:pt x="307" y="586"/>
                  </a:cubicBezTo>
                  <a:cubicBezTo>
                    <a:pt x="307" y="604"/>
                    <a:pt x="310" y="622"/>
                    <a:pt x="317" y="639"/>
                  </a:cubicBezTo>
                  <a:cubicBezTo>
                    <a:pt x="324" y="655"/>
                    <a:pt x="333" y="669"/>
                    <a:pt x="345" y="681"/>
                  </a:cubicBezTo>
                  <a:cubicBezTo>
                    <a:pt x="357" y="694"/>
                    <a:pt x="372" y="703"/>
                    <a:pt x="387" y="710"/>
                  </a:cubicBezTo>
                  <a:cubicBezTo>
                    <a:pt x="404" y="717"/>
                    <a:pt x="421" y="721"/>
                    <a:pt x="439" y="721"/>
                  </a:cubicBezTo>
                  <a:cubicBezTo>
                    <a:pt x="445" y="721"/>
                    <a:pt x="451" y="721"/>
                    <a:pt x="456" y="720"/>
                  </a:cubicBezTo>
                  <a:cubicBezTo>
                    <a:pt x="462" y="719"/>
                    <a:pt x="468" y="718"/>
                    <a:pt x="473" y="716"/>
                  </a:cubicBezTo>
                  <a:cubicBezTo>
                    <a:pt x="476" y="716"/>
                    <a:pt x="479" y="715"/>
                    <a:pt x="482" y="714"/>
                  </a:cubicBezTo>
                  <a:cubicBezTo>
                    <a:pt x="482" y="734"/>
                    <a:pt x="482" y="734"/>
                    <a:pt x="482" y="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0121266" y="3985260"/>
              <a:ext cx="87313" cy="950913"/>
            </a:xfrm>
            <a:custGeom>
              <a:avLst/>
              <a:gdLst>
                <a:gd name="T0" fmla="*/ 35 w 40"/>
                <a:gd name="T1" fmla="*/ 328 h 439"/>
                <a:gd name="T2" fmla="*/ 27 w 40"/>
                <a:gd name="T3" fmla="*/ 326 h 439"/>
                <a:gd name="T4" fmla="*/ 27 w 40"/>
                <a:gd name="T5" fmla="*/ 326 h 439"/>
                <a:gd name="T6" fmla="*/ 22 w 40"/>
                <a:gd name="T7" fmla="*/ 322 h 439"/>
                <a:gd name="T8" fmla="*/ 20 w 40"/>
                <a:gd name="T9" fmla="*/ 318 h 439"/>
                <a:gd name="T10" fmla="*/ 18 w 40"/>
                <a:gd name="T11" fmla="*/ 307 h 439"/>
                <a:gd name="T12" fmla="*/ 18 w 40"/>
                <a:gd name="T13" fmla="*/ 307 h 439"/>
                <a:gd name="T14" fmla="*/ 14 w 40"/>
                <a:gd name="T15" fmla="*/ 233 h 439"/>
                <a:gd name="T16" fmla="*/ 14 w 40"/>
                <a:gd name="T17" fmla="*/ 46 h 439"/>
                <a:gd name="T18" fmla="*/ 14 w 40"/>
                <a:gd name="T19" fmla="*/ 25 h 439"/>
                <a:gd name="T20" fmla="*/ 1 w 40"/>
                <a:gd name="T21" fmla="*/ 0 h 439"/>
                <a:gd name="T22" fmla="*/ 1 w 40"/>
                <a:gd name="T23" fmla="*/ 30 h 439"/>
                <a:gd name="T24" fmla="*/ 0 w 40"/>
                <a:gd name="T25" fmla="*/ 301 h 439"/>
                <a:gd name="T26" fmla="*/ 3 w 40"/>
                <a:gd name="T27" fmla="*/ 387 h 439"/>
                <a:gd name="T28" fmla="*/ 12 w 40"/>
                <a:gd name="T29" fmla="*/ 430 h 439"/>
                <a:gd name="T30" fmla="*/ 12 w 40"/>
                <a:gd name="T31" fmla="*/ 431 h 439"/>
                <a:gd name="T32" fmla="*/ 13 w 40"/>
                <a:gd name="T33" fmla="*/ 431 h 439"/>
                <a:gd name="T34" fmla="*/ 13 w 40"/>
                <a:gd name="T35" fmla="*/ 432 h 439"/>
                <a:gd name="T36" fmla="*/ 20 w 40"/>
                <a:gd name="T37" fmla="*/ 436 h 439"/>
                <a:gd name="T38" fmla="*/ 24 w 40"/>
                <a:gd name="T39" fmla="*/ 437 h 439"/>
                <a:gd name="T40" fmla="*/ 24 w 40"/>
                <a:gd name="T41" fmla="*/ 437 h 439"/>
                <a:gd name="T42" fmla="*/ 24 w 40"/>
                <a:gd name="T43" fmla="*/ 437 h 439"/>
                <a:gd name="T44" fmla="*/ 37 w 40"/>
                <a:gd name="T45" fmla="*/ 439 h 439"/>
                <a:gd name="T46" fmla="*/ 37 w 40"/>
                <a:gd name="T47" fmla="*/ 439 h 439"/>
                <a:gd name="T48" fmla="*/ 40 w 40"/>
                <a:gd name="T49" fmla="*/ 328 h 439"/>
                <a:gd name="T50" fmla="*/ 35 w 40"/>
                <a:gd name="T51" fmla="*/ 328 h 439"/>
                <a:gd name="T52" fmla="*/ 35 w 40"/>
                <a:gd name="T53" fmla="*/ 32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9">
                  <a:moveTo>
                    <a:pt x="35" y="328"/>
                  </a:moveTo>
                  <a:cubicBezTo>
                    <a:pt x="32" y="327"/>
                    <a:pt x="30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5" y="325"/>
                    <a:pt x="24" y="324"/>
                    <a:pt x="22" y="322"/>
                  </a:cubicBezTo>
                  <a:cubicBezTo>
                    <a:pt x="21" y="321"/>
                    <a:pt x="21" y="319"/>
                    <a:pt x="20" y="318"/>
                  </a:cubicBezTo>
                  <a:cubicBezTo>
                    <a:pt x="19" y="314"/>
                    <a:pt x="19" y="311"/>
                    <a:pt x="18" y="307"/>
                  </a:cubicBezTo>
                  <a:cubicBezTo>
                    <a:pt x="18" y="307"/>
                    <a:pt x="18" y="307"/>
                    <a:pt x="18" y="307"/>
                  </a:cubicBezTo>
                  <a:cubicBezTo>
                    <a:pt x="14" y="283"/>
                    <a:pt x="14" y="258"/>
                    <a:pt x="14" y="2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0"/>
                    <a:pt x="1" y="358"/>
                    <a:pt x="3" y="387"/>
                  </a:cubicBezTo>
                  <a:cubicBezTo>
                    <a:pt x="5" y="401"/>
                    <a:pt x="5" y="419"/>
                    <a:pt x="12" y="430"/>
                  </a:cubicBezTo>
                  <a:cubicBezTo>
                    <a:pt x="12" y="430"/>
                    <a:pt x="12" y="430"/>
                    <a:pt x="12" y="431"/>
                  </a:cubicBezTo>
                  <a:cubicBezTo>
                    <a:pt x="12" y="431"/>
                    <a:pt x="12" y="431"/>
                    <a:pt x="13" y="431"/>
                  </a:cubicBezTo>
                  <a:cubicBezTo>
                    <a:pt x="13" y="431"/>
                    <a:pt x="13" y="432"/>
                    <a:pt x="13" y="432"/>
                  </a:cubicBezTo>
                  <a:cubicBezTo>
                    <a:pt x="15" y="434"/>
                    <a:pt x="17" y="435"/>
                    <a:pt x="20" y="436"/>
                  </a:cubicBezTo>
                  <a:cubicBezTo>
                    <a:pt x="21" y="436"/>
                    <a:pt x="23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9" y="438"/>
                    <a:pt x="33" y="439"/>
                    <a:pt x="37" y="43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38" y="328"/>
                    <a:pt x="36" y="328"/>
                    <a:pt x="35" y="328"/>
                  </a:cubicBezTo>
                  <a:cubicBezTo>
                    <a:pt x="35" y="328"/>
                    <a:pt x="36" y="328"/>
                    <a:pt x="35" y="328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9780272" y="3558222"/>
              <a:ext cx="1554163" cy="2078038"/>
            </a:xfrm>
            <a:custGeom>
              <a:avLst/>
              <a:gdLst>
                <a:gd name="T0" fmla="*/ 645 w 722"/>
                <a:gd name="T1" fmla="*/ 8 h 962"/>
                <a:gd name="T2" fmla="*/ 660 w 722"/>
                <a:gd name="T3" fmla="*/ 27 h 962"/>
                <a:gd name="T4" fmla="*/ 689 w 722"/>
                <a:gd name="T5" fmla="*/ 88 h 962"/>
                <a:gd name="T6" fmla="*/ 717 w 722"/>
                <a:gd name="T7" fmla="*/ 264 h 962"/>
                <a:gd name="T8" fmla="*/ 720 w 722"/>
                <a:gd name="T9" fmla="*/ 487 h 962"/>
                <a:gd name="T10" fmla="*/ 698 w 722"/>
                <a:gd name="T11" fmla="*/ 649 h 962"/>
                <a:gd name="T12" fmla="*/ 650 w 722"/>
                <a:gd name="T13" fmla="*/ 771 h 962"/>
                <a:gd name="T14" fmla="*/ 565 w 722"/>
                <a:gd name="T15" fmla="*/ 864 h 962"/>
                <a:gd name="T16" fmla="*/ 447 w 722"/>
                <a:gd name="T17" fmla="*/ 927 h 962"/>
                <a:gd name="T18" fmla="*/ 300 w 722"/>
                <a:gd name="T19" fmla="*/ 958 h 962"/>
                <a:gd name="T20" fmla="*/ 215 w 722"/>
                <a:gd name="T21" fmla="*/ 864 h 962"/>
                <a:gd name="T22" fmla="*/ 206 w 722"/>
                <a:gd name="T23" fmla="*/ 874 h 962"/>
                <a:gd name="T24" fmla="*/ 195 w 722"/>
                <a:gd name="T25" fmla="*/ 883 h 962"/>
                <a:gd name="T26" fmla="*/ 169 w 722"/>
                <a:gd name="T27" fmla="*/ 896 h 962"/>
                <a:gd name="T28" fmla="*/ 138 w 722"/>
                <a:gd name="T29" fmla="*/ 901 h 962"/>
                <a:gd name="T30" fmla="*/ 68 w 722"/>
                <a:gd name="T31" fmla="*/ 871 h 962"/>
                <a:gd name="T32" fmla="*/ 39 w 722"/>
                <a:gd name="T33" fmla="*/ 799 h 962"/>
                <a:gd name="T34" fmla="*/ 68 w 722"/>
                <a:gd name="T35" fmla="*/ 728 h 962"/>
                <a:gd name="T36" fmla="*/ 138 w 722"/>
                <a:gd name="T37" fmla="*/ 698 h 962"/>
                <a:gd name="T38" fmla="*/ 169 w 722"/>
                <a:gd name="T39" fmla="*/ 703 h 962"/>
                <a:gd name="T40" fmla="*/ 195 w 722"/>
                <a:gd name="T41" fmla="*/ 717 h 962"/>
                <a:gd name="T42" fmla="*/ 206 w 722"/>
                <a:gd name="T43" fmla="*/ 725 h 962"/>
                <a:gd name="T44" fmla="*/ 215 w 722"/>
                <a:gd name="T45" fmla="*/ 735 h 962"/>
                <a:gd name="T46" fmla="*/ 223 w 722"/>
                <a:gd name="T47" fmla="*/ 632 h 962"/>
                <a:gd name="T48" fmla="*/ 232 w 722"/>
                <a:gd name="T49" fmla="*/ 624 h 962"/>
                <a:gd name="T50" fmla="*/ 238 w 722"/>
                <a:gd name="T51" fmla="*/ 603 h 962"/>
                <a:gd name="T52" fmla="*/ 246 w 722"/>
                <a:gd name="T53" fmla="*/ 517 h 962"/>
                <a:gd name="T54" fmla="*/ 247 w 722"/>
                <a:gd name="T55" fmla="*/ 319 h 962"/>
                <a:gd name="T56" fmla="*/ 241 w 722"/>
                <a:gd name="T57" fmla="*/ 235 h 962"/>
                <a:gd name="T58" fmla="*/ 229 w 722"/>
                <a:gd name="T59" fmla="*/ 193 h 962"/>
                <a:gd name="T60" fmla="*/ 209 w 722"/>
                <a:gd name="T61" fmla="*/ 166 h 962"/>
                <a:gd name="T62" fmla="*/ 183 w 722"/>
                <a:gd name="T63" fmla="*/ 151 h 962"/>
                <a:gd name="T64" fmla="*/ 136 w 722"/>
                <a:gd name="T65" fmla="*/ 142 h 962"/>
                <a:gd name="T66" fmla="*/ 30 w 722"/>
                <a:gd name="T67" fmla="*/ 137 h 962"/>
                <a:gd name="T68" fmla="*/ 1 w 722"/>
                <a:gd name="T69" fmla="*/ 0 h 962"/>
                <a:gd name="T70" fmla="*/ 284 w 722"/>
                <a:gd name="T71" fmla="*/ 11 h 962"/>
                <a:gd name="T72" fmla="*/ 278 w 722"/>
                <a:gd name="T73" fmla="*/ 36 h 962"/>
                <a:gd name="T74" fmla="*/ 287 w 722"/>
                <a:gd name="T75" fmla="*/ 93 h 962"/>
                <a:gd name="T76" fmla="*/ 348 w 722"/>
                <a:gd name="T77" fmla="*/ 155 h 962"/>
                <a:gd name="T78" fmla="*/ 438 w 722"/>
                <a:gd name="T79" fmla="*/ 155 h 962"/>
                <a:gd name="T80" fmla="*/ 498 w 722"/>
                <a:gd name="T81" fmla="*/ 93 h 962"/>
                <a:gd name="T82" fmla="*/ 506 w 722"/>
                <a:gd name="T83" fmla="*/ 36 h 962"/>
                <a:gd name="T84" fmla="*/ 500 w 722"/>
                <a:gd name="T85" fmla="*/ 11 h 962"/>
                <a:gd name="T86" fmla="*/ 637 w 722"/>
                <a:gd name="T8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962">
                  <a:moveTo>
                    <a:pt x="637" y="0"/>
                  </a:moveTo>
                  <a:cubicBezTo>
                    <a:pt x="640" y="2"/>
                    <a:pt x="643" y="5"/>
                    <a:pt x="645" y="8"/>
                  </a:cubicBezTo>
                  <a:cubicBezTo>
                    <a:pt x="648" y="11"/>
                    <a:pt x="650" y="14"/>
                    <a:pt x="653" y="17"/>
                  </a:cubicBezTo>
                  <a:cubicBezTo>
                    <a:pt x="655" y="20"/>
                    <a:pt x="657" y="23"/>
                    <a:pt x="660" y="27"/>
                  </a:cubicBezTo>
                  <a:cubicBezTo>
                    <a:pt x="662" y="30"/>
                    <a:pt x="664" y="33"/>
                    <a:pt x="666" y="36"/>
                  </a:cubicBezTo>
                  <a:cubicBezTo>
                    <a:pt x="675" y="50"/>
                    <a:pt x="683" y="67"/>
                    <a:pt x="689" y="88"/>
                  </a:cubicBezTo>
                  <a:cubicBezTo>
                    <a:pt x="696" y="109"/>
                    <a:pt x="701" y="134"/>
                    <a:pt x="706" y="163"/>
                  </a:cubicBezTo>
                  <a:cubicBezTo>
                    <a:pt x="711" y="193"/>
                    <a:pt x="714" y="226"/>
                    <a:pt x="717" y="264"/>
                  </a:cubicBezTo>
                  <a:cubicBezTo>
                    <a:pt x="719" y="301"/>
                    <a:pt x="721" y="344"/>
                    <a:pt x="722" y="390"/>
                  </a:cubicBezTo>
                  <a:cubicBezTo>
                    <a:pt x="722" y="424"/>
                    <a:pt x="722" y="457"/>
                    <a:pt x="720" y="487"/>
                  </a:cubicBezTo>
                  <a:cubicBezTo>
                    <a:pt x="718" y="518"/>
                    <a:pt x="716" y="547"/>
                    <a:pt x="712" y="574"/>
                  </a:cubicBezTo>
                  <a:cubicBezTo>
                    <a:pt x="709" y="601"/>
                    <a:pt x="704" y="626"/>
                    <a:pt x="698" y="649"/>
                  </a:cubicBezTo>
                  <a:cubicBezTo>
                    <a:pt x="693" y="673"/>
                    <a:pt x="686" y="694"/>
                    <a:pt x="678" y="714"/>
                  </a:cubicBezTo>
                  <a:cubicBezTo>
                    <a:pt x="670" y="734"/>
                    <a:pt x="661" y="753"/>
                    <a:pt x="650" y="771"/>
                  </a:cubicBezTo>
                  <a:cubicBezTo>
                    <a:pt x="639" y="789"/>
                    <a:pt x="626" y="806"/>
                    <a:pt x="612" y="821"/>
                  </a:cubicBezTo>
                  <a:cubicBezTo>
                    <a:pt x="598" y="837"/>
                    <a:pt x="582" y="851"/>
                    <a:pt x="565" y="864"/>
                  </a:cubicBezTo>
                  <a:cubicBezTo>
                    <a:pt x="547" y="878"/>
                    <a:pt x="529" y="889"/>
                    <a:pt x="509" y="900"/>
                  </a:cubicBezTo>
                  <a:cubicBezTo>
                    <a:pt x="489" y="910"/>
                    <a:pt x="469" y="919"/>
                    <a:pt x="447" y="927"/>
                  </a:cubicBezTo>
                  <a:cubicBezTo>
                    <a:pt x="425" y="934"/>
                    <a:pt x="402" y="941"/>
                    <a:pt x="377" y="946"/>
                  </a:cubicBezTo>
                  <a:cubicBezTo>
                    <a:pt x="353" y="951"/>
                    <a:pt x="327" y="955"/>
                    <a:pt x="300" y="958"/>
                  </a:cubicBezTo>
                  <a:cubicBezTo>
                    <a:pt x="273" y="961"/>
                    <a:pt x="245" y="962"/>
                    <a:pt x="215" y="962"/>
                  </a:cubicBezTo>
                  <a:cubicBezTo>
                    <a:pt x="215" y="864"/>
                    <a:pt x="215" y="864"/>
                    <a:pt x="215" y="864"/>
                  </a:cubicBezTo>
                  <a:cubicBezTo>
                    <a:pt x="214" y="866"/>
                    <a:pt x="212" y="868"/>
                    <a:pt x="211" y="869"/>
                  </a:cubicBezTo>
                  <a:cubicBezTo>
                    <a:pt x="209" y="871"/>
                    <a:pt x="208" y="873"/>
                    <a:pt x="206" y="874"/>
                  </a:cubicBezTo>
                  <a:cubicBezTo>
                    <a:pt x="204" y="876"/>
                    <a:pt x="203" y="877"/>
                    <a:pt x="201" y="879"/>
                  </a:cubicBezTo>
                  <a:cubicBezTo>
                    <a:pt x="199" y="880"/>
                    <a:pt x="197" y="881"/>
                    <a:pt x="195" y="883"/>
                  </a:cubicBezTo>
                  <a:cubicBezTo>
                    <a:pt x="191" y="886"/>
                    <a:pt x="187" y="888"/>
                    <a:pt x="183" y="890"/>
                  </a:cubicBezTo>
                  <a:cubicBezTo>
                    <a:pt x="178" y="893"/>
                    <a:pt x="173" y="895"/>
                    <a:pt x="169" y="896"/>
                  </a:cubicBezTo>
                  <a:cubicBezTo>
                    <a:pt x="164" y="898"/>
                    <a:pt x="159" y="899"/>
                    <a:pt x="154" y="900"/>
                  </a:cubicBezTo>
                  <a:cubicBezTo>
                    <a:pt x="149" y="901"/>
                    <a:pt x="143" y="901"/>
                    <a:pt x="138" y="901"/>
                  </a:cubicBezTo>
                  <a:cubicBezTo>
                    <a:pt x="124" y="901"/>
                    <a:pt x="111" y="898"/>
                    <a:pt x="99" y="893"/>
                  </a:cubicBezTo>
                  <a:cubicBezTo>
                    <a:pt x="87" y="888"/>
                    <a:pt x="77" y="881"/>
                    <a:pt x="68" y="871"/>
                  </a:cubicBezTo>
                  <a:cubicBezTo>
                    <a:pt x="59" y="862"/>
                    <a:pt x="51" y="851"/>
                    <a:pt x="46" y="839"/>
                  </a:cubicBezTo>
                  <a:cubicBezTo>
                    <a:pt x="41" y="827"/>
                    <a:pt x="39" y="814"/>
                    <a:pt x="39" y="799"/>
                  </a:cubicBezTo>
                  <a:cubicBezTo>
                    <a:pt x="39" y="786"/>
                    <a:pt x="41" y="772"/>
                    <a:pt x="47" y="760"/>
                  </a:cubicBezTo>
                  <a:cubicBezTo>
                    <a:pt x="52" y="748"/>
                    <a:pt x="59" y="737"/>
                    <a:pt x="68" y="728"/>
                  </a:cubicBezTo>
                  <a:cubicBezTo>
                    <a:pt x="77" y="719"/>
                    <a:pt x="88" y="712"/>
                    <a:pt x="100" y="706"/>
                  </a:cubicBezTo>
                  <a:cubicBezTo>
                    <a:pt x="112" y="701"/>
                    <a:pt x="125" y="698"/>
                    <a:pt x="138" y="698"/>
                  </a:cubicBezTo>
                  <a:cubicBezTo>
                    <a:pt x="144" y="698"/>
                    <a:pt x="149" y="699"/>
                    <a:pt x="154" y="700"/>
                  </a:cubicBezTo>
                  <a:cubicBezTo>
                    <a:pt x="159" y="701"/>
                    <a:pt x="164" y="702"/>
                    <a:pt x="169" y="703"/>
                  </a:cubicBezTo>
                  <a:cubicBezTo>
                    <a:pt x="174" y="705"/>
                    <a:pt x="178" y="707"/>
                    <a:pt x="183" y="709"/>
                  </a:cubicBezTo>
                  <a:cubicBezTo>
                    <a:pt x="187" y="711"/>
                    <a:pt x="191" y="714"/>
                    <a:pt x="195" y="717"/>
                  </a:cubicBezTo>
                  <a:cubicBezTo>
                    <a:pt x="197" y="718"/>
                    <a:pt x="199" y="719"/>
                    <a:pt x="201" y="721"/>
                  </a:cubicBezTo>
                  <a:cubicBezTo>
                    <a:pt x="203" y="722"/>
                    <a:pt x="204" y="724"/>
                    <a:pt x="206" y="725"/>
                  </a:cubicBezTo>
                  <a:cubicBezTo>
                    <a:pt x="208" y="727"/>
                    <a:pt x="209" y="728"/>
                    <a:pt x="211" y="730"/>
                  </a:cubicBezTo>
                  <a:cubicBezTo>
                    <a:pt x="212" y="732"/>
                    <a:pt x="214" y="733"/>
                    <a:pt x="215" y="735"/>
                  </a:cubicBezTo>
                  <a:cubicBezTo>
                    <a:pt x="215" y="635"/>
                    <a:pt x="215" y="635"/>
                    <a:pt x="215" y="635"/>
                  </a:cubicBezTo>
                  <a:cubicBezTo>
                    <a:pt x="218" y="635"/>
                    <a:pt x="221" y="634"/>
                    <a:pt x="223" y="632"/>
                  </a:cubicBezTo>
                  <a:cubicBezTo>
                    <a:pt x="225" y="631"/>
                    <a:pt x="227" y="630"/>
                    <a:pt x="228" y="628"/>
                  </a:cubicBezTo>
                  <a:cubicBezTo>
                    <a:pt x="230" y="627"/>
                    <a:pt x="231" y="625"/>
                    <a:pt x="232" y="624"/>
                  </a:cubicBezTo>
                  <a:cubicBezTo>
                    <a:pt x="233" y="622"/>
                    <a:pt x="234" y="620"/>
                    <a:pt x="234" y="618"/>
                  </a:cubicBezTo>
                  <a:cubicBezTo>
                    <a:pt x="236" y="615"/>
                    <a:pt x="237" y="611"/>
                    <a:pt x="238" y="603"/>
                  </a:cubicBezTo>
                  <a:cubicBezTo>
                    <a:pt x="240" y="596"/>
                    <a:pt x="241" y="586"/>
                    <a:pt x="243" y="572"/>
                  </a:cubicBezTo>
                  <a:cubicBezTo>
                    <a:pt x="244" y="558"/>
                    <a:pt x="245" y="540"/>
                    <a:pt x="246" y="517"/>
                  </a:cubicBezTo>
                  <a:cubicBezTo>
                    <a:pt x="247" y="495"/>
                    <a:pt x="247" y="468"/>
                    <a:pt x="247" y="435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7" y="301"/>
                    <a:pt x="246" y="285"/>
                    <a:pt x="245" y="271"/>
                  </a:cubicBezTo>
                  <a:cubicBezTo>
                    <a:pt x="244" y="257"/>
                    <a:pt x="243" y="245"/>
                    <a:pt x="241" y="235"/>
                  </a:cubicBezTo>
                  <a:cubicBezTo>
                    <a:pt x="239" y="225"/>
                    <a:pt x="237" y="217"/>
                    <a:pt x="235" y="210"/>
                  </a:cubicBezTo>
                  <a:cubicBezTo>
                    <a:pt x="233" y="203"/>
                    <a:pt x="231" y="198"/>
                    <a:pt x="229" y="193"/>
                  </a:cubicBezTo>
                  <a:cubicBezTo>
                    <a:pt x="226" y="188"/>
                    <a:pt x="223" y="183"/>
                    <a:pt x="220" y="178"/>
                  </a:cubicBezTo>
                  <a:cubicBezTo>
                    <a:pt x="217" y="174"/>
                    <a:pt x="213" y="170"/>
                    <a:pt x="209" y="166"/>
                  </a:cubicBezTo>
                  <a:cubicBezTo>
                    <a:pt x="205" y="163"/>
                    <a:pt x="201" y="160"/>
                    <a:pt x="197" y="157"/>
                  </a:cubicBezTo>
                  <a:cubicBezTo>
                    <a:pt x="193" y="155"/>
                    <a:pt x="188" y="153"/>
                    <a:pt x="183" y="151"/>
                  </a:cubicBezTo>
                  <a:cubicBezTo>
                    <a:pt x="179" y="149"/>
                    <a:pt x="173" y="148"/>
                    <a:pt x="165" y="147"/>
                  </a:cubicBezTo>
                  <a:cubicBezTo>
                    <a:pt x="157" y="145"/>
                    <a:pt x="148" y="144"/>
                    <a:pt x="136" y="142"/>
                  </a:cubicBezTo>
                  <a:cubicBezTo>
                    <a:pt x="124" y="141"/>
                    <a:pt x="109" y="140"/>
                    <a:pt x="92" y="139"/>
                  </a:cubicBezTo>
                  <a:cubicBezTo>
                    <a:pt x="74" y="138"/>
                    <a:pt x="54" y="137"/>
                    <a:pt x="30" y="1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3"/>
                    <a:pt x="285" y="7"/>
                    <a:pt x="284" y="11"/>
                  </a:cubicBezTo>
                  <a:cubicBezTo>
                    <a:pt x="283" y="15"/>
                    <a:pt x="281" y="19"/>
                    <a:pt x="280" y="23"/>
                  </a:cubicBezTo>
                  <a:cubicBezTo>
                    <a:pt x="279" y="27"/>
                    <a:pt x="279" y="31"/>
                    <a:pt x="278" y="36"/>
                  </a:cubicBezTo>
                  <a:cubicBezTo>
                    <a:pt x="278" y="40"/>
                    <a:pt x="277" y="44"/>
                    <a:pt x="277" y="49"/>
                  </a:cubicBezTo>
                  <a:cubicBezTo>
                    <a:pt x="278" y="65"/>
                    <a:pt x="281" y="80"/>
                    <a:pt x="287" y="93"/>
                  </a:cubicBezTo>
                  <a:cubicBezTo>
                    <a:pt x="292" y="107"/>
                    <a:pt x="301" y="120"/>
                    <a:pt x="311" y="130"/>
                  </a:cubicBezTo>
                  <a:cubicBezTo>
                    <a:pt x="322" y="140"/>
                    <a:pt x="334" y="149"/>
                    <a:pt x="348" y="155"/>
                  </a:cubicBezTo>
                  <a:cubicBezTo>
                    <a:pt x="362" y="160"/>
                    <a:pt x="377" y="164"/>
                    <a:pt x="393" y="164"/>
                  </a:cubicBezTo>
                  <a:cubicBezTo>
                    <a:pt x="409" y="164"/>
                    <a:pt x="424" y="160"/>
                    <a:pt x="438" y="155"/>
                  </a:cubicBezTo>
                  <a:cubicBezTo>
                    <a:pt x="451" y="149"/>
                    <a:pt x="464" y="140"/>
                    <a:pt x="474" y="130"/>
                  </a:cubicBezTo>
                  <a:cubicBezTo>
                    <a:pt x="484" y="120"/>
                    <a:pt x="493" y="107"/>
                    <a:pt x="498" y="93"/>
                  </a:cubicBezTo>
                  <a:cubicBezTo>
                    <a:pt x="504" y="80"/>
                    <a:pt x="507" y="65"/>
                    <a:pt x="507" y="49"/>
                  </a:cubicBezTo>
                  <a:cubicBezTo>
                    <a:pt x="507" y="44"/>
                    <a:pt x="507" y="40"/>
                    <a:pt x="506" y="36"/>
                  </a:cubicBezTo>
                  <a:cubicBezTo>
                    <a:pt x="506" y="31"/>
                    <a:pt x="505" y="27"/>
                    <a:pt x="504" y="23"/>
                  </a:cubicBezTo>
                  <a:cubicBezTo>
                    <a:pt x="503" y="19"/>
                    <a:pt x="502" y="15"/>
                    <a:pt x="500" y="11"/>
                  </a:cubicBezTo>
                  <a:cubicBezTo>
                    <a:pt x="499" y="7"/>
                    <a:pt x="497" y="3"/>
                    <a:pt x="495" y="0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9812022" y="3589179"/>
              <a:ext cx="1490663" cy="2016125"/>
            </a:xfrm>
            <a:custGeom>
              <a:avLst/>
              <a:gdLst>
                <a:gd name="T0" fmla="*/ 214 w 692"/>
                <a:gd name="T1" fmla="*/ 850 h 933"/>
                <a:gd name="T2" fmla="*/ 188 w 692"/>
                <a:gd name="T3" fmla="*/ 841 h 933"/>
                <a:gd name="T4" fmla="*/ 180 w 692"/>
                <a:gd name="T5" fmla="*/ 849 h 933"/>
                <a:gd name="T6" fmla="*/ 171 w 692"/>
                <a:gd name="T7" fmla="*/ 857 h 933"/>
                <a:gd name="T8" fmla="*/ 148 w 692"/>
                <a:gd name="T9" fmla="*/ 868 h 933"/>
                <a:gd name="T10" fmla="*/ 122 w 692"/>
                <a:gd name="T11" fmla="*/ 872 h 933"/>
                <a:gd name="T12" fmla="*/ 62 w 692"/>
                <a:gd name="T13" fmla="*/ 847 h 933"/>
                <a:gd name="T14" fmla="*/ 38 w 692"/>
                <a:gd name="T15" fmla="*/ 786 h 933"/>
                <a:gd name="T16" fmla="*/ 63 w 692"/>
                <a:gd name="T17" fmla="*/ 724 h 933"/>
                <a:gd name="T18" fmla="*/ 123 w 692"/>
                <a:gd name="T19" fmla="*/ 699 h 933"/>
                <a:gd name="T20" fmla="*/ 148 w 692"/>
                <a:gd name="T21" fmla="*/ 703 h 933"/>
                <a:gd name="T22" fmla="*/ 171 w 692"/>
                <a:gd name="T23" fmla="*/ 715 h 933"/>
                <a:gd name="T24" fmla="*/ 180 w 692"/>
                <a:gd name="T25" fmla="*/ 722 h 933"/>
                <a:gd name="T26" fmla="*/ 188 w 692"/>
                <a:gd name="T27" fmla="*/ 731 h 933"/>
                <a:gd name="T28" fmla="*/ 214 w 692"/>
                <a:gd name="T29" fmla="*/ 721 h 933"/>
                <a:gd name="T30" fmla="*/ 223 w 692"/>
                <a:gd name="T31" fmla="*/ 625 h 933"/>
                <a:gd name="T32" fmla="*/ 232 w 692"/>
                <a:gd name="T33" fmla="*/ 610 h 933"/>
                <a:gd name="T34" fmla="*/ 242 w 692"/>
                <a:gd name="T35" fmla="*/ 559 h 933"/>
                <a:gd name="T36" fmla="*/ 246 w 692"/>
                <a:gd name="T37" fmla="*/ 421 h 933"/>
                <a:gd name="T38" fmla="*/ 244 w 692"/>
                <a:gd name="T39" fmla="*/ 256 h 933"/>
                <a:gd name="T40" fmla="*/ 234 w 692"/>
                <a:gd name="T41" fmla="*/ 192 h 933"/>
                <a:gd name="T42" fmla="*/ 216 w 692"/>
                <a:gd name="T43" fmla="*/ 156 h 933"/>
                <a:gd name="T44" fmla="*/ 189 w 692"/>
                <a:gd name="T45" fmla="*/ 130 h 933"/>
                <a:gd name="T46" fmla="*/ 152 w 692"/>
                <a:gd name="T47" fmla="*/ 118 h 933"/>
                <a:gd name="T48" fmla="*/ 77 w 692"/>
                <a:gd name="T49" fmla="*/ 110 h 933"/>
                <a:gd name="T50" fmla="*/ 0 w 692"/>
                <a:gd name="T51" fmla="*/ 108 h 933"/>
                <a:gd name="T52" fmla="*/ 252 w 692"/>
                <a:gd name="T53" fmla="*/ 0 h 933"/>
                <a:gd name="T54" fmla="*/ 248 w 692"/>
                <a:gd name="T55" fmla="*/ 20 h 933"/>
                <a:gd name="T56" fmla="*/ 257 w 692"/>
                <a:gd name="T57" fmla="*/ 85 h 933"/>
                <a:gd name="T58" fmla="*/ 326 w 692"/>
                <a:gd name="T59" fmla="*/ 154 h 933"/>
                <a:gd name="T60" fmla="*/ 428 w 692"/>
                <a:gd name="T61" fmla="*/ 154 h 933"/>
                <a:gd name="T62" fmla="*/ 496 w 692"/>
                <a:gd name="T63" fmla="*/ 85 h 933"/>
                <a:gd name="T64" fmla="*/ 505 w 692"/>
                <a:gd name="T65" fmla="*/ 20 h 933"/>
                <a:gd name="T66" fmla="*/ 501 w 692"/>
                <a:gd name="T67" fmla="*/ 0 h 933"/>
                <a:gd name="T68" fmla="*/ 618 w 692"/>
                <a:gd name="T69" fmla="*/ 4 h 933"/>
                <a:gd name="T70" fmla="*/ 632 w 692"/>
                <a:gd name="T71" fmla="*/ 21 h 933"/>
                <a:gd name="T72" fmla="*/ 659 w 692"/>
                <a:gd name="T73" fmla="*/ 78 h 933"/>
                <a:gd name="T74" fmla="*/ 686 w 692"/>
                <a:gd name="T75" fmla="*/ 251 h 933"/>
                <a:gd name="T76" fmla="*/ 689 w 692"/>
                <a:gd name="T77" fmla="*/ 472 h 933"/>
                <a:gd name="T78" fmla="*/ 668 w 692"/>
                <a:gd name="T79" fmla="*/ 632 h 933"/>
                <a:gd name="T80" fmla="*/ 621 w 692"/>
                <a:gd name="T81" fmla="*/ 749 h 933"/>
                <a:gd name="T82" fmla="*/ 540 w 692"/>
                <a:gd name="T83" fmla="*/ 839 h 933"/>
                <a:gd name="T84" fmla="*/ 426 w 692"/>
                <a:gd name="T85" fmla="*/ 899 h 933"/>
                <a:gd name="T86" fmla="*/ 283 w 692"/>
                <a:gd name="T87" fmla="*/ 92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2" h="933">
                  <a:moveTo>
                    <a:pt x="214" y="933"/>
                  </a:moveTo>
                  <a:cubicBezTo>
                    <a:pt x="214" y="850"/>
                    <a:pt x="214" y="850"/>
                    <a:pt x="214" y="850"/>
                  </a:cubicBezTo>
                  <a:cubicBezTo>
                    <a:pt x="214" y="808"/>
                    <a:pt x="214" y="808"/>
                    <a:pt x="214" y="808"/>
                  </a:cubicBezTo>
                  <a:cubicBezTo>
                    <a:pt x="188" y="841"/>
                    <a:pt x="188" y="841"/>
                    <a:pt x="188" y="841"/>
                  </a:cubicBezTo>
                  <a:cubicBezTo>
                    <a:pt x="187" y="842"/>
                    <a:pt x="185" y="844"/>
                    <a:pt x="184" y="845"/>
                  </a:cubicBezTo>
                  <a:cubicBezTo>
                    <a:pt x="183" y="847"/>
                    <a:pt x="181" y="848"/>
                    <a:pt x="180" y="849"/>
                  </a:cubicBezTo>
                  <a:cubicBezTo>
                    <a:pt x="179" y="850"/>
                    <a:pt x="177" y="852"/>
                    <a:pt x="176" y="853"/>
                  </a:cubicBezTo>
                  <a:cubicBezTo>
                    <a:pt x="174" y="854"/>
                    <a:pt x="173" y="855"/>
                    <a:pt x="171" y="857"/>
                  </a:cubicBezTo>
                  <a:cubicBezTo>
                    <a:pt x="168" y="859"/>
                    <a:pt x="164" y="861"/>
                    <a:pt x="160" y="863"/>
                  </a:cubicBezTo>
                  <a:cubicBezTo>
                    <a:pt x="156" y="865"/>
                    <a:pt x="152" y="867"/>
                    <a:pt x="148" y="868"/>
                  </a:cubicBezTo>
                  <a:cubicBezTo>
                    <a:pt x="144" y="869"/>
                    <a:pt x="140" y="871"/>
                    <a:pt x="136" y="871"/>
                  </a:cubicBezTo>
                  <a:cubicBezTo>
                    <a:pt x="131" y="872"/>
                    <a:pt x="127" y="872"/>
                    <a:pt x="122" y="872"/>
                  </a:cubicBezTo>
                  <a:cubicBezTo>
                    <a:pt x="111" y="872"/>
                    <a:pt x="100" y="870"/>
                    <a:pt x="89" y="866"/>
                  </a:cubicBezTo>
                  <a:cubicBezTo>
                    <a:pt x="79" y="861"/>
                    <a:pt x="70" y="855"/>
                    <a:pt x="62" y="847"/>
                  </a:cubicBezTo>
                  <a:cubicBezTo>
                    <a:pt x="55" y="839"/>
                    <a:pt x="49" y="830"/>
                    <a:pt x="44" y="819"/>
                  </a:cubicBezTo>
                  <a:cubicBezTo>
                    <a:pt x="40" y="809"/>
                    <a:pt x="38" y="797"/>
                    <a:pt x="38" y="786"/>
                  </a:cubicBezTo>
                  <a:cubicBezTo>
                    <a:pt x="38" y="774"/>
                    <a:pt x="40" y="763"/>
                    <a:pt x="45" y="752"/>
                  </a:cubicBezTo>
                  <a:cubicBezTo>
                    <a:pt x="49" y="742"/>
                    <a:pt x="55" y="732"/>
                    <a:pt x="63" y="724"/>
                  </a:cubicBezTo>
                  <a:cubicBezTo>
                    <a:pt x="71" y="717"/>
                    <a:pt x="80" y="710"/>
                    <a:pt x="90" y="706"/>
                  </a:cubicBezTo>
                  <a:cubicBezTo>
                    <a:pt x="100" y="702"/>
                    <a:pt x="111" y="699"/>
                    <a:pt x="123" y="699"/>
                  </a:cubicBezTo>
                  <a:cubicBezTo>
                    <a:pt x="127" y="699"/>
                    <a:pt x="131" y="700"/>
                    <a:pt x="136" y="700"/>
                  </a:cubicBezTo>
                  <a:cubicBezTo>
                    <a:pt x="140" y="701"/>
                    <a:pt x="144" y="702"/>
                    <a:pt x="148" y="703"/>
                  </a:cubicBezTo>
                  <a:cubicBezTo>
                    <a:pt x="152" y="705"/>
                    <a:pt x="156" y="706"/>
                    <a:pt x="160" y="708"/>
                  </a:cubicBezTo>
                  <a:cubicBezTo>
                    <a:pt x="164" y="710"/>
                    <a:pt x="168" y="713"/>
                    <a:pt x="171" y="715"/>
                  </a:cubicBezTo>
                  <a:cubicBezTo>
                    <a:pt x="173" y="716"/>
                    <a:pt x="174" y="717"/>
                    <a:pt x="176" y="718"/>
                  </a:cubicBezTo>
                  <a:cubicBezTo>
                    <a:pt x="177" y="720"/>
                    <a:pt x="179" y="721"/>
                    <a:pt x="180" y="722"/>
                  </a:cubicBezTo>
                  <a:cubicBezTo>
                    <a:pt x="181" y="724"/>
                    <a:pt x="183" y="725"/>
                    <a:pt x="184" y="726"/>
                  </a:cubicBezTo>
                  <a:cubicBezTo>
                    <a:pt x="185" y="728"/>
                    <a:pt x="187" y="729"/>
                    <a:pt x="188" y="731"/>
                  </a:cubicBezTo>
                  <a:cubicBezTo>
                    <a:pt x="214" y="763"/>
                    <a:pt x="214" y="763"/>
                    <a:pt x="214" y="763"/>
                  </a:cubicBezTo>
                  <a:cubicBezTo>
                    <a:pt x="214" y="721"/>
                    <a:pt x="214" y="721"/>
                    <a:pt x="214" y="721"/>
                  </a:cubicBezTo>
                  <a:cubicBezTo>
                    <a:pt x="214" y="631"/>
                    <a:pt x="214" y="631"/>
                    <a:pt x="214" y="631"/>
                  </a:cubicBezTo>
                  <a:cubicBezTo>
                    <a:pt x="217" y="630"/>
                    <a:pt x="220" y="627"/>
                    <a:pt x="223" y="625"/>
                  </a:cubicBezTo>
                  <a:cubicBezTo>
                    <a:pt x="225" y="623"/>
                    <a:pt x="227" y="620"/>
                    <a:pt x="229" y="617"/>
                  </a:cubicBezTo>
                  <a:cubicBezTo>
                    <a:pt x="230" y="615"/>
                    <a:pt x="231" y="613"/>
                    <a:pt x="232" y="610"/>
                  </a:cubicBezTo>
                  <a:cubicBezTo>
                    <a:pt x="234" y="605"/>
                    <a:pt x="236" y="600"/>
                    <a:pt x="237" y="592"/>
                  </a:cubicBezTo>
                  <a:cubicBezTo>
                    <a:pt x="239" y="583"/>
                    <a:pt x="241" y="572"/>
                    <a:pt x="242" y="559"/>
                  </a:cubicBezTo>
                  <a:cubicBezTo>
                    <a:pt x="243" y="544"/>
                    <a:pt x="244" y="525"/>
                    <a:pt x="245" y="504"/>
                  </a:cubicBezTo>
                  <a:cubicBezTo>
                    <a:pt x="246" y="480"/>
                    <a:pt x="246" y="452"/>
                    <a:pt x="246" y="4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6" y="288"/>
                    <a:pt x="246" y="271"/>
                    <a:pt x="244" y="256"/>
                  </a:cubicBezTo>
                  <a:cubicBezTo>
                    <a:pt x="243" y="242"/>
                    <a:pt x="242" y="230"/>
                    <a:pt x="240" y="219"/>
                  </a:cubicBezTo>
                  <a:cubicBezTo>
                    <a:pt x="238" y="209"/>
                    <a:pt x="236" y="200"/>
                    <a:pt x="234" y="192"/>
                  </a:cubicBezTo>
                  <a:cubicBezTo>
                    <a:pt x="231" y="185"/>
                    <a:pt x="229" y="178"/>
                    <a:pt x="226" y="173"/>
                  </a:cubicBezTo>
                  <a:cubicBezTo>
                    <a:pt x="223" y="167"/>
                    <a:pt x="220" y="161"/>
                    <a:pt x="216" y="156"/>
                  </a:cubicBezTo>
                  <a:cubicBezTo>
                    <a:pt x="212" y="150"/>
                    <a:pt x="208" y="146"/>
                    <a:pt x="204" y="141"/>
                  </a:cubicBezTo>
                  <a:cubicBezTo>
                    <a:pt x="199" y="137"/>
                    <a:pt x="194" y="134"/>
                    <a:pt x="189" y="130"/>
                  </a:cubicBezTo>
                  <a:cubicBezTo>
                    <a:pt x="183" y="127"/>
                    <a:pt x="178" y="125"/>
                    <a:pt x="172" y="123"/>
                  </a:cubicBezTo>
                  <a:cubicBezTo>
                    <a:pt x="166" y="121"/>
                    <a:pt x="160" y="119"/>
                    <a:pt x="152" y="118"/>
                  </a:cubicBezTo>
                  <a:cubicBezTo>
                    <a:pt x="143" y="116"/>
                    <a:pt x="133" y="115"/>
                    <a:pt x="122" y="113"/>
                  </a:cubicBezTo>
                  <a:cubicBezTo>
                    <a:pt x="108" y="112"/>
                    <a:pt x="93" y="111"/>
                    <a:pt x="77" y="110"/>
                  </a:cubicBezTo>
                  <a:cubicBezTo>
                    <a:pt x="58" y="109"/>
                    <a:pt x="37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2"/>
                    <a:pt x="251" y="4"/>
                    <a:pt x="250" y="6"/>
                  </a:cubicBezTo>
                  <a:cubicBezTo>
                    <a:pt x="249" y="10"/>
                    <a:pt x="248" y="15"/>
                    <a:pt x="248" y="20"/>
                  </a:cubicBezTo>
                  <a:cubicBezTo>
                    <a:pt x="247" y="25"/>
                    <a:pt x="247" y="30"/>
                    <a:pt x="247" y="35"/>
                  </a:cubicBezTo>
                  <a:cubicBezTo>
                    <a:pt x="247" y="52"/>
                    <a:pt x="250" y="69"/>
                    <a:pt x="257" y="85"/>
                  </a:cubicBezTo>
                  <a:cubicBezTo>
                    <a:pt x="264" y="101"/>
                    <a:pt x="273" y="115"/>
                    <a:pt x="285" y="127"/>
                  </a:cubicBezTo>
                  <a:cubicBezTo>
                    <a:pt x="297" y="138"/>
                    <a:pt x="311" y="148"/>
                    <a:pt x="326" y="154"/>
                  </a:cubicBezTo>
                  <a:cubicBezTo>
                    <a:pt x="343" y="161"/>
                    <a:pt x="360" y="164"/>
                    <a:pt x="377" y="164"/>
                  </a:cubicBezTo>
                  <a:cubicBezTo>
                    <a:pt x="395" y="164"/>
                    <a:pt x="412" y="161"/>
                    <a:pt x="428" y="154"/>
                  </a:cubicBezTo>
                  <a:cubicBezTo>
                    <a:pt x="443" y="148"/>
                    <a:pt x="457" y="138"/>
                    <a:pt x="469" y="126"/>
                  </a:cubicBezTo>
                  <a:cubicBezTo>
                    <a:pt x="481" y="114"/>
                    <a:pt x="490" y="101"/>
                    <a:pt x="496" y="85"/>
                  </a:cubicBezTo>
                  <a:cubicBezTo>
                    <a:pt x="503" y="69"/>
                    <a:pt x="506" y="52"/>
                    <a:pt x="506" y="35"/>
                  </a:cubicBezTo>
                  <a:cubicBezTo>
                    <a:pt x="506" y="30"/>
                    <a:pt x="506" y="25"/>
                    <a:pt x="505" y="20"/>
                  </a:cubicBezTo>
                  <a:cubicBezTo>
                    <a:pt x="505" y="15"/>
                    <a:pt x="504" y="10"/>
                    <a:pt x="503" y="6"/>
                  </a:cubicBezTo>
                  <a:cubicBezTo>
                    <a:pt x="502" y="4"/>
                    <a:pt x="502" y="2"/>
                    <a:pt x="501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16" y="2"/>
                    <a:pt x="617" y="3"/>
                    <a:pt x="618" y="4"/>
                  </a:cubicBezTo>
                  <a:cubicBezTo>
                    <a:pt x="620" y="7"/>
                    <a:pt x="623" y="10"/>
                    <a:pt x="625" y="12"/>
                  </a:cubicBezTo>
                  <a:cubicBezTo>
                    <a:pt x="627" y="15"/>
                    <a:pt x="630" y="18"/>
                    <a:pt x="632" y="21"/>
                  </a:cubicBezTo>
                  <a:cubicBezTo>
                    <a:pt x="634" y="24"/>
                    <a:pt x="636" y="27"/>
                    <a:pt x="638" y="31"/>
                  </a:cubicBezTo>
                  <a:cubicBezTo>
                    <a:pt x="646" y="43"/>
                    <a:pt x="653" y="59"/>
                    <a:pt x="659" y="78"/>
                  </a:cubicBezTo>
                  <a:cubicBezTo>
                    <a:pt x="666" y="99"/>
                    <a:pt x="671" y="123"/>
                    <a:pt x="676" y="152"/>
                  </a:cubicBezTo>
                  <a:cubicBezTo>
                    <a:pt x="680" y="180"/>
                    <a:pt x="684" y="214"/>
                    <a:pt x="686" y="251"/>
                  </a:cubicBezTo>
                  <a:cubicBezTo>
                    <a:pt x="689" y="288"/>
                    <a:pt x="690" y="330"/>
                    <a:pt x="691" y="376"/>
                  </a:cubicBezTo>
                  <a:cubicBezTo>
                    <a:pt x="692" y="410"/>
                    <a:pt x="691" y="442"/>
                    <a:pt x="689" y="472"/>
                  </a:cubicBezTo>
                  <a:cubicBezTo>
                    <a:pt x="688" y="502"/>
                    <a:pt x="685" y="531"/>
                    <a:pt x="682" y="558"/>
                  </a:cubicBezTo>
                  <a:cubicBezTo>
                    <a:pt x="678" y="584"/>
                    <a:pt x="674" y="609"/>
                    <a:pt x="668" y="632"/>
                  </a:cubicBezTo>
                  <a:cubicBezTo>
                    <a:pt x="663" y="654"/>
                    <a:pt x="656" y="675"/>
                    <a:pt x="649" y="694"/>
                  </a:cubicBezTo>
                  <a:cubicBezTo>
                    <a:pt x="641" y="713"/>
                    <a:pt x="632" y="732"/>
                    <a:pt x="621" y="749"/>
                  </a:cubicBezTo>
                  <a:cubicBezTo>
                    <a:pt x="611" y="766"/>
                    <a:pt x="599" y="782"/>
                    <a:pt x="585" y="797"/>
                  </a:cubicBezTo>
                  <a:cubicBezTo>
                    <a:pt x="572" y="812"/>
                    <a:pt x="556" y="826"/>
                    <a:pt x="540" y="839"/>
                  </a:cubicBezTo>
                  <a:cubicBezTo>
                    <a:pt x="523" y="851"/>
                    <a:pt x="505" y="863"/>
                    <a:pt x="486" y="873"/>
                  </a:cubicBezTo>
                  <a:cubicBezTo>
                    <a:pt x="467" y="883"/>
                    <a:pt x="447" y="891"/>
                    <a:pt x="426" y="899"/>
                  </a:cubicBezTo>
                  <a:cubicBezTo>
                    <a:pt x="405" y="906"/>
                    <a:pt x="382" y="912"/>
                    <a:pt x="359" y="917"/>
                  </a:cubicBezTo>
                  <a:cubicBezTo>
                    <a:pt x="335" y="922"/>
                    <a:pt x="309" y="926"/>
                    <a:pt x="283" y="929"/>
                  </a:cubicBezTo>
                  <a:cubicBezTo>
                    <a:pt x="261" y="931"/>
                    <a:pt x="238" y="933"/>
                    <a:pt x="214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9779478" y="1811972"/>
              <a:ext cx="1500188" cy="2051050"/>
            </a:xfrm>
            <a:custGeom>
              <a:avLst/>
              <a:gdLst>
                <a:gd name="T0" fmla="*/ 336 w 696"/>
                <a:gd name="T1" fmla="*/ 10 h 948"/>
                <a:gd name="T2" fmla="*/ 519 w 696"/>
                <a:gd name="T3" fmla="*/ 69 h 948"/>
                <a:gd name="T4" fmla="*/ 629 w 696"/>
                <a:gd name="T5" fmla="*/ 182 h 948"/>
                <a:gd name="T6" fmla="*/ 687 w 696"/>
                <a:gd name="T7" fmla="*/ 346 h 948"/>
                <a:gd name="T8" fmla="*/ 694 w 696"/>
                <a:gd name="T9" fmla="*/ 512 h 948"/>
                <a:gd name="T10" fmla="*/ 674 w 696"/>
                <a:gd name="T11" fmla="*/ 617 h 948"/>
                <a:gd name="T12" fmla="*/ 640 w 696"/>
                <a:gd name="T13" fmla="*/ 680 h 948"/>
                <a:gd name="T14" fmla="*/ 594 w 696"/>
                <a:gd name="T15" fmla="*/ 726 h 948"/>
                <a:gd name="T16" fmla="*/ 579 w 696"/>
                <a:gd name="T17" fmla="*/ 755 h 948"/>
                <a:gd name="T18" fmla="*/ 604 w 696"/>
                <a:gd name="T19" fmla="*/ 772 h 948"/>
                <a:gd name="T20" fmla="*/ 460 w 696"/>
                <a:gd name="T21" fmla="*/ 782 h 948"/>
                <a:gd name="T22" fmla="*/ 468 w 696"/>
                <a:gd name="T23" fmla="*/ 791 h 948"/>
                <a:gd name="T24" fmla="*/ 475 w 696"/>
                <a:gd name="T25" fmla="*/ 801 h 948"/>
                <a:gd name="T26" fmla="*/ 485 w 696"/>
                <a:gd name="T27" fmla="*/ 825 h 948"/>
                <a:gd name="T28" fmla="*/ 489 w 696"/>
                <a:gd name="T29" fmla="*/ 851 h 948"/>
                <a:gd name="T30" fmla="*/ 461 w 696"/>
                <a:gd name="T31" fmla="*/ 920 h 948"/>
                <a:gd name="T32" fmla="*/ 392 w 696"/>
                <a:gd name="T33" fmla="*/ 948 h 948"/>
                <a:gd name="T34" fmla="*/ 322 w 696"/>
                <a:gd name="T35" fmla="*/ 920 h 948"/>
                <a:gd name="T36" fmla="*/ 294 w 696"/>
                <a:gd name="T37" fmla="*/ 851 h 948"/>
                <a:gd name="T38" fmla="*/ 297 w 696"/>
                <a:gd name="T39" fmla="*/ 825 h 948"/>
                <a:gd name="T40" fmla="*/ 307 w 696"/>
                <a:gd name="T41" fmla="*/ 801 h 948"/>
                <a:gd name="T42" fmla="*/ 314 w 696"/>
                <a:gd name="T43" fmla="*/ 791 h 948"/>
                <a:gd name="T44" fmla="*/ 322 w 696"/>
                <a:gd name="T45" fmla="*/ 782 h 948"/>
                <a:gd name="T46" fmla="*/ 1 w 696"/>
                <a:gd name="T47" fmla="*/ 642 h 948"/>
                <a:gd name="T48" fmla="*/ 107 w 696"/>
                <a:gd name="T49" fmla="*/ 641 h 948"/>
                <a:gd name="T50" fmla="*/ 187 w 696"/>
                <a:gd name="T51" fmla="*/ 636 h 948"/>
                <a:gd name="T52" fmla="*/ 211 w 696"/>
                <a:gd name="T53" fmla="*/ 628 h 948"/>
                <a:gd name="T54" fmla="*/ 227 w 696"/>
                <a:gd name="T55" fmla="*/ 613 h 948"/>
                <a:gd name="T56" fmla="*/ 237 w 696"/>
                <a:gd name="T57" fmla="*/ 588 h 948"/>
                <a:gd name="T58" fmla="*/ 244 w 696"/>
                <a:gd name="T59" fmla="*/ 537 h 948"/>
                <a:gd name="T60" fmla="*/ 245 w 696"/>
                <a:gd name="T61" fmla="*/ 408 h 948"/>
                <a:gd name="T62" fmla="*/ 240 w 696"/>
                <a:gd name="T63" fmla="*/ 337 h 948"/>
                <a:gd name="T64" fmla="*/ 232 w 696"/>
                <a:gd name="T65" fmla="*/ 313 h 948"/>
                <a:gd name="T66" fmla="*/ 226 w 696"/>
                <a:gd name="T67" fmla="*/ 306 h 948"/>
                <a:gd name="T68" fmla="*/ 214 w 696"/>
                <a:gd name="T69" fmla="*/ 301 h 948"/>
                <a:gd name="T70" fmla="*/ 228 w 696"/>
                <a:gd name="T71" fmla="*/ 248 h 948"/>
                <a:gd name="T72" fmla="*/ 259 w 696"/>
                <a:gd name="T73" fmla="*/ 258 h 948"/>
                <a:gd name="T74" fmla="*/ 320 w 696"/>
                <a:gd name="T75" fmla="*/ 250 h 948"/>
                <a:gd name="T76" fmla="*/ 380 w 696"/>
                <a:gd name="T77" fmla="*/ 191 h 948"/>
                <a:gd name="T78" fmla="*/ 379 w 696"/>
                <a:gd name="T79" fmla="*/ 106 h 948"/>
                <a:gd name="T80" fmla="*/ 319 w 696"/>
                <a:gd name="T81" fmla="*/ 47 h 948"/>
                <a:gd name="T82" fmla="*/ 259 w 696"/>
                <a:gd name="T83" fmla="*/ 40 h 948"/>
                <a:gd name="T84" fmla="*/ 228 w 696"/>
                <a:gd name="T85" fmla="*/ 49 h 948"/>
                <a:gd name="T86" fmla="*/ 214 w 696"/>
                <a:gd name="T8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948">
                  <a:moveTo>
                    <a:pt x="214" y="0"/>
                  </a:moveTo>
                  <a:cubicBezTo>
                    <a:pt x="258" y="1"/>
                    <a:pt x="298" y="5"/>
                    <a:pt x="336" y="10"/>
                  </a:cubicBezTo>
                  <a:cubicBezTo>
                    <a:pt x="373" y="16"/>
                    <a:pt x="407" y="23"/>
                    <a:pt x="437" y="33"/>
                  </a:cubicBezTo>
                  <a:cubicBezTo>
                    <a:pt x="468" y="43"/>
                    <a:pt x="495" y="55"/>
                    <a:pt x="519" y="69"/>
                  </a:cubicBezTo>
                  <a:cubicBezTo>
                    <a:pt x="543" y="83"/>
                    <a:pt x="563" y="99"/>
                    <a:pt x="581" y="118"/>
                  </a:cubicBezTo>
                  <a:cubicBezTo>
                    <a:pt x="599" y="137"/>
                    <a:pt x="615" y="159"/>
                    <a:pt x="629" y="182"/>
                  </a:cubicBezTo>
                  <a:cubicBezTo>
                    <a:pt x="644" y="206"/>
                    <a:pt x="655" y="231"/>
                    <a:pt x="665" y="258"/>
                  </a:cubicBezTo>
                  <a:cubicBezTo>
                    <a:pt x="675" y="286"/>
                    <a:pt x="682" y="315"/>
                    <a:pt x="687" y="346"/>
                  </a:cubicBezTo>
                  <a:cubicBezTo>
                    <a:pt x="692" y="377"/>
                    <a:pt x="695" y="410"/>
                    <a:pt x="695" y="445"/>
                  </a:cubicBezTo>
                  <a:cubicBezTo>
                    <a:pt x="696" y="469"/>
                    <a:pt x="695" y="491"/>
                    <a:pt x="694" y="512"/>
                  </a:cubicBezTo>
                  <a:cubicBezTo>
                    <a:pt x="692" y="533"/>
                    <a:pt x="690" y="552"/>
                    <a:pt x="687" y="569"/>
                  </a:cubicBezTo>
                  <a:cubicBezTo>
                    <a:pt x="683" y="587"/>
                    <a:pt x="679" y="603"/>
                    <a:pt x="674" y="617"/>
                  </a:cubicBezTo>
                  <a:cubicBezTo>
                    <a:pt x="669" y="632"/>
                    <a:pt x="663" y="645"/>
                    <a:pt x="656" y="656"/>
                  </a:cubicBezTo>
                  <a:cubicBezTo>
                    <a:pt x="651" y="664"/>
                    <a:pt x="646" y="672"/>
                    <a:pt x="640" y="680"/>
                  </a:cubicBezTo>
                  <a:cubicBezTo>
                    <a:pt x="633" y="688"/>
                    <a:pt x="626" y="696"/>
                    <a:pt x="619" y="703"/>
                  </a:cubicBezTo>
                  <a:cubicBezTo>
                    <a:pt x="611" y="711"/>
                    <a:pt x="603" y="718"/>
                    <a:pt x="594" y="726"/>
                  </a:cubicBezTo>
                  <a:cubicBezTo>
                    <a:pt x="585" y="733"/>
                    <a:pt x="575" y="740"/>
                    <a:pt x="565" y="747"/>
                  </a:cubicBezTo>
                  <a:cubicBezTo>
                    <a:pt x="569" y="750"/>
                    <a:pt x="574" y="752"/>
                    <a:pt x="579" y="755"/>
                  </a:cubicBezTo>
                  <a:cubicBezTo>
                    <a:pt x="583" y="758"/>
                    <a:pt x="587" y="761"/>
                    <a:pt x="592" y="763"/>
                  </a:cubicBezTo>
                  <a:cubicBezTo>
                    <a:pt x="596" y="766"/>
                    <a:pt x="600" y="769"/>
                    <a:pt x="604" y="772"/>
                  </a:cubicBezTo>
                  <a:cubicBezTo>
                    <a:pt x="608" y="776"/>
                    <a:pt x="612" y="779"/>
                    <a:pt x="616" y="782"/>
                  </a:cubicBezTo>
                  <a:cubicBezTo>
                    <a:pt x="460" y="782"/>
                    <a:pt x="460" y="782"/>
                    <a:pt x="460" y="782"/>
                  </a:cubicBezTo>
                  <a:cubicBezTo>
                    <a:pt x="461" y="784"/>
                    <a:pt x="463" y="785"/>
                    <a:pt x="464" y="787"/>
                  </a:cubicBezTo>
                  <a:cubicBezTo>
                    <a:pt x="466" y="788"/>
                    <a:pt x="467" y="790"/>
                    <a:pt x="468" y="791"/>
                  </a:cubicBezTo>
                  <a:cubicBezTo>
                    <a:pt x="469" y="793"/>
                    <a:pt x="471" y="794"/>
                    <a:pt x="472" y="796"/>
                  </a:cubicBezTo>
                  <a:cubicBezTo>
                    <a:pt x="473" y="798"/>
                    <a:pt x="474" y="800"/>
                    <a:pt x="475" y="801"/>
                  </a:cubicBezTo>
                  <a:cubicBezTo>
                    <a:pt x="477" y="805"/>
                    <a:pt x="479" y="809"/>
                    <a:pt x="481" y="813"/>
                  </a:cubicBezTo>
                  <a:cubicBezTo>
                    <a:pt x="483" y="817"/>
                    <a:pt x="484" y="821"/>
                    <a:pt x="485" y="825"/>
                  </a:cubicBezTo>
                  <a:cubicBezTo>
                    <a:pt x="486" y="829"/>
                    <a:pt x="487" y="833"/>
                    <a:pt x="488" y="837"/>
                  </a:cubicBezTo>
                  <a:cubicBezTo>
                    <a:pt x="489" y="842"/>
                    <a:pt x="489" y="846"/>
                    <a:pt x="489" y="851"/>
                  </a:cubicBezTo>
                  <a:cubicBezTo>
                    <a:pt x="489" y="864"/>
                    <a:pt x="486" y="877"/>
                    <a:pt x="482" y="889"/>
                  </a:cubicBezTo>
                  <a:cubicBezTo>
                    <a:pt x="477" y="900"/>
                    <a:pt x="470" y="911"/>
                    <a:pt x="461" y="920"/>
                  </a:cubicBezTo>
                  <a:cubicBezTo>
                    <a:pt x="452" y="929"/>
                    <a:pt x="442" y="936"/>
                    <a:pt x="430" y="941"/>
                  </a:cubicBezTo>
                  <a:cubicBezTo>
                    <a:pt x="418" y="946"/>
                    <a:pt x="405" y="948"/>
                    <a:pt x="392" y="948"/>
                  </a:cubicBezTo>
                  <a:cubicBezTo>
                    <a:pt x="378" y="948"/>
                    <a:pt x="365" y="946"/>
                    <a:pt x="354" y="941"/>
                  </a:cubicBezTo>
                  <a:cubicBezTo>
                    <a:pt x="342" y="936"/>
                    <a:pt x="331" y="929"/>
                    <a:pt x="322" y="920"/>
                  </a:cubicBezTo>
                  <a:cubicBezTo>
                    <a:pt x="314" y="911"/>
                    <a:pt x="306" y="900"/>
                    <a:pt x="301" y="889"/>
                  </a:cubicBezTo>
                  <a:cubicBezTo>
                    <a:pt x="296" y="877"/>
                    <a:pt x="294" y="864"/>
                    <a:pt x="294" y="851"/>
                  </a:cubicBezTo>
                  <a:cubicBezTo>
                    <a:pt x="294" y="846"/>
                    <a:pt x="294" y="842"/>
                    <a:pt x="294" y="837"/>
                  </a:cubicBezTo>
                  <a:cubicBezTo>
                    <a:pt x="295" y="833"/>
                    <a:pt x="296" y="829"/>
                    <a:pt x="297" y="825"/>
                  </a:cubicBezTo>
                  <a:cubicBezTo>
                    <a:pt x="298" y="821"/>
                    <a:pt x="300" y="817"/>
                    <a:pt x="301" y="813"/>
                  </a:cubicBezTo>
                  <a:cubicBezTo>
                    <a:pt x="303" y="809"/>
                    <a:pt x="305" y="805"/>
                    <a:pt x="307" y="801"/>
                  </a:cubicBezTo>
                  <a:cubicBezTo>
                    <a:pt x="308" y="800"/>
                    <a:pt x="309" y="798"/>
                    <a:pt x="310" y="796"/>
                  </a:cubicBezTo>
                  <a:cubicBezTo>
                    <a:pt x="311" y="794"/>
                    <a:pt x="313" y="793"/>
                    <a:pt x="314" y="791"/>
                  </a:cubicBezTo>
                  <a:cubicBezTo>
                    <a:pt x="315" y="790"/>
                    <a:pt x="316" y="788"/>
                    <a:pt x="318" y="787"/>
                  </a:cubicBezTo>
                  <a:cubicBezTo>
                    <a:pt x="319" y="785"/>
                    <a:pt x="320" y="784"/>
                    <a:pt x="322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31" y="642"/>
                    <a:pt x="31" y="642"/>
                    <a:pt x="31" y="642"/>
                  </a:cubicBezTo>
                  <a:cubicBezTo>
                    <a:pt x="61" y="642"/>
                    <a:pt x="87" y="642"/>
                    <a:pt x="107" y="641"/>
                  </a:cubicBezTo>
                  <a:cubicBezTo>
                    <a:pt x="128" y="641"/>
                    <a:pt x="145" y="640"/>
                    <a:pt x="158" y="639"/>
                  </a:cubicBezTo>
                  <a:cubicBezTo>
                    <a:pt x="171" y="638"/>
                    <a:pt x="180" y="637"/>
                    <a:pt x="187" y="636"/>
                  </a:cubicBezTo>
                  <a:cubicBezTo>
                    <a:pt x="194" y="635"/>
                    <a:pt x="199" y="634"/>
                    <a:pt x="201" y="633"/>
                  </a:cubicBezTo>
                  <a:cubicBezTo>
                    <a:pt x="205" y="632"/>
                    <a:pt x="208" y="630"/>
                    <a:pt x="211" y="628"/>
                  </a:cubicBezTo>
                  <a:cubicBezTo>
                    <a:pt x="215" y="626"/>
                    <a:pt x="217" y="624"/>
                    <a:pt x="220" y="622"/>
                  </a:cubicBezTo>
                  <a:cubicBezTo>
                    <a:pt x="222" y="619"/>
                    <a:pt x="225" y="616"/>
                    <a:pt x="227" y="613"/>
                  </a:cubicBezTo>
                  <a:cubicBezTo>
                    <a:pt x="229" y="609"/>
                    <a:pt x="231" y="606"/>
                    <a:pt x="233" y="602"/>
                  </a:cubicBezTo>
                  <a:cubicBezTo>
                    <a:pt x="234" y="598"/>
                    <a:pt x="236" y="593"/>
                    <a:pt x="237" y="588"/>
                  </a:cubicBezTo>
                  <a:cubicBezTo>
                    <a:pt x="239" y="582"/>
                    <a:pt x="240" y="575"/>
                    <a:pt x="241" y="566"/>
                  </a:cubicBezTo>
                  <a:cubicBezTo>
                    <a:pt x="242" y="558"/>
                    <a:pt x="244" y="548"/>
                    <a:pt x="244" y="537"/>
                  </a:cubicBezTo>
                  <a:cubicBezTo>
                    <a:pt x="245" y="525"/>
                    <a:pt x="245" y="512"/>
                    <a:pt x="245" y="497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5" y="391"/>
                    <a:pt x="245" y="377"/>
                    <a:pt x="244" y="365"/>
                  </a:cubicBezTo>
                  <a:cubicBezTo>
                    <a:pt x="243" y="353"/>
                    <a:pt x="242" y="344"/>
                    <a:pt x="240" y="337"/>
                  </a:cubicBezTo>
                  <a:cubicBezTo>
                    <a:pt x="239" y="330"/>
                    <a:pt x="237" y="325"/>
                    <a:pt x="236" y="321"/>
                  </a:cubicBezTo>
                  <a:cubicBezTo>
                    <a:pt x="235" y="317"/>
                    <a:pt x="233" y="314"/>
                    <a:pt x="232" y="313"/>
                  </a:cubicBezTo>
                  <a:cubicBezTo>
                    <a:pt x="232" y="312"/>
                    <a:pt x="231" y="311"/>
                    <a:pt x="230" y="309"/>
                  </a:cubicBezTo>
                  <a:cubicBezTo>
                    <a:pt x="228" y="308"/>
                    <a:pt x="227" y="307"/>
                    <a:pt x="226" y="306"/>
                  </a:cubicBezTo>
                  <a:cubicBezTo>
                    <a:pt x="224" y="305"/>
                    <a:pt x="223" y="304"/>
                    <a:pt x="221" y="303"/>
                  </a:cubicBezTo>
                  <a:cubicBezTo>
                    <a:pt x="219" y="302"/>
                    <a:pt x="216" y="301"/>
                    <a:pt x="214" y="30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8" y="243"/>
                    <a:pt x="223" y="246"/>
                    <a:pt x="228" y="248"/>
                  </a:cubicBezTo>
                  <a:cubicBezTo>
                    <a:pt x="233" y="250"/>
                    <a:pt x="238" y="252"/>
                    <a:pt x="243" y="254"/>
                  </a:cubicBezTo>
                  <a:cubicBezTo>
                    <a:pt x="248" y="256"/>
                    <a:pt x="254" y="257"/>
                    <a:pt x="259" y="258"/>
                  </a:cubicBezTo>
                  <a:cubicBezTo>
                    <a:pt x="265" y="258"/>
                    <a:pt x="270" y="259"/>
                    <a:pt x="276" y="259"/>
                  </a:cubicBezTo>
                  <a:cubicBezTo>
                    <a:pt x="292" y="259"/>
                    <a:pt x="307" y="256"/>
                    <a:pt x="320" y="250"/>
                  </a:cubicBezTo>
                  <a:cubicBezTo>
                    <a:pt x="334" y="245"/>
                    <a:pt x="346" y="236"/>
                    <a:pt x="356" y="226"/>
                  </a:cubicBezTo>
                  <a:cubicBezTo>
                    <a:pt x="366" y="216"/>
                    <a:pt x="374" y="205"/>
                    <a:pt x="380" y="191"/>
                  </a:cubicBezTo>
                  <a:cubicBezTo>
                    <a:pt x="385" y="178"/>
                    <a:pt x="389" y="164"/>
                    <a:pt x="388" y="148"/>
                  </a:cubicBezTo>
                  <a:cubicBezTo>
                    <a:pt x="388" y="133"/>
                    <a:pt x="385" y="119"/>
                    <a:pt x="379" y="106"/>
                  </a:cubicBezTo>
                  <a:cubicBezTo>
                    <a:pt x="374" y="92"/>
                    <a:pt x="365" y="81"/>
                    <a:pt x="355" y="71"/>
                  </a:cubicBezTo>
                  <a:cubicBezTo>
                    <a:pt x="345" y="61"/>
                    <a:pt x="333" y="53"/>
                    <a:pt x="319" y="47"/>
                  </a:cubicBezTo>
                  <a:cubicBezTo>
                    <a:pt x="306" y="42"/>
                    <a:pt x="291" y="39"/>
                    <a:pt x="276" y="39"/>
                  </a:cubicBezTo>
                  <a:cubicBezTo>
                    <a:pt x="270" y="39"/>
                    <a:pt x="264" y="39"/>
                    <a:pt x="259" y="40"/>
                  </a:cubicBezTo>
                  <a:cubicBezTo>
                    <a:pt x="253" y="41"/>
                    <a:pt x="248" y="42"/>
                    <a:pt x="243" y="43"/>
                  </a:cubicBezTo>
                  <a:cubicBezTo>
                    <a:pt x="237" y="45"/>
                    <a:pt x="232" y="47"/>
                    <a:pt x="228" y="49"/>
                  </a:cubicBezTo>
                  <a:cubicBezTo>
                    <a:pt x="223" y="51"/>
                    <a:pt x="218" y="54"/>
                    <a:pt x="214" y="5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9812022" y="1843722"/>
              <a:ext cx="1435100" cy="1987550"/>
            </a:xfrm>
            <a:custGeom>
              <a:avLst/>
              <a:gdLst>
                <a:gd name="T0" fmla="*/ 344 w 666"/>
                <a:gd name="T1" fmla="*/ 912 h 918"/>
                <a:gd name="T2" fmla="*/ 300 w 666"/>
                <a:gd name="T3" fmla="*/ 868 h 918"/>
                <a:gd name="T4" fmla="*/ 294 w 666"/>
                <a:gd name="T5" fmla="*/ 824 h 918"/>
                <a:gd name="T6" fmla="*/ 300 w 666"/>
                <a:gd name="T7" fmla="*/ 803 h 918"/>
                <a:gd name="T8" fmla="*/ 308 w 666"/>
                <a:gd name="T9" fmla="*/ 789 h 918"/>
                <a:gd name="T10" fmla="*/ 314 w 666"/>
                <a:gd name="T11" fmla="*/ 781 h 918"/>
                <a:gd name="T12" fmla="*/ 343 w 666"/>
                <a:gd name="T13" fmla="*/ 752 h 918"/>
                <a:gd name="T14" fmla="*/ 0 w 666"/>
                <a:gd name="T15" fmla="*/ 752 h 918"/>
                <a:gd name="T16" fmla="*/ 16 w 666"/>
                <a:gd name="T17" fmla="*/ 642 h 918"/>
                <a:gd name="T18" fmla="*/ 144 w 666"/>
                <a:gd name="T19" fmla="*/ 639 h 918"/>
                <a:gd name="T20" fmla="*/ 191 w 666"/>
                <a:gd name="T21" fmla="*/ 632 h 918"/>
                <a:gd name="T22" fmla="*/ 215 w 666"/>
                <a:gd name="T23" fmla="*/ 617 h 918"/>
                <a:gd name="T24" fmla="*/ 231 w 666"/>
                <a:gd name="T25" fmla="*/ 592 h 918"/>
                <a:gd name="T26" fmla="*/ 241 w 666"/>
                <a:gd name="T27" fmla="*/ 554 h 918"/>
                <a:gd name="T28" fmla="*/ 245 w 666"/>
                <a:gd name="T29" fmla="*/ 482 h 918"/>
                <a:gd name="T30" fmla="*/ 244 w 666"/>
                <a:gd name="T31" fmla="*/ 349 h 918"/>
                <a:gd name="T32" fmla="*/ 235 w 666"/>
                <a:gd name="T33" fmla="*/ 301 h 918"/>
                <a:gd name="T34" fmla="*/ 226 w 666"/>
                <a:gd name="T35" fmla="*/ 284 h 918"/>
                <a:gd name="T36" fmla="*/ 214 w 666"/>
                <a:gd name="T37" fmla="*/ 275 h 918"/>
                <a:gd name="T38" fmla="*/ 224 w 666"/>
                <a:gd name="T39" fmla="*/ 253 h 918"/>
                <a:gd name="T40" fmla="*/ 261 w 666"/>
                <a:gd name="T41" fmla="*/ 259 h 918"/>
                <a:gd name="T42" fmla="*/ 351 w 666"/>
                <a:gd name="T43" fmla="*/ 222 h 918"/>
                <a:gd name="T44" fmla="*/ 388 w 666"/>
                <a:gd name="T45" fmla="*/ 133 h 918"/>
                <a:gd name="T46" fmla="*/ 351 w 666"/>
                <a:gd name="T47" fmla="*/ 45 h 918"/>
                <a:gd name="T48" fmla="*/ 261 w 666"/>
                <a:gd name="T49" fmla="*/ 9 h 918"/>
                <a:gd name="T50" fmla="*/ 223 w 666"/>
                <a:gd name="T51" fmla="*/ 14 h 918"/>
                <a:gd name="T52" fmla="*/ 213 w 666"/>
                <a:gd name="T53" fmla="*/ 0 h 918"/>
                <a:gd name="T54" fmla="*/ 418 w 666"/>
                <a:gd name="T55" fmla="*/ 32 h 918"/>
                <a:gd name="T56" fmla="*/ 555 w 666"/>
                <a:gd name="T57" fmla="*/ 113 h 918"/>
                <a:gd name="T58" fmla="*/ 636 w 666"/>
                <a:gd name="T59" fmla="*/ 248 h 918"/>
                <a:gd name="T60" fmla="*/ 665 w 666"/>
                <a:gd name="T61" fmla="*/ 430 h 918"/>
                <a:gd name="T62" fmla="*/ 657 w 666"/>
                <a:gd name="T63" fmla="*/ 552 h 918"/>
                <a:gd name="T64" fmla="*/ 629 w 666"/>
                <a:gd name="T65" fmla="*/ 633 h 918"/>
                <a:gd name="T66" fmla="*/ 593 w 666"/>
                <a:gd name="T67" fmla="*/ 678 h 918"/>
                <a:gd name="T68" fmla="*/ 541 w 666"/>
                <a:gd name="T69" fmla="*/ 720 h 918"/>
                <a:gd name="T70" fmla="*/ 543 w 666"/>
                <a:gd name="T71" fmla="*/ 745 h 918"/>
                <a:gd name="T72" fmla="*/ 445 w 666"/>
                <a:gd name="T73" fmla="*/ 752 h 918"/>
                <a:gd name="T74" fmla="*/ 435 w 666"/>
                <a:gd name="T75" fmla="*/ 778 h 918"/>
                <a:gd name="T76" fmla="*/ 441 w 666"/>
                <a:gd name="T77" fmla="*/ 785 h 918"/>
                <a:gd name="T78" fmla="*/ 447 w 666"/>
                <a:gd name="T79" fmla="*/ 794 h 918"/>
                <a:gd name="T80" fmla="*/ 456 w 666"/>
                <a:gd name="T81" fmla="*/ 814 h 918"/>
                <a:gd name="T82" fmla="*/ 459 w 666"/>
                <a:gd name="T83" fmla="*/ 836 h 918"/>
                <a:gd name="T84" fmla="*/ 435 w 666"/>
                <a:gd name="T85" fmla="*/ 894 h 918"/>
                <a:gd name="T86" fmla="*/ 377 w 666"/>
                <a:gd name="T8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6" h="918">
                  <a:moveTo>
                    <a:pt x="377" y="918"/>
                  </a:moveTo>
                  <a:cubicBezTo>
                    <a:pt x="366" y="918"/>
                    <a:pt x="355" y="916"/>
                    <a:pt x="344" y="912"/>
                  </a:cubicBezTo>
                  <a:cubicBezTo>
                    <a:pt x="335" y="908"/>
                    <a:pt x="326" y="902"/>
                    <a:pt x="318" y="894"/>
                  </a:cubicBezTo>
                  <a:cubicBezTo>
                    <a:pt x="310" y="887"/>
                    <a:pt x="304" y="878"/>
                    <a:pt x="300" y="868"/>
                  </a:cubicBezTo>
                  <a:cubicBezTo>
                    <a:pt x="296" y="858"/>
                    <a:pt x="294" y="847"/>
                    <a:pt x="293" y="836"/>
                  </a:cubicBezTo>
                  <a:cubicBezTo>
                    <a:pt x="293" y="832"/>
                    <a:pt x="294" y="828"/>
                    <a:pt x="294" y="824"/>
                  </a:cubicBezTo>
                  <a:cubicBezTo>
                    <a:pt x="295" y="821"/>
                    <a:pt x="296" y="817"/>
                    <a:pt x="296" y="814"/>
                  </a:cubicBezTo>
                  <a:cubicBezTo>
                    <a:pt x="297" y="810"/>
                    <a:pt x="299" y="807"/>
                    <a:pt x="300" y="803"/>
                  </a:cubicBezTo>
                  <a:cubicBezTo>
                    <a:pt x="302" y="800"/>
                    <a:pt x="303" y="797"/>
                    <a:pt x="305" y="794"/>
                  </a:cubicBezTo>
                  <a:cubicBezTo>
                    <a:pt x="306" y="792"/>
                    <a:pt x="307" y="791"/>
                    <a:pt x="308" y="789"/>
                  </a:cubicBezTo>
                  <a:cubicBezTo>
                    <a:pt x="309" y="788"/>
                    <a:pt x="310" y="786"/>
                    <a:pt x="311" y="785"/>
                  </a:cubicBezTo>
                  <a:cubicBezTo>
                    <a:pt x="312" y="784"/>
                    <a:pt x="313" y="783"/>
                    <a:pt x="314" y="781"/>
                  </a:cubicBezTo>
                  <a:cubicBezTo>
                    <a:pt x="315" y="780"/>
                    <a:pt x="316" y="779"/>
                    <a:pt x="317" y="778"/>
                  </a:cubicBezTo>
                  <a:cubicBezTo>
                    <a:pt x="343" y="752"/>
                    <a:pt x="343" y="752"/>
                    <a:pt x="343" y="752"/>
                  </a:cubicBezTo>
                  <a:cubicBezTo>
                    <a:pt x="307" y="752"/>
                    <a:pt x="307" y="752"/>
                    <a:pt x="307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16" y="642"/>
                    <a:pt x="16" y="642"/>
                    <a:pt x="16" y="642"/>
                  </a:cubicBezTo>
                  <a:cubicBezTo>
                    <a:pt x="44" y="642"/>
                    <a:pt x="70" y="642"/>
                    <a:pt x="93" y="641"/>
                  </a:cubicBezTo>
                  <a:cubicBezTo>
                    <a:pt x="112" y="641"/>
                    <a:pt x="129" y="640"/>
                    <a:pt x="144" y="639"/>
                  </a:cubicBezTo>
                  <a:cubicBezTo>
                    <a:pt x="156" y="638"/>
                    <a:pt x="166" y="637"/>
                    <a:pt x="174" y="635"/>
                  </a:cubicBezTo>
                  <a:cubicBezTo>
                    <a:pt x="181" y="634"/>
                    <a:pt x="187" y="633"/>
                    <a:pt x="191" y="632"/>
                  </a:cubicBezTo>
                  <a:cubicBezTo>
                    <a:pt x="196" y="630"/>
                    <a:pt x="200" y="628"/>
                    <a:pt x="204" y="626"/>
                  </a:cubicBezTo>
                  <a:cubicBezTo>
                    <a:pt x="208" y="623"/>
                    <a:pt x="212" y="620"/>
                    <a:pt x="215" y="617"/>
                  </a:cubicBezTo>
                  <a:cubicBezTo>
                    <a:pt x="219" y="614"/>
                    <a:pt x="222" y="610"/>
                    <a:pt x="225" y="606"/>
                  </a:cubicBezTo>
                  <a:cubicBezTo>
                    <a:pt x="227" y="602"/>
                    <a:pt x="229" y="597"/>
                    <a:pt x="231" y="592"/>
                  </a:cubicBezTo>
                  <a:cubicBezTo>
                    <a:pt x="233" y="588"/>
                    <a:pt x="235" y="582"/>
                    <a:pt x="237" y="576"/>
                  </a:cubicBezTo>
                  <a:cubicBezTo>
                    <a:pt x="238" y="570"/>
                    <a:pt x="240" y="562"/>
                    <a:pt x="241" y="554"/>
                  </a:cubicBezTo>
                  <a:cubicBezTo>
                    <a:pt x="242" y="544"/>
                    <a:pt x="243" y="534"/>
                    <a:pt x="244" y="523"/>
                  </a:cubicBezTo>
                  <a:cubicBezTo>
                    <a:pt x="245" y="510"/>
                    <a:pt x="245" y="496"/>
                    <a:pt x="245" y="482"/>
                  </a:cubicBezTo>
                  <a:cubicBezTo>
                    <a:pt x="245" y="393"/>
                    <a:pt x="245" y="393"/>
                    <a:pt x="245" y="393"/>
                  </a:cubicBezTo>
                  <a:cubicBezTo>
                    <a:pt x="245" y="376"/>
                    <a:pt x="245" y="362"/>
                    <a:pt x="244" y="349"/>
                  </a:cubicBezTo>
                  <a:cubicBezTo>
                    <a:pt x="243" y="338"/>
                    <a:pt x="241" y="328"/>
                    <a:pt x="240" y="319"/>
                  </a:cubicBezTo>
                  <a:cubicBezTo>
                    <a:pt x="239" y="312"/>
                    <a:pt x="237" y="306"/>
                    <a:pt x="235" y="301"/>
                  </a:cubicBezTo>
                  <a:cubicBezTo>
                    <a:pt x="233" y="296"/>
                    <a:pt x="232" y="293"/>
                    <a:pt x="230" y="290"/>
                  </a:cubicBezTo>
                  <a:cubicBezTo>
                    <a:pt x="229" y="288"/>
                    <a:pt x="227" y="286"/>
                    <a:pt x="226" y="284"/>
                  </a:cubicBezTo>
                  <a:cubicBezTo>
                    <a:pt x="224" y="282"/>
                    <a:pt x="222" y="280"/>
                    <a:pt x="219" y="279"/>
                  </a:cubicBezTo>
                  <a:cubicBezTo>
                    <a:pt x="218" y="277"/>
                    <a:pt x="216" y="276"/>
                    <a:pt x="214" y="275"/>
                  </a:cubicBezTo>
                  <a:cubicBezTo>
                    <a:pt x="214" y="250"/>
                    <a:pt x="214" y="250"/>
                    <a:pt x="214" y="250"/>
                  </a:cubicBezTo>
                  <a:cubicBezTo>
                    <a:pt x="217" y="251"/>
                    <a:pt x="220" y="252"/>
                    <a:pt x="224" y="253"/>
                  </a:cubicBezTo>
                  <a:cubicBezTo>
                    <a:pt x="230" y="255"/>
                    <a:pt x="236" y="256"/>
                    <a:pt x="242" y="257"/>
                  </a:cubicBezTo>
                  <a:cubicBezTo>
                    <a:pt x="248" y="258"/>
                    <a:pt x="255" y="259"/>
                    <a:pt x="261" y="259"/>
                  </a:cubicBezTo>
                  <a:cubicBezTo>
                    <a:pt x="278" y="259"/>
                    <a:pt x="295" y="255"/>
                    <a:pt x="311" y="249"/>
                  </a:cubicBezTo>
                  <a:cubicBezTo>
                    <a:pt x="326" y="243"/>
                    <a:pt x="340" y="234"/>
                    <a:pt x="351" y="222"/>
                  </a:cubicBezTo>
                  <a:cubicBezTo>
                    <a:pt x="363" y="211"/>
                    <a:pt x="372" y="197"/>
                    <a:pt x="379" y="182"/>
                  </a:cubicBezTo>
                  <a:cubicBezTo>
                    <a:pt x="385" y="167"/>
                    <a:pt x="388" y="150"/>
                    <a:pt x="388" y="133"/>
                  </a:cubicBezTo>
                  <a:cubicBezTo>
                    <a:pt x="388" y="117"/>
                    <a:pt x="385" y="100"/>
                    <a:pt x="378" y="85"/>
                  </a:cubicBezTo>
                  <a:cubicBezTo>
                    <a:pt x="372" y="70"/>
                    <a:pt x="362" y="56"/>
                    <a:pt x="351" y="45"/>
                  </a:cubicBezTo>
                  <a:cubicBezTo>
                    <a:pt x="339" y="34"/>
                    <a:pt x="325" y="25"/>
                    <a:pt x="310" y="18"/>
                  </a:cubicBezTo>
                  <a:cubicBezTo>
                    <a:pt x="294" y="12"/>
                    <a:pt x="278" y="9"/>
                    <a:pt x="261" y="9"/>
                  </a:cubicBezTo>
                  <a:cubicBezTo>
                    <a:pt x="254" y="9"/>
                    <a:pt x="248" y="9"/>
                    <a:pt x="242" y="10"/>
                  </a:cubicBezTo>
                  <a:cubicBezTo>
                    <a:pt x="235" y="11"/>
                    <a:pt x="229" y="12"/>
                    <a:pt x="223" y="14"/>
                  </a:cubicBezTo>
                  <a:cubicBezTo>
                    <a:pt x="220" y="15"/>
                    <a:pt x="217" y="16"/>
                    <a:pt x="214" y="1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1" y="2"/>
                    <a:pt x="286" y="5"/>
                    <a:pt x="319" y="10"/>
                  </a:cubicBezTo>
                  <a:cubicBezTo>
                    <a:pt x="355" y="15"/>
                    <a:pt x="388" y="23"/>
                    <a:pt x="418" y="32"/>
                  </a:cubicBezTo>
                  <a:cubicBezTo>
                    <a:pt x="447" y="42"/>
                    <a:pt x="473" y="53"/>
                    <a:pt x="496" y="67"/>
                  </a:cubicBezTo>
                  <a:cubicBezTo>
                    <a:pt x="519" y="80"/>
                    <a:pt x="538" y="95"/>
                    <a:pt x="555" y="113"/>
                  </a:cubicBezTo>
                  <a:cubicBezTo>
                    <a:pt x="572" y="132"/>
                    <a:pt x="588" y="152"/>
                    <a:pt x="602" y="175"/>
                  </a:cubicBezTo>
                  <a:cubicBezTo>
                    <a:pt x="615" y="197"/>
                    <a:pt x="627" y="222"/>
                    <a:pt x="636" y="248"/>
                  </a:cubicBezTo>
                  <a:cubicBezTo>
                    <a:pt x="645" y="275"/>
                    <a:pt x="652" y="303"/>
                    <a:pt x="657" y="333"/>
                  </a:cubicBezTo>
                  <a:cubicBezTo>
                    <a:pt x="662" y="364"/>
                    <a:pt x="665" y="396"/>
                    <a:pt x="665" y="430"/>
                  </a:cubicBezTo>
                  <a:cubicBezTo>
                    <a:pt x="666" y="454"/>
                    <a:pt x="665" y="476"/>
                    <a:pt x="664" y="496"/>
                  </a:cubicBezTo>
                  <a:cubicBezTo>
                    <a:pt x="662" y="516"/>
                    <a:pt x="660" y="535"/>
                    <a:pt x="657" y="552"/>
                  </a:cubicBezTo>
                  <a:cubicBezTo>
                    <a:pt x="654" y="568"/>
                    <a:pt x="650" y="584"/>
                    <a:pt x="645" y="597"/>
                  </a:cubicBezTo>
                  <a:cubicBezTo>
                    <a:pt x="640" y="611"/>
                    <a:pt x="635" y="623"/>
                    <a:pt x="629" y="633"/>
                  </a:cubicBezTo>
                  <a:cubicBezTo>
                    <a:pt x="624" y="641"/>
                    <a:pt x="619" y="648"/>
                    <a:pt x="613" y="656"/>
                  </a:cubicBezTo>
                  <a:cubicBezTo>
                    <a:pt x="607" y="663"/>
                    <a:pt x="600" y="670"/>
                    <a:pt x="593" y="678"/>
                  </a:cubicBezTo>
                  <a:cubicBezTo>
                    <a:pt x="586" y="685"/>
                    <a:pt x="578" y="692"/>
                    <a:pt x="569" y="699"/>
                  </a:cubicBezTo>
                  <a:cubicBezTo>
                    <a:pt x="561" y="706"/>
                    <a:pt x="551" y="713"/>
                    <a:pt x="541" y="720"/>
                  </a:cubicBezTo>
                  <a:cubicBezTo>
                    <a:pt x="521" y="734"/>
                    <a:pt x="521" y="734"/>
                    <a:pt x="521" y="734"/>
                  </a:cubicBezTo>
                  <a:cubicBezTo>
                    <a:pt x="543" y="745"/>
                    <a:pt x="543" y="745"/>
                    <a:pt x="543" y="745"/>
                  </a:cubicBezTo>
                  <a:cubicBezTo>
                    <a:pt x="547" y="748"/>
                    <a:pt x="551" y="750"/>
                    <a:pt x="555" y="752"/>
                  </a:cubicBezTo>
                  <a:cubicBezTo>
                    <a:pt x="445" y="752"/>
                    <a:pt x="445" y="752"/>
                    <a:pt x="445" y="752"/>
                  </a:cubicBezTo>
                  <a:cubicBezTo>
                    <a:pt x="409" y="752"/>
                    <a:pt x="409" y="752"/>
                    <a:pt x="409" y="752"/>
                  </a:cubicBezTo>
                  <a:cubicBezTo>
                    <a:pt x="435" y="778"/>
                    <a:pt x="435" y="778"/>
                    <a:pt x="435" y="778"/>
                  </a:cubicBezTo>
                  <a:cubicBezTo>
                    <a:pt x="436" y="779"/>
                    <a:pt x="437" y="780"/>
                    <a:pt x="438" y="781"/>
                  </a:cubicBezTo>
                  <a:cubicBezTo>
                    <a:pt x="439" y="783"/>
                    <a:pt x="440" y="784"/>
                    <a:pt x="441" y="785"/>
                  </a:cubicBezTo>
                  <a:cubicBezTo>
                    <a:pt x="442" y="787"/>
                    <a:pt x="443" y="788"/>
                    <a:pt x="444" y="789"/>
                  </a:cubicBezTo>
                  <a:cubicBezTo>
                    <a:pt x="445" y="791"/>
                    <a:pt x="446" y="792"/>
                    <a:pt x="447" y="794"/>
                  </a:cubicBezTo>
                  <a:cubicBezTo>
                    <a:pt x="449" y="797"/>
                    <a:pt x="451" y="800"/>
                    <a:pt x="452" y="804"/>
                  </a:cubicBezTo>
                  <a:cubicBezTo>
                    <a:pt x="454" y="807"/>
                    <a:pt x="455" y="810"/>
                    <a:pt x="456" y="814"/>
                  </a:cubicBezTo>
                  <a:cubicBezTo>
                    <a:pt x="457" y="817"/>
                    <a:pt x="458" y="821"/>
                    <a:pt x="458" y="825"/>
                  </a:cubicBezTo>
                  <a:cubicBezTo>
                    <a:pt x="459" y="828"/>
                    <a:pt x="459" y="832"/>
                    <a:pt x="459" y="836"/>
                  </a:cubicBezTo>
                  <a:cubicBezTo>
                    <a:pt x="459" y="847"/>
                    <a:pt x="457" y="858"/>
                    <a:pt x="453" y="868"/>
                  </a:cubicBezTo>
                  <a:cubicBezTo>
                    <a:pt x="449" y="878"/>
                    <a:pt x="443" y="887"/>
                    <a:pt x="435" y="894"/>
                  </a:cubicBezTo>
                  <a:cubicBezTo>
                    <a:pt x="428" y="902"/>
                    <a:pt x="419" y="908"/>
                    <a:pt x="409" y="912"/>
                  </a:cubicBezTo>
                  <a:cubicBezTo>
                    <a:pt x="399" y="916"/>
                    <a:pt x="388" y="918"/>
                    <a:pt x="377" y="9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9116858" y="1804827"/>
              <a:ext cx="1465263" cy="1257300"/>
            </a:xfrm>
            <a:custGeom>
              <a:avLst/>
              <a:gdLst>
                <a:gd name="T0" fmla="*/ 477 w 680"/>
                <a:gd name="T1" fmla="*/ 0 h 580"/>
                <a:gd name="T2" fmla="*/ 483 w 680"/>
                <a:gd name="T3" fmla="*/ 0 h 580"/>
                <a:gd name="T4" fmla="*/ 490 w 680"/>
                <a:gd name="T5" fmla="*/ 0 h 580"/>
                <a:gd name="T6" fmla="*/ 497 w 680"/>
                <a:gd name="T7" fmla="*/ 0 h 580"/>
                <a:gd name="T8" fmla="*/ 503 w 680"/>
                <a:gd name="T9" fmla="*/ 0 h 580"/>
                <a:gd name="T10" fmla="*/ 503 w 680"/>
                <a:gd name="T11" fmla="*/ 100 h 580"/>
                <a:gd name="T12" fmla="*/ 507 w 680"/>
                <a:gd name="T13" fmla="*/ 94 h 580"/>
                <a:gd name="T14" fmla="*/ 512 w 680"/>
                <a:gd name="T15" fmla="*/ 88 h 580"/>
                <a:gd name="T16" fmla="*/ 517 w 680"/>
                <a:gd name="T17" fmla="*/ 83 h 580"/>
                <a:gd name="T18" fmla="*/ 522 w 680"/>
                <a:gd name="T19" fmla="*/ 78 h 580"/>
                <a:gd name="T20" fmla="*/ 535 w 680"/>
                <a:gd name="T21" fmla="*/ 69 h 580"/>
                <a:gd name="T22" fmla="*/ 550 w 680"/>
                <a:gd name="T23" fmla="*/ 62 h 580"/>
                <a:gd name="T24" fmla="*/ 567 w 680"/>
                <a:gd name="T25" fmla="*/ 57 h 580"/>
                <a:gd name="T26" fmla="*/ 584 w 680"/>
                <a:gd name="T27" fmla="*/ 56 h 580"/>
                <a:gd name="T28" fmla="*/ 621 w 680"/>
                <a:gd name="T29" fmla="*/ 63 h 580"/>
                <a:gd name="T30" fmla="*/ 652 w 680"/>
                <a:gd name="T31" fmla="*/ 83 h 580"/>
                <a:gd name="T32" fmla="*/ 672 w 680"/>
                <a:gd name="T33" fmla="*/ 113 h 580"/>
                <a:gd name="T34" fmla="*/ 680 w 680"/>
                <a:gd name="T35" fmla="*/ 149 h 580"/>
                <a:gd name="T36" fmla="*/ 673 w 680"/>
                <a:gd name="T37" fmla="*/ 186 h 580"/>
                <a:gd name="T38" fmla="*/ 652 w 680"/>
                <a:gd name="T39" fmla="*/ 215 h 580"/>
                <a:gd name="T40" fmla="*/ 622 w 680"/>
                <a:gd name="T41" fmla="*/ 236 h 580"/>
                <a:gd name="T42" fmla="*/ 584 w 680"/>
                <a:gd name="T43" fmla="*/ 243 h 580"/>
                <a:gd name="T44" fmla="*/ 567 w 680"/>
                <a:gd name="T45" fmla="*/ 241 h 580"/>
                <a:gd name="T46" fmla="*/ 550 w 680"/>
                <a:gd name="T47" fmla="*/ 237 h 580"/>
                <a:gd name="T48" fmla="*/ 535 w 680"/>
                <a:gd name="T49" fmla="*/ 230 h 580"/>
                <a:gd name="T50" fmla="*/ 522 w 680"/>
                <a:gd name="T51" fmla="*/ 220 h 580"/>
                <a:gd name="T52" fmla="*/ 517 w 680"/>
                <a:gd name="T53" fmla="*/ 215 h 580"/>
                <a:gd name="T54" fmla="*/ 512 w 680"/>
                <a:gd name="T55" fmla="*/ 210 h 580"/>
                <a:gd name="T56" fmla="*/ 507 w 680"/>
                <a:gd name="T57" fmla="*/ 205 h 580"/>
                <a:gd name="T58" fmla="*/ 503 w 680"/>
                <a:gd name="T59" fmla="*/ 199 h 580"/>
                <a:gd name="T60" fmla="*/ 503 w 680"/>
                <a:gd name="T61" fmla="*/ 301 h 580"/>
                <a:gd name="T62" fmla="*/ 492 w 680"/>
                <a:gd name="T63" fmla="*/ 303 h 580"/>
                <a:gd name="T64" fmla="*/ 485 w 680"/>
                <a:gd name="T65" fmla="*/ 306 h 580"/>
                <a:gd name="T66" fmla="*/ 481 w 680"/>
                <a:gd name="T67" fmla="*/ 310 h 580"/>
                <a:gd name="T68" fmla="*/ 479 w 680"/>
                <a:gd name="T69" fmla="*/ 313 h 580"/>
                <a:gd name="T70" fmla="*/ 475 w 680"/>
                <a:gd name="T71" fmla="*/ 322 h 580"/>
                <a:gd name="T72" fmla="*/ 471 w 680"/>
                <a:gd name="T73" fmla="*/ 340 h 580"/>
                <a:gd name="T74" fmla="*/ 468 w 680"/>
                <a:gd name="T75" fmla="*/ 371 h 580"/>
                <a:gd name="T76" fmla="*/ 467 w 680"/>
                <a:gd name="T77" fmla="*/ 419 h 580"/>
                <a:gd name="T78" fmla="*/ 466 w 680"/>
                <a:gd name="T79" fmla="*/ 580 h 580"/>
                <a:gd name="T80" fmla="*/ 0 w 680"/>
                <a:gd name="T81" fmla="*/ 580 h 580"/>
                <a:gd name="T82" fmla="*/ 2 w 680"/>
                <a:gd name="T83" fmla="*/ 414 h 580"/>
                <a:gd name="T84" fmla="*/ 11 w 680"/>
                <a:gd name="T85" fmla="*/ 303 h 580"/>
                <a:gd name="T86" fmla="*/ 34 w 680"/>
                <a:gd name="T87" fmla="*/ 211 h 580"/>
                <a:gd name="T88" fmla="*/ 72 w 680"/>
                <a:gd name="T89" fmla="*/ 138 h 580"/>
                <a:gd name="T90" fmla="*/ 124 w 680"/>
                <a:gd name="T91" fmla="*/ 84 h 580"/>
                <a:gd name="T92" fmla="*/ 188 w 680"/>
                <a:gd name="T93" fmla="*/ 47 h 580"/>
                <a:gd name="T94" fmla="*/ 269 w 680"/>
                <a:gd name="T95" fmla="*/ 21 h 580"/>
                <a:gd name="T96" fmla="*/ 365 w 680"/>
                <a:gd name="T97" fmla="*/ 5 h 580"/>
                <a:gd name="T98" fmla="*/ 477 w 680"/>
                <a:gd name="T9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0" h="580">
                  <a:moveTo>
                    <a:pt x="477" y="0"/>
                  </a:moveTo>
                  <a:cubicBezTo>
                    <a:pt x="479" y="0"/>
                    <a:pt x="481" y="0"/>
                    <a:pt x="483" y="0"/>
                  </a:cubicBezTo>
                  <a:cubicBezTo>
                    <a:pt x="486" y="0"/>
                    <a:pt x="488" y="0"/>
                    <a:pt x="490" y="0"/>
                  </a:cubicBezTo>
                  <a:cubicBezTo>
                    <a:pt x="492" y="0"/>
                    <a:pt x="494" y="0"/>
                    <a:pt x="497" y="0"/>
                  </a:cubicBezTo>
                  <a:cubicBezTo>
                    <a:pt x="499" y="0"/>
                    <a:pt x="501" y="0"/>
                    <a:pt x="503" y="0"/>
                  </a:cubicBezTo>
                  <a:cubicBezTo>
                    <a:pt x="503" y="100"/>
                    <a:pt x="503" y="100"/>
                    <a:pt x="503" y="100"/>
                  </a:cubicBezTo>
                  <a:cubicBezTo>
                    <a:pt x="504" y="97"/>
                    <a:pt x="506" y="96"/>
                    <a:pt x="507" y="94"/>
                  </a:cubicBezTo>
                  <a:cubicBezTo>
                    <a:pt x="508" y="92"/>
                    <a:pt x="510" y="90"/>
                    <a:pt x="512" y="88"/>
                  </a:cubicBezTo>
                  <a:cubicBezTo>
                    <a:pt x="513" y="86"/>
                    <a:pt x="515" y="85"/>
                    <a:pt x="517" y="83"/>
                  </a:cubicBezTo>
                  <a:cubicBezTo>
                    <a:pt x="518" y="81"/>
                    <a:pt x="520" y="80"/>
                    <a:pt x="522" y="78"/>
                  </a:cubicBezTo>
                  <a:cubicBezTo>
                    <a:pt x="526" y="75"/>
                    <a:pt x="531" y="71"/>
                    <a:pt x="535" y="69"/>
                  </a:cubicBezTo>
                  <a:cubicBezTo>
                    <a:pt x="540" y="66"/>
                    <a:pt x="545" y="64"/>
                    <a:pt x="550" y="62"/>
                  </a:cubicBezTo>
                  <a:cubicBezTo>
                    <a:pt x="555" y="60"/>
                    <a:pt x="561" y="58"/>
                    <a:pt x="567" y="57"/>
                  </a:cubicBezTo>
                  <a:cubicBezTo>
                    <a:pt x="572" y="56"/>
                    <a:pt x="578" y="56"/>
                    <a:pt x="584" y="56"/>
                  </a:cubicBezTo>
                  <a:cubicBezTo>
                    <a:pt x="597" y="56"/>
                    <a:pt x="610" y="58"/>
                    <a:pt x="621" y="63"/>
                  </a:cubicBezTo>
                  <a:cubicBezTo>
                    <a:pt x="633" y="68"/>
                    <a:pt x="643" y="74"/>
                    <a:pt x="652" y="83"/>
                  </a:cubicBezTo>
                  <a:cubicBezTo>
                    <a:pt x="660" y="91"/>
                    <a:pt x="667" y="101"/>
                    <a:pt x="672" y="113"/>
                  </a:cubicBezTo>
                  <a:cubicBezTo>
                    <a:pt x="677" y="124"/>
                    <a:pt x="680" y="136"/>
                    <a:pt x="680" y="149"/>
                  </a:cubicBezTo>
                  <a:cubicBezTo>
                    <a:pt x="680" y="162"/>
                    <a:pt x="677" y="174"/>
                    <a:pt x="673" y="186"/>
                  </a:cubicBezTo>
                  <a:cubicBezTo>
                    <a:pt x="668" y="197"/>
                    <a:pt x="661" y="207"/>
                    <a:pt x="652" y="215"/>
                  </a:cubicBezTo>
                  <a:cubicBezTo>
                    <a:pt x="644" y="224"/>
                    <a:pt x="633" y="231"/>
                    <a:pt x="622" y="236"/>
                  </a:cubicBezTo>
                  <a:cubicBezTo>
                    <a:pt x="610" y="240"/>
                    <a:pt x="598" y="243"/>
                    <a:pt x="584" y="243"/>
                  </a:cubicBezTo>
                  <a:cubicBezTo>
                    <a:pt x="578" y="243"/>
                    <a:pt x="573" y="242"/>
                    <a:pt x="567" y="241"/>
                  </a:cubicBezTo>
                  <a:cubicBezTo>
                    <a:pt x="561" y="240"/>
                    <a:pt x="556" y="239"/>
                    <a:pt x="550" y="237"/>
                  </a:cubicBezTo>
                  <a:cubicBezTo>
                    <a:pt x="545" y="235"/>
                    <a:pt x="540" y="233"/>
                    <a:pt x="535" y="230"/>
                  </a:cubicBezTo>
                  <a:cubicBezTo>
                    <a:pt x="531" y="227"/>
                    <a:pt x="526" y="224"/>
                    <a:pt x="522" y="220"/>
                  </a:cubicBezTo>
                  <a:cubicBezTo>
                    <a:pt x="520" y="219"/>
                    <a:pt x="518" y="217"/>
                    <a:pt x="517" y="215"/>
                  </a:cubicBezTo>
                  <a:cubicBezTo>
                    <a:pt x="515" y="214"/>
                    <a:pt x="513" y="212"/>
                    <a:pt x="512" y="210"/>
                  </a:cubicBezTo>
                  <a:cubicBezTo>
                    <a:pt x="510" y="208"/>
                    <a:pt x="508" y="207"/>
                    <a:pt x="507" y="205"/>
                  </a:cubicBezTo>
                  <a:cubicBezTo>
                    <a:pt x="506" y="203"/>
                    <a:pt x="504" y="201"/>
                    <a:pt x="503" y="199"/>
                  </a:cubicBezTo>
                  <a:cubicBezTo>
                    <a:pt x="503" y="301"/>
                    <a:pt x="503" y="301"/>
                    <a:pt x="503" y="301"/>
                  </a:cubicBezTo>
                  <a:cubicBezTo>
                    <a:pt x="498" y="301"/>
                    <a:pt x="495" y="302"/>
                    <a:pt x="492" y="303"/>
                  </a:cubicBezTo>
                  <a:cubicBezTo>
                    <a:pt x="489" y="304"/>
                    <a:pt x="487" y="305"/>
                    <a:pt x="485" y="306"/>
                  </a:cubicBezTo>
                  <a:cubicBezTo>
                    <a:pt x="483" y="307"/>
                    <a:pt x="482" y="309"/>
                    <a:pt x="481" y="310"/>
                  </a:cubicBezTo>
                  <a:cubicBezTo>
                    <a:pt x="480" y="311"/>
                    <a:pt x="479" y="312"/>
                    <a:pt x="479" y="313"/>
                  </a:cubicBezTo>
                  <a:cubicBezTo>
                    <a:pt x="478" y="315"/>
                    <a:pt x="477" y="317"/>
                    <a:pt x="475" y="322"/>
                  </a:cubicBezTo>
                  <a:cubicBezTo>
                    <a:pt x="474" y="326"/>
                    <a:pt x="473" y="332"/>
                    <a:pt x="471" y="340"/>
                  </a:cubicBezTo>
                  <a:cubicBezTo>
                    <a:pt x="470" y="348"/>
                    <a:pt x="469" y="358"/>
                    <a:pt x="468" y="371"/>
                  </a:cubicBezTo>
                  <a:cubicBezTo>
                    <a:pt x="467" y="384"/>
                    <a:pt x="467" y="400"/>
                    <a:pt x="467" y="419"/>
                  </a:cubicBezTo>
                  <a:cubicBezTo>
                    <a:pt x="466" y="580"/>
                    <a:pt x="466" y="580"/>
                    <a:pt x="466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3" y="374"/>
                    <a:pt x="6" y="337"/>
                    <a:pt x="11" y="303"/>
                  </a:cubicBezTo>
                  <a:cubicBezTo>
                    <a:pt x="16" y="269"/>
                    <a:pt x="24" y="238"/>
                    <a:pt x="34" y="211"/>
                  </a:cubicBezTo>
                  <a:cubicBezTo>
                    <a:pt x="45" y="183"/>
                    <a:pt x="57" y="159"/>
                    <a:pt x="72" y="138"/>
                  </a:cubicBezTo>
                  <a:cubicBezTo>
                    <a:pt x="87" y="117"/>
                    <a:pt x="104" y="99"/>
                    <a:pt x="124" y="84"/>
                  </a:cubicBezTo>
                  <a:cubicBezTo>
                    <a:pt x="143" y="70"/>
                    <a:pt x="164" y="58"/>
                    <a:pt x="188" y="47"/>
                  </a:cubicBezTo>
                  <a:cubicBezTo>
                    <a:pt x="213" y="37"/>
                    <a:pt x="240" y="28"/>
                    <a:pt x="269" y="21"/>
                  </a:cubicBezTo>
                  <a:cubicBezTo>
                    <a:pt x="299" y="14"/>
                    <a:pt x="331" y="8"/>
                    <a:pt x="365" y="5"/>
                  </a:cubicBezTo>
                  <a:cubicBezTo>
                    <a:pt x="400" y="1"/>
                    <a:pt x="437" y="0"/>
                    <a:pt x="47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 noEditPoints="1"/>
            </p:cNvSpPr>
            <p:nvPr/>
          </p:nvSpPr>
          <p:spPr bwMode="auto">
            <a:xfrm>
              <a:off x="9148608" y="1836577"/>
              <a:ext cx="1401763" cy="1193800"/>
            </a:xfrm>
            <a:custGeom>
              <a:avLst/>
              <a:gdLst>
                <a:gd name="T0" fmla="*/ 437 w 651"/>
                <a:gd name="T1" fmla="*/ 551 h 551"/>
                <a:gd name="T2" fmla="*/ 0 w 651"/>
                <a:gd name="T3" fmla="*/ 551 h 551"/>
                <a:gd name="T4" fmla="*/ 3 w 651"/>
                <a:gd name="T5" fmla="*/ 400 h 551"/>
                <a:gd name="T6" fmla="*/ 11 w 651"/>
                <a:gd name="T7" fmla="*/ 290 h 551"/>
                <a:gd name="T8" fmla="*/ 34 w 651"/>
                <a:gd name="T9" fmla="*/ 201 h 551"/>
                <a:gd name="T10" fmla="*/ 70 w 651"/>
                <a:gd name="T11" fmla="*/ 132 h 551"/>
                <a:gd name="T12" fmla="*/ 118 w 651"/>
                <a:gd name="T13" fmla="*/ 82 h 551"/>
                <a:gd name="T14" fmla="*/ 180 w 651"/>
                <a:gd name="T15" fmla="*/ 46 h 551"/>
                <a:gd name="T16" fmla="*/ 258 w 651"/>
                <a:gd name="T17" fmla="*/ 21 h 551"/>
                <a:gd name="T18" fmla="*/ 352 w 651"/>
                <a:gd name="T19" fmla="*/ 5 h 551"/>
                <a:gd name="T20" fmla="*/ 462 w 651"/>
                <a:gd name="T21" fmla="*/ 0 h 551"/>
                <a:gd name="T22" fmla="*/ 469 w 651"/>
                <a:gd name="T23" fmla="*/ 0 h 551"/>
                <a:gd name="T24" fmla="*/ 472 w 651"/>
                <a:gd name="T25" fmla="*/ 0 h 551"/>
                <a:gd name="T26" fmla="*/ 474 w 651"/>
                <a:gd name="T27" fmla="*/ 0 h 551"/>
                <a:gd name="T28" fmla="*/ 474 w 651"/>
                <a:gd name="T29" fmla="*/ 85 h 551"/>
                <a:gd name="T30" fmla="*/ 474 w 651"/>
                <a:gd name="T31" fmla="*/ 136 h 551"/>
                <a:gd name="T32" fmla="*/ 474 w 651"/>
                <a:gd name="T33" fmla="*/ 136 h 551"/>
                <a:gd name="T34" fmla="*/ 474 w 651"/>
                <a:gd name="T35" fmla="*/ 184 h 551"/>
                <a:gd name="T36" fmla="*/ 474 w 651"/>
                <a:gd name="T37" fmla="*/ 274 h 551"/>
                <a:gd name="T38" fmla="*/ 473 w 651"/>
                <a:gd name="T39" fmla="*/ 274 h 551"/>
                <a:gd name="T40" fmla="*/ 462 w 651"/>
                <a:gd name="T41" fmla="*/ 279 h 551"/>
                <a:gd name="T42" fmla="*/ 455 w 651"/>
                <a:gd name="T43" fmla="*/ 286 h 551"/>
                <a:gd name="T44" fmla="*/ 451 w 651"/>
                <a:gd name="T45" fmla="*/ 291 h 551"/>
                <a:gd name="T46" fmla="*/ 447 w 651"/>
                <a:gd name="T47" fmla="*/ 303 h 551"/>
                <a:gd name="T48" fmla="*/ 442 w 651"/>
                <a:gd name="T49" fmla="*/ 323 h 551"/>
                <a:gd name="T50" fmla="*/ 439 w 651"/>
                <a:gd name="T51" fmla="*/ 356 h 551"/>
                <a:gd name="T52" fmla="*/ 437 w 651"/>
                <a:gd name="T53" fmla="*/ 404 h 551"/>
                <a:gd name="T54" fmla="*/ 437 w 651"/>
                <a:gd name="T55" fmla="*/ 551 h 551"/>
                <a:gd name="T56" fmla="*/ 570 w 651"/>
                <a:gd name="T57" fmla="*/ 213 h 551"/>
                <a:gd name="T58" fmla="*/ 555 w 651"/>
                <a:gd name="T59" fmla="*/ 212 h 551"/>
                <a:gd name="T60" fmla="*/ 541 w 651"/>
                <a:gd name="T61" fmla="*/ 208 h 551"/>
                <a:gd name="T62" fmla="*/ 528 w 651"/>
                <a:gd name="T63" fmla="*/ 202 h 551"/>
                <a:gd name="T64" fmla="*/ 517 w 651"/>
                <a:gd name="T65" fmla="*/ 194 h 551"/>
                <a:gd name="T66" fmla="*/ 512 w 651"/>
                <a:gd name="T67" fmla="*/ 190 h 551"/>
                <a:gd name="T68" fmla="*/ 508 w 651"/>
                <a:gd name="T69" fmla="*/ 186 h 551"/>
                <a:gd name="T70" fmla="*/ 504 w 651"/>
                <a:gd name="T71" fmla="*/ 181 h 551"/>
                <a:gd name="T72" fmla="*/ 501 w 651"/>
                <a:gd name="T73" fmla="*/ 176 h 551"/>
                <a:gd name="T74" fmla="*/ 475 w 651"/>
                <a:gd name="T75" fmla="*/ 134 h 551"/>
                <a:gd name="T76" fmla="*/ 501 w 651"/>
                <a:gd name="T77" fmla="*/ 93 h 551"/>
                <a:gd name="T78" fmla="*/ 504 w 651"/>
                <a:gd name="T79" fmla="*/ 88 h 551"/>
                <a:gd name="T80" fmla="*/ 508 w 651"/>
                <a:gd name="T81" fmla="*/ 83 h 551"/>
                <a:gd name="T82" fmla="*/ 512 w 651"/>
                <a:gd name="T83" fmla="*/ 79 h 551"/>
                <a:gd name="T84" fmla="*/ 517 w 651"/>
                <a:gd name="T85" fmla="*/ 75 h 551"/>
                <a:gd name="T86" fmla="*/ 528 w 651"/>
                <a:gd name="T87" fmla="*/ 67 h 551"/>
                <a:gd name="T88" fmla="*/ 541 w 651"/>
                <a:gd name="T89" fmla="*/ 61 h 551"/>
                <a:gd name="T90" fmla="*/ 555 w 651"/>
                <a:gd name="T91" fmla="*/ 57 h 551"/>
                <a:gd name="T92" fmla="*/ 569 w 651"/>
                <a:gd name="T93" fmla="*/ 56 h 551"/>
                <a:gd name="T94" fmla="*/ 601 w 651"/>
                <a:gd name="T95" fmla="*/ 62 h 551"/>
                <a:gd name="T96" fmla="*/ 627 w 651"/>
                <a:gd name="T97" fmla="*/ 79 h 551"/>
                <a:gd name="T98" fmla="*/ 644 w 651"/>
                <a:gd name="T99" fmla="*/ 104 h 551"/>
                <a:gd name="T100" fmla="*/ 651 w 651"/>
                <a:gd name="T101" fmla="*/ 134 h 551"/>
                <a:gd name="T102" fmla="*/ 644 w 651"/>
                <a:gd name="T103" fmla="*/ 165 h 551"/>
                <a:gd name="T104" fmla="*/ 627 w 651"/>
                <a:gd name="T105" fmla="*/ 190 h 551"/>
                <a:gd name="T106" fmla="*/ 602 w 651"/>
                <a:gd name="T107" fmla="*/ 207 h 551"/>
                <a:gd name="T108" fmla="*/ 570 w 651"/>
                <a:gd name="T109" fmla="*/ 21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1" h="551">
                  <a:moveTo>
                    <a:pt x="437" y="55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3" y="400"/>
                    <a:pt x="3" y="400"/>
                    <a:pt x="3" y="400"/>
                  </a:cubicBezTo>
                  <a:cubicBezTo>
                    <a:pt x="3" y="360"/>
                    <a:pt x="6" y="323"/>
                    <a:pt x="11" y="290"/>
                  </a:cubicBezTo>
                  <a:cubicBezTo>
                    <a:pt x="16" y="257"/>
                    <a:pt x="24" y="227"/>
                    <a:pt x="34" y="201"/>
                  </a:cubicBezTo>
                  <a:cubicBezTo>
                    <a:pt x="44" y="175"/>
                    <a:pt x="56" y="151"/>
                    <a:pt x="70" y="132"/>
                  </a:cubicBezTo>
                  <a:cubicBezTo>
                    <a:pt x="84" y="112"/>
                    <a:pt x="100" y="95"/>
                    <a:pt x="118" y="82"/>
                  </a:cubicBezTo>
                  <a:cubicBezTo>
                    <a:pt x="136" y="68"/>
                    <a:pt x="157" y="56"/>
                    <a:pt x="180" y="46"/>
                  </a:cubicBezTo>
                  <a:cubicBezTo>
                    <a:pt x="203" y="36"/>
                    <a:pt x="230" y="27"/>
                    <a:pt x="258" y="21"/>
                  </a:cubicBezTo>
                  <a:cubicBezTo>
                    <a:pt x="287" y="14"/>
                    <a:pt x="318" y="8"/>
                    <a:pt x="352" y="5"/>
                  </a:cubicBezTo>
                  <a:cubicBezTo>
                    <a:pt x="386" y="1"/>
                    <a:pt x="423" y="0"/>
                    <a:pt x="462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85"/>
                    <a:pt x="474" y="85"/>
                    <a:pt x="474" y="85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3" y="274"/>
                    <a:pt x="473" y="274"/>
                    <a:pt x="473" y="274"/>
                  </a:cubicBezTo>
                  <a:cubicBezTo>
                    <a:pt x="469" y="275"/>
                    <a:pt x="465" y="277"/>
                    <a:pt x="462" y="279"/>
                  </a:cubicBezTo>
                  <a:cubicBezTo>
                    <a:pt x="459" y="281"/>
                    <a:pt x="456" y="284"/>
                    <a:pt x="455" y="286"/>
                  </a:cubicBezTo>
                  <a:cubicBezTo>
                    <a:pt x="453" y="288"/>
                    <a:pt x="452" y="290"/>
                    <a:pt x="451" y="291"/>
                  </a:cubicBezTo>
                  <a:cubicBezTo>
                    <a:pt x="450" y="294"/>
                    <a:pt x="448" y="298"/>
                    <a:pt x="447" y="303"/>
                  </a:cubicBezTo>
                  <a:cubicBezTo>
                    <a:pt x="445" y="308"/>
                    <a:pt x="443" y="315"/>
                    <a:pt x="442" y="323"/>
                  </a:cubicBezTo>
                  <a:cubicBezTo>
                    <a:pt x="441" y="332"/>
                    <a:pt x="440" y="343"/>
                    <a:pt x="439" y="356"/>
                  </a:cubicBezTo>
                  <a:cubicBezTo>
                    <a:pt x="438" y="370"/>
                    <a:pt x="437" y="387"/>
                    <a:pt x="437" y="404"/>
                  </a:cubicBezTo>
                  <a:cubicBezTo>
                    <a:pt x="437" y="551"/>
                    <a:pt x="437" y="551"/>
                    <a:pt x="437" y="551"/>
                  </a:cubicBezTo>
                  <a:close/>
                  <a:moveTo>
                    <a:pt x="570" y="213"/>
                  </a:moveTo>
                  <a:cubicBezTo>
                    <a:pt x="565" y="213"/>
                    <a:pt x="560" y="213"/>
                    <a:pt x="555" y="212"/>
                  </a:cubicBezTo>
                  <a:cubicBezTo>
                    <a:pt x="550" y="211"/>
                    <a:pt x="546" y="210"/>
                    <a:pt x="541" y="208"/>
                  </a:cubicBezTo>
                  <a:cubicBezTo>
                    <a:pt x="537" y="207"/>
                    <a:pt x="533" y="205"/>
                    <a:pt x="528" y="202"/>
                  </a:cubicBezTo>
                  <a:cubicBezTo>
                    <a:pt x="524" y="200"/>
                    <a:pt x="520" y="197"/>
                    <a:pt x="517" y="194"/>
                  </a:cubicBezTo>
                  <a:cubicBezTo>
                    <a:pt x="516" y="193"/>
                    <a:pt x="514" y="192"/>
                    <a:pt x="512" y="190"/>
                  </a:cubicBezTo>
                  <a:cubicBezTo>
                    <a:pt x="511" y="189"/>
                    <a:pt x="510" y="187"/>
                    <a:pt x="508" y="186"/>
                  </a:cubicBezTo>
                  <a:cubicBezTo>
                    <a:pt x="507" y="184"/>
                    <a:pt x="506" y="182"/>
                    <a:pt x="504" y="181"/>
                  </a:cubicBezTo>
                  <a:cubicBezTo>
                    <a:pt x="503" y="179"/>
                    <a:pt x="502" y="178"/>
                    <a:pt x="501" y="176"/>
                  </a:cubicBezTo>
                  <a:cubicBezTo>
                    <a:pt x="475" y="134"/>
                    <a:pt x="475" y="134"/>
                    <a:pt x="475" y="134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2" y="91"/>
                    <a:pt x="503" y="89"/>
                    <a:pt x="504" y="88"/>
                  </a:cubicBezTo>
                  <a:cubicBezTo>
                    <a:pt x="506" y="86"/>
                    <a:pt x="507" y="85"/>
                    <a:pt x="508" y="83"/>
                  </a:cubicBezTo>
                  <a:cubicBezTo>
                    <a:pt x="510" y="82"/>
                    <a:pt x="511" y="80"/>
                    <a:pt x="512" y="79"/>
                  </a:cubicBezTo>
                  <a:cubicBezTo>
                    <a:pt x="514" y="77"/>
                    <a:pt x="515" y="76"/>
                    <a:pt x="517" y="75"/>
                  </a:cubicBezTo>
                  <a:cubicBezTo>
                    <a:pt x="520" y="72"/>
                    <a:pt x="524" y="69"/>
                    <a:pt x="528" y="67"/>
                  </a:cubicBezTo>
                  <a:cubicBezTo>
                    <a:pt x="532" y="64"/>
                    <a:pt x="537" y="62"/>
                    <a:pt x="541" y="61"/>
                  </a:cubicBezTo>
                  <a:cubicBezTo>
                    <a:pt x="545" y="59"/>
                    <a:pt x="550" y="58"/>
                    <a:pt x="555" y="57"/>
                  </a:cubicBezTo>
                  <a:cubicBezTo>
                    <a:pt x="559" y="56"/>
                    <a:pt x="564" y="56"/>
                    <a:pt x="569" y="56"/>
                  </a:cubicBezTo>
                  <a:cubicBezTo>
                    <a:pt x="580" y="56"/>
                    <a:pt x="591" y="58"/>
                    <a:pt x="601" y="62"/>
                  </a:cubicBezTo>
                  <a:cubicBezTo>
                    <a:pt x="611" y="66"/>
                    <a:pt x="619" y="72"/>
                    <a:pt x="627" y="79"/>
                  </a:cubicBezTo>
                  <a:cubicBezTo>
                    <a:pt x="634" y="86"/>
                    <a:pt x="640" y="94"/>
                    <a:pt x="644" y="104"/>
                  </a:cubicBezTo>
                  <a:cubicBezTo>
                    <a:pt x="648" y="113"/>
                    <a:pt x="651" y="124"/>
                    <a:pt x="651" y="134"/>
                  </a:cubicBezTo>
                  <a:cubicBezTo>
                    <a:pt x="651" y="145"/>
                    <a:pt x="649" y="155"/>
                    <a:pt x="644" y="165"/>
                  </a:cubicBezTo>
                  <a:cubicBezTo>
                    <a:pt x="640" y="174"/>
                    <a:pt x="635" y="183"/>
                    <a:pt x="627" y="190"/>
                  </a:cubicBezTo>
                  <a:cubicBezTo>
                    <a:pt x="620" y="197"/>
                    <a:pt x="611" y="203"/>
                    <a:pt x="602" y="207"/>
                  </a:cubicBezTo>
                  <a:cubicBezTo>
                    <a:pt x="591" y="211"/>
                    <a:pt x="581" y="213"/>
                    <a:pt x="570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329279" y="2422476"/>
            <a:ext cx="30044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1715" y="2704172"/>
            <a:ext cx="316301" cy="366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51715" y="4660835"/>
            <a:ext cx="350272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28785" y="4660835"/>
            <a:ext cx="34001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3000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4081" y="2195196"/>
            <a:ext cx="3430498" cy="3543169"/>
            <a:chOff x="4182456" y="1734912"/>
            <a:chExt cx="4017772" cy="4149730"/>
          </a:xfrm>
        </p:grpSpPr>
        <p:sp>
          <p:nvSpPr>
            <p:cNvPr id="92" name="椭圆 91"/>
            <p:cNvSpPr/>
            <p:nvPr/>
          </p:nvSpPr>
          <p:spPr>
            <a:xfrm>
              <a:off x="4182456" y="5732714"/>
              <a:ext cx="4017772" cy="15192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933725" y="1734912"/>
              <a:ext cx="2324550" cy="4042636"/>
              <a:chOff x="4921568" y="1308192"/>
              <a:chExt cx="2324550" cy="4042636"/>
            </a:xfrm>
          </p:grpSpPr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5670683" y="1308192"/>
                <a:ext cx="430213" cy="1044575"/>
              </a:xfrm>
              <a:custGeom>
                <a:avLst/>
                <a:gdLst>
                  <a:gd name="T0" fmla="*/ 196 w 199"/>
                  <a:gd name="T1" fmla="*/ 73 h 483"/>
                  <a:gd name="T2" fmla="*/ 6 w 199"/>
                  <a:gd name="T3" fmla="*/ 172 h 483"/>
                  <a:gd name="T4" fmla="*/ 8 w 199"/>
                  <a:gd name="T5" fmla="*/ 193 h 483"/>
                  <a:gd name="T6" fmla="*/ 67 w 199"/>
                  <a:gd name="T7" fmla="*/ 483 h 483"/>
                  <a:gd name="T8" fmla="*/ 199 w 199"/>
                  <a:gd name="T9" fmla="*/ 399 h 483"/>
                  <a:gd name="T10" fmla="*/ 196 w 199"/>
                  <a:gd name="T11" fmla="*/ 73 h 483"/>
                  <a:gd name="T12" fmla="*/ 196 w 199"/>
                  <a:gd name="T13" fmla="*/ 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483">
                    <a:moveTo>
                      <a:pt x="196" y="73"/>
                    </a:moveTo>
                    <a:cubicBezTo>
                      <a:pt x="105" y="0"/>
                      <a:pt x="0" y="75"/>
                      <a:pt x="6" y="172"/>
                    </a:cubicBezTo>
                    <a:cubicBezTo>
                      <a:pt x="6" y="179"/>
                      <a:pt x="7" y="186"/>
                      <a:pt x="8" y="193"/>
                    </a:cubicBezTo>
                    <a:cubicBezTo>
                      <a:pt x="67" y="483"/>
                      <a:pt x="67" y="483"/>
                      <a:pt x="67" y="483"/>
                    </a:cubicBezTo>
                    <a:cubicBezTo>
                      <a:pt x="52" y="410"/>
                      <a:pt x="139" y="357"/>
                      <a:pt x="199" y="399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1" y="70"/>
                      <a:pt x="196" y="73"/>
                      <a:pt x="196" y="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5720530" y="1713797"/>
                <a:ext cx="366713" cy="795338"/>
              </a:xfrm>
              <a:custGeom>
                <a:avLst/>
                <a:gdLst>
                  <a:gd name="T0" fmla="*/ 166 w 170"/>
                  <a:gd name="T1" fmla="*/ 61 h 367"/>
                  <a:gd name="T2" fmla="*/ 0 w 170"/>
                  <a:gd name="T3" fmla="*/ 0 h 367"/>
                  <a:gd name="T4" fmla="*/ 54 w 170"/>
                  <a:gd name="T5" fmla="*/ 292 h 367"/>
                  <a:gd name="T6" fmla="*/ 170 w 170"/>
                  <a:gd name="T7" fmla="*/ 335 h 367"/>
                  <a:gd name="T8" fmla="*/ 166 w 170"/>
                  <a:gd name="T9" fmla="*/ 61 h 367"/>
                  <a:gd name="T10" fmla="*/ 166 w 170"/>
                  <a:gd name="T11" fmla="*/ 6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67">
                    <a:moveTo>
                      <a:pt x="166" y="61"/>
                    </a:moveTo>
                    <a:cubicBezTo>
                      <a:pt x="107" y="107"/>
                      <a:pt x="14" y="75"/>
                      <a:pt x="0" y="0"/>
                    </a:cubicBezTo>
                    <a:cubicBezTo>
                      <a:pt x="54" y="292"/>
                      <a:pt x="54" y="292"/>
                      <a:pt x="54" y="292"/>
                    </a:cubicBezTo>
                    <a:cubicBezTo>
                      <a:pt x="64" y="345"/>
                      <a:pt x="129" y="367"/>
                      <a:pt x="170" y="335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4" y="62"/>
                      <a:pt x="166" y="61"/>
                      <a:pt x="166" y="6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6094545" y="1330417"/>
                <a:ext cx="20638" cy="841375"/>
              </a:xfrm>
              <a:custGeom>
                <a:avLst/>
                <a:gdLst>
                  <a:gd name="T0" fmla="*/ 13 w 13"/>
                  <a:gd name="T1" fmla="*/ 0 h 530"/>
                  <a:gd name="T2" fmla="*/ 12 w 13"/>
                  <a:gd name="T3" fmla="*/ 470 h 530"/>
                  <a:gd name="T4" fmla="*/ 4 w 13"/>
                  <a:gd name="T5" fmla="*/ 530 h 530"/>
                  <a:gd name="T6" fmla="*/ 0 w 13"/>
                  <a:gd name="T7" fmla="*/ 85 h 530"/>
                  <a:gd name="T8" fmla="*/ 13 w 13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30">
                    <a:moveTo>
                      <a:pt x="13" y="0"/>
                    </a:moveTo>
                    <a:lnTo>
                      <a:pt x="12" y="470"/>
                    </a:lnTo>
                    <a:lnTo>
                      <a:pt x="4" y="530"/>
                    </a:lnTo>
                    <a:lnTo>
                      <a:pt x="0" y="8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5940240" y="1912394"/>
                <a:ext cx="111125" cy="1182688"/>
              </a:xfrm>
              <a:custGeom>
                <a:avLst/>
                <a:gdLst>
                  <a:gd name="T0" fmla="*/ 39 w 51"/>
                  <a:gd name="T1" fmla="*/ 0 h 547"/>
                  <a:gd name="T2" fmla="*/ 29 w 51"/>
                  <a:gd name="T3" fmla="*/ 62 h 547"/>
                  <a:gd name="T4" fmla="*/ 20 w 51"/>
                  <a:gd name="T5" fmla="*/ 74 h 547"/>
                  <a:gd name="T6" fmla="*/ 20 w 51"/>
                  <a:gd name="T7" fmla="*/ 74 h 547"/>
                  <a:gd name="T8" fmla="*/ 20 w 51"/>
                  <a:gd name="T9" fmla="*/ 74 h 547"/>
                  <a:gd name="T10" fmla="*/ 20 w 51"/>
                  <a:gd name="T11" fmla="*/ 74 h 547"/>
                  <a:gd name="T12" fmla="*/ 19 w 51"/>
                  <a:gd name="T13" fmla="*/ 75 h 547"/>
                  <a:gd name="T14" fmla="*/ 6 w 51"/>
                  <a:gd name="T15" fmla="*/ 120 h 547"/>
                  <a:gd name="T16" fmla="*/ 0 w 51"/>
                  <a:gd name="T17" fmla="*/ 209 h 547"/>
                  <a:gd name="T18" fmla="*/ 0 w 51"/>
                  <a:gd name="T19" fmla="*/ 373 h 547"/>
                  <a:gd name="T20" fmla="*/ 0 w 51"/>
                  <a:gd name="T21" fmla="*/ 404 h 547"/>
                  <a:gd name="T22" fmla="*/ 24 w 51"/>
                  <a:gd name="T23" fmla="*/ 547 h 547"/>
                  <a:gd name="T24" fmla="*/ 24 w 51"/>
                  <a:gd name="T25" fmla="*/ 525 h 547"/>
                  <a:gd name="T26" fmla="*/ 24 w 51"/>
                  <a:gd name="T27" fmla="*/ 410 h 547"/>
                  <a:gd name="T28" fmla="*/ 39 w 51"/>
                  <a:gd name="T29" fmla="*/ 314 h 547"/>
                  <a:gd name="T30" fmla="*/ 44 w 51"/>
                  <a:gd name="T31" fmla="*/ 308 h 547"/>
                  <a:gd name="T32" fmla="*/ 51 w 51"/>
                  <a:gd name="T33" fmla="*/ 264 h 547"/>
                  <a:gd name="T34" fmla="*/ 39 w 51"/>
                  <a:gd name="T35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47">
                    <a:moveTo>
                      <a:pt x="39" y="0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6" y="66"/>
                      <a:pt x="23" y="70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1" y="88"/>
                      <a:pt x="8" y="105"/>
                      <a:pt x="6" y="120"/>
                    </a:cubicBezTo>
                    <a:cubicBezTo>
                      <a:pt x="1" y="149"/>
                      <a:pt x="0" y="179"/>
                      <a:pt x="0" y="209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4" y="547"/>
                      <a:pt x="24" y="547"/>
                      <a:pt x="24" y="547"/>
                    </a:cubicBezTo>
                    <a:cubicBezTo>
                      <a:pt x="24" y="525"/>
                      <a:pt x="24" y="525"/>
                      <a:pt x="24" y="525"/>
                    </a:cubicBezTo>
                    <a:cubicBezTo>
                      <a:pt x="24" y="410"/>
                      <a:pt x="24" y="410"/>
                      <a:pt x="24" y="410"/>
                    </a:cubicBezTo>
                    <a:cubicBezTo>
                      <a:pt x="24" y="382"/>
                      <a:pt x="21" y="338"/>
                      <a:pt x="39" y="314"/>
                    </a:cubicBezTo>
                    <a:cubicBezTo>
                      <a:pt x="41" y="311"/>
                      <a:pt x="42" y="310"/>
                      <a:pt x="44" y="308"/>
                    </a:cubicBezTo>
                    <a:cubicBezTo>
                      <a:pt x="51" y="264"/>
                      <a:pt x="51" y="264"/>
                      <a:pt x="51" y="264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4957895" y="2789329"/>
                <a:ext cx="1036638" cy="309563"/>
              </a:xfrm>
              <a:custGeom>
                <a:avLst/>
                <a:gdLst>
                  <a:gd name="T0" fmla="*/ 620 w 653"/>
                  <a:gd name="T1" fmla="*/ 0 h 195"/>
                  <a:gd name="T2" fmla="*/ 577 w 653"/>
                  <a:gd name="T3" fmla="*/ 0 h 195"/>
                  <a:gd name="T4" fmla="*/ 42 w 653"/>
                  <a:gd name="T5" fmla="*/ 0 h 195"/>
                  <a:gd name="T6" fmla="*/ 0 w 653"/>
                  <a:gd name="T7" fmla="*/ 0 h 195"/>
                  <a:gd name="T8" fmla="*/ 221 w 653"/>
                  <a:gd name="T9" fmla="*/ 195 h 195"/>
                  <a:gd name="T10" fmla="*/ 252 w 653"/>
                  <a:gd name="T11" fmla="*/ 195 h 195"/>
                  <a:gd name="T12" fmla="*/ 653 w 653"/>
                  <a:gd name="T13" fmla="*/ 195 h 195"/>
                  <a:gd name="T14" fmla="*/ 620 w 653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195">
                    <a:moveTo>
                      <a:pt x="620" y="0"/>
                    </a:moveTo>
                    <a:lnTo>
                      <a:pt x="577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221" y="195"/>
                    </a:lnTo>
                    <a:lnTo>
                      <a:pt x="252" y="195"/>
                    </a:lnTo>
                    <a:lnTo>
                      <a:pt x="653" y="19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6050730" y="2018597"/>
                <a:ext cx="176213" cy="735013"/>
              </a:xfrm>
              <a:custGeom>
                <a:avLst/>
                <a:gdLst>
                  <a:gd name="T0" fmla="*/ 80 w 82"/>
                  <a:gd name="T1" fmla="*/ 83 h 339"/>
                  <a:gd name="T2" fmla="*/ 60 w 82"/>
                  <a:gd name="T3" fmla="*/ 21 h 339"/>
                  <a:gd name="T4" fmla="*/ 0 w 82"/>
                  <a:gd name="T5" fmla="*/ 5 h 339"/>
                  <a:gd name="T6" fmla="*/ 8 w 82"/>
                  <a:gd name="T7" fmla="*/ 253 h 339"/>
                  <a:gd name="T8" fmla="*/ 64 w 82"/>
                  <a:gd name="T9" fmla="*/ 339 h 339"/>
                  <a:gd name="T10" fmla="*/ 81 w 82"/>
                  <a:gd name="T11" fmla="*/ 127 h 339"/>
                  <a:gd name="T12" fmla="*/ 80 w 82"/>
                  <a:gd name="T13" fmla="*/ 83 h 339"/>
                  <a:gd name="T14" fmla="*/ 80 w 82"/>
                  <a:gd name="T15" fmla="*/ 8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339">
                    <a:moveTo>
                      <a:pt x="80" y="83"/>
                    </a:moveTo>
                    <a:cubicBezTo>
                      <a:pt x="78" y="62"/>
                      <a:pt x="74" y="38"/>
                      <a:pt x="60" y="21"/>
                    </a:cubicBezTo>
                    <a:cubicBezTo>
                      <a:pt x="46" y="4"/>
                      <a:pt x="20" y="0"/>
                      <a:pt x="0" y="5"/>
                    </a:cubicBezTo>
                    <a:cubicBezTo>
                      <a:pt x="8" y="253"/>
                      <a:pt x="8" y="253"/>
                      <a:pt x="8" y="253"/>
                    </a:cubicBezTo>
                    <a:cubicBezTo>
                      <a:pt x="59" y="242"/>
                      <a:pt x="67" y="301"/>
                      <a:pt x="64" y="339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12"/>
                      <a:pt x="82" y="98"/>
                      <a:pt x="80" y="83"/>
                    </a:cubicBezTo>
                    <a:cubicBezTo>
                      <a:pt x="79" y="74"/>
                      <a:pt x="81" y="92"/>
                      <a:pt x="80" y="8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6347593" y="2174172"/>
                <a:ext cx="647700" cy="733425"/>
              </a:xfrm>
              <a:custGeom>
                <a:avLst/>
                <a:gdLst>
                  <a:gd name="T0" fmla="*/ 289 w 300"/>
                  <a:gd name="T1" fmla="*/ 91 h 338"/>
                  <a:gd name="T2" fmla="*/ 135 w 300"/>
                  <a:gd name="T3" fmla="*/ 10 h 338"/>
                  <a:gd name="T4" fmla="*/ 49 w 300"/>
                  <a:gd name="T5" fmla="*/ 110 h 338"/>
                  <a:gd name="T6" fmla="*/ 0 w 300"/>
                  <a:gd name="T7" fmla="*/ 305 h 338"/>
                  <a:gd name="T8" fmla="*/ 88 w 300"/>
                  <a:gd name="T9" fmla="*/ 242 h 338"/>
                  <a:gd name="T10" fmla="*/ 166 w 300"/>
                  <a:gd name="T11" fmla="*/ 338 h 338"/>
                  <a:gd name="T12" fmla="*/ 288 w 300"/>
                  <a:gd name="T13" fmla="*/ 156 h 338"/>
                  <a:gd name="T14" fmla="*/ 291 w 300"/>
                  <a:gd name="T15" fmla="*/ 97 h 338"/>
                  <a:gd name="T16" fmla="*/ 289 w 300"/>
                  <a:gd name="T17" fmla="*/ 9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" h="338">
                    <a:moveTo>
                      <a:pt x="289" y="91"/>
                    </a:moveTo>
                    <a:cubicBezTo>
                      <a:pt x="264" y="35"/>
                      <a:pt x="192" y="0"/>
                      <a:pt x="135" y="10"/>
                    </a:cubicBezTo>
                    <a:cubicBezTo>
                      <a:pt x="92" y="18"/>
                      <a:pt x="59" y="69"/>
                      <a:pt x="49" y="110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0" y="266"/>
                      <a:pt x="48" y="240"/>
                      <a:pt x="88" y="242"/>
                    </a:cubicBezTo>
                    <a:cubicBezTo>
                      <a:pt x="135" y="245"/>
                      <a:pt x="173" y="290"/>
                      <a:pt x="166" y="338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1" y="134"/>
                      <a:pt x="300" y="117"/>
                      <a:pt x="291" y="97"/>
                    </a:cubicBezTo>
                    <a:cubicBezTo>
                      <a:pt x="284" y="83"/>
                      <a:pt x="295" y="105"/>
                      <a:pt x="289" y="9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6706368" y="2429759"/>
                <a:ext cx="539750" cy="477838"/>
              </a:xfrm>
              <a:custGeom>
                <a:avLst/>
                <a:gdLst>
                  <a:gd name="T0" fmla="*/ 340 w 340"/>
                  <a:gd name="T1" fmla="*/ 0 h 301"/>
                  <a:gd name="T2" fmla="*/ 121 w 340"/>
                  <a:gd name="T3" fmla="*/ 264 h 301"/>
                  <a:gd name="T4" fmla="*/ 0 w 340"/>
                  <a:gd name="T5" fmla="*/ 301 h 301"/>
                  <a:gd name="T6" fmla="*/ 166 w 340"/>
                  <a:gd name="T7" fmla="*/ 52 h 301"/>
                  <a:gd name="T8" fmla="*/ 340 w 340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301">
                    <a:moveTo>
                      <a:pt x="340" y="0"/>
                    </a:moveTo>
                    <a:lnTo>
                      <a:pt x="121" y="264"/>
                    </a:lnTo>
                    <a:lnTo>
                      <a:pt x="0" y="301"/>
                    </a:lnTo>
                    <a:lnTo>
                      <a:pt x="166" y="52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6058668" y="2648834"/>
                <a:ext cx="455613" cy="446088"/>
              </a:xfrm>
              <a:custGeom>
                <a:avLst/>
                <a:gdLst>
                  <a:gd name="T0" fmla="*/ 287 w 287"/>
                  <a:gd name="T1" fmla="*/ 0 h 281"/>
                  <a:gd name="T2" fmla="*/ 208 w 287"/>
                  <a:gd name="T3" fmla="*/ 223 h 281"/>
                  <a:gd name="T4" fmla="*/ 10 w 287"/>
                  <a:gd name="T5" fmla="*/ 281 h 281"/>
                  <a:gd name="T6" fmla="*/ 0 w 287"/>
                  <a:gd name="T7" fmla="*/ 85 h 281"/>
                  <a:gd name="T8" fmla="*/ 287 w 2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1">
                    <a:moveTo>
                      <a:pt x="287" y="0"/>
                    </a:moveTo>
                    <a:lnTo>
                      <a:pt x="208" y="223"/>
                    </a:lnTo>
                    <a:lnTo>
                      <a:pt x="10" y="281"/>
                    </a:lnTo>
                    <a:lnTo>
                      <a:pt x="0" y="8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5825940" y="3361692"/>
                <a:ext cx="588963" cy="444500"/>
              </a:xfrm>
              <a:custGeom>
                <a:avLst/>
                <a:gdLst>
                  <a:gd name="T0" fmla="*/ 255 w 271"/>
                  <a:gd name="T1" fmla="*/ 103 h 205"/>
                  <a:gd name="T2" fmla="*/ 65 w 271"/>
                  <a:gd name="T3" fmla="*/ 33 h 205"/>
                  <a:gd name="T4" fmla="*/ 3 w 271"/>
                  <a:gd name="T5" fmla="*/ 154 h 205"/>
                  <a:gd name="T6" fmla="*/ 25 w 271"/>
                  <a:gd name="T7" fmla="*/ 205 h 205"/>
                  <a:gd name="T8" fmla="*/ 57 w 271"/>
                  <a:gd name="T9" fmla="*/ 203 h 205"/>
                  <a:gd name="T10" fmla="*/ 110 w 271"/>
                  <a:gd name="T11" fmla="*/ 84 h 205"/>
                  <a:gd name="T12" fmla="*/ 211 w 271"/>
                  <a:gd name="T13" fmla="*/ 203 h 205"/>
                  <a:gd name="T14" fmla="*/ 248 w 271"/>
                  <a:gd name="T15" fmla="*/ 205 h 205"/>
                  <a:gd name="T16" fmla="*/ 257 w 271"/>
                  <a:gd name="T17" fmla="*/ 107 h 205"/>
                  <a:gd name="T18" fmla="*/ 255 w 271"/>
                  <a:gd name="T19" fmla="*/ 10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205">
                    <a:moveTo>
                      <a:pt x="255" y="103"/>
                    </a:moveTo>
                    <a:cubicBezTo>
                      <a:pt x="223" y="21"/>
                      <a:pt x="128" y="0"/>
                      <a:pt x="65" y="33"/>
                    </a:cubicBezTo>
                    <a:cubicBezTo>
                      <a:pt x="25" y="54"/>
                      <a:pt x="0" y="108"/>
                      <a:pt x="3" y="154"/>
                    </a:cubicBezTo>
                    <a:cubicBezTo>
                      <a:pt x="3" y="171"/>
                      <a:pt x="17" y="189"/>
                      <a:pt x="25" y="205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35" y="157"/>
                      <a:pt x="60" y="98"/>
                      <a:pt x="110" y="84"/>
                    </a:cubicBezTo>
                    <a:cubicBezTo>
                      <a:pt x="180" y="65"/>
                      <a:pt x="243" y="137"/>
                      <a:pt x="211" y="203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3" y="173"/>
                      <a:pt x="271" y="140"/>
                      <a:pt x="257" y="107"/>
                    </a:cubicBezTo>
                    <a:cubicBezTo>
                      <a:pt x="251" y="92"/>
                      <a:pt x="261" y="118"/>
                      <a:pt x="255" y="1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352672" y="2408874"/>
                <a:ext cx="244475" cy="598488"/>
              </a:xfrm>
              <a:custGeom>
                <a:avLst/>
                <a:gdLst>
                  <a:gd name="T0" fmla="*/ 107 w 113"/>
                  <a:gd name="T1" fmla="*/ 113 h 276"/>
                  <a:gd name="T2" fmla="*/ 64 w 113"/>
                  <a:gd name="T3" fmla="*/ 0 h 276"/>
                  <a:gd name="T4" fmla="*/ 9 w 113"/>
                  <a:gd name="T5" fmla="*/ 195 h 276"/>
                  <a:gd name="T6" fmla="*/ 43 w 113"/>
                  <a:gd name="T7" fmla="*/ 276 h 276"/>
                  <a:gd name="T8" fmla="*/ 113 w 113"/>
                  <a:gd name="T9" fmla="*/ 116 h 276"/>
                  <a:gd name="T10" fmla="*/ 107 w 113"/>
                  <a:gd name="T11" fmla="*/ 113 h 276"/>
                  <a:gd name="T12" fmla="*/ 107 w 113"/>
                  <a:gd name="T13" fmla="*/ 1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276">
                    <a:moveTo>
                      <a:pt x="107" y="113"/>
                    </a:moveTo>
                    <a:cubicBezTo>
                      <a:pt x="70" y="89"/>
                      <a:pt x="52" y="43"/>
                      <a:pt x="64" y="0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0" y="226"/>
                      <a:pt x="15" y="260"/>
                      <a:pt x="43" y="27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1" y="115"/>
                      <a:pt x="109" y="114"/>
                      <a:pt x="107" y="113"/>
                    </a:cubicBezTo>
                    <a:cubicBezTo>
                      <a:pt x="105" y="112"/>
                      <a:pt x="109" y="114"/>
                      <a:pt x="107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538470" y="4611052"/>
                <a:ext cx="549275" cy="657225"/>
              </a:xfrm>
              <a:custGeom>
                <a:avLst/>
                <a:gdLst>
                  <a:gd name="T0" fmla="*/ 246 w 255"/>
                  <a:gd name="T1" fmla="*/ 196 h 303"/>
                  <a:gd name="T2" fmla="*/ 250 w 255"/>
                  <a:gd name="T3" fmla="*/ 168 h 303"/>
                  <a:gd name="T4" fmla="*/ 255 w 255"/>
                  <a:gd name="T5" fmla="*/ 0 h 303"/>
                  <a:gd name="T6" fmla="*/ 162 w 255"/>
                  <a:gd name="T7" fmla="*/ 85 h 303"/>
                  <a:gd name="T8" fmla="*/ 82 w 255"/>
                  <a:gd name="T9" fmla="*/ 1 h 303"/>
                  <a:gd name="T10" fmla="*/ 0 w 255"/>
                  <a:gd name="T11" fmla="*/ 169 h 303"/>
                  <a:gd name="T12" fmla="*/ 100 w 255"/>
                  <a:gd name="T13" fmla="*/ 290 h 303"/>
                  <a:gd name="T14" fmla="*/ 246 w 255"/>
                  <a:gd name="T15" fmla="*/ 196 h 303"/>
                  <a:gd name="T16" fmla="*/ 246 w 255"/>
                  <a:gd name="T17" fmla="*/ 19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3">
                    <a:moveTo>
                      <a:pt x="246" y="196"/>
                    </a:moveTo>
                    <a:cubicBezTo>
                      <a:pt x="249" y="187"/>
                      <a:pt x="250" y="177"/>
                      <a:pt x="250" y="168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48"/>
                      <a:pt x="211" y="88"/>
                      <a:pt x="162" y="85"/>
                    </a:cubicBezTo>
                    <a:cubicBezTo>
                      <a:pt x="119" y="82"/>
                      <a:pt x="83" y="45"/>
                      <a:pt x="82" y="1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226"/>
                      <a:pt x="43" y="279"/>
                      <a:pt x="100" y="290"/>
                    </a:cubicBezTo>
                    <a:cubicBezTo>
                      <a:pt x="165" y="303"/>
                      <a:pt x="230" y="260"/>
                      <a:pt x="246" y="196"/>
                    </a:cubicBezTo>
                    <a:cubicBezTo>
                      <a:pt x="247" y="195"/>
                      <a:pt x="246" y="198"/>
                      <a:pt x="246" y="1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5436554" y="3841592"/>
                <a:ext cx="569913" cy="15875"/>
              </a:xfrm>
              <a:custGeom>
                <a:avLst/>
                <a:gdLst>
                  <a:gd name="T0" fmla="*/ 131 w 359"/>
                  <a:gd name="T1" fmla="*/ 0 h 10"/>
                  <a:gd name="T2" fmla="*/ 0 w 359"/>
                  <a:gd name="T3" fmla="*/ 10 h 10"/>
                  <a:gd name="T4" fmla="*/ 296 w 359"/>
                  <a:gd name="T5" fmla="*/ 10 h 10"/>
                  <a:gd name="T6" fmla="*/ 330 w 359"/>
                  <a:gd name="T7" fmla="*/ 10 h 10"/>
                  <a:gd name="T8" fmla="*/ 359 w 359"/>
                  <a:gd name="T9" fmla="*/ 0 h 10"/>
                  <a:gd name="T10" fmla="*/ 131 w 35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10">
                    <a:moveTo>
                      <a:pt x="131" y="0"/>
                    </a:moveTo>
                    <a:lnTo>
                      <a:pt x="0" y="10"/>
                    </a:lnTo>
                    <a:lnTo>
                      <a:pt x="296" y="10"/>
                    </a:lnTo>
                    <a:lnTo>
                      <a:pt x="330" y="10"/>
                    </a:lnTo>
                    <a:lnTo>
                      <a:pt x="359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6228716" y="3841592"/>
                <a:ext cx="406400" cy="15875"/>
              </a:xfrm>
              <a:custGeom>
                <a:avLst/>
                <a:gdLst>
                  <a:gd name="T0" fmla="*/ 154 w 256"/>
                  <a:gd name="T1" fmla="*/ 0 h 10"/>
                  <a:gd name="T2" fmla="*/ 22 w 256"/>
                  <a:gd name="T3" fmla="*/ 0 h 10"/>
                  <a:gd name="T4" fmla="*/ 11 w 256"/>
                  <a:gd name="T5" fmla="*/ 0 h 10"/>
                  <a:gd name="T6" fmla="*/ 0 w 256"/>
                  <a:gd name="T7" fmla="*/ 0 h 10"/>
                  <a:gd name="T8" fmla="*/ 33 w 256"/>
                  <a:gd name="T9" fmla="*/ 10 h 10"/>
                  <a:gd name="T10" fmla="*/ 50 w 256"/>
                  <a:gd name="T11" fmla="*/ 10 h 10"/>
                  <a:gd name="T12" fmla="*/ 67 w 256"/>
                  <a:gd name="T13" fmla="*/ 10 h 10"/>
                  <a:gd name="T14" fmla="*/ 256 w 256"/>
                  <a:gd name="T15" fmla="*/ 10 h 10"/>
                  <a:gd name="T16" fmla="*/ 154 w 25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0">
                    <a:moveTo>
                      <a:pt x="154" y="0"/>
                    </a:moveTo>
                    <a:lnTo>
                      <a:pt x="22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33" y="10"/>
                    </a:lnTo>
                    <a:lnTo>
                      <a:pt x="50" y="10"/>
                    </a:lnTo>
                    <a:lnTo>
                      <a:pt x="67" y="10"/>
                    </a:lnTo>
                    <a:lnTo>
                      <a:pt x="256" y="1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5823904" y="4444842"/>
                <a:ext cx="233363" cy="533400"/>
              </a:xfrm>
              <a:custGeom>
                <a:avLst/>
                <a:gdLst>
                  <a:gd name="T0" fmla="*/ 108 w 108"/>
                  <a:gd name="T1" fmla="*/ 73 h 247"/>
                  <a:gd name="T2" fmla="*/ 108 w 108"/>
                  <a:gd name="T3" fmla="*/ 72 h 247"/>
                  <a:gd name="T4" fmla="*/ 61 w 108"/>
                  <a:gd name="T5" fmla="*/ 4 h 247"/>
                  <a:gd name="T6" fmla="*/ 60 w 108"/>
                  <a:gd name="T7" fmla="*/ 4 h 247"/>
                  <a:gd name="T8" fmla="*/ 40 w 108"/>
                  <a:gd name="T9" fmla="*/ 0 h 247"/>
                  <a:gd name="T10" fmla="*/ 0 w 108"/>
                  <a:gd name="T11" fmla="*/ 132 h 247"/>
                  <a:gd name="T12" fmla="*/ 98 w 108"/>
                  <a:gd name="T13" fmla="*/ 247 h 247"/>
                  <a:gd name="T14" fmla="*/ 108 w 108"/>
                  <a:gd name="T15" fmla="*/ 78 h 247"/>
                  <a:gd name="T16" fmla="*/ 108 w 108"/>
                  <a:gd name="T17" fmla="*/ 77 h 247"/>
                  <a:gd name="T18" fmla="*/ 108 w 108"/>
                  <a:gd name="T19" fmla="*/ 76 h 247"/>
                  <a:gd name="T20" fmla="*/ 108 w 108"/>
                  <a:gd name="T21" fmla="*/ 75 h 247"/>
                  <a:gd name="T22" fmla="*/ 108 w 108"/>
                  <a:gd name="T23" fmla="*/ 73 h 247"/>
                  <a:gd name="T24" fmla="*/ 108 w 108"/>
                  <a:gd name="T25" fmla="*/ 7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247">
                    <a:moveTo>
                      <a:pt x="108" y="73"/>
                    </a:moveTo>
                    <a:cubicBezTo>
                      <a:pt x="108" y="73"/>
                      <a:pt x="108" y="72"/>
                      <a:pt x="108" y="72"/>
                    </a:cubicBezTo>
                    <a:cubicBezTo>
                      <a:pt x="107" y="42"/>
                      <a:pt x="88" y="17"/>
                      <a:pt x="61" y="4"/>
                    </a:cubicBezTo>
                    <a:cubicBezTo>
                      <a:pt x="61" y="4"/>
                      <a:pt x="61" y="4"/>
                      <a:pt x="60" y="4"/>
                    </a:cubicBezTo>
                    <a:cubicBezTo>
                      <a:pt x="54" y="2"/>
                      <a:pt x="47" y="0"/>
                      <a:pt x="4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7" y="136"/>
                      <a:pt x="101" y="190"/>
                      <a:pt x="98" y="247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7"/>
                      <a:pt x="108" y="77"/>
                    </a:cubicBezTo>
                    <a:cubicBezTo>
                      <a:pt x="108" y="77"/>
                      <a:pt x="108" y="76"/>
                      <a:pt x="108" y="76"/>
                    </a:cubicBezTo>
                    <a:cubicBezTo>
                      <a:pt x="108" y="76"/>
                      <a:pt x="108" y="75"/>
                      <a:pt x="108" y="75"/>
                    </a:cubicBezTo>
                    <a:cubicBezTo>
                      <a:pt x="108" y="74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179185" y="4307840"/>
                <a:ext cx="1011238" cy="225425"/>
              </a:xfrm>
              <a:custGeom>
                <a:avLst/>
                <a:gdLst>
                  <a:gd name="T0" fmla="*/ 425 w 637"/>
                  <a:gd name="T1" fmla="*/ 0 h 142"/>
                  <a:gd name="T2" fmla="*/ 0 w 637"/>
                  <a:gd name="T3" fmla="*/ 0 h 142"/>
                  <a:gd name="T4" fmla="*/ 22 w 637"/>
                  <a:gd name="T5" fmla="*/ 142 h 142"/>
                  <a:gd name="T6" fmla="*/ 637 w 637"/>
                  <a:gd name="T7" fmla="*/ 142 h 142"/>
                  <a:gd name="T8" fmla="*/ 425 w 637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142">
                    <a:moveTo>
                      <a:pt x="425" y="0"/>
                    </a:moveTo>
                    <a:lnTo>
                      <a:pt x="0" y="0"/>
                    </a:lnTo>
                    <a:lnTo>
                      <a:pt x="22" y="142"/>
                    </a:lnTo>
                    <a:lnTo>
                      <a:pt x="637" y="14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928995" y="4307840"/>
                <a:ext cx="288925" cy="414338"/>
              </a:xfrm>
              <a:custGeom>
                <a:avLst/>
                <a:gdLst>
                  <a:gd name="T0" fmla="*/ 0 w 182"/>
                  <a:gd name="T1" fmla="*/ 261 h 261"/>
                  <a:gd name="T2" fmla="*/ 35 w 182"/>
                  <a:gd name="T3" fmla="*/ 82 h 261"/>
                  <a:gd name="T4" fmla="*/ 160 w 182"/>
                  <a:gd name="T5" fmla="*/ 0 h 261"/>
                  <a:gd name="T6" fmla="*/ 182 w 182"/>
                  <a:gd name="T7" fmla="*/ 142 h 261"/>
                  <a:gd name="T8" fmla="*/ 0 w 182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61">
                    <a:moveTo>
                      <a:pt x="0" y="261"/>
                    </a:moveTo>
                    <a:lnTo>
                      <a:pt x="35" y="82"/>
                    </a:lnTo>
                    <a:lnTo>
                      <a:pt x="160" y="0"/>
                    </a:lnTo>
                    <a:lnTo>
                      <a:pt x="182" y="142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968558" y="4612640"/>
                <a:ext cx="746125" cy="738188"/>
              </a:xfrm>
              <a:custGeom>
                <a:avLst/>
                <a:gdLst>
                  <a:gd name="T0" fmla="*/ 0 w 470"/>
                  <a:gd name="T1" fmla="*/ 465 h 465"/>
                  <a:gd name="T2" fmla="*/ 225 w 470"/>
                  <a:gd name="T3" fmla="*/ 162 h 465"/>
                  <a:gd name="T4" fmla="*/ 470 w 470"/>
                  <a:gd name="T5" fmla="*/ 0 h 465"/>
                  <a:gd name="T6" fmla="*/ 359 w 470"/>
                  <a:gd name="T7" fmla="*/ 230 h 465"/>
                  <a:gd name="T8" fmla="*/ 0 w 470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465">
                    <a:moveTo>
                      <a:pt x="0" y="465"/>
                    </a:moveTo>
                    <a:lnTo>
                      <a:pt x="225" y="162"/>
                    </a:lnTo>
                    <a:lnTo>
                      <a:pt x="470" y="0"/>
                    </a:lnTo>
                    <a:lnTo>
                      <a:pt x="359" y="230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71415" y="4531678"/>
                <a:ext cx="2228850" cy="819150"/>
              </a:xfrm>
              <a:custGeom>
                <a:avLst/>
                <a:gdLst>
                  <a:gd name="T0" fmla="*/ 1031 w 1036"/>
                  <a:gd name="T1" fmla="*/ 0 h 377"/>
                  <a:gd name="T2" fmla="*/ 1032 w 1036"/>
                  <a:gd name="T3" fmla="*/ 33 h 377"/>
                  <a:gd name="T4" fmla="*/ 1036 w 1036"/>
                  <a:gd name="T5" fmla="*/ 344 h 377"/>
                  <a:gd name="T6" fmla="*/ 1036 w 1036"/>
                  <a:gd name="T7" fmla="*/ 377 h 377"/>
                  <a:gd name="T8" fmla="*/ 1004 w 1036"/>
                  <a:gd name="T9" fmla="*/ 377 h 377"/>
                  <a:gd name="T10" fmla="*/ 12 w 1036"/>
                  <a:gd name="T11" fmla="*/ 377 h 377"/>
                  <a:gd name="T12" fmla="*/ 0 w 1036"/>
                  <a:gd name="T13" fmla="*/ 377 h 377"/>
                  <a:gd name="T14" fmla="*/ 264 w 1036"/>
                  <a:gd name="T15" fmla="*/ 205 h 377"/>
                  <a:gd name="T16" fmla="*/ 274 w 1036"/>
                  <a:gd name="T17" fmla="*/ 253 h 377"/>
                  <a:gd name="T18" fmla="*/ 301 w 1036"/>
                  <a:gd name="T19" fmla="*/ 292 h 377"/>
                  <a:gd name="T20" fmla="*/ 341 w 1036"/>
                  <a:gd name="T21" fmla="*/ 318 h 377"/>
                  <a:gd name="T22" fmla="*/ 388 w 1036"/>
                  <a:gd name="T23" fmla="*/ 328 h 377"/>
                  <a:gd name="T24" fmla="*/ 437 w 1036"/>
                  <a:gd name="T25" fmla="*/ 318 h 377"/>
                  <a:gd name="T26" fmla="*/ 477 w 1036"/>
                  <a:gd name="T27" fmla="*/ 291 h 377"/>
                  <a:gd name="T28" fmla="*/ 504 w 1036"/>
                  <a:gd name="T29" fmla="*/ 250 h 377"/>
                  <a:gd name="T30" fmla="*/ 514 w 1036"/>
                  <a:gd name="T31" fmla="*/ 200 h 377"/>
                  <a:gd name="T32" fmla="*/ 509 w 1036"/>
                  <a:gd name="T33" fmla="*/ 164 h 377"/>
                  <a:gd name="T34" fmla="*/ 495 w 1036"/>
                  <a:gd name="T35" fmla="*/ 133 h 377"/>
                  <a:gd name="T36" fmla="*/ 473 w 1036"/>
                  <a:gd name="T37" fmla="*/ 106 h 377"/>
                  <a:gd name="T38" fmla="*/ 445 w 1036"/>
                  <a:gd name="T39" fmla="*/ 87 h 377"/>
                  <a:gd name="T40" fmla="*/ 578 w 1036"/>
                  <a:gd name="T41" fmla="*/ 0 h 377"/>
                  <a:gd name="T42" fmla="*/ 999 w 1036"/>
                  <a:gd name="T43" fmla="*/ 0 h 377"/>
                  <a:gd name="T44" fmla="*/ 1031 w 1036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6" h="377">
                    <a:moveTo>
                      <a:pt x="1031" y="0"/>
                    </a:moveTo>
                    <a:cubicBezTo>
                      <a:pt x="1032" y="33"/>
                      <a:pt x="1032" y="33"/>
                      <a:pt x="1032" y="33"/>
                    </a:cubicBezTo>
                    <a:cubicBezTo>
                      <a:pt x="1036" y="344"/>
                      <a:pt x="1036" y="344"/>
                      <a:pt x="1036" y="344"/>
                    </a:cubicBezTo>
                    <a:cubicBezTo>
                      <a:pt x="1036" y="377"/>
                      <a:pt x="1036" y="377"/>
                      <a:pt x="1036" y="377"/>
                    </a:cubicBezTo>
                    <a:cubicBezTo>
                      <a:pt x="1004" y="377"/>
                      <a:pt x="1004" y="377"/>
                      <a:pt x="1004" y="377"/>
                    </a:cubicBezTo>
                    <a:cubicBezTo>
                      <a:pt x="12" y="377"/>
                      <a:pt x="12" y="377"/>
                      <a:pt x="12" y="377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264" y="205"/>
                      <a:pt x="264" y="205"/>
                      <a:pt x="264" y="205"/>
                    </a:cubicBezTo>
                    <a:cubicBezTo>
                      <a:pt x="264" y="222"/>
                      <a:pt x="268" y="238"/>
                      <a:pt x="274" y="253"/>
                    </a:cubicBezTo>
                    <a:cubicBezTo>
                      <a:pt x="281" y="268"/>
                      <a:pt x="290" y="281"/>
                      <a:pt x="301" y="292"/>
                    </a:cubicBezTo>
                    <a:cubicBezTo>
                      <a:pt x="313" y="303"/>
                      <a:pt x="326" y="312"/>
                      <a:pt x="341" y="318"/>
                    </a:cubicBezTo>
                    <a:cubicBezTo>
                      <a:pt x="355" y="325"/>
                      <a:pt x="371" y="328"/>
                      <a:pt x="388" y="328"/>
                    </a:cubicBezTo>
                    <a:cubicBezTo>
                      <a:pt x="406" y="328"/>
                      <a:pt x="422" y="324"/>
                      <a:pt x="437" y="318"/>
                    </a:cubicBezTo>
                    <a:cubicBezTo>
                      <a:pt x="452" y="311"/>
                      <a:pt x="466" y="302"/>
                      <a:pt x="477" y="291"/>
                    </a:cubicBezTo>
                    <a:cubicBezTo>
                      <a:pt x="489" y="279"/>
                      <a:pt x="498" y="265"/>
                      <a:pt x="504" y="250"/>
                    </a:cubicBezTo>
                    <a:cubicBezTo>
                      <a:pt x="511" y="235"/>
                      <a:pt x="514" y="218"/>
                      <a:pt x="514" y="200"/>
                    </a:cubicBezTo>
                    <a:cubicBezTo>
                      <a:pt x="514" y="188"/>
                      <a:pt x="513" y="176"/>
                      <a:pt x="509" y="164"/>
                    </a:cubicBezTo>
                    <a:cubicBezTo>
                      <a:pt x="506" y="153"/>
                      <a:pt x="501" y="142"/>
                      <a:pt x="495" y="133"/>
                    </a:cubicBezTo>
                    <a:cubicBezTo>
                      <a:pt x="489" y="123"/>
                      <a:pt x="482" y="114"/>
                      <a:pt x="473" y="106"/>
                    </a:cubicBezTo>
                    <a:cubicBezTo>
                      <a:pt x="465" y="98"/>
                      <a:pt x="456" y="92"/>
                      <a:pt x="445" y="87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999" y="0"/>
                      <a:pt x="999" y="0"/>
                      <a:pt x="999" y="0"/>
                    </a:cubicBez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5086667" y="4567397"/>
                <a:ext cx="2078038" cy="747713"/>
              </a:xfrm>
              <a:custGeom>
                <a:avLst/>
                <a:gdLst>
                  <a:gd name="T0" fmla="*/ 966 w 966"/>
                  <a:gd name="T1" fmla="*/ 345 h 345"/>
                  <a:gd name="T2" fmla="*/ 949 w 966"/>
                  <a:gd name="T3" fmla="*/ 345 h 345"/>
                  <a:gd name="T4" fmla="*/ 0 w 966"/>
                  <a:gd name="T5" fmla="*/ 345 h 345"/>
                  <a:gd name="T6" fmla="*/ 197 w 966"/>
                  <a:gd name="T7" fmla="*/ 217 h 345"/>
                  <a:gd name="T8" fmla="*/ 206 w 966"/>
                  <a:gd name="T9" fmla="*/ 244 h 345"/>
                  <a:gd name="T10" fmla="*/ 236 w 966"/>
                  <a:gd name="T11" fmla="*/ 288 h 345"/>
                  <a:gd name="T12" fmla="*/ 280 w 966"/>
                  <a:gd name="T13" fmla="*/ 317 h 345"/>
                  <a:gd name="T14" fmla="*/ 334 w 966"/>
                  <a:gd name="T15" fmla="*/ 328 h 345"/>
                  <a:gd name="T16" fmla="*/ 390 w 966"/>
                  <a:gd name="T17" fmla="*/ 317 h 345"/>
                  <a:gd name="T18" fmla="*/ 435 w 966"/>
                  <a:gd name="T19" fmla="*/ 286 h 345"/>
                  <a:gd name="T20" fmla="*/ 465 w 966"/>
                  <a:gd name="T21" fmla="*/ 240 h 345"/>
                  <a:gd name="T22" fmla="*/ 477 w 966"/>
                  <a:gd name="T23" fmla="*/ 184 h 345"/>
                  <a:gd name="T24" fmla="*/ 471 w 966"/>
                  <a:gd name="T25" fmla="*/ 144 h 345"/>
                  <a:gd name="T26" fmla="*/ 455 w 966"/>
                  <a:gd name="T27" fmla="*/ 108 h 345"/>
                  <a:gd name="T28" fmla="*/ 430 w 966"/>
                  <a:gd name="T29" fmla="*/ 78 h 345"/>
                  <a:gd name="T30" fmla="*/ 421 w 966"/>
                  <a:gd name="T31" fmla="*/ 71 h 345"/>
                  <a:gd name="T32" fmla="*/ 529 w 966"/>
                  <a:gd name="T33" fmla="*/ 0 h 345"/>
                  <a:gd name="T34" fmla="*/ 945 w 966"/>
                  <a:gd name="T35" fmla="*/ 0 h 345"/>
                  <a:gd name="T36" fmla="*/ 961 w 966"/>
                  <a:gd name="T37" fmla="*/ 0 h 345"/>
                  <a:gd name="T38" fmla="*/ 962 w 966"/>
                  <a:gd name="T39" fmla="*/ 17 h 345"/>
                  <a:gd name="T40" fmla="*/ 965 w 966"/>
                  <a:gd name="T41" fmla="*/ 328 h 345"/>
                  <a:gd name="T42" fmla="*/ 966 w 966"/>
                  <a:gd name="T4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6" h="345">
                    <a:moveTo>
                      <a:pt x="966" y="345"/>
                    </a:moveTo>
                    <a:cubicBezTo>
                      <a:pt x="949" y="345"/>
                      <a:pt x="949" y="345"/>
                      <a:pt x="949" y="345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197" y="217"/>
                      <a:pt x="197" y="217"/>
                      <a:pt x="197" y="217"/>
                    </a:cubicBezTo>
                    <a:cubicBezTo>
                      <a:pt x="199" y="226"/>
                      <a:pt x="202" y="235"/>
                      <a:pt x="206" y="244"/>
                    </a:cubicBezTo>
                    <a:cubicBezTo>
                      <a:pt x="213" y="260"/>
                      <a:pt x="223" y="275"/>
                      <a:pt x="236" y="288"/>
                    </a:cubicBezTo>
                    <a:cubicBezTo>
                      <a:pt x="249" y="300"/>
                      <a:pt x="264" y="310"/>
                      <a:pt x="280" y="317"/>
                    </a:cubicBezTo>
                    <a:cubicBezTo>
                      <a:pt x="297" y="325"/>
                      <a:pt x="316" y="328"/>
                      <a:pt x="334" y="328"/>
                    </a:cubicBezTo>
                    <a:cubicBezTo>
                      <a:pt x="354" y="328"/>
                      <a:pt x="372" y="325"/>
                      <a:pt x="390" y="317"/>
                    </a:cubicBezTo>
                    <a:cubicBezTo>
                      <a:pt x="407" y="310"/>
                      <a:pt x="422" y="299"/>
                      <a:pt x="435" y="286"/>
                    </a:cubicBezTo>
                    <a:cubicBezTo>
                      <a:pt x="448" y="273"/>
                      <a:pt x="458" y="257"/>
                      <a:pt x="465" y="240"/>
                    </a:cubicBezTo>
                    <a:cubicBezTo>
                      <a:pt x="473" y="222"/>
                      <a:pt x="477" y="204"/>
                      <a:pt x="477" y="184"/>
                    </a:cubicBezTo>
                    <a:cubicBezTo>
                      <a:pt x="477" y="171"/>
                      <a:pt x="475" y="157"/>
                      <a:pt x="471" y="144"/>
                    </a:cubicBezTo>
                    <a:cubicBezTo>
                      <a:pt x="467" y="131"/>
                      <a:pt x="462" y="119"/>
                      <a:pt x="455" y="108"/>
                    </a:cubicBezTo>
                    <a:cubicBezTo>
                      <a:pt x="448" y="97"/>
                      <a:pt x="440" y="87"/>
                      <a:pt x="430" y="78"/>
                    </a:cubicBezTo>
                    <a:cubicBezTo>
                      <a:pt x="427" y="76"/>
                      <a:pt x="424" y="73"/>
                      <a:pt x="421" y="71"/>
                    </a:cubicBezTo>
                    <a:cubicBezTo>
                      <a:pt x="529" y="0"/>
                      <a:pt x="529" y="0"/>
                      <a:pt x="529" y="0"/>
                    </a:cubicBezTo>
                    <a:cubicBezTo>
                      <a:pt x="945" y="0"/>
                      <a:pt x="945" y="0"/>
                      <a:pt x="94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962" y="17"/>
                      <a:pt x="962" y="17"/>
                      <a:pt x="962" y="17"/>
                    </a:cubicBezTo>
                    <a:cubicBezTo>
                      <a:pt x="965" y="328"/>
                      <a:pt x="965" y="328"/>
                      <a:pt x="965" y="328"/>
                    </a:cubicBezTo>
                    <a:cubicBezTo>
                      <a:pt x="966" y="345"/>
                      <a:pt x="966" y="345"/>
                      <a:pt x="966" y="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921568" y="3469799"/>
                <a:ext cx="1706563" cy="1847850"/>
              </a:xfrm>
              <a:custGeom>
                <a:avLst/>
                <a:gdLst>
                  <a:gd name="T0" fmla="*/ 596 w 793"/>
                  <a:gd name="T1" fmla="*/ 9 h 855"/>
                  <a:gd name="T2" fmla="*/ 652 w 793"/>
                  <a:gd name="T3" fmla="*/ 64 h 855"/>
                  <a:gd name="T4" fmla="*/ 660 w 793"/>
                  <a:gd name="T5" fmla="*/ 120 h 855"/>
                  <a:gd name="T6" fmla="*/ 652 w 793"/>
                  <a:gd name="T7" fmla="*/ 147 h 855"/>
                  <a:gd name="T8" fmla="*/ 642 w 793"/>
                  <a:gd name="T9" fmla="*/ 165 h 855"/>
                  <a:gd name="T10" fmla="*/ 634 w 793"/>
                  <a:gd name="T11" fmla="*/ 175 h 855"/>
                  <a:gd name="T12" fmla="*/ 642 w 793"/>
                  <a:gd name="T13" fmla="*/ 180 h 855"/>
                  <a:gd name="T14" fmla="*/ 793 w 793"/>
                  <a:gd name="T15" fmla="*/ 180 h 855"/>
                  <a:gd name="T16" fmla="*/ 710 w 793"/>
                  <a:gd name="T17" fmla="*/ 309 h 855"/>
                  <a:gd name="T18" fmla="*/ 614 w 793"/>
                  <a:gd name="T19" fmla="*/ 455 h 855"/>
                  <a:gd name="T20" fmla="*/ 430 w 793"/>
                  <a:gd name="T21" fmla="*/ 575 h 855"/>
                  <a:gd name="T22" fmla="*/ 425 w 793"/>
                  <a:gd name="T23" fmla="*/ 584 h 855"/>
                  <a:gd name="T24" fmla="*/ 440 w 793"/>
                  <a:gd name="T25" fmla="*/ 587 h 855"/>
                  <a:gd name="T26" fmla="*/ 475 w 793"/>
                  <a:gd name="T27" fmla="*/ 605 h 855"/>
                  <a:gd name="T28" fmla="*/ 511 w 793"/>
                  <a:gd name="T29" fmla="*/ 657 h 855"/>
                  <a:gd name="T30" fmla="*/ 508 w 793"/>
                  <a:gd name="T31" fmla="*/ 733 h 855"/>
                  <a:gd name="T32" fmla="*/ 451 w 793"/>
                  <a:gd name="T33" fmla="*/ 791 h 855"/>
                  <a:gd name="T34" fmla="*/ 367 w 793"/>
                  <a:gd name="T35" fmla="*/ 791 h 855"/>
                  <a:gd name="T36" fmla="*/ 311 w 793"/>
                  <a:gd name="T37" fmla="*/ 733 h 855"/>
                  <a:gd name="T38" fmla="*/ 303 w 793"/>
                  <a:gd name="T39" fmla="*/ 689 h 855"/>
                  <a:gd name="T40" fmla="*/ 303 w 793"/>
                  <a:gd name="T41" fmla="*/ 685 h 855"/>
                  <a:gd name="T42" fmla="*/ 304 w 793"/>
                  <a:gd name="T43" fmla="*/ 675 h 855"/>
                  <a:gd name="T44" fmla="*/ 307 w 793"/>
                  <a:gd name="T45" fmla="*/ 661 h 855"/>
                  <a:gd name="T46" fmla="*/ 297 w 793"/>
                  <a:gd name="T47" fmla="*/ 662 h 855"/>
                  <a:gd name="T48" fmla="*/ 0 w 793"/>
                  <a:gd name="T49" fmla="*/ 855 h 855"/>
                  <a:gd name="T50" fmla="*/ 4 w 793"/>
                  <a:gd name="T51" fmla="*/ 573 h 855"/>
                  <a:gd name="T52" fmla="*/ 9 w 793"/>
                  <a:gd name="T53" fmla="*/ 556 h 855"/>
                  <a:gd name="T54" fmla="*/ 133 w 793"/>
                  <a:gd name="T55" fmla="*/ 355 h 855"/>
                  <a:gd name="T56" fmla="*/ 240 w 793"/>
                  <a:gd name="T57" fmla="*/ 180 h 855"/>
                  <a:gd name="T58" fmla="*/ 468 w 793"/>
                  <a:gd name="T59" fmla="*/ 180 h 855"/>
                  <a:gd name="T60" fmla="*/ 477 w 793"/>
                  <a:gd name="T61" fmla="*/ 175 h 855"/>
                  <a:gd name="T62" fmla="*/ 468 w 793"/>
                  <a:gd name="T63" fmla="*/ 165 h 855"/>
                  <a:gd name="T64" fmla="*/ 459 w 793"/>
                  <a:gd name="T65" fmla="*/ 147 h 855"/>
                  <a:gd name="T66" fmla="*/ 451 w 793"/>
                  <a:gd name="T67" fmla="*/ 120 h 855"/>
                  <a:gd name="T68" fmla="*/ 459 w 793"/>
                  <a:gd name="T69" fmla="*/ 64 h 855"/>
                  <a:gd name="T70" fmla="*/ 515 w 793"/>
                  <a:gd name="T71" fmla="*/ 9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3" h="855">
                    <a:moveTo>
                      <a:pt x="555" y="0"/>
                    </a:moveTo>
                    <a:cubicBezTo>
                      <a:pt x="570" y="0"/>
                      <a:pt x="584" y="3"/>
                      <a:pt x="596" y="9"/>
                    </a:cubicBezTo>
                    <a:cubicBezTo>
                      <a:pt x="609" y="14"/>
                      <a:pt x="620" y="22"/>
                      <a:pt x="630" y="31"/>
                    </a:cubicBezTo>
                    <a:cubicBezTo>
                      <a:pt x="639" y="40"/>
                      <a:pt x="647" y="52"/>
                      <a:pt x="652" y="64"/>
                    </a:cubicBezTo>
                    <a:cubicBezTo>
                      <a:pt x="658" y="77"/>
                      <a:pt x="661" y="91"/>
                      <a:pt x="661" y="105"/>
                    </a:cubicBezTo>
                    <a:cubicBezTo>
                      <a:pt x="661" y="110"/>
                      <a:pt x="660" y="115"/>
                      <a:pt x="660" y="120"/>
                    </a:cubicBezTo>
                    <a:cubicBezTo>
                      <a:pt x="659" y="125"/>
                      <a:pt x="658" y="129"/>
                      <a:pt x="657" y="134"/>
                    </a:cubicBezTo>
                    <a:cubicBezTo>
                      <a:pt x="656" y="138"/>
                      <a:pt x="654" y="143"/>
                      <a:pt x="652" y="147"/>
                    </a:cubicBezTo>
                    <a:cubicBezTo>
                      <a:pt x="650" y="151"/>
                      <a:pt x="648" y="155"/>
                      <a:pt x="646" y="159"/>
                    </a:cubicBezTo>
                    <a:cubicBezTo>
                      <a:pt x="645" y="161"/>
                      <a:pt x="644" y="163"/>
                      <a:pt x="642" y="165"/>
                    </a:cubicBezTo>
                    <a:cubicBezTo>
                      <a:pt x="641" y="166"/>
                      <a:pt x="640" y="168"/>
                      <a:pt x="638" y="170"/>
                    </a:cubicBezTo>
                    <a:cubicBezTo>
                      <a:pt x="637" y="172"/>
                      <a:pt x="636" y="173"/>
                      <a:pt x="634" y="175"/>
                    </a:cubicBezTo>
                    <a:cubicBezTo>
                      <a:pt x="633" y="177"/>
                      <a:pt x="631" y="178"/>
                      <a:pt x="630" y="180"/>
                    </a:cubicBezTo>
                    <a:cubicBezTo>
                      <a:pt x="642" y="180"/>
                      <a:pt x="642" y="180"/>
                      <a:pt x="642" y="180"/>
                    </a:cubicBezTo>
                    <a:cubicBezTo>
                      <a:pt x="654" y="180"/>
                      <a:pt x="654" y="180"/>
                      <a:pt x="654" y="180"/>
                    </a:cubicBezTo>
                    <a:cubicBezTo>
                      <a:pt x="793" y="180"/>
                      <a:pt x="793" y="180"/>
                      <a:pt x="793" y="180"/>
                    </a:cubicBezTo>
                    <a:cubicBezTo>
                      <a:pt x="780" y="200"/>
                      <a:pt x="767" y="221"/>
                      <a:pt x="753" y="242"/>
                    </a:cubicBezTo>
                    <a:cubicBezTo>
                      <a:pt x="740" y="264"/>
                      <a:pt x="725" y="286"/>
                      <a:pt x="710" y="309"/>
                    </a:cubicBezTo>
                    <a:cubicBezTo>
                      <a:pt x="696" y="332"/>
                      <a:pt x="680" y="355"/>
                      <a:pt x="664" y="380"/>
                    </a:cubicBezTo>
                    <a:cubicBezTo>
                      <a:pt x="648" y="404"/>
                      <a:pt x="631" y="429"/>
                      <a:pt x="614" y="455"/>
                    </a:cubicBezTo>
                    <a:cubicBezTo>
                      <a:pt x="441" y="568"/>
                      <a:pt x="441" y="568"/>
                      <a:pt x="441" y="568"/>
                    </a:cubicBezTo>
                    <a:cubicBezTo>
                      <a:pt x="430" y="575"/>
                      <a:pt x="430" y="575"/>
                      <a:pt x="430" y="575"/>
                    </a:cubicBezTo>
                    <a:cubicBezTo>
                      <a:pt x="418" y="583"/>
                      <a:pt x="418" y="583"/>
                      <a:pt x="418" y="583"/>
                    </a:cubicBezTo>
                    <a:cubicBezTo>
                      <a:pt x="420" y="583"/>
                      <a:pt x="423" y="583"/>
                      <a:pt x="425" y="584"/>
                    </a:cubicBezTo>
                    <a:cubicBezTo>
                      <a:pt x="428" y="584"/>
                      <a:pt x="430" y="585"/>
                      <a:pt x="433" y="585"/>
                    </a:cubicBezTo>
                    <a:cubicBezTo>
                      <a:pt x="435" y="586"/>
                      <a:pt x="438" y="586"/>
                      <a:pt x="440" y="587"/>
                    </a:cubicBezTo>
                    <a:cubicBezTo>
                      <a:pt x="442" y="588"/>
                      <a:pt x="445" y="589"/>
                      <a:pt x="447" y="589"/>
                    </a:cubicBezTo>
                    <a:cubicBezTo>
                      <a:pt x="457" y="593"/>
                      <a:pt x="466" y="599"/>
                      <a:pt x="475" y="605"/>
                    </a:cubicBezTo>
                    <a:cubicBezTo>
                      <a:pt x="483" y="612"/>
                      <a:pt x="490" y="620"/>
                      <a:pt x="497" y="628"/>
                    </a:cubicBezTo>
                    <a:cubicBezTo>
                      <a:pt x="503" y="637"/>
                      <a:pt x="508" y="647"/>
                      <a:pt x="511" y="657"/>
                    </a:cubicBezTo>
                    <a:cubicBezTo>
                      <a:pt x="514" y="668"/>
                      <a:pt x="516" y="679"/>
                      <a:pt x="516" y="691"/>
                    </a:cubicBezTo>
                    <a:cubicBezTo>
                      <a:pt x="516" y="706"/>
                      <a:pt x="513" y="720"/>
                      <a:pt x="508" y="733"/>
                    </a:cubicBezTo>
                    <a:cubicBezTo>
                      <a:pt x="502" y="746"/>
                      <a:pt x="494" y="758"/>
                      <a:pt x="485" y="768"/>
                    </a:cubicBezTo>
                    <a:cubicBezTo>
                      <a:pt x="475" y="777"/>
                      <a:pt x="463" y="785"/>
                      <a:pt x="451" y="791"/>
                    </a:cubicBezTo>
                    <a:cubicBezTo>
                      <a:pt x="438" y="796"/>
                      <a:pt x="424" y="799"/>
                      <a:pt x="409" y="799"/>
                    </a:cubicBezTo>
                    <a:cubicBezTo>
                      <a:pt x="394" y="799"/>
                      <a:pt x="380" y="796"/>
                      <a:pt x="367" y="791"/>
                    </a:cubicBezTo>
                    <a:cubicBezTo>
                      <a:pt x="355" y="785"/>
                      <a:pt x="343" y="777"/>
                      <a:pt x="333" y="767"/>
                    </a:cubicBezTo>
                    <a:cubicBezTo>
                      <a:pt x="324" y="758"/>
                      <a:pt x="316" y="746"/>
                      <a:pt x="311" y="733"/>
                    </a:cubicBezTo>
                    <a:cubicBezTo>
                      <a:pt x="305" y="720"/>
                      <a:pt x="302" y="706"/>
                      <a:pt x="303" y="691"/>
                    </a:cubicBezTo>
                    <a:cubicBezTo>
                      <a:pt x="303" y="690"/>
                      <a:pt x="303" y="689"/>
                      <a:pt x="303" y="689"/>
                    </a:cubicBezTo>
                    <a:cubicBezTo>
                      <a:pt x="303" y="688"/>
                      <a:pt x="303" y="688"/>
                      <a:pt x="303" y="687"/>
                    </a:cubicBezTo>
                    <a:cubicBezTo>
                      <a:pt x="303" y="686"/>
                      <a:pt x="303" y="686"/>
                      <a:pt x="303" y="685"/>
                    </a:cubicBezTo>
                    <a:cubicBezTo>
                      <a:pt x="303" y="684"/>
                      <a:pt x="303" y="684"/>
                      <a:pt x="303" y="683"/>
                    </a:cubicBezTo>
                    <a:cubicBezTo>
                      <a:pt x="303" y="681"/>
                      <a:pt x="304" y="678"/>
                      <a:pt x="304" y="675"/>
                    </a:cubicBezTo>
                    <a:cubicBezTo>
                      <a:pt x="304" y="673"/>
                      <a:pt x="305" y="670"/>
                      <a:pt x="305" y="668"/>
                    </a:cubicBezTo>
                    <a:cubicBezTo>
                      <a:pt x="306" y="666"/>
                      <a:pt x="306" y="663"/>
                      <a:pt x="307" y="661"/>
                    </a:cubicBezTo>
                    <a:cubicBezTo>
                      <a:pt x="308" y="658"/>
                      <a:pt x="309" y="656"/>
                      <a:pt x="309" y="654"/>
                    </a:cubicBezTo>
                    <a:cubicBezTo>
                      <a:pt x="297" y="662"/>
                      <a:pt x="297" y="662"/>
                      <a:pt x="297" y="662"/>
                    </a:cubicBezTo>
                    <a:cubicBezTo>
                      <a:pt x="286" y="669"/>
                      <a:pt x="286" y="669"/>
                      <a:pt x="286" y="669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834"/>
                      <a:pt x="0" y="834"/>
                      <a:pt x="0" y="834"/>
                    </a:cubicBezTo>
                    <a:cubicBezTo>
                      <a:pt x="4" y="573"/>
                      <a:pt x="4" y="573"/>
                      <a:pt x="4" y="573"/>
                    </a:cubicBezTo>
                    <a:cubicBezTo>
                      <a:pt x="4" y="564"/>
                      <a:pt x="4" y="564"/>
                      <a:pt x="4" y="564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31" y="521"/>
                      <a:pt x="53" y="486"/>
                      <a:pt x="73" y="453"/>
                    </a:cubicBezTo>
                    <a:cubicBezTo>
                      <a:pt x="94" y="419"/>
                      <a:pt x="114" y="387"/>
                      <a:pt x="133" y="355"/>
                    </a:cubicBezTo>
                    <a:cubicBezTo>
                      <a:pt x="152" y="324"/>
                      <a:pt x="171" y="294"/>
                      <a:pt x="188" y="265"/>
                    </a:cubicBezTo>
                    <a:cubicBezTo>
                      <a:pt x="206" y="235"/>
                      <a:pt x="223" y="207"/>
                      <a:pt x="240" y="180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468" y="180"/>
                      <a:pt x="468" y="180"/>
                      <a:pt x="468" y="180"/>
                    </a:cubicBezTo>
                    <a:cubicBezTo>
                      <a:pt x="481" y="180"/>
                      <a:pt x="481" y="180"/>
                      <a:pt x="481" y="180"/>
                    </a:cubicBezTo>
                    <a:cubicBezTo>
                      <a:pt x="479" y="178"/>
                      <a:pt x="478" y="177"/>
                      <a:pt x="477" y="175"/>
                    </a:cubicBezTo>
                    <a:cubicBezTo>
                      <a:pt x="475" y="173"/>
                      <a:pt x="474" y="172"/>
                      <a:pt x="472" y="170"/>
                    </a:cubicBezTo>
                    <a:cubicBezTo>
                      <a:pt x="471" y="168"/>
                      <a:pt x="470" y="166"/>
                      <a:pt x="468" y="165"/>
                    </a:cubicBezTo>
                    <a:cubicBezTo>
                      <a:pt x="467" y="163"/>
                      <a:pt x="466" y="161"/>
                      <a:pt x="465" y="159"/>
                    </a:cubicBezTo>
                    <a:cubicBezTo>
                      <a:pt x="463" y="155"/>
                      <a:pt x="460" y="151"/>
                      <a:pt x="459" y="147"/>
                    </a:cubicBezTo>
                    <a:cubicBezTo>
                      <a:pt x="457" y="143"/>
                      <a:pt x="455" y="138"/>
                      <a:pt x="454" y="134"/>
                    </a:cubicBezTo>
                    <a:cubicBezTo>
                      <a:pt x="453" y="129"/>
                      <a:pt x="452" y="125"/>
                      <a:pt x="451" y="120"/>
                    </a:cubicBezTo>
                    <a:cubicBezTo>
                      <a:pt x="450" y="115"/>
                      <a:pt x="450" y="110"/>
                      <a:pt x="450" y="105"/>
                    </a:cubicBezTo>
                    <a:cubicBezTo>
                      <a:pt x="450" y="91"/>
                      <a:pt x="453" y="77"/>
                      <a:pt x="459" y="64"/>
                    </a:cubicBezTo>
                    <a:cubicBezTo>
                      <a:pt x="464" y="52"/>
                      <a:pt x="472" y="40"/>
                      <a:pt x="481" y="31"/>
                    </a:cubicBezTo>
                    <a:cubicBezTo>
                      <a:pt x="491" y="22"/>
                      <a:pt x="502" y="14"/>
                      <a:pt x="515" y="9"/>
                    </a:cubicBezTo>
                    <a:cubicBezTo>
                      <a:pt x="527" y="3"/>
                      <a:pt x="541" y="0"/>
                      <a:pt x="555" y="0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963160" y="3495834"/>
                <a:ext cx="1608138" cy="1746250"/>
              </a:xfrm>
              <a:custGeom>
                <a:avLst/>
                <a:gdLst>
                  <a:gd name="T0" fmla="*/ 4 w 747"/>
                  <a:gd name="T1" fmla="*/ 557 h 808"/>
                  <a:gd name="T2" fmla="*/ 6 w 747"/>
                  <a:gd name="T3" fmla="*/ 549 h 808"/>
                  <a:gd name="T4" fmla="*/ 130 w 747"/>
                  <a:gd name="T5" fmla="*/ 348 h 808"/>
                  <a:gd name="T6" fmla="*/ 232 w 747"/>
                  <a:gd name="T7" fmla="*/ 180 h 808"/>
                  <a:gd name="T8" fmla="*/ 452 w 747"/>
                  <a:gd name="T9" fmla="*/ 180 h 808"/>
                  <a:gd name="T10" fmla="*/ 504 w 747"/>
                  <a:gd name="T11" fmla="*/ 180 h 808"/>
                  <a:gd name="T12" fmla="*/ 472 w 747"/>
                  <a:gd name="T13" fmla="*/ 148 h 808"/>
                  <a:gd name="T14" fmla="*/ 465 w 747"/>
                  <a:gd name="T15" fmla="*/ 139 h 808"/>
                  <a:gd name="T16" fmla="*/ 457 w 747"/>
                  <a:gd name="T17" fmla="*/ 124 h 808"/>
                  <a:gd name="T18" fmla="*/ 451 w 747"/>
                  <a:gd name="T19" fmla="*/ 101 h 808"/>
                  <a:gd name="T20" fmla="*/ 457 w 747"/>
                  <a:gd name="T21" fmla="*/ 54 h 808"/>
                  <a:gd name="T22" fmla="*/ 504 w 747"/>
                  <a:gd name="T23" fmla="*/ 7 h 808"/>
                  <a:gd name="T24" fmla="*/ 573 w 747"/>
                  <a:gd name="T25" fmla="*/ 7 h 808"/>
                  <a:gd name="T26" fmla="*/ 621 w 747"/>
                  <a:gd name="T27" fmla="*/ 54 h 808"/>
                  <a:gd name="T28" fmla="*/ 627 w 747"/>
                  <a:gd name="T29" fmla="*/ 101 h 808"/>
                  <a:gd name="T30" fmla="*/ 621 w 747"/>
                  <a:gd name="T31" fmla="*/ 124 h 808"/>
                  <a:gd name="T32" fmla="*/ 612 w 747"/>
                  <a:gd name="T33" fmla="*/ 139 h 808"/>
                  <a:gd name="T34" fmla="*/ 605 w 747"/>
                  <a:gd name="T35" fmla="*/ 148 h 808"/>
                  <a:gd name="T36" fmla="*/ 574 w 747"/>
                  <a:gd name="T37" fmla="*/ 180 h 808"/>
                  <a:gd name="T38" fmla="*/ 626 w 747"/>
                  <a:gd name="T39" fmla="*/ 180 h 808"/>
                  <a:gd name="T40" fmla="*/ 747 w 747"/>
                  <a:gd name="T41" fmla="*/ 180 h 808"/>
                  <a:gd name="T42" fmla="*/ 680 w 747"/>
                  <a:gd name="T43" fmla="*/ 283 h 808"/>
                  <a:gd name="T44" fmla="*/ 586 w 747"/>
                  <a:gd name="T45" fmla="*/ 427 h 808"/>
                  <a:gd name="T46" fmla="*/ 405 w 747"/>
                  <a:gd name="T47" fmla="*/ 545 h 808"/>
                  <a:gd name="T48" fmla="*/ 352 w 747"/>
                  <a:gd name="T49" fmla="*/ 580 h 808"/>
                  <a:gd name="T50" fmla="*/ 406 w 747"/>
                  <a:gd name="T51" fmla="*/ 583 h 808"/>
                  <a:gd name="T52" fmla="*/ 419 w 747"/>
                  <a:gd name="T53" fmla="*/ 586 h 808"/>
                  <a:gd name="T54" fmla="*/ 448 w 747"/>
                  <a:gd name="T55" fmla="*/ 602 h 808"/>
                  <a:gd name="T56" fmla="*/ 479 w 747"/>
                  <a:gd name="T57" fmla="*/ 646 h 808"/>
                  <a:gd name="T58" fmla="*/ 476 w 747"/>
                  <a:gd name="T59" fmla="*/ 710 h 808"/>
                  <a:gd name="T60" fmla="*/ 428 w 747"/>
                  <a:gd name="T61" fmla="*/ 760 h 808"/>
                  <a:gd name="T62" fmla="*/ 357 w 747"/>
                  <a:gd name="T63" fmla="*/ 760 h 808"/>
                  <a:gd name="T64" fmla="*/ 309 w 747"/>
                  <a:gd name="T65" fmla="*/ 710 h 808"/>
                  <a:gd name="T66" fmla="*/ 302 w 747"/>
                  <a:gd name="T67" fmla="*/ 672 h 808"/>
                  <a:gd name="T68" fmla="*/ 303 w 747"/>
                  <a:gd name="T69" fmla="*/ 669 h 808"/>
                  <a:gd name="T70" fmla="*/ 304 w 747"/>
                  <a:gd name="T71" fmla="*/ 655 h 808"/>
                  <a:gd name="T72" fmla="*/ 308 w 747"/>
                  <a:gd name="T73" fmla="*/ 643 h 808"/>
                  <a:gd name="T74" fmla="*/ 284 w 747"/>
                  <a:gd name="T75" fmla="*/ 624 h 808"/>
                  <a:gd name="T76" fmla="*/ 261 w 747"/>
                  <a:gd name="T77" fmla="*/ 63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47" h="808">
                    <a:moveTo>
                      <a:pt x="0" y="808"/>
                    </a:move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3"/>
                      <a:pt x="4" y="553"/>
                      <a:pt x="4" y="553"/>
                    </a:cubicBezTo>
                    <a:cubicBezTo>
                      <a:pt x="6" y="549"/>
                      <a:pt x="6" y="549"/>
                      <a:pt x="6" y="549"/>
                    </a:cubicBezTo>
                    <a:cubicBezTo>
                      <a:pt x="28" y="513"/>
                      <a:pt x="50" y="478"/>
                      <a:pt x="70" y="445"/>
                    </a:cubicBezTo>
                    <a:cubicBezTo>
                      <a:pt x="91" y="411"/>
                      <a:pt x="111" y="379"/>
                      <a:pt x="130" y="348"/>
                    </a:cubicBezTo>
                    <a:cubicBezTo>
                      <a:pt x="149" y="316"/>
                      <a:pt x="168" y="286"/>
                      <a:pt x="186" y="257"/>
                    </a:cubicBezTo>
                    <a:cubicBezTo>
                      <a:pt x="202" y="230"/>
                      <a:pt x="217" y="205"/>
                      <a:pt x="232" y="180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52" y="180"/>
                      <a:pt x="452" y="180"/>
                      <a:pt x="452" y="180"/>
                    </a:cubicBezTo>
                    <a:cubicBezTo>
                      <a:pt x="464" y="180"/>
                      <a:pt x="464" y="180"/>
                      <a:pt x="464" y="180"/>
                    </a:cubicBezTo>
                    <a:cubicBezTo>
                      <a:pt x="504" y="180"/>
                      <a:pt x="504" y="180"/>
                      <a:pt x="504" y="180"/>
                    </a:cubicBezTo>
                    <a:cubicBezTo>
                      <a:pt x="476" y="152"/>
                      <a:pt x="476" y="152"/>
                      <a:pt x="476" y="152"/>
                    </a:cubicBezTo>
                    <a:cubicBezTo>
                      <a:pt x="475" y="151"/>
                      <a:pt x="473" y="149"/>
                      <a:pt x="472" y="148"/>
                    </a:cubicBezTo>
                    <a:cubicBezTo>
                      <a:pt x="471" y="147"/>
                      <a:pt x="470" y="145"/>
                      <a:pt x="468" y="144"/>
                    </a:cubicBezTo>
                    <a:cubicBezTo>
                      <a:pt x="468" y="142"/>
                      <a:pt x="466" y="141"/>
                      <a:pt x="465" y="139"/>
                    </a:cubicBezTo>
                    <a:cubicBezTo>
                      <a:pt x="464" y="137"/>
                      <a:pt x="463" y="136"/>
                      <a:pt x="462" y="134"/>
                    </a:cubicBezTo>
                    <a:cubicBezTo>
                      <a:pt x="460" y="131"/>
                      <a:pt x="458" y="128"/>
                      <a:pt x="457" y="124"/>
                    </a:cubicBezTo>
                    <a:cubicBezTo>
                      <a:pt x="455" y="120"/>
                      <a:pt x="454" y="117"/>
                      <a:pt x="453" y="113"/>
                    </a:cubicBezTo>
                    <a:cubicBezTo>
                      <a:pt x="452" y="109"/>
                      <a:pt x="451" y="105"/>
                      <a:pt x="451" y="101"/>
                    </a:cubicBezTo>
                    <a:cubicBezTo>
                      <a:pt x="450" y="97"/>
                      <a:pt x="450" y="93"/>
                      <a:pt x="450" y="89"/>
                    </a:cubicBezTo>
                    <a:cubicBezTo>
                      <a:pt x="450" y="77"/>
                      <a:pt x="452" y="65"/>
                      <a:pt x="457" y="54"/>
                    </a:cubicBezTo>
                    <a:cubicBezTo>
                      <a:pt x="461" y="44"/>
                      <a:pt x="468" y="34"/>
                      <a:pt x="476" y="26"/>
                    </a:cubicBezTo>
                    <a:cubicBezTo>
                      <a:pt x="484" y="18"/>
                      <a:pt x="494" y="12"/>
                      <a:pt x="504" y="7"/>
                    </a:cubicBezTo>
                    <a:cubicBezTo>
                      <a:pt x="515" y="2"/>
                      <a:pt x="527" y="0"/>
                      <a:pt x="539" y="0"/>
                    </a:cubicBezTo>
                    <a:cubicBezTo>
                      <a:pt x="551" y="0"/>
                      <a:pt x="562" y="2"/>
                      <a:pt x="573" y="7"/>
                    </a:cubicBezTo>
                    <a:cubicBezTo>
                      <a:pt x="584" y="12"/>
                      <a:pt x="593" y="18"/>
                      <a:pt x="601" y="26"/>
                    </a:cubicBezTo>
                    <a:cubicBezTo>
                      <a:pt x="610" y="34"/>
                      <a:pt x="616" y="44"/>
                      <a:pt x="621" y="54"/>
                    </a:cubicBezTo>
                    <a:cubicBezTo>
                      <a:pt x="625" y="65"/>
                      <a:pt x="628" y="77"/>
                      <a:pt x="628" y="89"/>
                    </a:cubicBezTo>
                    <a:cubicBezTo>
                      <a:pt x="628" y="93"/>
                      <a:pt x="627" y="97"/>
                      <a:pt x="627" y="101"/>
                    </a:cubicBezTo>
                    <a:cubicBezTo>
                      <a:pt x="626" y="105"/>
                      <a:pt x="626" y="109"/>
                      <a:pt x="624" y="113"/>
                    </a:cubicBezTo>
                    <a:cubicBezTo>
                      <a:pt x="623" y="117"/>
                      <a:pt x="622" y="120"/>
                      <a:pt x="621" y="124"/>
                    </a:cubicBezTo>
                    <a:cubicBezTo>
                      <a:pt x="619" y="128"/>
                      <a:pt x="617" y="131"/>
                      <a:pt x="615" y="134"/>
                    </a:cubicBezTo>
                    <a:cubicBezTo>
                      <a:pt x="614" y="136"/>
                      <a:pt x="613" y="138"/>
                      <a:pt x="612" y="139"/>
                    </a:cubicBezTo>
                    <a:cubicBezTo>
                      <a:pt x="611" y="141"/>
                      <a:pt x="610" y="142"/>
                      <a:pt x="609" y="144"/>
                    </a:cubicBezTo>
                    <a:cubicBezTo>
                      <a:pt x="608" y="145"/>
                      <a:pt x="607" y="147"/>
                      <a:pt x="605" y="148"/>
                    </a:cubicBezTo>
                    <a:cubicBezTo>
                      <a:pt x="604" y="149"/>
                      <a:pt x="603" y="151"/>
                      <a:pt x="602" y="152"/>
                    </a:cubicBezTo>
                    <a:cubicBezTo>
                      <a:pt x="574" y="180"/>
                      <a:pt x="574" y="180"/>
                      <a:pt x="574" y="180"/>
                    </a:cubicBezTo>
                    <a:cubicBezTo>
                      <a:pt x="613" y="180"/>
                      <a:pt x="613" y="180"/>
                      <a:pt x="613" y="180"/>
                    </a:cubicBezTo>
                    <a:cubicBezTo>
                      <a:pt x="626" y="180"/>
                      <a:pt x="626" y="180"/>
                      <a:pt x="626" y="180"/>
                    </a:cubicBezTo>
                    <a:cubicBezTo>
                      <a:pt x="637" y="180"/>
                      <a:pt x="637" y="180"/>
                      <a:pt x="637" y="180"/>
                    </a:cubicBezTo>
                    <a:cubicBezTo>
                      <a:pt x="747" y="180"/>
                      <a:pt x="747" y="180"/>
                      <a:pt x="747" y="180"/>
                    </a:cubicBezTo>
                    <a:cubicBezTo>
                      <a:pt x="739" y="192"/>
                      <a:pt x="731" y="204"/>
                      <a:pt x="723" y="217"/>
                    </a:cubicBezTo>
                    <a:cubicBezTo>
                      <a:pt x="709" y="238"/>
                      <a:pt x="695" y="261"/>
                      <a:pt x="680" y="283"/>
                    </a:cubicBezTo>
                    <a:cubicBezTo>
                      <a:pt x="665" y="306"/>
                      <a:pt x="650" y="330"/>
                      <a:pt x="634" y="354"/>
                    </a:cubicBezTo>
                    <a:cubicBezTo>
                      <a:pt x="618" y="378"/>
                      <a:pt x="602" y="402"/>
                      <a:pt x="586" y="427"/>
                    </a:cubicBezTo>
                    <a:cubicBezTo>
                      <a:pt x="416" y="538"/>
                      <a:pt x="416" y="538"/>
                      <a:pt x="416" y="538"/>
                    </a:cubicBezTo>
                    <a:cubicBezTo>
                      <a:pt x="405" y="545"/>
                      <a:pt x="405" y="545"/>
                      <a:pt x="405" y="545"/>
                    </a:cubicBezTo>
                    <a:cubicBezTo>
                      <a:pt x="392" y="553"/>
                      <a:pt x="392" y="553"/>
                      <a:pt x="392" y="553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400" y="583"/>
                      <a:pt x="400" y="583"/>
                      <a:pt x="400" y="583"/>
                    </a:cubicBezTo>
                    <a:cubicBezTo>
                      <a:pt x="402" y="583"/>
                      <a:pt x="404" y="583"/>
                      <a:pt x="406" y="583"/>
                    </a:cubicBezTo>
                    <a:cubicBezTo>
                      <a:pt x="408" y="584"/>
                      <a:pt x="410" y="584"/>
                      <a:pt x="412" y="585"/>
                    </a:cubicBezTo>
                    <a:cubicBezTo>
                      <a:pt x="414" y="585"/>
                      <a:pt x="417" y="586"/>
                      <a:pt x="419" y="586"/>
                    </a:cubicBezTo>
                    <a:cubicBezTo>
                      <a:pt x="420" y="587"/>
                      <a:pt x="422" y="588"/>
                      <a:pt x="425" y="588"/>
                    </a:cubicBezTo>
                    <a:cubicBezTo>
                      <a:pt x="433" y="591"/>
                      <a:pt x="441" y="596"/>
                      <a:pt x="448" y="602"/>
                    </a:cubicBezTo>
                    <a:cubicBezTo>
                      <a:pt x="455" y="607"/>
                      <a:pt x="461" y="614"/>
                      <a:pt x="467" y="621"/>
                    </a:cubicBezTo>
                    <a:cubicBezTo>
                      <a:pt x="472" y="629"/>
                      <a:pt x="476" y="637"/>
                      <a:pt x="479" y="646"/>
                    </a:cubicBezTo>
                    <a:cubicBezTo>
                      <a:pt x="482" y="655"/>
                      <a:pt x="483" y="665"/>
                      <a:pt x="483" y="674"/>
                    </a:cubicBezTo>
                    <a:cubicBezTo>
                      <a:pt x="483" y="687"/>
                      <a:pt x="481" y="699"/>
                      <a:pt x="476" y="710"/>
                    </a:cubicBezTo>
                    <a:cubicBezTo>
                      <a:pt x="471" y="721"/>
                      <a:pt x="465" y="731"/>
                      <a:pt x="456" y="740"/>
                    </a:cubicBezTo>
                    <a:cubicBezTo>
                      <a:pt x="448" y="748"/>
                      <a:pt x="438" y="755"/>
                      <a:pt x="428" y="760"/>
                    </a:cubicBezTo>
                    <a:cubicBezTo>
                      <a:pt x="416" y="764"/>
                      <a:pt x="404" y="767"/>
                      <a:pt x="392" y="767"/>
                    </a:cubicBezTo>
                    <a:cubicBezTo>
                      <a:pt x="380" y="767"/>
                      <a:pt x="368" y="764"/>
                      <a:pt x="357" y="760"/>
                    </a:cubicBezTo>
                    <a:cubicBezTo>
                      <a:pt x="346" y="755"/>
                      <a:pt x="337" y="748"/>
                      <a:pt x="328" y="740"/>
                    </a:cubicBezTo>
                    <a:cubicBezTo>
                      <a:pt x="320" y="731"/>
                      <a:pt x="314" y="721"/>
                      <a:pt x="309" y="710"/>
                    </a:cubicBezTo>
                    <a:cubicBezTo>
                      <a:pt x="304" y="699"/>
                      <a:pt x="302" y="687"/>
                      <a:pt x="302" y="674"/>
                    </a:cubicBezTo>
                    <a:cubicBezTo>
                      <a:pt x="302" y="672"/>
                      <a:pt x="302" y="672"/>
                      <a:pt x="302" y="672"/>
                    </a:cubicBezTo>
                    <a:cubicBezTo>
                      <a:pt x="302" y="670"/>
                      <a:pt x="302" y="670"/>
                      <a:pt x="302" y="670"/>
                    </a:cubicBezTo>
                    <a:cubicBezTo>
                      <a:pt x="303" y="669"/>
                      <a:pt x="303" y="669"/>
                      <a:pt x="303" y="669"/>
                    </a:cubicBezTo>
                    <a:cubicBezTo>
                      <a:pt x="303" y="666"/>
                      <a:pt x="303" y="664"/>
                      <a:pt x="303" y="661"/>
                    </a:cubicBezTo>
                    <a:cubicBezTo>
                      <a:pt x="304" y="659"/>
                      <a:pt x="304" y="657"/>
                      <a:pt x="304" y="655"/>
                    </a:cubicBezTo>
                    <a:cubicBezTo>
                      <a:pt x="305" y="653"/>
                      <a:pt x="305" y="651"/>
                      <a:pt x="306" y="649"/>
                    </a:cubicBezTo>
                    <a:cubicBezTo>
                      <a:pt x="307" y="647"/>
                      <a:pt x="307" y="645"/>
                      <a:pt x="308" y="643"/>
                    </a:cubicBezTo>
                    <a:cubicBezTo>
                      <a:pt x="325" y="597"/>
                      <a:pt x="325" y="597"/>
                      <a:pt x="325" y="597"/>
                    </a:cubicBezTo>
                    <a:cubicBezTo>
                      <a:pt x="284" y="624"/>
                      <a:pt x="284" y="624"/>
                      <a:pt x="284" y="624"/>
                    </a:cubicBezTo>
                    <a:cubicBezTo>
                      <a:pt x="272" y="631"/>
                      <a:pt x="272" y="631"/>
                      <a:pt x="272" y="631"/>
                    </a:cubicBezTo>
                    <a:cubicBezTo>
                      <a:pt x="261" y="639"/>
                      <a:pt x="261" y="639"/>
                      <a:pt x="261" y="639"/>
                    </a:cubicBezTo>
                    <a:cubicBezTo>
                      <a:pt x="0" y="808"/>
                      <a:pt x="0" y="808"/>
                      <a:pt x="0" y="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63353" y="2246949"/>
                <a:ext cx="1778000" cy="1558925"/>
              </a:xfrm>
              <a:custGeom>
                <a:avLst/>
                <a:gdLst>
                  <a:gd name="T0" fmla="*/ 576 w 824"/>
                  <a:gd name="T1" fmla="*/ 0 h 720"/>
                  <a:gd name="T2" fmla="*/ 616 w 824"/>
                  <a:gd name="T3" fmla="*/ 8 h 720"/>
                  <a:gd name="T4" fmla="*/ 649 w 824"/>
                  <a:gd name="T5" fmla="*/ 30 h 720"/>
                  <a:gd name="T6" fmla="*/ 672 w 824"/>
                  <a:gd name="T7" fmla="*/ 63 h 720"/>
                  <a:gd name="T8" fmla="*/ 680 w 824"/>
                  <a:gd name="T9" fmla="*/ 103 h 720"/>
                  <a:gd name="T10" fmla="*/ 680 w 824"/>
                  <a:gd name="T11" fmla="*/ 108 h 720"/>
                  <a:gd name="T12" fmla="*/ 680 w 824"/>
                  <a:gd name="T13" fmla="*/ 114 h 720"/>
                  <a:gd name="T14" fmla="*/ 679 w 824"/>
                  <a:gd name="T15" fmla="*/ 120 h 720"/>
                  <a:gd name="T16" fmla="*/ 678 w 824"/>
                  <a:gd name="T17" fmla="*/ 125 h 720"/>
                  <a:gd name="T18" fmla="*/ 676 w 824"/>
                  <a:gd name="T19" fmla="*/ 131 h 720"/>
                  <a:gd name="T20" fmla="*/ 674 w 824"/>
                  <a:gd name="T21" fmla="*/ 137 h 720"/>
                  <a:gd name="T22" fmla="*/ 672 w 824"/>
                  <a:gd name="T23" fmla="*/ 143 h 720"/>
                  <a:gd name="T24" fmla="*/ 669 w 824"/>
                  <a:gd name="T25" fmla="*/ 149 h 720"/>
                  <a:gd name="T26" fmla="*/ 681 w 824"/>
                  <a:gd name="T27" fmla="*/ 146 h 720"/>
                  <a:gd name="T28" fmla="*/ 692 w 824"/>
                  <a:gd name="T29" fmla="*/ 142 h 720"/>
                  <a:gd name="T30" fmla="*/ 824 w 824"/>
                  <a:gd name="T31" fmla="*/ 103 h 720"/>
                  <a:gd name="T32" fmla="*/ 815 w 824"/>
                  <a:gd name="T33" fmla="*/ 168 h 720"/>
                  <a:gd name="T34" fmla="*/ 801 w 824"/>
                  <a:gd name="T35" fmla="*/ 235 h 720"/>
                  <a:gd name="T36" fmla="*/ 780 w 824"/>
                  <a:gd name="T37" fmla="*/ 304 h 720"/>
                  <a:gd name="T38" fmla="*/ 752 w 824"/>
                  <a:gd name="T39" fmla="*/ 374 h 720"/>
                  <a:gd name="T40" fmla="*/ 723 w 824"/>
                  <a:gd name="T41" fmla="*/ 434 h 720"/>
                  <a:gd name="T42" fmla="*/ 680 w 824"/>
                  <a:gd name="T43" fmla="*/ 512 h 720"/>
                  <a:gd name="T44" fmla="*/ 624 w 824"/>
                  <a:gd name="T45" fmla="*/ 607 h 720"/>
                  <a:gd name="T46" fmla="*/ 554 w 824"/>
                  <a:gd name="T47" fmla="*/ 720 h 720"/>
                  <a:gd name="T48" fmla="*/ 415 w 824"/>
                  <a:gd name="T49" fmla="*/ 720 h 720"/>
                  <a:gd name="T50" fmla="*/ 420 w 824"/>
                  <a:gd name="T51" fmla="*/ 707 h 720"/>
                  <a:gd name="T52" fmla="*/ 424 w 824"/>
                  <a:gd name="T53" fmla="*/ 694 h 720"/>
                  <a:gd name="T54" fmla="*/ 426 w 824"/>
                  <a:gd name="T55" fmla="*/ 680 h 720"/>
                  <a:gd name="T56" fmla="*/ 427 w 824"/>
                  <a:gd name="T57" fmla="*/ 666 h 720"/>
                  <a:gd name="T58" fmla="*/ 417 w 824"/>
                  <a:gd name="T59" fmla="*/ 618 h 720"/>
                  <a:gd name="T60" fmla="*/ 390 w 824"/>
                  <a:gd name="T61" fmla="*/ 579 h 720"/>
                  <a:gd name="T62" fmla="*/ 351 w 824"/>
                  <a:gd name="T63" fmla="*/ 552 h 720"/>
                  <a:gd name="T64" fmla="*/ 303 w 824"/>
                  <a:gd name="T65" fmla="*/ 543 h 720"/>
                  <a:gd name="T66" fmla="*/ 255 w 824"/>
                  <a:gd name="T67" fmla="*/ 552 h 720"/>
                  <a:gd name="T68" fmla="*/ 216 w 824"/>
                  <a:gd name="T69" fmla="*/ 579 h 720"/>
                  <a:gd name="T70" fmla="*/ 189 w 824"/>
                  <a:gd name="T71" fmla="*/ 618 h 720"/>
                  <a:gd name="T72" fmla="*/ 180 w 824"/>
                  <a:gd name="T73" fmla="*/ 666 h 720"/>
                  <a:gd name="T74" fmla="*/ 180 w 824"/>
                  <a:gd name="T75" fmla="*/ 680 h 720"/>
                  <a:gd name="T76" fmla="*/ 183 w 824"/>
                  <a:gd name="T77" fmla="*/ 694 h 720"/>
                  <a:gd name="T78" fmla="*/ 187 w 824"/>
                  <a:gd name="T79" fmla="*/ 707 h 720"/>
                  <a:gd name="T80" fmla="*/ 192 w 824"/>
                  <a:gd name="T81" fmla="*/ 720 h 720"/>
                  <a:gd name="T82" fmla="*/ 0 w 824"/>
                  <a:gd name="T83" fmla="*/ 720 h 720"/>
                  <a:gd name="T84" fmla="*/ 91 w 824"/>
                  <a:gd name="T85" fmla="*/ 569 h 720"/>
                  <a:gd name="T86" fmla="*/ 165 w 824"/>
                  <a:gd name="T87" fmla="*/ 444 h 720"/>
                  <a:gd name="T88" fmla="*/ 222 w 824"/>
                  <a:gd name="T89" fmla="*/ 344 h 720"/>
                  <a:gd name="T90" fmla="*/ 262 w 824"/>
                  <a:gd name="T91" fmla="*/ 270 h 720"/>
                  <a:gd name="T92" fmla="*/ 503 w 824"/>
                  <a:gd name="T93" fmla="*/ 198 h 720"/>
                  <a:gd name="T94" fmla="*/ 514 w 824"/>
                  <a:gd name="T95" fmla="*/ 195 h 720"/>
                  <a:gd name="T96" fmla="*/ 526 w 824"/>
                  <a:gd name="T97" fmla="*/ 192 h 720"/>
                  <a:gd name="T98" fmla="*/ 520 w 824"/>
                  <a:gd name="T99" fmla="*/ 188 h 720"/>
                  <a:gd name="T100" fmla="*/ 515 w 824"/>
                  <a:gd name="T101" fmla="*/ 185 h 720"/>
                  <a:gd name="T102" fmla="*/ 510 w 824"/>
                  <a:gd name="T103" fmla="*/ 181 h 720"/>
                  <a:gd name="T104" fmla="*/ 505 w 824"/>
                  <a:gd name="T105" fmla="*/ 176 h 720"/>
                  <a:gd name="T106" fmla="*/ 492 w 824"/>
                  <a:gd name="T107" fmla="*/ 161 h 720"/>
                  <a:gd name="T108" fmla="*/ 482 w 824"/>
                  <a:gd name="T109" fmla="*/ 143 h 720"/>
                  <a:gd name="T110" fmla="*/ 475 w 824"/>
                  <a:gd name="T111" fmla="*/ 124 h 720"/>
                  <a:gd name="T112" fmla="*/ 473 w 824"/>
                  <a:gd name="T113" fmla="*/ 103 h 720"/>
                  <a:gd name="T114" fmla="*/ 481 w 824"/>
                  <a:gd name="T115" fmla="*/ 63 h 720"/>
                  <a:gd name="T116" fmla="*/ 503 w 824"/>
                  <a:gd name="T117" fmla="*/ 30 h 720"/>
                  <a:gd name="T118" fmla="*/ 536 w 824"/>
                  <a:gd name="T119" fmla="*/ 8 h 720"/>
                  <a:gd name="T120" fmla="*/ 576 w 824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4" h="720">
                    <a:moveTo>
                      <a:pt x="576" y="0"/>
                    </a:moveTo>
                    <a:cubicBezTo>
                      <a:pt x="590" y="0"/>
                      <a:pt x="604" y="3"/>
                      <a:pt x="616" y="8"/>
                    </a:cubicBezTo>
                    <a:cubicBezTo>
                      <a:pt x="629" y="14"/>
                      <a:pt x="640" y="21"/>
                      <a:pt x="649" y="30"/>
                    </a:cubicBezTo>
                    <a:cubicBezTo>
                      <a:pt x="659" y="40"/>
                      <a:pt x="666" y="51"/>
                      <a:pt x="672" y="63"/>
                    </a:cubicBezTo>
                    <a:cubicBezTo>
                      <a:pt x="677" y="75"/>
                      <a:pt x="680" y="88"/>
                      <a:pt x="680" y="103"/>
                    </a:cubicBezTo>
                    <a:cubicBezTo>
                      <a:pt x="680" y="105"/>
                      <a:pt x="680" y="106"/>
                      <a:pt x="680" y="108"/>
                    </a:cubicBezTo>
                    <a:cubicBezTo>
                      <a:pt x="680" y="110"/>
                      <a:pt x="680" y="112"/>
                      <a:pt x="680" y="114"/>
                    </a:cubicBezTo>
                    <a:cubicBezTo>
                      <a:pt x="680" y="116"/>
                      <a:pt x="679" y="118"/>
                      <a:pt x="679" y="120"/>
                    </a:cubicBezTo>
                    <a:cubicBezTo>
                      <a:pt x="679" y="122"/>
                      <a:pt x="678" y="123"/>
                      <a:pt x="678" y="125"/>
                    </a:cubicBezTo>
                    <a:cubicBezTo>
                      <a:pt x="677" y="127"/>
                      <a:pt x="677" y="129"/>
                      <a:pt x="676" y="131"/>
                    </a:cubicBezTo>
                    <a:cubicBezTo>
                      <a:pt x="676" y="133"/>
                      <a:pt x="675" y="135"/>
                      <a:pt x="674" y="137"/>
                    </a:cubicBezTo>
                    <a:cubicBezTo>
                      <a:pt x="674" y="139"/>
                      <a:pt x="673" y="141"/>
                      <a:pt x="672" y="143"/>
                    </a:cubicBezTo>
                    <a:cubicBezTo>
                      <a:pt x="671" y="145"/>
                      <a:pt x="670" y="147"/>
                      <a:pt x="669" y="149"/>
                    </a:cubicBezTo>
                    <a:cubicBezTo>
                      <a:pt x="681" y="146"/>
                      <a:pt x="681" y="146"/>
                      <a:pt x="681" y="146"/>
                    </a:cubicBezTo>
                    <a:cubicBezTo>
                      <a:pt x="692" y="142"/>
                      <a:pt x="692" y="142"/>
                      <a:pt x="692" y="142"/>
                    </a:cubicBezTo>
                    <a:cubicBezTo>
                      <a:pt x="824" y="103"/>
                      <a:pt x="824" y="103"/>
                      <a:pt x="824" y="103"/>
                    </a:cubicBezTo>
                    <a:cubicBezTo>
                      <a:pt x="822" y="125"/>
                      <a:pt x="819" y="146"/>
                      <a:pt x="815" y="168"/>
                    </a:cubicBezTo>
                    <a:cubicBezTo>
                      <a:pt x="812" y="191"/>
                      <a:pt x="807" y="213"/>
                      <a:pt x="801" y="235"/>
                    </a:cubicBezTo>
                    <a:cubicBezTo>
                      <a:pt x="795" y="258"/>
                      <a:pt x="788" y="281"/>
                      <a:pt x="780" y="304"/>
                    </a:cubicBezTo>
                    <a:cubicBezTo>
                      <a:pt x="771" y="327"/>
                      <a:pt x="762" y="350"/>
                      <a:pt x="752" y="374"/>
                    </a:cubicBezTo>
                    <a:cubicBezTo>
                      <a:pt x="744" y="391"/>
                      <a:pt x="735" y="411"/>
                      <a:pt x="723" y="434"/>
                    </a:cubicBezTo>
                    <a:cubicBezTo>
                      <a:pt x="711" y="457"/>
                      <a:pt x="696" y="483"/>
                      <a:pt x="680" y="512"/>
                    </a:cubicBezTo>
                    <a:cubicBezTo>
                      <a:pt x="664" y="541"/>
                      <a:pt x="645" y="572"/>
                      <a:pt x="624" y="607"/>
                    </a:cubicBezTo>
                    <a:cubicBezTo>
                      <a:pt x="603" y="641"/>
                      <a:pt x="580" y="679"/>
                      <a:pt x="554" y="720"/>
                    </a:cubicBezTo>
                    <a:cubicBezTo>
                      <a:pt x="415" y="720"/>
                      <a:pt x="415" y="720"/>
                      <a:pt x="415" y="720"/>
                    </a:cubicBezTo>
                    <a:cubicBezTo>
                      <a:pt x="417" y="716"/>
                      <a:pt x="418" y="712"/>
                      <a:pt x="420" y="707"/>
                    </a:cubicBezTo>
                    <a:cubicBezTo>
                      <a:pt x="421" y="703"/>
                      <a:pt x="423" y="699"/>
                      <a:pt x="424" y="694"/>
                    </a:cubicBezTo>
                    <a:cubicBezTo>
                      <a:pt x="425" y="690"/>
                      <a:pt x="426" y="685"/>
                      <a:pt x="426" y="680"/>
                    </a:cubicBezTo>
                    <a:cubicBezTo>
                      <a:pt x="427" y="676"/>
                      <a:pt x="427" y="671"/>
                      <a:pt x="427" y="666"/>
                    </a:cubicBezTo>
                    <a:cubicBezTo>
                      <a:pt x="427" y="649"/>
                      <a:pt x="423" y="633"/>
                      <a:pt x="417" y="618"/>
                    </a:cubicBezTo>
                    <a:cubicBezTo>
                      <a:pt x="411" y="603"/>
                      <a:pt x="402" y="590"/>
                      <a:pt x="390" y="579"/>
                    </a:cubicBezTo>
                    <a:cubicBezTo>
                      <a:pt x="379" y="568"/>
                      <a:pt x="366" y="558"/>
                      <a:pt x="351" y="552"/>
                    </a:cubicBezTo>
                    <a:cubicBezTo>
                      <a:pt x="336" y="546"/>
                      <a:pt x="320" y="543"/>
                      <a:pt x="303" y="543"/>
                    </a:cubicBezTo>
                    <a:cubicBezTo>
                      <a:pt x="286" y="543"/>
                      <a:pt x="270" y="546"/>
                      <a:pt x="255" y="552"/>
                    </a:cubicBezTo>
                    <a:cubicBezTo>
                      <a:pt x="240" y="558"/>
                      <a:pt x="227" y="568"/>
                      <a:pt x="216" y="579"/>
                    </a:cubicBezTo>
                    <a:cubicBezTo>
                      <a:pt x="205" y="590"/>
                      <a:pt x="196" y="603"/>
                      <a:pt x="189" y="618"/>
                    </a:cubicBezTo>
                    <a:cubicBezTo>
                      <a:pt x="183" y="633"/>
                      <a:pt x="180" y="649"/>
                      <a:pt x="180" y="666"/>
                    </a:cubicBezTo>
                    <a:cubicBezTo>
                      <a:pt x="180" y="671"/>
                      <a:pt x="180" y="676"/>
                      <a:pt x="180" y="680"/>
                    </a:cubicBezTo>
                    <a:cubicBezTo>
                      <a:pt x="181" y="685"/>
                      <a:pt x="182" y="690"/>
                      <a:pt x="183" y="694"/>
                    </a:cubicBezTo>
                    <a:cubicBezTo>
                      <a:pt x="184" y="699"/>
                      <a:pt x="185" y="703"/>
                      <a:pt x="187" y="707"/>
                    </a:cubicBezTo>
                    <a:cubicBezTo>
                      <a:pt x="188" y="712"/>
                      <a:pt x="190" y="716"/>
                      <a:pt x="192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33" y="665"/>
                      <a:pt x="63" y="615"/>
                      <a:pt x="91" y="569"/>
                    </a:cubicBezTo>
                    <a:cubicBezTo>
                      <a:pt x="118" y="523"/>
                      <a:pt x="143" y="481"/>
                      <a:pt x="165" y="444"/>
                    </a:cubicBezTo>
                    <a:cubicBezTo>
                      <a:pt x="186" y="406"/>
                      <a:pt x="205" y="373"/>
                      <a:pt x="222" y="344"/>
                    </a:cubicBezTo>
                    <a:cubicBezTo>
                      <a:pt x="238" y="315"/>
                      <a:pt x="251" y="290"/>
                      <a:pt x="262" y="270"/>
                    </a:cubicBezTo>
                    <a:cubicBezTo>
                      <a:pt x="503" y="198"/>
                      <a:pt x="503" y="198"/>
                      <a:pt x="503" y="198"/>
                    </a:cubicBezTo>
                    <a:cubicBezTo>
                      <a:pt x="514" y="195"/>
                      <a:pt x="514" y="195"/>
                      <a:pt x="514" y="195"/>
                    </a:cubicBezTo>
                    <a:cubicBezTo>
                      <a:pt x="526" y="192"/>
                      <a:pt x="526" y="192"/>
                      <a:pt x="526" y="192"/>
                    </a:cubicBezTo>
                    <a:cubicBezTo>
                      <a:pt x="524" y="190"/>
                      <a:pt x="522" y="189"/>
                      <a:pt x="520" y="188"/>
                    </a:cubicBezTo>
                    <a:cubicBezTo>
                      <a:pt x="518" y="187"/>
                      <a:pt x="517" y="186"/>
                      <a:pt x="515" y="185"/>
                    </a:cubicBezTo>
                    <a:cubicBezTo>
                      <a:pt x="513" y="183"/>
                      <a:pt x="512" y="182"/>
                      <a:pt x="510" y="181"/>
                    </a:cubicBezTo>
                    <a:cubicBezTo>
                      <a:pt x="508" y="179"/>
                      <a:pt x="507" y="178"/>
                      <a:pt x="505" y="176"/>
                    </a:cubicBezTo>
                    <a:cubicBezTo>
                      <a:pt x="500" y="172"/>
                      <a:pt x="496" y="167"/>
                      <a:pt x="492" y="161"/>
                    </a:cubicBezTo>
                    <a:cubicBezTo>
                      <a:pt x="488" y="156"/>
                      <a:pt x="484" y="150"/>
                      <a:pt x="482" y="143"/>
                    </a:cubicBezTo>
                    <a:cubicBezTo>
                      <a:pt x="479" y="137"/>
                      <a:pt x="477" y="131"/>
                      <a:pt x="475" y="124"/>
                    </a:cubicBezTo>
                    <a:cubicBezTo>
                      <a:pt x="474" y="117"/>
                      <a:pt x="473" y="110"/>
                      <a:pt x="473" y="103"/>
                    </a:cubicBezTo>
                    <a:cubicBezTo>
                      <a:pt x="473" y="88"/>
                      <a:pt x="476" y="75"/>
                      <a:pt x="481" y="63"/>
                    </a:cubicBezTo>
                    <a:cubicBezTo>
                      <a:pt x="486" y="51"/>
                      <a:pt x="494" y="40"/>
                      <a:pt x="503" y="30"/>
                    </a:cubicBezTo>
                    <a:cubicBezTo>
                      <a:pt x="512" y="21"/>
                      <a:pt x="523" y="14"/>
                      <a:pt x="536" y="8"/>
                    </a:cubicBezTo>
                    <a:cubicBezTo>
                      <a:pt x="548" y="3"/>
                      <a:pt x="562" y="0"/>
                      <a:pt x="5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525265" y="2283461"/>
                <a:ext cx="1676400" cy="1487488"/>
              </a:xfrm>
              <a:custGeom>
                <a:avLst/>
                <a:gdLst>
                  <a:gd name="T0" fmla="*/ 516 w 776"/>
                  <a:gd name="T1" fmla="*/ 687 h 687"/>
                  <a:gd name="T2" fmla="*/ 409 w 776"/>
                  <a:gd name="T3" fmla="*/ 687 h 687"/>
                  <a:gd name="T4" fmla="*/ 410 w 776"/>
                  <a:gd name="T5" fmla="*/ 681 h 687"/>
                  <a:gd name="T6" fmla="*/ 413 w 776"/>
                  <a:gd name="T7" fmla="*/ 665 h 687"/>
                  <a:gd name="T8" fmla="*/ 414 w 776"/>
                  <a:gd name="T9" fmla="*/ 649 h 687"/>
                  <a:gd name="T10" fmla="*/ 403 w 776"/>
                  <a:gd name="T11" fmla="*/ 595 h 687"/>
                  <a:gd name="T12" fmla="*/ 373 w 776"/>
                  <a:gd name="T13" fmla="*/ 550 h 687"/>
                  <a:gd name="T14" fmla="*/ 328 w 776"/>
                  <a:gd name="T15" fmla="*/ 520 h 687"/>
                  <a:gd name="T16" fmla="*/ 274 w 776"/>
                  <a:gd name="T17" fmla="*/ 509 h 687"/>
                  <a:gd name="T18" fmla="*/ 220 w 776"/>
                  <a:gd name="T19" fmla="*/ 520 h 687"/>
                  <a:gd name="T20" fmla="*/ 175 w 776"/>
                  <a:gd name="T21" fmla="*/ 550 h 687"/>
                  <a:gd name="T22" fmla="*/ 145 w 776"/>
                  <a:gd name="T23" fmla="*/ 595 h 687"/>
                  <a:gd name="T24" fmla="*/ 134 w 776"/>
                  <a:gd name="T25" fmla="*/ 649 h 687"/>
                  <a:gd name="T26" fmla="*/ 135 w 776"/>
                  <a:gd name="T27" fmla="*/ 665 h 687"/>
                  <a:gd name="T28" fmla="*/ 138 w 776"/>
                  <a:gd name="T29" fmla="*/ 681 h 687"/>
                  <a:gd name="T30" fmla="*/ 139 w 776"/>
                  <a:gd name="T31" fmla="*/ 687 h 687"/>
                  <a:gd name="T32" fmla="*/ 0 w 776"/>
                  <a:gd name="T33" fmla="*/ 687 h 687"/>
                  <a:gd name="T34" fmla="*/ 76 w 776"/>
                  <a:gd name="T35" fmla="*/ 560 h 687"/>
                  <a:gd name="T36" fmla="*/ 150 w 776"/>
                  <a:gd name="T37" fmla="*/ 435 h 687"/>
                  <a:gd name="T38" fmla="*/ 207 w 776"/>
                  <a:gd name="T39" fmla="*/ 335 h 687"/>
                  <a:gd name="T40" fmla="*/ 244 w 776"/>
                  <a:gd name="T41" fmla="*/ 266 h 687"/>
                  <a:gd name="T42" fmla="*/ 537 w 776"/>
                  <a:gd name="T43" fmla="*/ 180 h 687"/>
                  <a:gd name="T44" fmla="*/ 505 w 776"/>
                  <a:gd name="T45" fmla="*/ 161 h 687"/>
                  <a:gd name="T46" fmla="*/ 500 w 776"/>
                  <a:gd name="T47" fmla="*/ 158 h 687"/>
                  <a:gd name="T48" fmla="*/ 496 w 776"/>
                  <a:gd name="T49" fmla="*/ 155 h 687"/>
                  <a:gd name="T50" fmla="*/ 491 w 776"/>
                  <a:gd name="T51" fmla="*/ 151 h 687"/>
                  <a:gd name="T52" fmla="*/ 487 w 776"/>
                  <a:gd name="T53" fmla="*/ 148 h 687"/>
                  <a:gd name="T54" fmla="*/ 476 w 776"/>
                  <a:gd name="T55" fmla="*/ 135 h 687"/>
                  <a:gd name="T56" fmla="*/ 468 w 776"/>
                  <a:gd name="T57" fmla="*/ 120 h 687"/>
                  <a:gd name="T58" fmla="*/ 462 w 776"/>
                  <a:gd name="T59" fmla="*/ 103 h 687"/>
                  <a:gd name="T60" fmla="*/ 460 w 776"/>
                  <a:gd name="T61" fmla="*/ 86 h 687"/>
                  <a:gd name="T62" fmla="*/ 467 w 776"/>
                  <a:gd name="T63" fmla="*/ 52 h 687"/>
                  <a:gd name="T64" fmla="*/ 485 w 776"/>
                  <a:gd name="T65" fmla="*/ 25 h 687"/>
                  <a:gd name="T66" fmla="*/ 513 w 776"/>
                  <a:gd name="T67" fmla="*/ 7 h 687"/>
                  <a:gd name="T68" fmla="*/ 547 w 776"/>
                  <a:gd name="T69" fmla="*/ 0 h 687"/>
                  <a:gd name="T70" fmla="*/ 581 w 776"/>
                  <a:gd name="T71" fmla="*/ 7 h 687"/>
                  <a:gd name="T72" fmla="*/ 609 w 776"/>
                  <a:gd name="T73" fmla="*/ 25 h 687"/>
                  <a:gd name="T74" fmla="*/ 628 w 776"/>
                  <a:gd name="T75" fmla="*/ 52 h 687"/>
                  <a:gd name="T76" fmla="*/ 635 w 776"/>
                  <a:gd name="T77" fmla="*/ 86 h 687"/>
                  <a:gd name="T78" fmla="*/ 635 w 776"/>
                  <a:gd name="T79" fmla="*/ 90 h 687"/>
                  <a:gd name="T80" fmla="*/ 635 w 776"/>
                  <a:gd name="T81" fmla="*/ 96 h 687"/>
                  <a:gd name="T82" fmla="*/ 634 w 776"/>
                  <a:gd name="T83" fmla="*/ 100 h 687"/>
                  <a:gd name="T84" fmla="*/ 633 w 776"/>
                  <a:gd name="T85" fmla="*/ 105 h 687"/>
                  <a:gd name="T86" fmla="*/ 632 w 776"/>
                  <a:gd name="T87" fmla="*/ 110 h 687"/>
                  <a:gd name="T88" fmla="*/ 630 w 776"/>
                  <a:gd name="T89" fmla="*/ 115 h 687"/>
                  <a:gd name="T90" fmla="*/ 628 w 776"/>
                  <a:gd name="T91" fmla="*/ 120 h 687"/>
                  <a:gd name="T92" fmla="*/ 626 w 776"/>
                  <a:gd name="T93" fmla="*/ 125 h 687"/>
                  <a:gd name="T94" fmla="*/ 609 w 776"/>
                  <a:gd name="T95" fmla="*/ 158 h 687"/>
                  <a:gd name="T96" fmla="*/ 776 w 776"/>
                  <a:gd name="T97" fmla="*/ 109 h 687"/>
                  <a:gd name="T98" fmla="*/ 770 w 776"/>
                  <a:gd name="T99" fmla="*/ 149 h 687"/>
                  <a:gd name="T100" fmla="*/ 756 w 776"/>
                  <a:gd name="T101" fmla="*/ 214 h 687"/>
                  <a:gd name="T102" fmla="*/ 735 w 776"/>
                  <a:gd name="T103" fmla="*/ 282 h 687"/>
                  <a:gd name="T104" fmla="*/ 708 w 776"/>
                  <a:gd name="T105" fmla="*/ 350 h 687"/>
                  <a:gd name="T106" fmla="*/ 679 w 776"/>
                  <a:gd name="T107" fmla="*/ 410 h 687"/>
                  <a:gd name="T108" fmla="*/ 637 w 776"/>
                  <a:gd name="T109" fmla="*/ 487 h 687"/>
                  <a:gd name="T110" fmla="*/ 581 w 776"/>
                  <a:gd name="T111" fmla="*/ 581 h 687"/>
                  <a:gd name="T112" fmla="*/ 516 w 776"/>
                  <a:gd name="T11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6" h="687">
                    <a:moveTo>
                      <a:pt x="516" y="687"/>
                    </a:moveTo>
                    <a:cubicBezTo>
                      <a:pt x="409" y="687"/>
                      <a:pt x="409" y="687"/>
                      <a:pt x="409" y="687"/>
                    </a:cubicBezTo>
                    <a:cubicBezTo>
                      <a:pt x="410" y="685"/>
                      <a:pt x="410" y="683"/>
                      <a:pt x="410" y="681"/>
                    </a:cubicBezTo>
                    <a:cubicBezTo>
                      <a:pt x="412" y="676"/>
                      <a:pt x="413" y="670"/>
                      <a:pt x="413" y="665"/>
                    </a:cubicBezTo>
                    <a:cubicBezTo>
                      <a:pt x="414" y="660"/>
                      <a:pt x="414" y="655"/>
                      <a:pt x="414" y="649"/>
                    </a:cubicBezTo>
                    <a:cubicBezTo>
                      <a:pt x="414" y="630"/>
                      <a:pt x="410" y="612"/>
                      <a:pt x="403" y="595"/>
                    </a:cubicBezTo>
                    <a:cubicBezTo>
                      <a:pt x="396" y="578"/>
                      <a:pt x="386" y="563"/>
                      <a:pt x="373" y="550"/>
                    </a:cubicBezTo>
                    <a:cubicBezTo>
                      <a:pt x="360" y="537"/>
                      <a:pt x="345" y="527"/>
                      <a:pt x="328" y="520"/>
                    </a:cubicBezTo>
                    <a:cubicBezTo>
                      <a:pt x="311" y="513"/>
                      <a:pt x="293" y="509"/>
                      <a:pt x="274" y="509"/>
                    </a:cubicBezTo>
                    <a:cubicBezTo>
                      <a:pt x="255" y="509"/>
                      <a:pt x="237" y="513"/>
                      <a:pt x="220" y="520"/>
                    </a:cubicBezTo>
                    <a:cubicBezTo>
                      <a:pt x="203" y="527"/>
                      <a:pt x="188" y="537"/>
                      <a:pt x="175" y="550"/>
                    </a:cubicBezTo>
                    <a:cubicBezTo>
                      <a:pt x="163" y="563"/>
                      <a:pt x="152" y="578"/>
                      <a:pt x="145" y="595"/>
                    </a:cubicBezTo>
                    <a:cubicBezTo>
                      <a:pt x="138" y="612"/>
                      <a:pt x="134" y="630"/>
                      <a:pt x="134" y="649"/>
                    </a:cubicBezTo>
                    <a:cubicBezTo>
                      <a:pt x="134" y="655"/>
                      <a:pt x="135" y="660"/>
                      <a:pt x="135" y="665"/>
                    </a:cubicBezTo>
                    <a:cubicBezTo>
                      <a:pt x="136" y="670"/>
                      <a:pt x="137" y="676"/>
                      <a:pt x="138" y="681"/>
                    </a:cubicBezTo>
                    <a:cubicBezTo>
                      <a:pt x="138" y="683"/>
                      <a:pt x="139" y="685"/>
                      <a:pt x="139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27" y="641"/>
                      <a:pt x="53" y="599"/>
                      <a:pt x="76" y="560"/>
                    </a:cubicBezTo>
                    <a:cubicBezTo>
                      <a:pt x="103" y="514"/>
                      <a:pt x="128" y="472"/>
                      <a:pt x="150" y="435"/>
                    </a:cubicBezTo>
                    <a:cubicBezTo>
                      <a:pt x="171" y="397"/>
                      <a:pt x="191" y="364"/>
                      <a:pt x="207" y="335"/>
                    </a:cubicBezTo>
                    <a:cubicBezTo>
                      <a:pt x="222" y="308"/>
                      <a:pt x="234" y="285"/>
                      <a:pt x="244" y="266"/>
                    </a:cubicBezTo>
                    <a:cubicBezTo>
                      <a:pt x="537" y="180"/>
                      <a:pt x="537" y="180"/>
                      <a:pt x="537" y="180"/>
                    </a:cubicBezTo>
                    <a:cubicBezTo>
                      <a:pt x="505" y="161"/>
                      <a:pt x="505" y="161"/>
                      <a:pt x="505" y="161"/>
                    </a:cubicBezTo>
                    <a:cubicBezTo>
                      <a:pt x="503" y="160"/>
                      <a:pt x="502" y="159"/>
                      <a:pt x="500" y="158"/>
                    </a:cubicBezTo>
                    <a:cubicBezTo>
                      <a:pt x="499" y="157"/>
                      <a:pt x="497" y="156"/>
                      <a:pt x="496" y="155"/>
                    </a:cubicBezTo>
                    <a:cubicBezTo>
                      <a:pt x="494" y="153"/>
                      <a:pt x="493" y="152"/>
                      <a:pt x="491" y="151"/>
                    </a:cubicBezTo>
                    <a:cubicBezTo>
                      <a:pt x="490" y="150"/>
                      <a:pt x="489" y="149"/>
                      <a:pt x="487" y="148"/>
                    </a:cubicBezTo>
                    <a:cubicBezTo>
                      <a:pt x="483" y="144"/>
                      <a:pt x="479" y="139"/>
                      <a:pt x="476" y="135"/>
                    </a:cubicBezTo>
                    <a:cubicBezTo>
                      <a:pt x="473" y="130"/>
                      <a:pt x="470" y="125"/>
                      <a:pt x="468" y="120"/>
                    </a:cubicBezTo>
                    <a:cubicBezTo>
                      <a:pt x="465" y="114"/>
                      <a:pt x="463" y="109"/>
                      <a:pt x="462" y="103"/>
                    </a:cubicBezTo>
                    <a:cubicBezTo>
                      <a:pt x="461" y="97"/>
                      <a:pt x="460" y="91"/>
                      <a:pt x="460" y="86"/>
                    </a:cubicBezTo>
                    <a:cubicBezTo>
                      <a:pt x="460" y="74"/>
                      <a:pt x="462" y="63"/>
                      <a:pt x="467" y="52"/>
                    </a:cubicBezTo>
                    <a:cubicBezTo>
                      <a:pt x="471" y="42"/>
                      <a:pt x="477" y="33"/>
                      <a:pt x="485" y="25"/>
                    </a:cubicBezTo>
                    <a:cubicBezTo>
                      <a:pt x="493" y="17"/>
                      <a:pt x="503" y="11"/>
                      <a:pt x="513" y="7"/>
                    </a:cubicBezTo>
                    <a:cubicBezTo>
                      <a:pt x="524" y="2"/>
                      <a:pt x="535" y="0"/>
                      <a:pt x="547" y="0"/>
                    </a:cubicBezTo>
                    <a:cubicBezTo>
                      <a:pt x="559" y="0"/>
                      <a:pt x="570" y="2"/>
                      <a:pt x="581" y="7"/>
                    </a:cubicBezTo>
                    <a:cubicBezTo>
                      <a:pt x="591" y="11"/>
                      <a:pt x="601" y="17"/>
                      <a:pt x="609" y="25"/>
                    </a:cubicBezTo>
                    <a:cubicBezTo>
                      <a:pt x="617" y="33"/>
                      <a:pt x="623" y="42"/>
                      <a:pt x="628" y="52"/>
                    </a:cubicBezTo>
                    <a:cubicBezTo>
                      <a:pt x="632" y="63"/>
                      <a:pt x="635" y="74"/>
                      <a:pt x="635" y="86"/>
                    </a:cubicBezTo>
                    <a:cubicBezTo>
                      <a:pt x="635" y="87"/>
                      <a:pt x="635" y="89"/>
                      <a:pt x="635" y="90"/>
                    </a:cubicBezTo>
                    <a:cubicBezTo>
                      <a:pt x="635" y="92"/>
                      <a:pt x="635" y="94"/>
                      <a:pt x="635" y="96"/>
                    </a:cubicBezTo>
                    <a:cubicBezTo>
                      <a:pt x="634" y="97"/>
                      <a:pt x="634" y="99"/>
                      <a:pt x="634" y="100"/>
                    </a:cubicBezTo>
                    <a:cubicBezTo>
                      <a:pt x="634" y="101"/>
                      <a:pt x="633" y="103"/>
                      <a:pt x="633" y="105"/>
                    </a:cubicBezTo>
                    <a:cubicBezTo>
                      <a:pt x="633" y="107"/>
                      <a:pt x="632" y="108"/>
                      <a:pt x="632" y="110"/>
                    </a:cubicBezTo>
                    <a:cubicBezTo>
                      <a:pt x="631" y="112"/>
                      <a:pt x="631" y="113"/>
                      <a:pt x="630" y="115"/>
                    </a:cubicBezTo>
                    <a:cubicBezTo>
                      <a:pt x="629" y="117"/>
                      <a:pt x="629" y="118"/>
                      <a:pt x="628" y="120"/>
                    </a:cubicBezTo>
                    <a:cubicBezTo>
                      <a:pt x="627" y="122"/>
                      <a:pt x="627" y="123"/>
                      <a:pt x="626" y="125"/>
                    </a:cubicBezTo>
                    <a:cubicBezTo>
                      <a:pt x="609" y="158"/>
                      <a:pt x="609" y="158"/>
                      <a:pt x="609" y="158"/>
                    </a:cubicBezTo>
                    <a:cubicBezTo>
                      <a:pt x="776" y="109"/>
                      <a:pt x="776" y="109"/>
                      <a:pt x="776" y="109"/>
                    </a:cubicBezTo>
                    <a:cubicBezTo>
                      <a:pt x="775" y="122"/>
                      <a:pt x="773" y="135"/>
                      <a:pt x="770" y="149"/>
                    </a:cubicBezTo>
                    <a:cubicBezTo>
                      <a:pt x="767" y="170"/>
                      <a:pt x="762" y="193"/>
                      <a:pt x="756" y="214"/>
                    </a:cubicBezTo>
                    <a:cubicBezTo>
                      <a:pt x="750" y="236"/>
                      <a:pt x="743" y="259"/>
                      <a:pt x="735" y="282"/>
                    </a:cubicBezTo>
                    <a:cubicBezTo>
                      <a:pt x="727" y="304"/>
                      <a:pt x="718" y="327"/>
                      <a:pt x="708" y="350"/>
                    </a:cubicBezTo>
                    <a:cubicBezTo>
                      <a:pt x="701" y="367"/>
                      <a:pt x="691" y="387"/>
                      <a:pt x="679" y="410"/>
                    </a:cubicBezTo>
                    <a:cubicBezTo>
                      <a:pt x="668" y="432"/>
                      <a:pt x="654" y="457"/>
                      <a:pt x="637" y="487"/>
                    </a:cubicBezTo>
                    <a:cubicBezTo>
                      <a:pt x="621" y="515"/>
                      <a:pt x="602" y="547"/>
                      <a:pt x="581" y="581"/>
                    </a:cubicBezTo>
                    <a:cubicBezTo>
                      <a:pt x="561" y="615"/>
                      <a:pt x="539" y="650"/>
                      <a:pt x="516" y="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5714683" y="1333096"/>
                <a:ext cx="1528763" cy="1450975"/>
              </a:xfrm>
              <a:custGeom>
                <a:avLst/>
                <a:gdLst>
                  <a:gd name="T0" fmla="*/ 311 w 709"/>
                  <a:gd name="T1" fmla="*/ 13 h 670"/>
                  <a:gd name="T2" fmla="*/ 492 w 709"/>
                  <a:gd name="T3" fmla="*/ 78 h 670"/>
                  <a:gd name="T4" fmla="*/ 625 w 709"/>
                  <a:gd name="T5" fmla="*/ 203 h 670"/>
                  <a:gd name="T6" fmla="*/ 698 w 709"/>
                  <a:gd name="T7" fmla="*/ 373 h 670"/>
                  <a:gd name="T8" fmla="*/ 709 w 709"/>
                  <a:gd name="T9" fmla="*/ 481 h 670"/>
                  <a:gd name="T10" fmla="*/ 708 w 709"/>
                  <a:gd name="T11" fmla="*/ 498 h 670"/>
                  <a:gd name="T12" fmla="*/ 580 w 709"/>
                  <a:gd name="T13" fmla="*/ 545 h 670"/>
                  <a:gd name="T14" fmla="*/ 581 w 709"/>
                  <a:gd name="T15" fmla="*/ 537 h 670"/>
                  <a:gd name="T16" fmla="*/ 581 w 709"/>
                  <a:gd name="T17" fmla="*/ 528 h 670"/>
                  <a:gd name="T18" fmla="*/ 545 w 709"/>
                  <a:gd name="T19" fmla="*/ 443 h 670"/>
                  <a:gd name="T20" fmla="*/ 458 w 709"/>
                  <a:gd name="T21" fmla="*/ 408 h 670"/>
                  <a:gd name="T22" fmla="*/ 373 w 709"/>
                  <a:gd name="T23" fmla="*/ 443 h 670"/>
                  <a:gd name="T24" fmla="*/ 337 w 709"/>
                  <a:gd name="T25" fmla="*/ 528 h 670"/>
                  <a:gd name="T26" fmla="*/ 346 w 709"/>
                  <a:gd name="T27" fmla="*/ 571 h 670"/>
                  <a:gd name="T28" fmla="*/ 368 w 709"/>
                  <a:gd name="T29" fmla="*/ 608 h 670"/>
                  <a:gd name="T30" fmla="*/ 192 w 709"/>
                  <a:gd name="T31" fmla="*/ 595 h 670"/>
                  <a:gd name="T32" fmla="*/ 231 w 709"/>
                  <a:gd name="T33" fmla="*/ 474 h 670"/>
                  <a:gd name="T34" fmla="*/ 234 w 709"/>
                  <a:gd name="T35" fmla="*/ 400 h 670"/>
                  <a:gd name="T36" fmla="*/ 225 w 709"/>
                  <a:gd name="T37" fmla="*/ 356 h 670"/>
                  <a:gd name="T38" fmla="*/ 211 w 709"/>
                  <a:gd name="T39" fmla="*/ 334 h 670"/>
                  <a:gd name="T40" fmla="*/ 188 w 709"/>
                  <a:gd name="T41" fmla="*/ 322 h 670"/>
                  <a:gd name="T42" fmla="*/ 165 w 709"/>
                  <a:gd name="T43" fmla="*/ 320 h 670"/>
                  <a:gd name="T44" fmla="*/ 157 w 709"/>
                  <a:gd name="T45" fmla="*/ 321 h 670"/>
                  <a:gd name="T46" fmla="*/ 163 w 709"/>
                  <a:gd name="T47" fmla="*/ 260 h 670"/>
                  <a:gd name="T48" fmla="*/ 166 w 709"/>
                  <a:gd name="T49" fmla="*/ 236 h 670"/>
                  <a:gd name="T50" fmla="*/ 156 w 709"/>
                  <a:gd name="T51" fmla="*/ 244 h 670"/>
                  <a:gd name="T52" fmla="*/ 144 w 709"/>
                  <a:gd name="T53" fmla="*/ 250 h 670"/>
                  <a:gd name="T54" fmla="*/ 124 w 709"/>
                  <a:gd name="T55" fmla="*/ 256 h 670"/>
                  <a:gd name="T56" fmla="*/ 102 w 709"/>
                  <a:gd name="T57" fmla="*/ 258 h 670"/>
                  <a:gd name="T58" fmla="*/ 29 w 709"/>
                  <a:gd name="T59" fmla="*/ 229 h 670"/>
                  <a:gd name="T60" fmla="*/ 0 w 709"/>
                  <a:gd name="T61" fmla="*/ 158 h 670"/>
                  <a:gd name="T62" fmla="*/ 30 w 709"/>
                  <a:gd name="T63" fmla="*/ 87 h 670"/>
                  <a:gd name="T64" fmla="*/ 103 w 709"/>
                  <a:gd name="T65" fmla="*/ 58 h 670"/>
                  <a:gd name="T66" fmla="*/ 139 w 709"/>
                  <a:gd name="T67" fmla="*/ 64 h 670"/>
                  <a:gd name="T68" fmla="*/ 169 w 709"/>
                  <a:gd name="T69" fmla="*/ 82 h 670"/>
                  <a:gd name="T70" fmla="*/ 178 w 709"/>
                  <a:gd name="T71" fmla="*/ 91 h 670"/>
                  <a:gd name="T72" fmla="*/ 187 w 709"/>
                  <a:gd name="T73" fmla="*/ 101 h 670"/>
                  <a:gd name="T74" fmla="*/ 190 w 709"/>
                  <a:gd name="T75" fmla="*/ 77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9" h="670">
                    <a:moveTo>
                      <a:pt x="202" y="0"/>
                    </a:moveTo>
                    <a:cubicBezTo>
                      <a:pt x="240" y="2"/>
                      <a:pt x="277" y="6"/>
                      <a:pt x="311" y="13"/>
                    </a:cubicBezTo>
                    <a:cubicBezTo>
                      <a:pt x="346" y="19"/>
                      <a:pt x="378" y="28"/>
                      <a:pt x="408" y="39"/>
                    </a:cubicBezTo>
                    <a:cubicBezTo>
                      <a:pt x="438" y="50"/>
                      <a:pt x="466" y="63"/>
                      <a:pt x="492" y="78"/>
                    </a:cubicBezTo>
                    <a:cubicBezTo>
                      <a:pt x="518" y="94"/>
                      <a:pt x="541" y="111"/>
                      <a:pt x="563" y="131"/>
                    </a:cubicBezTo>
                    <a:cubicBezTo>
                      <a:pt x="586" y="154"/>
                      <a:pt x="607" y="177"/>
                      <a:pt x="625" y="203"/>
                    </a:cubicBezTo>
                    <a:cubicBezTo>
                      <a:pt x="643" y="228"/>
                      <a:pt x="658" y="255"/>
                      <a:pt x="670" y="283"/>
                    </a:cubicBezTo>
                    <a:cubicBezTo>
                      <a:pt x="683" y="312"/>
                      <a:pt x="692" y="342"/>
                      <a:pt x="698" y="373"/>
                    </a:cubicBezTo>
                    <a:cubicBezTo>
                      <a:pt x="705" y="404"/>
                      <a:pt x="708" y="437"/>
                      <a:pt x="709" y="472"/>
                    </a:cubicBezTo>
                    <a:cubicBezTo>
                      <a:pt x="709" y="475"/>
                      <a:pt x="709" y="478"/>
                      <a:pt x="709" y="481"/>
                    </a:cubicBezTo>
                    <a:cubicBezTo>
                      <a:pt x="709" y="483"/>
                      <a:pt x="709" y="486"/>
                      <a:pt x="709" y="489"/>
                    </a:cubicBezTo>
                    <a:cubicBezTo>
                      <a:pt x="709" y="492"/>
                      <a:pt x="708" y="495"/>
                      <a:pt x="708" y="498"/>
                    </a:cubicBezTo>
                    <a:cubicBezTo>
                      <a:pt x="708" y="501"/>
                      <a:pt x="708" y="504"/>
                      <a:pt x="708" y="507"/>
                    </a:cubicBezTo>
                    <a:cubicBezTo>
                      <a:pt x="580" y="545"/>
                      <a:pt x="580" y="545"/>
                      <a:pt x="580" y="545"/>
                    </a:cubicBezTo>
                    <a:cubicBezTo>
                      <a:pt x="580" y="544"/>
                      <a:pt x="580" y="542"/>
                      <a:pt x="581" y="541"/>
                    </a:cubicBezTo>
                    <a:cubicBezTo>
                      <a:pt x="581" y="539"/>
                      <a:pt x="581" y="538"/>
                      <a:pt x="581" y="537"/>
                    </a:cubicBezTo>
                    <a:cubicBezTo>
                      <a:pt x="581" y="535"/>
                      <a:pt x="581" y="534"/>
                      <a:pt x="581" y="532"/>
                    </a:cubicBezTo>
                    <a:cubicBezTo>
                      <a:pt x="581" y="531"/>
                      <a:pt x="581" y="529"/>
                      <a:pt x="581" y="528"/>
                    </a:cubicBezTo>
                    <a:cubicBezTo>
                      <a:pt x="581" y="511"/>
                      <a:pt x="578" y="496"/>
                      <a:pt x="571" y="481"/>
                    </a:cubicBezTo>
                    <a:cubicBezTo>
                      <a:pt x="565" y="467"/>
                      <a:pt x="556" y="454"/>
                      <a:pt x="545" y="443"/>
                    </a:cubicBezTo>
                    <a:cubicBezTo>
                      <a:pt x="534" y="432"/>
                      <a:pt x="520" y="424"/>
                      <a:pt x="506" y="417"/>
                    </a:cubicBezTo>
                    <a:cubicBezTo>
                      <a:pt x="491" y="411"/>
                      <a:pt x="475" y="408"/>
                      <a:pt x="458" y="408"/>
                    </a:cubicBezTo>
                    <a:cubicBezTo>
                      <a:pt x="442" y="408"/>
                      <a:pt x="426" y="411"/>
                      <a:pt x="411" y="417"/>
                    </a:cubicBezTo>
                    <a:cubicBezTo>
                      <a:pt x="397" y="424"/>
                      <a:pt x="384" y="432"/>
                      <a:pt x="373" y="443"/>
                    </a:cubicBezTo>
                    <a:cubicBezTo>
                      <a:pt x="362" y="454"/>
                      <a:pt x="353" y="467"/>
                      <a:pt x="347" y="481"/>
                    </a:cubicBezTo>
                    <a:cubicBezTo>
                      <a:pt x="341" y="496"/>
                      <a:pt x="337" y="511"/>
                      <a:pt x="337" y="528"/>
                    </a:cubicBezTo>
                    <a:cubicBezTo>
                      <a:pt x="337" y="536"/>
                      <a:pt x="338" y="543"/>
                      <a:pt x="340" y="550"/>
                    </a:cubicBezTo>
                    <a:cubicBezTo>
                      <a:pt x="341" y="558"/>
                      <a:pt x="343" y="565"/>
                      <a:pt x="346" y="571"/>
                    </a:cubicBezTo>
                    <a:cubicBezTo>
                      <a:pt x="348" y="578"/>
                      <a:pt x="352" y="584"/>
                      <a:pt x="356" y="591"/>
                    </a:cubicBezTo>
                    <a:cubicBezTo>
                      <a:pt x="359" y="597"/>
                      <a:pt x="364" y="602"/>
                      <a:pt x="368" y="608"/>
                    </a:cubicBezTo>
                    <a:cubicBezTo>
                      <a:pt x="158" y="670"/>
                      <a:pt x="158" y="670"/>
                      <a:pt x="158" y="670"/>
                    </a:cubicBezTo>
                    <a:cubicBezTo>
                      <a:pt x="171" y="644"/>
                      <a:pt x="182" y="619"/>
                      <a:pt x="192" y="595"/>
                    </a:cubicBezTo>
                    <a:cubicBezTo>
                      <a:pt x="201" y="572"/>
                      <a:pt x="210" y="550"/>
                      <a:pt x="216" y="530"/>
                    </a:cubicBezTo>
                    <a:cubicBezTo>
                      <a:pt x="222" y="510"/>
                      <a:pt x="227" y="491"/>
                      <a:pt x="231" y="474"/>
                    </a:cubicBezTo>
                    <a:cubicBezTo>
                      <a:pt x="234" y="457"/>
                      <a:pt x="235" y="441"/>
                      <a:pt x="235" y="427"/>
                    </a:cubicBezTo>
                    <a:cubicBezTo>
                      <a:pt x="235" y="417"/>
                      <a:pt x="235" y="408"/>
                      <a:pt x="234" y="400"/>
                    </a:cubicBezTo>
                    <a:cubicBezTo>
                      <a:pt x="233" y="391"/>
                      <a:pt x="232" y="383"/>
                      <a:pt x="231" y="376"/>
                    </a:cubicBezTo>
                    <a:cubicBezTo>
                      <a:pt x="229" y="369"/>
                      <a:pt x="227" y="362"/>
                      <a:pt x="225" y="356"/>
                    </a:cubicBezTo>
                    <a:cubicBezTo>
                      <a:pt x="222" y="350"/>
                      <a:pt x="220" y="345"/>
                      <a:pt x="217" y="341"/>
                    </a:cubicBezTo>
                    <a:cubicBezTo>
                      <a:pt x="215" y="339"/>
                      <a:pt x="213" y="336"/>
                      <a:pt x="211" y="334"/>
                    </a:cubicBezTo>
                    <a:cubicBezTo>
                      <a:pt x="208" y="331"/>
                      <a:pt x="205" y="329"/>
                      <a:pt x="201" y="327"/>
                    </a:cubicBezTo>
                    <a:cubicBezTo>
                      <a:pt x="198" y="325"/>
                      <a:pt x="193" y="323"/>
                      <a:pt x="188" y="322"/>
                    </a:cubicBezTo>
                    <a:cubicBezTo>
                      <a:pt x="183" y="321"/>
                      <a:pt x="176" y="320"/>
                      <a:pt x="169" y="320"/>
                    </a:cubicBezTo>
                    <a:cubicBezTo>
                      <a:pt x="168" y="320"/>
                      <a:pt x="166" y="320"/>
                      <a:pt x="165" y="320"/>
                    </a:cubicBezTo>
                    <a:cubicBezTo>
                      <a:pt x="163" y="320"/>
                      <a:pt x="162" y="320"/>
                      <a:pt x="161" y="320"/>
                    </a:cubicBezTo>
                    <a:cubicBezTo>
                      <a:pt x="160" y="320"/>
                      <a:pt x="158" y="321"/>
                      <a:pt x="157" y="321"/>
                    </a:cubicBezTo>
                    <a:cubicBezTo>
                      <a:pt x="156" y="321"/>
                      <a:pt x="155" y="321"/>
                      <a:pt x="154" y="321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6" y="236"/>
                      <a:pt x="166" y="236"/>
                      <a:pt x="166" y="236"/>
                    </a:cubicBezTo>
                    <a:cubicBezTo>
                      <a:pt x="165" y="238"/>
                      <a:pt x="163" y="239"/>
                      <a:pt x="161" y="240"/>
                    </a:cubicBezTo>
                    <a:cubicBezTo>
                      <a:pt x="159" y="241"/>
                      <a:pt x="157" y="243"/>
                      <a:pt x="156" y="244"/>
                    </a:cubicBezTo>
                    <a:cubicBezTo>
                      <a:pt x="154" y="245"/>
                      <a:pt x="152" y="246"/>
                      <a:pt x="150" y="247"/>
                    </a:cubicBezTo>
                    <a:cubicBezTo>
                      <a:pt x="148" y="248"/>
                      <a:pt x="146" y="249"/>
                      <a:pt x="144" y="250"/>
                    </a:cubicBezTo>
                    <a:cubicBezTo>
                      <a:pt x="141" y="251"/>
                      <a:pt x="137" y="252"/>
                      <a:pt x="134" y="254"/>
                    </a:cubicBezTo>
                    <a:cubicBezTo>
                      <a:pt x="131" y="255"/>
                      <a:pt x="127" y="255"/>
                      <a:pt x="124" y="256"/>
                    </a:cubicBezTo>
                    <a:cubicBezTo>
                      <a:pt x="120" y="257"/>
                      <a:pt x="117" y="258"/>
                      <a:pt x="113" y="258"/>
                    </a:cubicBezTo>
                    <a:cubicBezTo>
                      <a:pt x="110" y="258"/>
                      <a:pt x="106" y="258"/>
                      <a:pt x="102" y="258"/>
                    </a:cubicBezTo>
                    <a:cubicBezTo>
                      <a:pt x="88" y="258"/>
                      <a:pt x="74" y="256"/>
                      <a:pt x="62" y="251"/>
                    </a:cubicBezTo>
                    <a:cubicBezTo>
                      <a:pt x="50" y="245"/>
                      <a:pt x="39" y="238"/>
                      <a:pt x="29" y="229"/>
                    </a:cubicBezTo>
                    <a:cubicBezTo>
                      <a:pt x="20" y="220"/>
                      <a:pt x="13" y="209"/>
                      <a:pt x="8" y="197"/>
                    </a:cubicBezTo>
                    <a:cubicBezTo>
                      <a:pt x="2" y="185"/>
                      <a:pt x="0" y="172"/>
                      <a:pt x="0" y="158"/>
                    </a:cubicBezTo>
                    <a:cubicBezTo>
                      <a:pt x="0" y="144"/>
                      <a:pt x="3" y="131"/>
                      <a:pt x="8" y="119"/>
                    </a:cubicBezTo>
                    <a:cubicBezTo>
                      <a:pt x="13" y="107"/>
                      <a:pt x="21" y="96"/>
                      <a:pt x="30" y="87"/>
                    </a:cubicBezTo>
                    <a:cubicBezTo>
                      <a:pt x="39" y="78"/>
                      <a:pt x="50" y="71"/>
                      <a:pt x="63" y="65"/>
                    </a:cubicBezTo>
                    <a:cubicBezTo>
                      <a:pt x="75" y="60"/>
                      <a:pt x="88" y="58"/>
                      <a:pt x="103" y="58"/>
                    </a:cubicBezTo>
                    <a:cubicBezTo>
                      <a:pt x="109" y="58"/>
                      <a:pt x="115" y="58"/>
                      <a:pt x="121" y="59"/>
                    </a:cubicBezTo>
                    <a:cubicBezTo>
                      <a:pt x="127" y="60"/>
                      <a:pt x="133" y="62"/>
                      <a:pt x="139" y="64"/>
                    </a:cubicBezTo>
                    <a:cubicBezTo>
                      <a:pt x="144" y="66"/>
                      <a:pt x="150" y="69"/>
                      <a:pt x="155" y="72"/>
                    </a:cubicBezTo>
                    <a:cubicBezTo>
                      <a:pt x="160" y="75"/>
                      <a:pt x="165" y="78"/>
                      <a:pt x="169" y="82"/>
                    </a:cubicBezTo>
                    <a:cubicBezTo>
                      <a:pt x="171" y="83"/>
                      <a:pt x="172" y="84"/>
                      <a:pt x="174" y="86"/>
                    </a:cubicBezTo>
                    <a:cubicBezTo>
                      <a:pt x="175" y="87"/>
                      <a:pt x="177" y="89"/>
                      <a:pt x="178" y="91"/>
                    </a:cubicBezTo>
                    <a:cubicBezTo>
                      <a:pt x="180" y="92"/>
                      <a:pt x="181" y="94"/>
                      <a:pt x="183" y="95"/>
                    </a:cubicBezTo>
                    <a:cubicBezTo>
                      <a:pt x="184" y="97"/>
                      <a:pt x="185" y="99"/>
                      <a:pt x="187" y="101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90" y="77"/>
                      <a:pt x="190" y="77"/>
                      <a:pt x="190" y="7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5751195" y="1379927"/>
                <a:ext cx="1455738" cy="1357313"/>
              </a:xfrm>
              <a:custGeom>
                <a:avLst/>
                <a:gdLst>
                  <a:gd name="T0" fmla="*/ 191 w 676"/>
                  <a:gd name="T1" fmla="*/ 584 h 627"/>
                  <a:gd name="T2" fmla="*/ 231 w 676"/>
                  <a:gd name="T3" fmla="*/ 459 h 627"/>
                  <a:gd name="T4" fmla="*/ 234 w 676"/>
                  <a:gd name="T5" fmla="*/ 381 h 627"/>
                  <a:gd name="T6" fmla="*/ 224 w 676"/>
                  <a:gd name="T7" fmla="*/ 333 h 627"/>
                  <a:gd name="T8" fmla="*/ 206 w 676"/>
                  <a:gd name="T9" fmla="*/ 305 h 627"/>
                  <a:gd name="T10" fmla="*/ 176 w 676"/>
                  <a:gd name="T11" fmla="*/ 289 h 627"/>
                  <a:gd name="T12" fmla="*/ 163 w 676"/>
                  <a:gd name="T13" fmla="*/ 245 h 627"/>
                  <a:gd name="T14" fmla="*/ 167 w 676"/>
                  <a:gd name="T15" fmla="*/ 221 h 627"/>
                  <a:gd name="T16" fmla="*/ 140 w 676"/>
                  <a:gd name="T17" fmla="*/ 206 h 627"/>
                  <a:gd name="T18" fmla="*/ 131 w 676"/>
                  <a:gd name="T19" fmla="*/ 212 h 627"/>
                  <a:gd name="T20" fmla="*/ 121 w 676"/>
                  <a:gd name="T21" fmla="*/ 217 h 627"/>
                  <a:gd name="T22" fmla="*/ 104 w 676"/>
                  <a:gd name="T23" fmla="*/ 223 h 627"/>
                  <a:gd name="T24" fmla="*/ 86 w 676"/>
                  <a:gd name="T25" fmla="*/ 225 h 627"/>
                  <a:gd name="T26" fmla="*/ 25 w 676"/>
                  <a:gd name="T27" fmla="*/ 200 h 627"/>
                  <a:gd name="T28" fmla="*/ 0 w 676"/>
                  <a:gd name="T29" fmla="*/ 140 h 627"/>
                  <a:gd name="T30" fmla="*/ 25 w 676"/>
                  <a:gd name="T31" fmla="*/ 81 h 627"/>
                  <a:gd name="T32" fmla="*/ 87 w 676"/>
                  <a:gd name="T33" fmla="*/ 56 h 627"/>
                  <a:gd name="T34" fmla="*/ 117 w 676"/>
                  <a:gd name="T35" fmla="*/ 62 h 627"/>
                  <a:gd name="T36" fmla="*/ 143 w 676"/>
                  <a:gd name="T37" fmla="*/ 77 h 627"/>
                  <a:gd name="T38" fmla="*/ 151 w 676"/>
                  <a:gd name="T39" fmla="*/ 84 h 627"/>
                  <a:gd name="T40" fmla="*/ 157 w 676"/>
                  <a:gd name="T41" fmla="*/ 93 h 627"/>
                  <a:gd name="T42" fmla="*/ 187 w 676"/>
                  <a:gd name="T43" fmla="*/ 86 h 627"/>
                  <a:gd name="T44" fmla="*/ 190 w 676"/>
                  <a:gd name="T45" fmla="*/ 62 h 627"/>
                  <a:gd name="T46" fmla="*/ 292 w 676"/>
                  <a:gd name="T47" fmla="*/ 11 h 627"/>
                  <a:gd name="T48" fmla="*/ 468 w 676"/>
                  <a:gd name="T49" fmla="*/ 75 h 627"/>
                  <a:gd name="T50" fmla="*/ 596 w 676"/>
                  <a:gd name="T51" fmla="*/ 195 h 627"/>
                  <a:gd name="T52" fmla="*/ 666 w 676"/>
                  <a:gd name="T53" fmla="*/ 359 h 627"/>
                  <a:gd name="T54" fmla="*/ 676 w 676"/>
                  <a:gd name="T55" fmla="*/ 463 h 627"/>
                  <a:gd name="T56" fmla="*/ 676 w 676"/>
                  <a:gd name="T57" fmla="*/ 472 h 627"/>
                  <a:gd name="T58" fmla="*/ 676 w 676"/>
                  <a:gd name="T59" fmla="*/ 477 h 627"/>
                  <a:gd name="T60" fmla="*/ 570 w 676"/>
                  <a:gd name="T61" fmla="*/ 457 h 627"/>
                  <a:gd name="T62" fmla="*/ 496 w 676"/>
                  <a:gd name="T63" fmla="*/ 385 h 627"/>
                  <a:gd name="T64" fmla="*/ 389 w 676"/>
                  <a:gd name="T65" fmla="*/ 385 h 627"/>
                  <a:gd name="T66" fmla="*/ 316 w 676"/>
                  <a:gd name="T67" fmla="*/ 457 h 627"/>
                  <a:gd name="T68" fmla="*/ 308 w 676"/>
                  <a:gd name="T69" fmla="*/ 536 h 627"/>
                  <a:gd name="T70" fmla="*/ 325 w 676"/>
                  <a:gd name="T71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6" h="627">
                    <a:moveTo>
                      <a:pt x="172" y="627"/>
                    </a:moveTo>
                    <a:cubicBezTo>
                      <a:pt x="179" y="612"/>
                      <a:pt x="185" y="598"/>
                      <a:pt x="191" y="584"/>
                    </a:cubicBezTo>
                    <a:cubicBezTo>
                      <a:pt x="201" y="561"/>
                      <a:pt x="209" y="538"/>
                      <a:pt x="216" y="517"/>
                    </a:cubicBezTo>
                    <a:cubicBezTo>
                      <a:pt x="222" y="496"/>
                      <a:pt x="227" y="477"/>
                      <a:pt x="231" y="459"/>
                    </a:cubicBezTo>
                    <a:cubicBezTo>
                      <a:pt x="234" y="441"/>
                      <a:pt x="236" y="425"/>
                      <a:pt x="236" y="410"/>
                    </a:cubicBezTo>
                    <a:cubicBezTo>
                      <a:pt x="236" y="399"/>
                      <a:pt x="235" y="390"/>
                      <a:pt x="234" y="381"/>
                    </a:cubicBezTo>
                    <a:cubicBezTo>
                      <a:pt x="234" y="372"/>
                      <a:pt x="232" y="363"/>
                      <a:pt x="230" y="355"/>
                    </a:cubicBezTo>
                    <a:cubicBezTo>
                      <a:pt x="229" y="347"/>
                      <a:pt x="227" y="339"/>
                      <a:pt x="224" y="333"/>
                    </a:cubicBezTo>
                    <a:cubicBezTo>
                      <a:pt x="221" y="326"/>
                      <a:pt x="218" y="319"/>
                      <a:pt x="214" y="314"/>
                    </a:cubicBezTo>
                    <a:cubicBezTo>
                      <a:pt x="212" y="311"/>
                      <a:pt x="209" y="307"/>
                      <a:pt x="206" y="305"/>
                    </a:cubicBezTo>
                    <a:cubicBezTo>
                      <a:pt x="202" y="301"/>
                      <a:pt x="198" y="298"/>
                      <a:pt x="193" y="295"/>
                    </a:cubicBezTo>
                    <a:cubicBezTo>
                      <a:pt x="188" y="292"/>
                      <a:pt x="182" y="290"/>
                      <a:pt x="176" y="289"/>
                    </a:cubicBezTo>
                    <a:cubicBezTo>
                      <a:pt x="170" y="287"/>
                      <a:pt x="163" y="286"/>
                      <a:pt x="157" y="286"/>
                    </a:cubicBezTo>
                    <a:cubicBezTo>
                      <a:pt x="163" y="245"/>
                      <a:pt x="163" y="245"/>
                      <a:pt x="163" y="245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3" y="180"/>
                      <a:pt x="173" y="180"/>
                      <a:pt x="173" y="180"/>
                    </a:cubicBezTo>
                    <a:cubicBezTo>
                      <a:pt x="140" y="206"/>
                      <a:pt x="140" y="206"/>
                      <a:pt x="140" y="206"/>
                    </a:cubicBezTo>
                    <a:cubicBezTo>
                      <a:pt x="139" y="207"/>
                      <a:pt x="137" y="208"/>
                      <a:pt x="136" y="209"/>
                    </a:cubicBezTo>
                    <a:cubicBezTo>
                      <a:pt x="134" y="210"/>
                      <a:pt x="133" y="211"/>
                      <a:pt x="131" y="212"/>
                    </a:cubicBezTo>
                    <a:cubicBezTo>
                      <a:pt x="130" y="213"/>
                      <a:pt x="128" y="214"/>
                      <a:pt x="126" y="215"/>
                    </a:cubicBezTo>
                    <a:cubicBezTo>
                      <a:pt x="125" y="216"/>
                      <a:pt x="123" y="217"/>
                      <a:pt x="121" y="217"/>
                    </a:cubicBezTo>
                    <a:cubicBezTo>
                      <a:pt x="119" y="218"/>
                      <a:pt x="116" y="219"/>
                      <a:pt x="113" y="220"/>
                    </a:cubicBezTo>
                    <a:cubicBezTo>
                      <a:pt x="110" y="221"/>
                      <a:pt x="107" y="222"/>
                      <a:pt x="104" y="223"/>
                    </a:cubicBezTo>
                    <a:cubicBezTo>
                      <a:pt x="101" y="223"/>
                      <a:pt x="99" y="224"/>
                      <a:pt x="96" y="224"/>
                    </a:cubicBezTo>
                    <a:cubicBezTo>
                      <a:pt x="92" y="224"/>
                      <a:pt x="89" y="225"/>
                      <a:pt x="86" y="225"/>
                    </a:cubicBezTo>
                    <a:cubicBezTo>
                      <a:pt x="74" y="225"/>
                      <a:pt x="63" y="222"/>
                      <a:pt x="52" y="218"/>
                    </a:cubicBezTo>
                    <a:cubicBezTo>
                      <a:pt x="42" y="214"/>
                      <a:pt x="33" y="208"/>
                      <a:pt x="25" y="200"/>
                    </a:cubicBezTo>
                    <a:cubicBezTo>
                      <a:pt x="17" y="192"/>
                      <a:pt x="11" y="183"/>
                      <a:pt x="7" y="173"/>
                    </a:cubicBezTo>
                    <a:cubicBezTo>
                      <a:pt x="2" y="163"/>
                      <a:pt x="0" y="152"/>
                      <a:pt x="0" y="140"/>
                    </a:cubicBezTo>
                    <a:cubicBezTo>
                      <a:pt x="0" y="129"/>
                      <a:pt x="2" y="118"/>
                      <a:pt x="7" y="108"/>
                    </a:cubicBezTo>
                    <a:cubicBezTo>
                      <a:pt x="11" y="98"/>
                      <a:pt x="17" y="89"/>
                      <a:pt x="25" y="81"/>
                    </a:cubicBezTo>
                    <a:cubicBezTo>
                      <a:pt x="33" y="73"/>
                      <a:pt x="43" y="67"/>
                      <a:pt x="53" y="63"/>
                    </a:cubicBezTo>
                    <a:cubicBezTo>
                      <a:pt x="64" y="59"/>
                      <a:pt x="75" y="56"/>
                      <a:pt x="87" y="56"/>
                    </a:cubicBezTo>
                    <a:cubicBezTo>
                      <a:pt x="92" y="56"/>
                      <a:pt x="97" y="57"/>
                      <a:pt x="102" y="58"/>
                    </a:cubicBezTo>
                    <a:cubicBezTo>
                      <a:pt x="107" y="59"/>
                      <a:pt x="112" y="60"/>
                      <a:pt x="117" y="62"/>
                    </a:cubicBezTo>
                    <a:cubicBezTo>
                      <a:pt x="122" y="63"/>
                      <a:pt x="126" y="66"/>
                      <a:pt x="131" y="68"/>
                    </a:cubicBezTo>
                    <a:cubicBezTo>
                      <a:pt x="135" y="71"/>
                      <a:pt x="139" y="73"/>
                      <a:pt x="143" y="77"/>
                    </a:cubicBezTo>
                    <a:cubicBezTo>
                      <a:pt x="144" y="78"/>
                      <a:pt x="145" y="79"/>
                      <a:pt x="147" y="80"/>
                    </a:cubicBezTo>
                    <a:cubicBezTo>
                      <a:pt x="148" y="81"/>
                      <a:pt x="149" y="83"/>
                      <a:pt x="151" y="84"/>
                    </a:cubicBezTo>
                    <a:cubicBezTo>
                      <a:pt x="152" y="85"/>
                      <a:pt x="153" y="87"/>
                      <a:pt x="154" y="88"/>
                    </a:cubicBezTo>
                    <a:cubicBezTo>
                      <a:pt x="155" y="90"/>
                      <a:pt x="156" y="91"/>
                      <a:pt x="157" y="9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90" y="62"/>
                      <a:pt x="190" y="62"/>
                      <a:pt x="190" y="6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32" y="2"/>
                      <a:pt x="263" y="6"/>
                      <a:pt x="292" y="11"/>
                    </a:cubicBezTo>
                    <a:cubicBezTo>
                      <a:pt x="326" y="17"/>
                      <a:pt x="357" y="26"/>
                      <a:pt x="386" y="36"/>
                    </a:cubicBezTo>
                    <a:cubicBezTo>
                      <a:pt x="416" y="47"/>
                      <a:pt x="443" y="60"/>
                      <a:pt x="468" y="75"/>
                    </a:cubicBezTo>
                    <a:cubicBezTo>
                      <a:pt x="492" y="89"/>
                      <a:pt x="515" y="107"/>
                      <a:pt x="535" y="126"/>
                    </a:cubicBezTo>
                    <a:cubicBezTo>
                      <a:pt x="558" y="147"/>
                      <a:pt x="578" y="170"/>
                      <a:pt x="596" y="195"/>
                    </a:cubicBezTo>
                    <a:cubicBezTo>
                      <a:pt x="613" y="219"/>
                      <a:pt x="628" y="245"/>
                      <a:pt x="639" y="272"/>
                    </a:cubicBezTo>
                    <a:cubicBezTo>
                      <a:pt x="651" y="299"/>
                      <a:pt x="660" y="329"/>
                      <a:pt x="666" y="359"/>
                    </a:cubicBezTo>
                    <a:cubicBezTo>
                      <a:pt x="673" y="389"/>
                      <a:pt x="676" y="421"/>
                      <a:pt x="676" y="454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676" y="469"/>
                      <a:pt x="676" y="469"/>
                      <a:pt x="676" y="469"/>
                    </a:cubicBezTo>
                    <a:cubicBezTo>
                      <a:pt x="676" y="472"/>
                      <a:pt x="676" y="472"/>
                      <a:pt x="676" y="472"/>
                    </a:cubicBezTo>
                    <a:cubicBezTo>
                      <a:pt x="676" y="476"/>
                      <a:pt x="676" y="476"/>
                      <a:pt x="676" y="476"/>
                    </a:cubicBezTo>
                    <a:cubicBezTo>
                      <a:pt x="676" y="477"/>
                      <a:pt x="676" y="477"/>
                      <a:pt x="676" y="477"/>
                    </a:cubicBezTo>
                    <a:cubicBezTo>
                      <a:pt x="581" y="505"/>
                      <a:pt x="581" y="505"/>
                      <a:pt x="581" y="505"/>
                    </a:cubicBezTo>
                    <a:cubicBezTo>
                      <a:pt x="581" y="489"/>
                      <a:pt x="577" y="472"/>
                      <a:pt x="570" y="457"/>
                    </a:cubicBezTo>
                    <a:cubicBezTo>
                      <a:pt x="563" y="441"/>
                      <a:pt x="553" y="426"/>
                      <a:pt x="540" y="414"/>
                    </a:cubicBezTo>
                    <a:cubicBezTo>
                      <a:pt x="527" y="401"/>
                      <a:pt x="512" y="392"/>
                      <a:pt x="496" y="385"/>
                    </a:cubicBezTo>
                    <a:cubicBezTo>
                      <a:pt x="479" y="378"/>
                      <a:pt x="461" y="374"/>
                      <a:pt x="442" y="374"/>
                    </a:cubicBezTo>
                    <a:cubicBezTo>
                      <a:pt x="424" y="374"/>
                      <a:pt x="406" y="378"/>
                      <a:pt x="389" y="385"/>
                    </a:cubicBezTo>
                    <a:cubicBezTo>
                      <a:pt x="372" y="392"/>
                      <a:pt x="358" y="402"/>
                      <a:pt x="345" y="414"/>
                    </a:cubicBezTo>
                    <a:cubicBezTo>
                      <a:pt x="333" y="427"/>
                      <a:pt x="323" y="441"/>
                      <a:pt x="316" y="457"/>
                    </a:cubicBezTo>
                    <a:cubicBezTo>
                      <a:pt x="309" y="474"/>
                      <a:pt x="305" y="492"/>
                      <a:pt x="305" y="511"/>
                    </a:cubicBezTo>
                    <a:cubicBezTo>
                      <a:pt x="305" y="519"/>
                      <a:pt x="306" y="528"/>
                      <a:pt x="308" y="536"/>
                    </a:cubicBezTo>
                    <a:cubicBezTo>
                      <a:pt x="309" y="544"/>
                      <a:pt x="312" y="552"/>
                      <a:pt x="315" y="560"/>
                    </a:cubicBezTo>
                    <a:cubicBezTo>
                      <a:pt x="318" y="567"/>
                      <a:pt x="321" y="574"/>
                      <a:pt x="325" y="581"/>
                    </a:cubicBezTo>
                    <a:cubicBezTo>
                      <a:pt x="172" y="627"/>
                      <a:pt x="172" y="627"/>
                      <a:pt x="172" y="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4957895" y="1325654"/>
                <a:ext cx="1152525" cy="1463675"/>
              </a:xfrm>
              <a:custGeom>
                <a:avLst/>
                <a:gdLst>
                  <a:gd name="T0" fmla="*/ 506 w 535"/>
                  <a:gd name="T1" fmla="*/ 0 h 676"/>
                  <a:gd name="T2" fmla="*/ 513 w 535"/>
                  <a:gd name="T3" fmla="*/ 0 h 676"/>
                  <a:gd name="T4" fmla="*/ 521 w 535"/>
                  <a:gd name="T5" fmla="*/ 0 h 676"/>
                  <a:gd name="T6" fmla="*/ 528 w 535"/>
                  <a:gd name="T7" fmla="*/ 1 h 676"/>
                  <a:gd name="T8" fmla="*/ 535 w 535"/>
                  <a:gd name="T9" fmla="*/ 1 h 676"/>
                  <a:gd name="T10" fmla="*/ 526 w 535"/>
                  <a:gd name="T11" fmla="*/ 63 h 676"/>
                  <a:gd name="T12" fmla="*/ 511 w 535"/>
                  <a:gd name="T13" fmla="*/ 54 h 676"/>
                  <a:gd name="T14" fmla="*/ 494 w 535"/>
                  <a:gd name="T15" fmla="*/ 47 h 676"/>
                  <a:gd name="T16" fmla="*/ 476 w 535"/>
                  <a:gd name="T17" fmla="*/ 43 h 676"/>
                  <a:gd name="T18" fmla="*/ 457 w 535"/>
                  <a:gd name="T19" fmla="*/ 42 h 676"/>
                  <a:gd name="T20" fmla="*/ 410 w 535"/>
                  <a:gd name="T21" fmla="*/ 51 h 676"/>
                  <a:gd name="T22" fmla="*/ 371 w 535"/>
                  <a:gd name="T23" fmla="*/ 76 h 676"/>
                  <a:gd name="T24" fmla="*/ 345 w 535"/>
                  <a:gd name="T25" fmla="*/ 114 h 676"/>
                  <a:gd name="T26" fmla="*/ 336 w 535"/>
                  <a:gd name="T27" fmla="*/ 159 h 676"/>
                  <a:gd name="T28" fmla="*/ 345 w 535"/>
                  <a:gd name="T29" fmla="*/ 205 h 676"/>
                  <a:gd name="T30" fmla="*/ 371 w 535"/>
                  <a:gd name="T31" fmla="*/ 243 h 676"/>
                  <a:gd name="T32" fmla="*/ 409 w 535"/>
                  <a:gd name="T33" fmla="*/ 269 h 676"/>
                  <a:gd name="T34" fmla="*/ 456 w 535"/>
                  <a:gd name="T35" fmla="*/ 278 h 676"/>
                  <a:gd name="T36" fmla="*/ 466 w 535"/>
                  <a:gd name="T37" fmla="*/ 277 h 676"/>
                  <a:gd name="T38" fmla="*/ 476 w 535"/>
                  <a:gd name="T39" fmla="*/ 276 h 676"/>
                  <a:gd name="T40" fmla="*/ 485 w 535"/>
                  <a:gd name="T41" fmla="*/ 274 h 676"/>
                  <a:gd name="T42" fmla="*/ 495 w 535"/>
                  <a:gd name="T43" fmla="*/ 272 h 676"/>
                  <a:gd name="T44" fmla="*/ 485 w 535"/>
                  <a:gd name="T45" fmla="*/ 334 h 676"/>
                  <a:gd name="T46" fmla="*/ 483 w 535"/>
                  <a:gd name="T47" fmla="*/ 336 h 676"/>
                  <a:gd name="T48" fmla="*/ 480 w 535"/>
                  <a:gd name="T49" fmla="*/ 339 h 676"/>
                  <a:gd name="T50" fmla="*/ 478 w 535"/>
                  <a:gd name="T51" fmla="*/ 342 h 676"/>
                  <a:gd name="T52" fmla="*/ 476 w 535"/>
                  <a:gd name="T53" fmla="*/ 345 h 676"/>
                  <a:gd name="T54" fmla="*/ 470 w 535"/>
                  <a:gd name="T55" fmla="*/ 358 h 676"/>
                  <a:gd name="T56" fmla="*/ 463 w 535"/>
                  <a:gd name="T57" fmla="*/ 383 h 676"/>
                  <a:gd name="T58" fmla="*/ 458 w 535"/>
                  <a:gd name="T59" fmla="*/ 422 h 676"/>
                  <a:gd name="T60" fmla="*/ 456 w 535"/>
                  <a:gd name="T61" fmla="*/ 480 h 676"/>
                  <a:gd name="T62" fmla="*/ 456 w 535"/>
                  <a:gd name="T63" fmla="*/ 644 h 676"/>
                  <a:gd name="T64" fmla="*/ 456 w 535"/>
                  <a:gd name="T65" fmla="*/ 676 h 676"/>
                  <a:gd name="T66" fmla="*/ 424 w 535"/>
                  <a:gd name="T67" fmla="*/ 676 h 676"/>
                  <a:gd name="T68" fmla="*/ 32 w 535"/>
                  <a:gd name="T69" fmla="*/ 676 h 676"/>
                  <a:gd name="T70" fmla="*/ 0 w 535"/>
                  <a:gd name="T71" fmla="*/ 676 h 676"/>
                  <a:gd name="T72" fmla="*/ 1 w 535"/>
                  <a:gd name="T73" fmla="*/ 644 h 676"/>
                  <a:gd name="T74" fmla="*/ 2 w 535"/>
                  <a:gd name="T75" fmla="*/ 581 h 676"/>
                  <a:gd name="T76" fmla="*/ 4 w 535"/>
                  <a:gd name="T77" fmla="*/ 511 h 676"/>
                  <a:gd name="T78" fmla="*/ 7 w 535"/>
                  <a:gd name="T79" fmla="*/ 449 h 676"/>
                  <a:gd name="T80" fmla="*/ 13 w 535"/>
                  <a:gd name="T81" fmla="*/ 395 h 676"/>
                  <a:gd name="T82" fmla="*/ 20 w 535"/>
                  <a:gd name="T83" fmla="*/ 348 h 676"/>
                  <a:gd name="T84" fmla="*/ 32 w 535"/>
                  <a:gd name="T85" fmla="*/ 303 h 676"/>
                  <a:gd name="T86" fmla="*/ 50 w 535"/>
                  <a:gd name="T87" fmla="*/ 259 h 676"/>
                  <a:gd name="T88" fmla="*/ 73 w 535"/>
                  <a:gd name="T89" fmla="*/ 216 h 676"/>
                  <a:gd name="T90" fmla="*/ 102 w 535"/>
                  <a:gd name="T91" fmla="*/ 173 h 676"/>
                  <a:gd name="T92" fmla="*/ 137 w 535"/>
                  <a:gd name="T93" fmla="*/ 133 h 676"/>
                  <a:gd name="T94" fmla="*/ 176 w 535"/>
                  <a:gd name="T95" fmla="*/ 98 h 676"/>
                  <a:gd name="T96" fmla="*/ 220 w 535"/>
                  <a:gd name="T97" fmla="*/ 68 h 676"/>
                  <a:gd name="T98" fmla="*/ 268 w 535"/>
                  <a:gd name="T99" fmla="*/ 43 h 676"/>
                  <a:gd name="T100" fmla="*/ 321 w 535"/>
                  <a:gd name="T101" fmla="*/ 25 h 676"/>
                  <a:gd name="T102" fmla="*/ 378 w 535"/>
                  <a:gd name="T103" fmla="*/ 11 h 676"/>
                  <a:gd name="T104" fmla="*/ 439 w 535"/>
                  <a:gd name="T105" fmla="*/ 3 h 676"/>
                  <a:gd name="T106" fmla="*/ 506 w 535"/>
                  <a:gd name="T10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676">
                    <a:moveTo>
                      <a:pt x="506" y="0"/>
                    </a:moveTo>
                    <a:cubicBezTo>
                      <a:pt x="508" y="0"/>
                      <a:pt x="511" y="0"/>
                      <a:pt x="513" y="0"/>
                    </a:cubicBezTo>
                    <a:cubicBezTo>
                      <a:pt x="516" y="0"/>
                      <a:pt x="518" y="0"/>
                      <a:pt x="521" y="0"/>
                    </a:cubicBezTo>
                    <a:cubicBezTo>
                      <a:pt x="523" y="0"/>
                      <a:pt x="526" y="1"/>
                      <a:pt x="528" y="1"/>
                    </a:cubicBezTo>
                    <a:cubicBezTo>
                      <a:pt x="531" y="1"/>
                      <a:pt x="533" y="1"/>
                      <a:pt x="535" y="1"/>
                    </a:cubicBezTo>
                    <a:cubicBezTo>
                      <a:pt x="526" y="63"/>
                      <a:pt x="526" y="63"/>
                      <a:pt x="526" y="63"/>
                    </a:cubicBezTo>
                    <a:cubicBezTo>
                      <a:pt x="521" y="60"/>
                      <a:pt x="516" y="57"/>
                      <a:pt x="511" y="54"/>
                    </a:cubicBezTo>
                    <a:cubicBezTo>
                      <a:pt x="505" y="52"/>
                      <a:pt x="499" y="49"/>
                      <a:pt x="494" y="47"/>
                    </a:cubicBezTo>
                    <a:cubicBezTo>
                      <a:pt x="488" y="46"/>
                      <a:pt x="482" y="44"/>
                      <a:pt x="476" y="43"/>
                    </a:cubicBezTo>
                    <a:cubicBezTo>
                      <a:pt x="469" y="42"/>
                      <a:pt x="463" y="42"/>
                      <a:pt x="457" y="42"/>
                    </a:cubicBezTo>
                    <a:cubicBezTo>
                      <a:pt x="440" y="42"/>
                      <a:pt x="424" y="45"/>
                      <a:pt x="410" y="51"/>
                    </a:cubicBezTo>
                    <a:cubicBezTo>
                      <a:pt x="395" y="57"/>
                      <a:pt x="382" y="66"/>
                      <a:pt x="371" y="76"/>
                    </a:cubicBezTo>
                    <a:cubicBezTo>
                      <a:pt x="360" y="87"/>
                      <a:pt x="352" y="99"/>
                      <a:pt x="345" y="114"/>
                    </a:cubicBezTo>
                    <a:cubicBezTo>
                      <a:pt x="339" y="128"/>
                      <a:pt x="336" y="143"/>
                      <a:pt x="336" y="159"/>
                    </a:cubicBezTo>
                    <a:cubicBezTo>
                      <a:pt x="336" y="176"/>
                      <a:pt x="339" y="191"/>
                      <a:pt x="345" y="205"/>
                    </a:cubicBezTo>
                    <a:cubicBezTo>
                      <a:pt x="351" y="220"/>
                      <a:pt x="360" y="232"/>
                      <a:pt x="371" y="243"/>
                    </a:cubicBezTo>
                    <a:cubicBezTo>
                      <a:pt x="382" y="254"/>
                      <a:pt x="395" y="263"/>
                      <a:pt x="409" y="269"/>
                    </a:cubicBezTo>
                    <a:cubicBezTo>
                      <a:pt x="424" y="275"/>
                      <a:pt x="439" y="278"/>
                      <a:pt x="456" y="278"/>
                    </a:cubicBezTo>
                    <a:cubicBezTo>
                      <a:pt x="460" y="278"/>
                      <a:pt x="463" y="278"/>
                      <a:pt x="466" y="277"/>
                    </a:cubicBezTo>
                    <a:cubicBezTo>
                      <a:pt x="469" y="277"/>
                      <a:pt x="473" y="277"/>
                      <a:pt x="476" y="276"/>
                    </a:cubicBezTo>
                    <a:cubicBezTo>
                      <a:pt x="479" y="276"/>
                      <a:pt x="482" y="275"/>
                      <a:pt x="485" y="274"/>
                    </a:cubicBezTo>
                    <a:cubicBezTo>
                      <a:pt x="489" y="273"/>
                      <a:pt x="492" y="273"/>
                      <a:pt x="495" y="272"/>
                    </a:cubicBezTo>
                    <a:cubicBezTo>
                      <a:pt x="485" y="334"/>
                      <a:pt x="485" y="334"/>
                      <a:pt x="485" y="334"/>
                    </a:cubicBezTo>
                    <a:cubicBezTo>
                      <a:pt x="484" y="335"/>
                      <a:pt x="484" y="335"/>
                      <a:pt x="483" y="336"/>
                    </a:cubicBezTo>
                    <a:cubicBezTo>
                      <a:pt x="482" y="337"/>
                      <a:pt x="481" y="338"/>
                      <a:pt x="480" y="339"/>
                    </a:cubicBezTo>
                    <a:cubicBezTo>
                      <a:pt x="480" y="340"/>
                      <a:pt x="479" y="341"/>
                      <a:pt x="478" y="342"/>
                    </a:cubicBezTo>
                    <a:cubicBezTo>
                      <a:pt x="477" y="343"/>
                      <a:pt x="477" y="344"/>
                      <a:pt x="476" y="345"/>
                    </a:cubicBezTo>
                    <a:cubicBezTo>
                      <a:pt x="474" y="348"/>
                      <a:pt x="472" y="352"/>
                      <a:pt x="470" y="358"/>
                    </a:cubicBezTo>
                    <a:cubicBezTo>
                      <a:pt x="467" y="364"/>
                      <a:pt x="465" y="372"/>
                      <a:pt x="463" y="383"/>
                    </a:cubicBezTo>
                    <a:cubicBezTo>
                      <a:pt x="461" y="393"/>
                      <a:pt x="459" y="406"/>
                      <a:pt x="458" y="422"/>
                    </a:cubicBezTo>
                    <a:cubicBezTo>
                      <a:pt x="457" y="438"/>
                      <a:pt x="456" y="457"/>
                      <a:pt x="456" y="480"/>
                    </a:cubicBezTo>
                    <a:cubicBezTo>
                      <a:pt x="456" y="644"/>
                      <a:pt x="456" y="644"/>
                      <a:pt x="456" y="644"/>
                    </a:cubicBezTo>
                    <a:cubicBezTo>
                      <a:pt x="456" y="676"/>
                      <a:pt x="456" y="676"/>
                      <a:pt x="456" y="676"/>
                    </a:cubicBezTo>
                    <a:cubicBezTo>
                      <a:pt x="424" y="676"/>
                      <a:pt x="424" y="676"/>
                      <a:pt x="424" y="676"/>
                    </a:cubicBezTo>
                    <a:cubicBezTo>
                      <a:pt x="32" y="676"/>
                      <a:pt x="32" y="676"/>
                      <a:pt x="32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1" y="644"/>
                      <a:pt x="1" y="644"/>
                      <a:pt x="1" y="644"/>
                    </a:cubicBezTo>
                    <a:cubicBezTo>
                      <a:pt x="2" y="581"/>
                      <a:pt x="2" y="581"/>
                      <a:pt x="2" y="581"/>
                    </a:cubicBezTo>
                    <a:cubicBezTo>
                      <a:pt x="2" y="557"/>
                      <a:pt x="3" y="533"/>
                      <a:pt x="4" y="511"/>
                    </a:cubicBezTo>
                    <a:cubicBezTo>
                      <a:pt x="5" y="489"/>
                      <a:pt x="6" y="468"/>
                      <a:pt x="7" y="449"/>
                    </a:cubicBezTo>
                    <a:cubicBezTo>
                      <a:pt x="9" y="430"/>
                      <a:pt x="11" y="411"/>
                      <a:pt x="13" y="395"/>
                    </a:cubicBezTo>
                    <a:cubicBezTo>
                      <a:pt x="15" y="378"/>
                      <a:pt x="18" y="362"/>
                      <a:pt x="20" y="348"/>
                    </a:cubicBezTo>
                    <a:cubicBezTo>
                      <a:pt x="23" y="333"/>
                      <a:pt x="27" y="318"/>
                      <a:pt x="32" y="303"/>
                    </a:cubicBezTo>
                    <a:cubicBezTo>
                      <a:pt x="37" y="289"/>
                      <a:pt x="43" y="274"/>
                      <a:pt x="50" y="259"/>
                    </a:cubicBezTo>
                    <a:cubicBezTo>
                      <a:pt x="56" y="245"/>
                      <a:pt x="64" y="230"/>
                      <a:pt x="73" y="216"/>
                    </a:cubicBezTo>
                    <a:cubicBezTo>
                      <a:pt x="82" y="202"/>
                      <a:pt x="91" y="187"/>
                      <a:pt x="102" y="173"/>
                    </a:cubicBezTo>
                    <a:cubicBezTo>
                      <a:pt x="113" y="159"/>
                      <a:pt x="124" y="145"/>
                      <a:pt x="137" y="133"/>
                    </a:cubicBezTo>
                    <a:cubicBezTo>
                      <a:pt x="149" y="120"/>
                      <a:pt x="162" y="109"/>
                      <a:pt x="176" y="98"/>
                    </a:cubicBezTo>
                    <a:cubicBezTo>
                      <a:pt x="190" y="87"/>
                      <a:pt x="205" y="77"/>
                      <a:pt x="220" y="68"/>
                    </a:cubicBezTo>
                    <a:cubicBezTo>
                      <a:pt x="235" y="59"/>
                      <a:pt x="251" y="51"/>
                      <a:pt x="268" y="43"/>
                    </a:cubicBezTo>
                    <a:cubicBezTo>
                      <a:pt x="285" y="36"/>
                      <a:pt x="302" y="30"/>
                      <a:pt x="321" y="25"/>
                    </a:cubicBezTo>
                    <a:cubicBezTo>
                      <a:pt x="339" y="19"/>
                      <a:pt x="358" y="15"/>
                      <a:pt x="378" y="11"/>
                    </a:cubicBezTo>
                    <a:cubicBezTo>
                      <a:pt x="398" y="8"/>
                      <a:pt x="418" y="5"/>
                      <a:pt x="439" y="3"/>
                    </a:cubicBezTo>
                    <a:cubicBezTo>
                      <a:pt x="461" y="1"/>
                      <a:pt x="483" y="0"/>
                      <a:pt x="5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4995201" y="1361372"/>
                <a:ext cx="1077913" cy="1392238"/>
              </a:xfrm>
              <a:custGeom>
                <a:avLst/>
                <a:gdLst>
                  <a:gd name="T0" fmla="*/ 423 w 500"/>
                  <a:gd name="T1" fmla="*/ 643 h 643"/>
                  <a:gd name="T2" fmla="*/ 407 w 500"/>
                  <a:gd name="T3" fmla="*/ 643 h 643"/>
                  <a:gd name="T4" fmla="*/ 16 w 500"/>
                  <a:gd name="T5" fmla="*/ 643 h 643"/>
                  <a:gd name="T6" fmla="*/ 0 w 500"/>
                  <a:gd name="T7" fmla="*/ 643 h 643"/>
                  <a:gd name="T8" fmla="*/ 0 w 500"/>
                  <a:gd name="T9" fmla="*/ 628 h 643"/>
                  <a:gd name="T10" fmla="*/ 1 w 500"/>
                  <a:gd name="T11" fmla="*/ 565 h 643"/>
                  <a:gd name="T12" fmla="*/ 3 w 500"/>
                  <a:gd name="T13" fmla="*/ 495 h 643"/>
                  <a:gd name="T14" fmla="*/ 7 w 500"/>
                  <a:gd name="T15" fmla="*/ 434 h 643"/>
                  <a:gd name="T16" fmla="*/ 12 w 500"/>
                  <a:gd name="T17" fmla="*/ 380 h 643"/>
                  <a:gd name="T18" fmla="*/ 20 w 500"/>
                  <a:gd name="T19" fmla="*/ 334 h 643"/>
                  <a:gd name="T20" fmla="*/ 31 w 500"/>
                  <a:gd name="T21" fmla="*/ 292 h 643"/>
                  <a:gd name="T22" fmla="*/ 48 w 500"/>
                  <a:gd name="T23" fmla="*/ 250 h 643"/>
                  <a:gd name="T24" fmla="*/ 70 w 500"/>
                  <a:gd name="T25" fmla="*/ 208 h 643"/>
                  <a:gd name="T26" fmla="*/ 98 w 500"/>
                  <a:gd name="T27" fmla="*/ 166 h 643"/>
                  <a:gd name="T28" fmla="*/ 132 w 500"/>
                  <a:gd name="T29" fmla="*/ 128 h 643"/>
                  <a:gd name="T30" fmla="*/ 169 w 500"/>
                  <a:gd name="T31" fmla="*/ 94 h 643"/>
                  <a:gd name="T32" fmla="*/ 212 w 500"/>
                  <a:gd name="T33" fmla="*/ 65 h 643"/>
                  <a:gd name="T34" fmla="*/ 258 w 500"/>
                  <a:gd name="T35" fmla="*/ 42 h 643"/>
                  <a:gd name="T36" fmla="*/ 309 w 500"/>
                  <a:gd name="T37" fmla="*/ 24 h 643"/>
                  <a:gd name="T38" fmla="*/ 364 w 500"/>
                  <a:gd name="T39" fmla="*/ 11 h 643"/>
                  <a:gd name="T40" fmla="*/ 424 w 500"/>
                  <a:gd name="T41" fmla="*/ 3 h 643"/>
                  <a:gd name="T42" fmla="*/ 489 w 500"/>
                  <a:gd name="T43" fmla="*/ 0 h 643"/>
                  <a:gd name="T44" fmla="*/ 497 w 500"/>
                  <a:gd name="T45" fmla="*/ 0 h 643"/>
                  <a:gd name="T46" fmla="*/ 500 w 500"/>
                  <a:gd name="T47" fmla="*/ 0 h 643"/>
                  <a:gd name="T48" fmla="*/ 497 w 500"/>
                  <a:gd name="T49" fmla="*/ 21 h 643"/>
                  <a:gd name="T50" fmla="*/ 482 w 500"/>
                  <a:gd name="T51" fmla="*/ 15 h 643"/>
                  <a:gd name="T52" fmla="*/ 462 w 500"/>
                  <a:gd name="T53" fmla="*/ 11 h 643"/>
                  <a:gd name="T54" fmla="*/ 440 w 500"/>
                  <a:gd name="T55" fmla="*/ 9 h 643"/>
                  <a:gd name="T56" fmla="*/ 387 w 500"/>
                  <a:gd name="T57" fmla="*/ 19 h 643"/>
                  <a:gd name="T58" fmla="*/ 343 w 500"/>
                  <a:gd name="T59" fmla="*/ 48 h 643"/>
                  <a:gd name="T60" fmla="*/ 314 w 500"/>
                  <a:gd name="T61" fmla="*/ 90 h 643"/>
                  <a:gd name="T62" fmla="*/ 303 w 500"/>
                  <a:gd name="T63" fmla="*/ 143 h 643"/>
                  <a:gd name="T64" fmla="*/ 313 w 500"/>
                  <a:gd name="T65" fmla="*/ 195 h 643"/>
                  <a:gd name="T66" fmla="*/ 343 w 500"/>
                  <a:gd name="T67" fmla="*/ 238 h 643"/>
                  <a:gd name="T68" fmla="*/ 386 w 500"/>
                  <a:gd name="T69" fmla="*/ 267 h 643"/>
                  <a:gd name="T70" fmla="*/ 439 w 500"/>
                  <a:gd name="T71" fmla="*/ 277 h 643"/>
                  <a:gd name="T72" fmla="*/ 451 w 500"/>
                  <a:gd name="T73" fmla="*/ 277 h 643"/>
                  <a:gd name="T74" fmla="*/ 458 w 500"/>
                  <a:gd name="T75" fmla="*/ 276 h 643"/>
                  <a:gd name="T76" fmla="*/ 453 w 500"/>
                  <a:gd name="T77" fmla="*/ 309 h 643"/>
                  <a:gd name="T78" fmla="*/ 451 w 500"/>
                  <a:gd name="T79" fmla="*/ 312 h 643"/>
                  <a:gd name="T80" fmla="*/ 448 w 500"/>
                  <a:gd name="T81" fmla="*/ 316 h 643"/>
                  <a:gd name="T82" fmla="*/ 445 w 500"/>
                  <a:gd name="T83" fmla="*/ 320 h 643"/>
                  <a:gd name="T84" fmla="*/ 438 w 500"/>
                  <a:gd name="T85" fmla="*/ 336 h 643"/>
                  <a:gd name="T86" fmla="*/ 431 w 500"/>
                  <a:gd name="T87" fmla="*/ 363 h 643"/>
                  <a:gd name="T88" fmla="*/ 425 w 500"/>
                  <a:gd name="T89" fmla="*/ 404 h 643"/>
                  <a:gd name="T90" fmla="*/ 423 w 500"/>
                  <a:gd name="T91" fmla="*/ 463 h 643"/>
                  <a:gd name="T92" fmla="*/ 423 w 500"/>
                  <a:gd name="T93" fmla="*/ 628 h 643"/>
                  <a:gd name="T94" fmla="*/ 423 w 500"/>
                  <a:gd name="T95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0" h="643">
                    <a:moveTo>
                      <a:pt x="423" y="643"/>
                    </a:moveTo>
                    <a:cubicBezTo>
                      <a:pt x="407" y="643"/>
                      <a:pt x="407" y="643"/>
                      <a:pt x="407" y="643"/>
                    </a:cubicBezTo>
                    <a:cubicBezTo>
                      <a:pt x="16" y="643"/>
                      <a:pt x="16" y="643"/>
                      <a:pt x="16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1" y="565"/>
                      <a:pt x="1" y="565"/>
                      <a:pt x="1" y="565"/>
                    </a:cubicBezTo>
                    <a:cubicBezTo>
                      <a:pt x="2" y="540"/>
                      <a:pt x="2" y="517"/>
                      <a:pt x="3" y="495"/>
                    </a:cubicBezTo>
                    <a:cubicBezTo>
                      <a:pt x="4" y="473"/>
                      <a:pt x="5" y="453"/>
                      <a:pt x="7" y="434"/>
                    </a:cubicBezTo>
                    <a:cubicBezTo>
                      <a:pt x="9" y="414"/>
                      <a:pt x="10" y="396"/>
                      <a:pt x="12" y="380"/>
                    </a:cubicBezTo>
                    <a:cubicBezTo>
                      <a:pt x="15" y="364"/>
                      <a:pt x="17" y="349"/>
                      <a:pt x="20" y="334"/>
                    </a:cubicBezTo>
                    <a:cubicBezTo>
                      <a:pt x="22" y="320"/>
                      <a:pt x="26" y="306"/>
                      <a:pt x="31" y="292"/>
                    </a:cubicBezTo>
                    <a:cubicBezTo>
                      <a:pt x="36" y="278"/>
                      <a:pt x="41" y="263"/>
                      <a:pt x="48" y="250"/>
                    </a:cubicBezTo>
                    <a:cubicBezTo>
                      <a:pt x="54" y="236"/>
                      <a:pt x="62" y="222"/>
                      <a:pt x="70" y="208"/>
                    </a:cubicBezTo>
                    <a:cubicBezTo>
                      <a:pt x="79" y="194"/>
                      <a:pt x="88" y="180"/>
                      <a:pt x="98" y="166"/>
                    </a:cubicBezTo>
                    <a:cubicBezTo>
                      <a:pt x="109" y="153"/>
                      <a:pt x="120" y="140"/>
                      <a:pt x="132" y="128"/>
                    </a:cubicBezTo>
                    <a:cubicBezTo>
                      <a:pt x="143" y="116"/>
                      <a:pt x="156" y="104"/>
                      <a:pt x="169" y="94"/>
                    </a:cubicBezTo>
                    <a:cubicBezTo>
                      <a:pt x="182" y="84"/>
                      <a:pt x="197" y="74"/>
                      <a:pt x="212" y="65"/>
                    </a:cubicBezTo>
                    <a:cubicBezTo>
                      <a:pt x="226" y="57"/>
                      <a:pt x="242" y="49"/>
                      <a:pt x="258" y="42"/>
                    </a:cubicBezTo>
                    <a:cubicBezTo>
                      <a:pt x="274" y="35"/>
                      <a:pt x="291" y="29"/>
                      <a:pt x="309" y="24"/>
                    </a:cubicBezTo>
                    <a:cubicBezTo>
                      <a:pt x="326" y="18"/>
                      <a:pt x="345" y="14"/>
                      <a:pt x="364" y="11"/>
                    </a:cubicBezTo>
                    <a:cubicBezTo>
                      <a:pt x="383" y="7"/>
                      <a:pt x="404" y="4"/>
                      <a:pt x="424" y="3"/>
                    </a:cubicBezTo>
                    <a:cubicBezTo>
                      <a:pt x="445" y="1"/>
                      <a:pt x="467" y="0"/>
                      <a:pt x="489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7" y="21"/>
                      <a:pt x="497" y="21"/>
                      <a:pt x="497" y="21"/>
                    </a:cubicBezTo>
                    <a:cubicBezTo>
                      <a:pt x="492" y="19"/>
                      <a:pt x="487" y="17"/>
                      <a:pt x="482" y="15"/>
                    </a:cubicBezTo>
                    <a:cubicBezTo>
                      <a:pt x="475" y="13"/>
                      <a:pt x="469" y="12"/>
                      <a:pt x="462" y="11"/>
                    </a:cubicBezTo>
                    <a:cubicBezTo>
                      <a:pt x="454" y="9"/>
                      <a:pt x="447" y="9"/>
                      <a:pt x="440" y="9"/>
                    </a:cubicBezTo>
                    <a:cubicBezTo>
                      <a:pt x="422" y="9"/>
                      <a:pt x="404" y="12"/>
                      <a:pt x="387" y="19"/>
                    </a:cubicBezTo>
                    <a:cubicBezTo>
                      <a:pt x="371" y="26"/>
                      <a:pt x="356" y="36"/>
                      <a:pt x="343" y="48"/>
                    </a:cubicBezTo>
                    <a:cubicBezTo>
                      <a:pt x="331" y="60"/>
                      <a:pt x="321" y="75"/>
                      <a:pt x="314" y="90"/>
                    </a:cubicBezTo>
                    <a:cubicBezTo>
                      <a:pt x="307" y="107"/>
                      <a:pt x="303" y="125"/>
                      <a:pt x="303" y="143"/>
                    </a:cubicBezTo>
                    <a:cubicBezTo>
                      <a:pt x="303" y="161"/>
                      <a:pt x="306" y="179"/>
                      <a:pt x="313" y="195"/>
                    </a:cubicBezTo>
                    <a:cubicBezTo>
                      <a:pt x="320" y="211"/>
                      <a:pt x="330" y="226"/>
                      <a:pt x="343" y="238"/>
                    </a:cubicBezTo>
                    <a:cubicBezTo>
                      <a:pt x="355" y="250"/>
                      <a:pt x="370" y="260"/>
                      <a:pt x="386" y="267"/>
                    </a:cubicBezTo>
                    <a:cubicBezTo>
                      <a:pt x="403" y="274"/>
                      <a:pt x="421" y="277"/>
                      <a:pt x="439" y="277"/>
                    </a:cubicBezTo>
                    <a:cubicBezTo>
                      <a:pt x="443" y="277"/>
                      <a:pt x="447" y="277"/>
                      <a:pt x="451" y="277"/>
                    </a:cubicBezTo>
                    <a:cubicBezTo>
                      <a:pt x="453" y="277"/>
                      <a:pt x="456" y="277"/>
                      <a:pt x="458" y="276"/>
                    </a:cubicBezTo>
                    <a:cubicBezTo>
                      <a:pt x="453" y="309"/>
                      <a:pt x="453" y="309"/>
                      <a:pt x="453" y="309"/>
                    </a:cubicBezTo>
                    <a:cubicBezTo>
                      <a:pt x="453" y="310"/>
                      <a:pt x="452" y="311"/>
                      <a:pt x="451" y="312"/>
                    </a:cubicBezTo>
                    <a:cubicBezTo>
                      <a:pt x="450" y="313"/>
                      <a:pt x="449" y="314"/>
                      <a:pt x="448" y="316"/>
                    </a:cubicBezTo>
                    <a:cubicBezTo>
                      <a:pt x="447" y="317"/>
                      <a:pt x="446" y="318"/>
                      <a:pt x="445" y="320"/>
                    </a:cubicBezTo>
                    <a:cubicBezTo>
                      <a:pt x="442" y="324"/>
                      <a:pt x="440" y="330"/>
                      <a:pt x="438" y="336"/>
                    </a:cubicBezTo>
                    <a:cubicBezTo>
                      <a:pt x="435" y="343"/>
                      <a:pt x="433" y="353"/>
                      <a:pt x="431" y="363"/>
                    </a:cubicBezTo>
                    <a:cubicBezTo>
                      <a:pt x="428" y="375"/>
                      <a:pt x="427" y="389"/>
                      <a:pt x="425" y="404"/>
                    </a:cubicBezTo>
                    <a:cubicBezTo>
                      <a:pt x="424" y="422"/>
                      <a:pt x="423" y="442"/>
                      <a:pt x="423" y="463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3" y="643"/>
                      <a:pt x="423" y="643"/>
                      <a:pt x="423" y="6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329279" y="2295517"/>
              <a:ext cx="300443" cy="3939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5622" y="2092285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05272" y="3341578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478550" y="457493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75621" y="5184765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7" name="直接连接符 7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7592"/>
      </p:ext>
    </p:extLst>
  </p:cSld>
  <p:clrMapOvr>
    <a:masterClrMapping/>
  </p:clrMapOvr>
  <p:transition spd="slow">
    <p:pull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 flipV="1">
            <a:off x="4960205" y="5651443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0" name="组合 1039"/>
          <p:cNvGrpSpPr/>
          <p:nvPr/>
        </p:nvGrpSpPr>
        <p:grpSpPr>
          <a:xfrm>
            <a:off x="4277268" y="2484411"/>
            <a:ext cx="3637464" cy="3223870"/>
            <a:chOff x="-1143531" y="643335"/>
            <a:chExt cx="10031940" cy="8891270"/>
          </a:xfrm>
        </p:grpSpPr>
        <p:sp>
          <p:nvSpPr>
            <p:cNvPr id="1036" name="Freeform 72"/>
            <p:cNvSpPr>
              <a:spLocks/>
            </p:cNvSpPr>
            <p:nvPr/>
          </p:nvSpPr>
          <p:spPr bwMode="auto">
            <a:xfrm>
              <a:off x="5448879" y="3257652"/>
              <a:ext cx="529038" cy="1043172"/>
            </a:xfrm>
            <a:custGeom>
              <a:avLst/>
              <a:gdLst>
                <a:gd name="T0" fmla="*/ 120 w 133"/>
                <a:gd name="T1" fmla="*/ 216 h 263"/>
                <a:gd name="T2" fmla="*/ 47 w 133"/>
                <a:gd name="T3" fmla="*/ 255 h 263"/>
                <a:gd name="T4" fmla="*/ 36 w 133"/>
                <a:gd name="T5" fmla="*/ 261 h 263"/>
                <a:gd name="T6" fmla="*/ 15 w 133"/>
                <a:gd name="T7" fmla="*/ 230 h 263"/>
                <a:gd name="T8" fmla="*/ 10 w 133"/>
                <a:gd name="T9" fmla="*/ 136 h 263"/>
                <a:gd name="T10" fmla="*/ 71 w 133"/>
                <a:gd name="T11" fmla="*/ 56 h 263"/>
                <a:gd name="T12" fmla="*/ 133 w 133"/>
                <a:gd name="T13" fmla="*/ 0 h 263"/>
                <a:gd name="T14" fmla="*/ 120 w 133"/>
                <a:gd name="T15" fmla="*/ 21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63">
                  <a:moveTo>
                    <a:pt x="120" y="216"/>
                  </a:moveTo>
                  <a:cubicBezTo>
                    <a:pt x="96" y="229"/>
                    <a:pt x="71" y="242"/>
                    <a:pt x="47" y="255"/>
                  </a:cubicBezTo>
                  <a:cubicBezTo>
                    <a:pt x="43" y="257"/>
                    <a:pt x="40" y="259"/>
                    <a:pt x="36" y="261"/>
                  </a:cubicBezTo>
                  <a:cubicBezTo>
                    <a:pt x="32" y="263"/>
                    <a:pt x="17" y="234"/>
                    <a:pt x="15" y="230"/>
                  </a:cubicBezTo>
                  <a:cubicBezTo>
                    <a:pt x="1" y="201"/>
                    <a:pt x="0" y="167"/>
                    <a:pt x="10" y="136"/>
                  </a:cubicBezTo>
                  <a:cubicBezTo>
                    <a:pt x="21" y="102"/>
                    <a:pt x="46" y="80"/>
                    <a:pt x="71" y="56"/>
                  </a:cubicBezTo>
                  <a:cubicBezTo>
                    <a:pt x="88" y="41"/>
                    <a:pt x="113" y="18"/>
                    <a:pt x="133" y="0"/>
                  </a:cubicBezTo>
                  <a:cubicBezTo>
                    <a:pt x="72" y="57"/>
                    <a:pt x="82" y="153"/>
                    <a:pt x="120" y="2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-1114425" y="3965575"/>
              <a:ext cx="2778125" cy="217488"/>
            </a:xfrm>
            <a:custGeom>
              <a:avLst/>
              <a:gdLst>
                <a:gd name="T0" fmla="*/ 1389 w 1750"/>
                <a:gd name="T1" fmla="*/ 0 h 137"/>
                <a:gd name="T2" fmla="*/ 0 w 1750"/>
                <a:gd name="T3" fmla="*/ 0 h 137"/>
                <a:gd name="T4" fmla="*/ 590 w 1750"/>
                <a:gd name="T5" fmla="*/ 137 h 137"/>
                <a:gd name="T6" fmla="*/ 1750 w 1750"/>
                <a:gd name="T7" fmla="*/ 137 h 137"/>
                <a:gd name="T8" fmla="*/ 1389 w 175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37">
                  <a:moveTo>
                    <a:pt x="1389" y="0"/>
                  </a:moveTo>
                  <a:lnTo>
                    <a:pt x="0" y="0"/>
                  </a:lnTo>
                  <a:lnTo>
                    <a:pt x="590" y="137"/>
                  </a:lnTo>
                  <a:lnTo>
                    <a:pt x="1750" y="13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526779" y="3959225"/>
              <a:ext cx="2286000" cy="217488"/>
            </a:xfrm>
            <a:custGeom>
              <a:avLst/>
              <a:gdLst>
                <a:gd name="T0" fmla="*/ 1421 w 1440"/>
                <a:gd name="T1" fmla="*/ 0 h 137"/>
                <a:gd name="T2" fmla="*/ 0 w 1440"/>
                <a:gd name="T3" fmla="*/ 0 h 137"/>
                <a:gd name="T4" fmla="*/ 254 w 1440"/>
                <a:gd name="T5" fmla="*/ 137 h 137"/>
                <a:gd name="T6" fmla="*/ 1440 w 1440"/>
                <a:gd name="T7" fmla="*/ 137 h 137"/>
                <a:gd name="T8" fmla="*/ 1421 w 1440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137">
                  <a:moveTo>
                    <a:pt x="1421" y="0"/>
                  </a:moveTo>
                  <a:lnTo>
                    <a:pt x="0" y="0"/>
                  </a:lnTo>
                  <a:lnTo>
                    <a:pt x="254" y="137"/>
                  </a:lnTo>
                  <a:lnTo>
                    <a:pt x="1440" y="13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278335" y="3864770"/>
              <a:ext cx="1098550" cy="1162050"/>
            </a:xfrm>
            <a:custGeom>
              <a:avLst/>
              <a:gdLst>
                <a:gd name="T0" fmla="*/ 259 w 259"/>
                <a:gd name="T1" fmla="*/ 135 h 273"/>
                <a:gd name="T2" fmla="*/ 220 w 259"/>
                <a:gd name="T3" fmla="*/ 47 h 273"/>
                <a:gd name="T4" fmla="*/ 131 w 259"/>
                <a:gd name="T5" fmla="*/ 0 h 273"/>
                <a:gd name="T6" fmla="*/ 0 w 259"/>
                <a:gd name="T7" fmla="*/ 260 h 273"/>
                <a:gd name="T8" fmla="*/ 142 w 259"/>
                <a:gd name="T9" fmla="*/ 267 h 273"/>
                <a:gd name="T10" fmla="*/ 259 w 259"/>
                <a:gd name="T11" fmla="*/ 135 h 273"/>
                <a:gd name="T12" fmla="*/ 259 w 259"/>
                <a:gd name="T13" fmla="*/ 13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273">
                  <a:moveTo>
                    <a:pt x="259" y="135"/>
                  </a:moveTo>
                  <a:cubicBezTo>
                    <a:pt x="258" y="106"/>
                    <a:pt x="247" y="62"/>
                    <a:pt x="220" y="47"/>
                  </a:cubicBezTo>
                  <a:cubicBezTo>
                    <a:pt x="190" y="32"/>
                    <a:pt x="131" y="1"/>
                    <a:pt x="131" y="0"/>
                  </a:cubicBezTo>
                  <a:cubicBezTo>
                    <a:pt x="131" y="102"/>
                    <a:pt x="138" y="252"/>
                    <a:pt x="0" y="260"/>
                  </a:cubicBezTo>
                  <a:cubicBezTo>
                    <a:pt x="41" y="258"/>
                    <a:pt x="96" y="273"/>
                    <a:pt x="142" y="267"/>
                  </a:cubicBezTo>
                  <a:cubicBezTo>
                    <a:pt x="209" y="258"/>
                    <a:pt x="259" y="201"/>
                    <a:pt x="259" y="135"/>
                  </a:cubicBezTo>
                  <a:cubicBezTo>
                    <a:pt x="259" y="133"/>
                    <a:pt x="259" y="135"/>
                    <a:pt x="259" y="13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27" name="组合 1026"/>
            <p:cNvGrpSpPr/>
            <p:nvPr/>
          </p:nvGrpSpPr>
          <p:grpSpPr>
            <a:xfrm>
              <a:off x="-1143531" y="4095536"/>
              <a:ext cx="5939370" cy="3378628"/>
              <a:chOff x="-1691961" y="4089953"/>
              <a:chExt cx="6597650" cy="3753092"/>
            </a:xfrm>
          </p:grpSpPr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226533" y="4089953"/>
                <a:ext cx="1273175" cy="1120775"/>
              </a:xfrm>
              <a:custGeom>
                <a:avLst/>
                <a:gdLst>
                  <a:gd name="T0" fmla="*/ 284 w 300"/>
                  <a:gd name="T1" fmla="*/ 262 h 264"/>
                  <a:gd name="T2" fmla="*/ 268 w 300"/>
                  <a:gd name="T3" fmla="*/ 260 h 264"/>
                  <a:gd name="T4" fmla="*/ 253 w 300"/>
                  <a:gd name="T5" fmla="*/ 255 h 264"/>
                  <a:gd name="T6" fmla="*/ 239 w 300"/>
                  <a:gd name="T7" fmla="*/ 250 h 264"/>
                  <a:gd name="T8" fmla="*/ 226 w 300"/>
                  <a:gd name="T9" fmla="*/ 243 h 264"/>
                  <a:gd name="T10" fmla="*/ 200 w 300"/>
                  <a:gd name="T11" fmla="*/ 226 h 264"/>
                  <a:gd name="T12" fmla="*/ 184 w 300"/>
                  <a:gd name="T13" fmla="*/ 209 h 264"/>
                  <a:gd name="T14" fmla="*/ 169 w 300"/>
                  <a:gd name="T15" fmla="*/ 189 h 264"/>
                  <a:gd name="T16" fmla="*/ 157 w 300"/>
                  <a:gd name="T17" fmla="*/ 166 h 264"/>
                  <a:gd name="T18" fmla="*/ 152 w 300"/>
                  <a:gd name="T19" fmla="*/ 152 h 264"/>
                  <a:gd name="T20" fmla="*/ 149 w 300"/>
                  <a:gd name="T21" fmla="*/ 137 h 264"/>
                  <a:gd name="T22" fmla="*/ 146 w 300"/>
                  <a:gd name="T23" fmla="*/ 123 h 264"/>
                  <a:gd name="T24" fmla="*/ 146 w 300"/>
                  <a:gd name="T25" fmla="*/ 92 h 264"/>
                  <a:gd name="T26" fmla="*/ 149 w 300"/>
                  <a:gd name="T27" fmla="*/ 77 h 264"/>
                  <a:gd name="T28" fmla="*/ 153 w 300"/>
                  <a:gd name="T29" fmla="*/ 61 h 264"/>
                  <a:gd name="T30" fmla="*/ 158 w 300"/>
                  <a:gd name="T31" fmla="*/ 46 h 264"/>
                  <a:gd name="T32" fmla="*/ 13 w 300"/>
                  <a:gd name="T33" fmla="*/ 5 h 264"/>
                  <a:gd name="T34" fmla="*/ 9 w 300"/>
                  <a:gd name="T35" fmla="*/ 14 h 264"/>
                  <a:gd name="T36" fmla="*/ 8 w 300"/>
                  <a:gd name="T37" fmla="*/ 18 h 264"/>
                  <a:gd name="T38" fmla="*/ 8 w 300"/>
                  <a:gd name="T39" fmla="*/ 19 h 264"/>
                  <a:gd name="T40" fmla="*/ 4 w 300"/>
                  <a:gd name="T41" fmla="*/ 33 h 264"/>
                  <a:gd name="T42" fmla="*/ 3 w 300"/>
                  <a:gd name="T43" fmla="*/ 36 h 264"/>
                  <a:gd name="T44" fmla="*/ 3 w 300"/>
                  <a:gd name="T45" fmla="*/ 40 h 264"/>
                  <a:gd name="T46" fmla="*/ 1 w 300"/>
                  <a:gd name="T47" fmla="*/ 54 h 264"/>
                  <a:gd name="T48" fmla="*/ 1 w 300"/>
                  <a:gd name="T49" fmla="*/ 55 h 264"/>
                  <a:gd name="T50" fmla="*/ 0 w 300"/>
                  <a:gd name="T51" fmla="*/ 60 h 264"/>
                  <a:gd name="T52" fmla="*/ 0 w 300"/>
                  <a:gd name="T53" fmla="*/ 74 h 264"/>
                  <a:gd name="T54" fmla="*/ 0 w 300"/>
                  <a:gd name="T55" fmla="*/ 75 h 264"/>
                  <a:gd name="T56" fmla="*/ 0 w 300"/>
                  <a:gd name="T57" fmla="*/ 76 h 264"/>
                  <a:gd name="T58" fmla="*/ 0 w 300"/>
                  <a:gd name="T59" fmla="*/ 91 h 264"/>
                  <a:gd name="T60" fmla="*/ 1 w 300"/>
                  <a:gd name="T61" fmla="*/ 93 h 264"/>
                  <a:gd name="T62" fmla="*/ 2 w 300"/>
                  <a:gd name="T63" fmla="*/ 106 h 264"/>
                  <a:gd name="T64" fmla="*/ 4 w 300"/>
                  <a:gd name="T65" fmla="*/ 112 h 264"/>
                  <a:gd name="T66" fmla="*/ 7 w 300"/>
                  <a:gd name="T67" fmla="*/ 125 h 264"/>
                  <a:gd name="T68" fmla="*/ 8 w 300"/>
                  <a:gd name="T69" fmla="*/ 130 h 264"/>
                  <a:gd name="T70" fmla="*/ 13 w 300"/>
                  <a:gd name="T71" fmla="*/ 143 h 264"/>
                  <a:gd name="T72" fmla="*/ 13 w 300"/>
                  <a:gd name="T73" fmla="*/ 144 h 264"/>
                  <a:gd name="T74" fmla="*/ 25 w 300"/>
                  <a:gd name="T75" fmla="*/ 167 h 264"/>
                  <a:gd name="T76" fmla="*/ 28 w 300"/>
                  <a:gd name="T77" fmla="*/ 172 h 264"/>
                  <a:gd name="T78" fmla="*/ 43 w 300"/>
                  <a:gd name="T79" fmla="*/ 194 h 264"/>
                  <a:gd name="T80" fmla="*/ 53 w 300"/>
                  <a:gd name="T81" fmla="*/ 205 h 264"/>
                  <a:gd name="T82" fmla="*/ 64 w 300"/>
                  <a:gd name="T83" fmla="*/ 215 h 264"/>
                  <a:gd name="T84" fmla="*/ 86 w 300"/>
                  <a:gd name="T85" fmla="*/ 231 h 264"/>
                  <a:gd name="T86" fmla="*/ 96 w 300"/>
                  <a:gd name="T87" fmla="*/ 237 h 264"/>
                  <a:gd name="T88" fmla="*/ 96 w 300"/>
                  <a:gd name="T89" fmla="*/ 237 h 264"/>
                  <a:gd name="T90" fmla="*/ 111 w 300"/>
                  <a:gd name="T91" fmla="*/ 244 h 264"/>
                  <a:gd name="T92" fmla="*/ 112 w 300"/>
                  <a:gd name="T93" fmla="*/ 245 h 264"/>
                  <a:gd name="T94" fmla="*/ 122 w 300"/>
                  <a:gd name="T95" fmla="*/ 249 h 264"/>
                  <a:gd name="T96" fmla="*/ 129 w 300"/>
                  <a:gd name="T97" fmla="*/ 251 h 264"/>
                  <a:gd name="T98" fmla="*/ 137 w 300"/>
                  <a:gd name="T99" fmla="*/ 254 h 264"/>
                  <a:gd name="T100" fmla="*/ 146 w 300"/>
                  <a:gd name="T101" fmla="*/ 256 h 264"/>
                  <a:gd name="T102" fmla="*/ 152 w 300"/>
                  <a:gd name="T103" fmla="*/ 257 h 264"/>
                  <a:gd name="T104" fmla="*/ 165 w 300"/>
                  <a:gd name="T105" fmla="*/ 259 h 264"/>
                  <a:gd name="T106" fmla="*/ 166 w 300"/>
                  <a:gd name="T107" fmla="*/ 259 h 264"/>
                  <a:gd name="T108" fmla="*/ 180 w 300"/>
                  <a:gd name="T109" fmla="*/ 261 h 264"/>
                  <a:gd name="T110" fmla="*/ 182 w 300"/>
                  <a:gd name="T111" fmla="*/ 261 h 264"/>
                  <a:gd name="T112" fmla="*/ 184 w 300"/>
                  <a:gd name="T113" fmla="*/ 261 h 264"/>
                  <a:gd name="T114" fmla="*/ 284 w 300"/>
                  <a:gd name="T115" fmla="*/ 26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0" h="264">
                    <a:moveTo>
                      <a:pt x="284" y="262"/>
                    </a:moveTo>
                    <a:cubicBezTo>
                      <a:pt x="284" y="262"/>
                      <a:pt x="284" y="262"/>
                      <a:pt x="284" y="262"/>
                    </a:cubicBezTo>
                    <a:cubicBezTo>
                      <a:pt x="279" y="262"/>
                      <a:pt x="274" y="261"/>
                      <a:pt x="269" y="260"/>
                    </a:cubicBezTo>
                    <a:cubicBezTo>
                      <a:pt x="269" y="260"/>
                      <a:pt x="268" y="260"/>
                      <a:pt x="268" y="260"/>
                    </a:cubicBezTo>
                    <a:cubicBezTo>
                      <a:pt x="263" y="258"/>
                      <a:pt x="258" y="257"/>
                      <a:pt x="254" y="256"/>
                    </a:cubicBezTo>
                    <a:cubicBezTo>
                      <a:pt x="254" y="256"/>
                      <a:pt x="253" y="256"/>
                      <a:pt x="253" y="255"/>
                    </a:cubicBezTo>
                    <a:cubicBezTo>
                      <a:pt x="249" y="254"/>
                      <a:pt x="244" y="252"/>
                      <a:pt x="240" y="250"/>
                    </a:cubicBezTo>
                    <a:cubicBezTo>
                      <a:pt x="239" y="250"/>
                      <a:pt x="239" y="250"/>
                      <a:pt x="239" y="250"/>
                    </a:cubicBezTo>
                    <a:cubicBezTo>
                      <a:pt x="234" y="248"/>
                      <a:pt x="230" y="246"/>
                      <a:pt x="226" y="244"/>
                    </a:cubicBezTo>
                    <a:cubicBezTo>
                      <a:pt x="226" y="244"/>
                      <a:pt x="226" y="243"/>
                      <a:pt x="226" y="243"/>
                    </a:cubicBezTo>
                    <a:cubicBezTo>
                      <a:pt x="223" y="242"/>
                      <a:pt x="220" y="240"/>
                      <a:pt x="218" y="238"/>
                    </a:cubicBezTo>
                    <a:cubicBezTo>
                      <a:pt x="212" y="235"/>
                      <a:pt x="206" y="230"/>
                      <a:pt x="200" y="226"/>
                    </a:cubicBezTo>
                    <a:cubicBezTo>
                      <a:pt x="200" y="225"/>
                      <a:pt x="199" y="224"/>
                      <a:pt x="198" y="224"/>
                    </a:cubicBezTo>
                    <a:cubicBezTo>
                      <a:pt x="193" y="219"/>
                      <a:pt x="188" y="214"/>
                      <a:pt x="184" y="209"/>
                    </a:cubicBezTo>
                    <a:cubicBezTo>
                      <a:pt x="183" y="208"/>
                      <a:pt x="182" y="208"/>
                      <a:pt x="182" y="207"/>
                    </a:cubicBezTo>
                    <a:cubicBezTo>
                      <a:pt x="177" y="201"/>
                      <a:pt x="173" y="195"/>
                      <a:pt x="169" y="189"/>
                    </a:cubicBezTo>
                    <a:cubicBezTo>
                      <a:pt x="168" y="188"/>
                      <a:pt x="168" y="187"/>
                      <a:pt x="167" y="185"/>
                    </a:cubicBezTo>
                    <a:cubicBezTo>
                      <a:pt x="163" y="179"/>
                      <a:pt x="160" y="173"/>
                      <a:pt x="157" y="166"/>
                    </a:cubicBezTo>
                    <a:cubicBezTo>
                      <a:pt x="156" y="162"/>
                      <a:pt x="154" y="158"/>
                      <a:pt x="153" y="154"/>
                    </a:cubicBezTo>
                    <a:cubicBezTo>
                      <a:pt x="153" y="154"/>
                      <a:pt x="153" y="153"/>
                      <a:pt x="152" y="152"/>
                    </a:cubicBezTo>
                    <a:cubicBezTo>
                      <a:pt x="151" y="148"/>
                      <a:pt x="150" y="144"/>
                      <a:pt x="149" y="140"/>
                    </a:cubicBezTo>
                    <a:cubicBezTo>
                      <a:pt x="149" y="139"/>
                      <a:pt x="149" y="138"/>
                      <a:pt x="149" y="137"/>
                    </a:cubicBezTo>
                    <a:cubicBezTo>
                      <a:pt x="148" y="133"/>
                      <a:pt x="147" y="128"/>
                      <a:pt x="147" y="124"/>
                    </a:cubicBezTo>
                    <a:cubicBezTo>
                      <a:pt x="146" y="123"/>
                      <a:pt x="146" y="123"/>
                      <a:pt x="146" y="123"/>
                    </a:cubicBezTo>
                    <a:cubicBezTo>
                      <a:pt x="146" y="118"/>
                      <a:pt x="146" y="113"/>
                      <a:pt x="146" y="108"/>
                    </a:cubicBezTo>
                    <a:cubicBezTo>
                      <a:pt x="146" y="102"/>
                      <a:pt x="146" y="97"/>
                      <a:pt x="146" y="92"/>
                    </a:cubicBezTo>
                    <a:cubicBezTo>
                      <a:pt x="147" y="92"/>
                      <a:pt x="147" y="91"/>
                      <a:pt x="147" y="91"/>
                    </a:cubicBezTo>
                    <a:cubicBezTo>
                      <a:pt x="147" y="86"/>
                      <a:pt x="148" y="81"/>
                      <a:pt x="149" y="77"/>
                    </a:cubicBezTo>
                    <a:cubicBezTo>
                      <a:pt x="149" y="76"/>
                      <a:pt x="149" y="76"/>
                      <a:pt x="149" y="75"/>
                    </a:cubicBezTo>
                    <a:cubicBezTo>
                      <a:pt x="150" y="70"/>
                      <a:pt x="151" y="66"/>
                      <a:pt x="153" y="61"/>
                    </a:cubicBezTo>
                    <a:cubicBezTo>
                      <a:pt x="153" y="61"/>
                      <a:pt x="153" y="61"/>
                      <a:pt x="153" y="60"/>
                    </a:cubicBezTo>
                    <a:cubicBezTo>
                      <a:pt x="154" y="56"/>
                      <a:pt x="156" y="51"/>
                      <a:pt x="158" y="4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13" y="3"/>
                      <a:pt x="13" y="5"/>
                    </a:cubicBezTo>
                    <a:cubicBezTo>
                      <a:pt x="12" y="6"/>
                      <a:pt x="12" y="8"/>
                      <a:pt x="11" y="9"/>
                    </a:cubicBezTo>
                    <a:cubicBezTo>
                      <a:pt x="10" y="11"/>
                      <a:pt x="10" y="13"/>
                      <a:pt x="9" y="14"/>
                    </a:cubicBezTo>
                    <a:cubicBezTo>
                      <a:pt x="9" y="15"/>
                      <a:pt x="9" y="16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9"/>
                    </a:cubicBezTo>
                    <a:cubicBezTo>
                      <a:pt x="7" y="21"/>
                      <a:pt x="6" y="23"/>
                      <a:pt x="6" y="26"/>
                    </a:cubicBezTo>
                    <a:cubicBezTo>
                      <a:pt x="5" y="28"/>
                      <a:pt x="5" y="30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4" y="35"/>
                      <a:pt x="4" y="36"/>
                      <a:pt x="3" y="36"/>
                    </a:cubicBezTo>
                    <a:cubicBezTo>
                      <a:pt x="3" y="36"/>
                      <a:pt x="3" y="36"/>
                      <a:pt x="3" y="37"/>
                    </a:cubicBezTo>
                    <a:cubicBezTo>
                      <a:pt x="3" y="38"/>
                      <a:pt x="3" y="39"/>
                      <a:pt x="3" y="40"/>
                    </a:cubicBezTo>
                    <a:cubicBezTo>
                      <a:pt x="2" y="42"/>
                      <a:pt x="2" y="45"/>
                      <a:pt x="1" y="47"/>
                    </a:cubicBezTo>
                    <a:cubicBezTo>
                      <a:pt x="1" y="49"/>
                      <a:pt x="1" y="52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7"/>
                      <a:pt x="0" y="59"/>
                      <a:pt x="0" y="60"/>
                    </a:cubicBezTo>
                    <a:cubicBezTo>
                      <a:pt x="0" y="63"/>
                      <a:pt x="0" y="65"/>
                      <a:pt x="0" y="67"/>
                    </a:cubicBezTo>
                    <a:cubicBezTo>
                      <a:pt x="0" y="69"/>
                      <a:pt x="0" y="72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0" y="81"/>
                      <a:pt x="0" y="84"/>
                    </a:cubicBezTo>
                    <a:cubicBezTo>
                      <a:pt x="0" y="86"/>
                      <a:pt x="0" y="89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1" y="95"/>
                      <a:pt x="1" y="97"/>
                      <a:pt x="1" y="99"/>
                    </a:cubicBezTo>
                    <a:cubicBezTo>
                      <a:pt x="2" y="101"/>
                      <a:pt x="2" y="104"/>
                      <a:pt x="2" y="106"/>
                    </a:cubicBezTo>
                    <a:cubicBezTo>
                      <a:pt x="3" y="108"/>
                      <a:pt x="3" y="109"/>
                      <a:pt x="3" y="110"/>
                    </a:cubicBezTo>
                    <a:cubicBezTo>
                      <a:pt x="3" y="111"/>
                      <a:pt x="3" y="111"/>
                      <a:pt x="4" y="112"/>
                    </a:cubicBezTo>
                    <a:cubicBezTo>
                      <a:pt x="4" y="114"/>
                      <a:pt x="4" y="115"/>
                      <a:pt x="4" y="116"/>
                    </a:cubicBezTo>
                    <a:cubicBezTo>
                      <a:pt x="5" y="119"/>
                      <a:pt x="6" y="122"/>
                      <a:pt x="7" y="125"/>
                    </a:cubicBezTo>
                    <a:cubicBezTo>
                      <a:pt x="7" y="126"/>
                      <a:pt x="7" y="127"/>
                      <a:pt x="7" y="128"/>
                    </a:cubicBezTo>
                    <a:cubicBezTo>
                      <a:pt x="8" y="128"/>
                      <a:pt x="8" y="129"/>
                      <a:pt x="8" y="130"/>
                    </a:cubicBezTo>
                    <a:cubicBezTo>
                      <a:pt x="9" y="131"/>
                      <a:pt x="9" y="133"/>
                      <a:pt x="10" y="134"/>
                    </a:cubicBezTo>
                    <a:cubicBezTo>
                      <a:pt x="11" y="137"/>
                      <a:pt x="12" y="140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3" y="143"/>
                      <a:pt x="13" y="144"/>
                      <a:pt x="13" y="144"/>
                    </a:cubicBezTo>
                    <a:cubicBezTo>
                      <a:pt x="14" y="145"/>
                      <a:pt x="14" y="145"/>
                      <a:pt x="14" y="146"/>
                    </a:cubicBezTo>
                    <a:cubicBezTo>
                      <a:pt x="17" y="153"/>
                      <a:pt x="21" y="160"/>
                      <a:pt x="25" y="167"/>
                    </a:cubicBezTo>
                    <a:cubicBezTo>
                      <a:pt x="25" y="168"/>
                      <a:pt x="26" y="169"/>
                      <a:pt x="26" y="170"/>
                    </a:cubicBezTo>
                    <a:cubicBezTo>
                      <a:pt x="27" y="170"/>
                      <a:pt x="27" y="171"/>
                      <a:pt x="28" y="172"/>
                    </a:cubicBezTo>
                    <a:cubicBezTo>
                      <a:pt x="32" y="179"/>
                      <a:pt x="37" y="186"/>
                      <a:pt x="43" y="193"/>
                    </a:cubicBezTo>
                    <a:cubicBezTo>
                      <a:pt x="43" y="193"/>
                      <a:pt x="43" y="193"/>
                      <a:pt x="43" y="194"/>
                    </a:cubicBezTo>
                    <a:cubicBezTo>
                      <a:pt x="44" y="194"/>
                      <a:pt x="45" y="195"/>
                      <a:pt x="45" y="195"/>
                    </a:cubicBezTo>
                    <a:cubicBezTo>
                      <a:pt x="48" y="199"/>
                      <a:pt x="50" y="202"/>
                      <a:pt x="53" y="205"/>
                    </a:cubicBezTo>
                    <a:cubicBezTo>
                      <a:pt x="56" y="208"/>
                      <a:pt x="59" y="210"/>
                      <a:pt x="62" y="213"/>
                    </a:cubicBezTo>
                    <a:cubicBezTo>
                      <a:pt x="63" y="214"/>
                      <a:pt x="64" y="214"/>
                      <a:pt x="64" y="215"/>
                    </a:cubicBezTo>
                    <a:cubicBezTo>
                      <a:pt x="64" y="215"/>
                      <a:pt x="65" y="215"/>
                      <a:pt x="65" y="215"/>
                    </a:cubicBezTo>
                    <a:cubicBezTo>
                      <a:pt x="72" y="221"/>
                      <a:pt x="79" y="226"/>
                      <a:pt x="86" y="231"/>
                    </a:cubicBezTo>
                    <a:cubicBezTo>
                      <a:pt x="87" y="231"/>
                      <a:pt x="87" y="232"/>
                      <a:pt x="88" y="232"/>
                    </a:cubicBezTo>
                    <a:cubicBezTo>
                      <a:pt x="90" y="234"/>
                      <a:pt x="93" y="235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6" y="237"/>
                      <a:pt x="96" y="237"/>
                      <a:pt x="96" y="237"/>
                    </a:cubicBezTo>
                    <a:cubicBezTo>
                      <a:pt x="99" y="239"/>
                      <a:pt x="102" y="240"/>
                      <a:pt x="105" y="241"/>
                    </a:cubicBezTo>
                    <a:cubicBezTo>
                      <a:pt x="107" y="243"/>
                      <a:pt x="109" y="243"/>
                      <a:pt x="111" y="244"/>
                    </a:cubicBezTo>
                    <a:cubicBezTo>
                      <a:pt x="111" y="245"/>
                      <a:pt x="112" y="245"/>
                      <a:pt x="112" y="245"/>
                    </a:cubicBezTo>
                    <a:cubicBezTo>
                      <a:pt x="112" y="245"/>
                      <a:pt x="112" y="245"/>
                      <a:pt x="112" y="245"/>
                    </a:cubicBezTo>
                    <a:cubicBezTo>
                      <a:pt x="113" y="245"/>
                      <a:pt x="113" y="245"/>
                      <a:pt x="113" y="245"/>
                    </a:cubicBezTo>
                    <a:cubicBezTo>
                      <a:pt x="116" y="247"/>
                      <a:pt x="119" y="248"/>
                      <a:pt x="122" y="249"/>
                    </a:cubicBezTo>
                    <a:cubicBezTo>
                      <a:pt x="124" y="250"/>
                      <a:pt x="127" y="251"/>
                      <a:pt x="129" y="251"/>
                    </a:cubicBezTo>
                    <a:cubicBezTo>
                      <a:pt x="129" y="251"/>
                      <a:pt x="129" y="251"/>
                      <a:pt x="129" y="251"/>
                    </a:cubicBezTo>
                    <a:cubicBezTo>
                      <a:pt x="129" y="251"/>
                      <a:pt x="129" y="251"/>
                      <a:pt x="129" y="252"/>
                    </a:cubicBezTo>
                    <a:cubicBezTo>
                      <a:pt x="132" y="252"/>
                      <a:pt x="134" y="253"/>
                      <a:pt x="137" y="254"/>
                    </a:cubicBezTo>
                    <a:cubicBezTo>
                      <a:pt x="139" y="254"/>
                      <a:pt x="142" y="255"/>
                      <a:pt x="144" y="256"/>
                    </a:cubicBezTo>
                    <a:cubicBezTo>
                      <a:pt x="145" y="256"/>
                      <a:pt x="145" y="256"/>
                      <a:pt x="146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49" y="257"/>
                      <a:pt x="150" y="257"/>
                      <a:pt x="152" y="257"/>
                    </a:cubicBezTo>
                    <a:cubicBezTo>
                      <a:pt x="154" y="258"/>
                      <a:pt x="156" y="258"/>
                      <a:pt x="159" y="259"/>
                    </a:cubicBezTo>
                    <a:cubicBezTo>
                      <a:pt x="161" y="259"/>
                      <a:pt x="163" y="259"/>
                      <a:pt x="165" y="259"/>
                    </a:cubicBezTo>
                    <a:cubicBezTo>
                      <a:pt x="165" y="259"/>
                      <a:pt x="165" y="259"/>
                      <a:pt x="165" y="259"/>
                    </a:cubicBezTo>
                    <a:cubicBezTo>
                      <a:pt x="165" y="259"/>
                      <a:pt x="166" y="259"/>
                      <a:pt x="166" y="259"/>
                    </a:cubicBezTo>
                    <a:cubicBezTo>
                      <a:pt x="168" y="260"/>
                      <a:pt x="171" y="260"/>
                      <a:pt x="173" y="260"/>
                    </a:cubicBezTo>
                    <a:cubicBezTo>
                      <a:pt x="175" y="260"/>
                      <a:pt x="178" y="260"/>
                      <a:pt x="180" y="261"/>
                    </a:cubicBezTo>
                    <a:cubicBezTo>
                      <a:pt x="181" y="261"/>
                      <a:pt x="181" y="261"/>
                      <a:pt x="181" y="261"/>
                    </a:cubicBezTo>
                    <a:cubicBezTo>
                      <a:pt x="182" y="261"/>
                      <a:pt x="182" y="261"/>
                      <a:pt x="182" y="261"/>
                    </a:cubicBezTo>
                    <a:cubicBezTo>
                      <a:pt x="182" y="261"/>
                      <a:pt x="183" y="261"/>
                      <a:pt x="183" y="261"/>
                    </a:cubicBezTo>
                    <a:cubicBezTo>
                      <a:pt x="183" y="261"/>
                      <a:pt x="184" y="261"/>
                      <a:pt x="184" y="261"/>
                    </a:cubicBezTo>
                    <a:cubicBezTo>
                      <a:pt x="223" y="262"/>
                      <a:pt x="261" y="263"/>
                      <a:pt x="300" y="264"/>
                    </a:cubicBezTo>
                    <a:cubicBezTo>
                      <a:pt x="294" y="263"/>
                      <a:pt x="289" y="263"/>
                      <a:pt x="284" y="26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Freeform 61"/>
              <p:cNvSpPr>
                <a:spLocks/>
              </p:cNvSpPr>
              <p:nvPr/>
            </p:nvSpPr>
            <p:spPr bwMode="auto">
              <a:xfrm>
                <a:off x="3798408" y="4094715"/>
                <a:ext cx="28575" cy="1346200"/>
              </a:xfrm>
              <a:custGeom>
                <a:avLst/>
                <a:gdLst>
                  <a:gd name="T0" fmla="*/ 0 w 18"/>
                  <a:gd name="T1" fmla="*/ 0 h 848"/>
                  <a:gd name="T2" fmla="*/ 0 w 18"/>
                  <a:gd name="T3" fmla="*/ 848 h 848"/>
                  <a:gd name="T4" fmla="*/ 18 w 18"/>
                  <a:gd name="T5" fmla="*/ 832 h 848"/>
                  <a:gd name="T6" fmla="*/ 18 w 18"/>
                  <a:gd name="T7" fmla="*/ 120 h 848"/>
                  <a:gd name="T8" fmla="*/ 0 w 18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48">
                    <a:moveTo>
                      <a:pt x="0" y="0"/>
                    </a:moveTo>
                    <a:lnTo>
                      <a:pt x="0" y="848"/>
                    </a:lnTo>
                    <a:lnTo>
                      <a:pt x="18" y="832"/>
                    </a:lnTo>
                    <a:lnTo>
                      <a:pt x="18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Freeform 62"/>
              <p:cNvSpPr>
                <a:spLocks/>
              </p:cNvSpPr>
              <p:nvPr/>
            </p:nvSpPr>
            <p:spPr bwMode="auto">
              <a:xfrm>
                <a:off x="3798408" y="5245653"/>
                <a:ext cx="474663" cy="195263"/>
              </a:xfrm>
              <a:custGeom>
                <a:avLst/>
                <a:gdLst>
                  <a:gd name="T0" fmla="*/ 112 w 112"/>
                  <a:gd name="T1" fmla="*/ 10 h 46"/>
                  <a:gd name="T2" fmla="*/ 0 w 112"/>
                  <a:gd name="T3" fmla="*/ 46 h 46"/>
                  <a:gd name="T4" fmla="*/ 111 w 112"/>
                  <a:gd name="T5" fmla="*/ 9 h 46"/>
                  <a:gd name="T6" fmla="*/ 112 w 112"/>
                  <a:gd name="T7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46">
                    <a:moveTo>
                      <a:pt x="112" y="10"/>
                    </a:moveTo>
                    <a:cubicBezTo>
                      <a:pt x="73" y="0"/>
                      <a:pt x="30" y="13"/>
                      <a:pt x="0" y="46"/>
                    </a:cubicBezTo>
                    <a:cubicBezTo>
                      <a:pt x="30" y="20"/>
                      <a:pt x="71" y="7"/>
                      <a:pt x="111" y="9"/>
                    </a:cubicBezTo>
                    <a:lnTo>
                      <a:pt x="11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Freeform 63"/>
              <p:cNvSpPr>
                <a:spLocks/>
              </p:cNvSpPr>
              <p:nvPr/>
            </p:nvSpPr>
            <p:spPr bwMode="auto">
              <a:xfrm>
                <a:off x="3798408" y="6260065"/>
                <a:ext cx="28575" cy="1576388"/>
              </a:xfrm>
              <a:custGeom>
                <a:avLst/>
                <a:gdLst>
                  <a:gd name="T0" fmla="*/ 0 w 18"/>
                  <a:gd name="T1" fmla="*/ 126 h 993"/>
                  <a:gd name="T2" fmla="*/ 18 w 18"/>
                  <a:gd name="T3" fmla="*/ 0 h 993"/>
                  <a:gd name="T4" fmla="*/ 18 w 18"/>
                  <a:gd name="T5" fmla="*/ 725 h 993"/>
                  <a:gd name="T6" fmla="*/ 0 w 18"/>
                  <a:gd name="T7" fmla="*/ 993 h 993"/>
                  <a:gd name="T8" fmla="*/ 0 w 18"/>
                  <a:gd name="T9" fmla="*/ 126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93">
                    <a:moveTo>
                      <a:pt x="0" y="126"/>
                    </a:moveTo>
                    <a:lnTo>
                      <a:pt x="18" y="0"/>
                    </a:lnTo>
                    <a:lnTo>
                      <a:pt x="18" y="725"/>
                    </a:lnTo>
                    <a:lnTo>
                      <a:pt x="0" y="993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-1691961" y="4098132"/>
                <a:ext cx="6597650" cy="3744913"/>
              </a:xfrm>
              <a:custGeom>
                <a:avLst/>
                <a:gdLst>
                  <a:gd name="T0" fmla="*/ 1293 w 1556"/>
                  <a:gd name="T1" fmla="*/ 1 h 882"/>
                  <a:gd name="T2" fmla="*/ 1293 w 1556"/>
                  <a:gd name="T3" fmla="*/ 318 h 882"/>
                  <a:gd name="T4" fmla="*/ 1556 w 1556"/>
                  <a:gd name="T5" fmla="*/ 438 h 882"/>
                  <a:gd name="T6" fmla="*/ 1293 w 1556"/>
                  <a:gd name="T7" fmla="*/ 558 h 882"/>
                  <a:gd name="T8" fmla="*/ 1293 w 1556"/>
                  <a:gd name="T9" fmla="*/ 882 h 882"/>
                  <a:gd name="T10" fmla="*/ 547 w 1556"/>
                  <a:gd name="T11" fmla="*/ 716 h 882"/>
                  <a:gd name="T12" fmla="*/ 48 w 1556"/>
                  <a:gd name="T13" fmla="*/ 229 h 882"/>
                  <a:gd name="T14" fmla="*/ 0 w 1556"/>
                  <a:gd name="T15" fmla="*/ 0 h 882"/>
                  <a:gd name="T16" fmla="*/ 467 w 1556"/>
                  <a:gd name="T17" fmla="*/ 0 h 882"/>
                  <a:gd name="T18" fmla="*/ 641 w 1556"/>
                  <a:gd name="T19" fmla="*/ 261 h 882"/>
                  <a:gd name="T20" fmla="*/ 815 w 1556"/>
                  <a:gd name="T21" fmla="*/ 1 h 882"/>
                  <a:gd name="T22" fmla="*/ 1293 w 1556"/>
                  <a:gd name="T23" fmla="*/ 1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56" h="882">
                    <a:moveTo>
                      <a:pt x="1293" y="1"/>
                    </a:moveTo>
                    <a:cubicBezTo>
                      <a:pt x="1293" y="318"/>
                      <a:pt x="1293" y="318"/>
                      <a:pt x="1293" y="318"/>
                    </a:cubicBezTo>
                    <a:cubicBezTo>
                      <a:pt x="1394" y="229"/>
                      <a:pt x="1556" y="307"/>
                      <a:pt x="1556" y="438"/>
                    </a:cubicBezTo>
                    <a:cubicBezTo>
                      <a:pt x="1556" y="569"/>
                      <a:pt x="1394" y="645"/>
                      <a:pt x="1293" y="558"/>
                    </a:cubicBezTo>
                    <a:cubicBezTo>
                      <a:pt x="1293" y="882"/>
                      <a:pt x="1293" y="882"/>
                      <a:pt x="1293" y="882"/>
                    </a:cubicBezTo>
                    <a:cubicBezTo>
                      <a:pt x="1037" y="880"/>
                      <a:pt x="778" y="828"/>
                      <a:pt x="547" y="716"/>
                    </a:cubicBezTo>
                    <a:cubicBezTo>
                      <a:pt x="336" y="612"/>
                      <a:pt x="138" y="450"/>
                      <a:pt x="48" y="229"/>
                    </a:cubicBezTo>
                    <a:cubicBezTo>
                      <a:pt x="18" y="156"/>
                      <a:pt x="1" y="79"/>
                      <a:pt x="0" y="0"/>
                    </a:cubicBezTo>
                    <a:cubicBezTo>
                      <a:pt x="467" y="0"/>
                      <a:pt x="467" y="0"/>
                      <a:pt x="467" y="0"/>
                    </a:cubicBezTo>
                    <a:cubicBezTo>
                      <a:pt x="415" y="122"/>
                      <a:pt x="507" y="261"/>
                      <a:pt x="641" y="261"/>
                    </a:cubicBezTo>
                    <a:cubicBezTo>
                      <a:pt x="774" y="261"/>
                      <a:pt x="868" y="122"/>
                      <a:pt x="815" y="1"/>
                    </a:cubicBezTo>
                    <a:cubicBezTo>
                      <a:pt x="1293" y="1"/>
                      <a:pt x="1293" y="1"/>
                      <a:pt x="1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-1600680" y="4189413"/>
                <a:ext cx="6415088" cy="3562350"/>
              </a:xfrm>
              <a:custGeom>
                <a:avLst/>
                <a:gdLst>
                  <a:gd name="T0" fmla="*/ 1250 w 1513"/>
                  <a:gd name="T1" fmla="*/ 839 h 839"/>
                  <a:gd name="T2" fmla="*/ 535 w 1513"/>
                  <a:gd name="T3" fmla="*/ 675 h 839"/>
                  <a:gd name="T4" fmla="*/ 45 w 1513"/>
                  <a:gd name="T5" fmla="*/ 199 h 839"/>
                  <a:gd name="T6" fmla="*/ 0 w 1513"/>
                  <a:gd name="T7" fmla="*/ 0 h 839"/>
                  <a:gd name="T8" fmla="*/ 415 w 1513"/>
                  <a:gd name="T9" fmla="*/ 0 h 839"/>
                  <a:gd name="T10" fmla="*/ 445 w 1513"/>
                  <a:gd name="T11" fmla="*/ 166 h 839"/>
                  <a:gd name="T12" fmla="*/ 619 w 1513"/>
                  <a:gd name="T13" fmla="*/ 260 h 839"/>
                  <a:gd name="T14" fmla="*/ 794 w 1513"/>
                  <a:gd name="T15" fmla="*/ 165 h 839"/>
                  <a:gd name="T16" fmla="*/ 823 w 1513"/>
                  <a:gd name="T17" fmla="*/ 0 h 839"/>
                  <a:gd name="T18" fmla="*/ 1250 w 1513"/>
                  <a:gd name="T19" fmla="*/ 0 h 839"/>
                  <a:gd name="T20" fmla="*/ 1250 w 1513"/>
                  <a:gd name="T21" fmla="*/ 296 h 839"/>
                  <a:gd name="T22" fmla="*/ 1250 w 1513"/>
                  <a:gd name="T23" fmla="*/ 344 h 839"/>
                  <a:gd name="T24" fmla="*/ 1285 w 1513"/>
                  <a:gd name="T25" fmla="*/ 312 h 839"/>
                  <a:gd name="T26" fmla="*/ 1371 w 1513"/>
                  <a:gd name="T27" fmla="*/ 279 h 839"/>
                  <a:gd name="T28" fmla="*/ 1513 w 1513"/>
                  <a:gd name="T29" fmla="*/ 416 h 839"/>
                  <a:gd name="T30" fmla="*/ 1371 w 1513"/>
                  <a:gd name="T31" fmla="*/ 552 h 839"/>
                  <a:gd name="T32" fmla="*/ 1285 w 1513"/>
                  <a:gd name="T33" fmla="*/ 520 h 839"/>
                  <a:gd name="T34" fmla="*/ 1250 w 1513"/>
                  <a:gd name="T35" fmla="*/ 490 h 839"/>
                  <a:gd name="T36" fmla="*/ 1250 w 1513"/>
                  <a:gd name="T37" fmla="*/ 536 h 839"/>
                  <a:gd name="T38" fmla="*/ 1250 w 1513"/>
                  <a:gd name="T39" fmla="*/ 839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13" h="839">
                    <a:moveTo>
                      <a:pt x="1250" y="839"/>
                    </a:moveTo>
                    <a:cubicBezTo>
                      <a:pt x="991" y="834"/>
                      <a:pt x="744" y="777"/>
                      <a:pt x="535" y="675"/>
                    </a:cubicBezTo>
                    <a:cubicBezTo>
                      <a:pt x="297" y="558"/>
                      <a:pt x="123" y="389"/>
                      <a:pt x="45" y="199"/>
                    </a:cubicBezTo>
                    <a:cubicBezTo>
                      <a:pt x="19" y="134"/>
                      <a:pt x="4" y="67"/>
                      <a:pt x="0" y="0"/>
                    </a:cubicBezTo>
                    <a:cubicBezTo>
                      <a:pt x="415" y="0"/>
                      <a:pt x="415" y="0"/>
                      <a:pt x="415" y="0"/>
                    </a:cubicBezTo>
                    <a:cubicBezTo>
                      <a:pt x="401" y="56"/>
                      <a:pt x="411" y="116"/>
                      <a:pt x="445" y="166"/>
                    </a:cubicBezTo>
                    <a:cubicBezTo>
                      <a:pt x="484" y="225"/>
                      <a:pt x="549" y="260"/>
                      <a:pt x="619" y="260"/>
                    </a:cubicBezTo>
                    <a:cubicBezTo>
                      <a:pt x="689" y="260"/>
                      <a:pt x="754" y="225"/>
                      <a:pt x="794" y="165"/>
                    </a:cubicBezTo>
                    <a:cubicBezTo>
                      <a:pt x="827" y="115"/>
                      <a:pt x="837" y="55"/>
                      <a:pt x="823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50" y="296"/>
                      <a:pt x="1250" y="296"/>
                      <a:pt x="1250" y="296"/>
                    </a:cubicBezTo>
                    <a:cubicBezTo>
                      <a:pt x="1250" y="344"/>
                      <a:pt x="1250" y="344"/>
                      <a:pt x="1250" y="344"/>
                    </a:cubicBezTo>
                    <a:cubicBezTo>
                      <a:pt x="1285" y="312"/>
                      <a:pt x="1285" y="312"/>
                      <a:pt x="1285" y="312"/>
                    </a:cubicBezTo>
                    <a:cubicBezTo>
                      <a:pt x="1310" y="291"/>
                      <a:pt x="1339" y="279"/>
                      <a:pt x="1371" y="279"/>
                    </a:cubicBezTo>
                    <a:cubicBezTo>
                      <a:pt x="1439" y="279"/>
                      <a:pt x="1513" y="334"/>
                      <a:pt x="1513" y="416"/>
                    </a:cubicBezTo>
                    <a:cubicBezTo>
                      <a:pt x="1513" y="500"/>
                      <a:pt x="1439" y="552"/>
                      <a:pt x="1371" y="552"/>
                    </a:cubicBezTo>
                    <a:cubicBezTo>
                      <a:pt x="1339" y="552"/>
                      <a:pt x="1309" y="541"/>
                      <a:pt x="1285" y="520"/>
                    </a:cubicBezTo>
                    <a:cubicBezTo>
                      <a:pt x="1250" y="490"/>
                      <a:pt x="1250" y="490"/>
                      <a:pt x="1250" y="490"/>
                    </a:cubicBezTo>
                    <a:cubicBezTo>
                      <a:pt x="1250" y="536"/>
                      <a:pt x="1250" y="536"/>
                      <a:pt x="1250" y="536"/>
                    </a:cubicBezTo>
                    <a:cubicBezTo>
                      <a:pt x="1250" y="839"/>
                      <a:pt x="1250" y="839"/>
                      <a:pt x="1250" y="8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705226" y="2402681"/>
              <a:ext cx="1090613" cy="1011238"/>
            </a:xfrm>
            <a:custGeom>
              <a:avLst/>
              <a:gdLst>
                <a:gd name="T0" fmla="*/ 247 w 257"/>
                <a:gd name="T1" fmla="*/ 23 h 238"/>
                <a:gd name="T2" fmla="*/ 0 w 257"/>
                <a:gd name="T3" fmla="*/ 74 h 238"/>
                <a:gd name="T4" fmla="*/ 7 w 257"/>
                <a:gd name="T5" fmla="*/ 177 h 238"/>
                <a:gd name="T6" fmla="*/ 221 w 257"/>
                <a:gd name="T7" fmla="*/ 115 h 238"/>
                <a:gd name="T8" fmla="*/ 221 w 257"/>
                <a:gd name="T9" fmla="*/ 115 h 238"/>
                <a:gd name="T10" fmla="*/ 221 w 257"/>
                <a:gd name="T11" fmla="*/ 115 h 238"/>
                <a:gd name="T12" fmla="*/ 241 w 257"/>
                <a:gd name="T13" fmla="*/ 52 h 238"/>
                <a:gd name="T14" fmla="*/ 257 w 257"/>
                <a:gd name="T15" fmla="*/ 0 h 238"/>
                <a:gd name="T16" fmla="*/ 247 w 257"/>
                <a:gd name="T17" fmla="*/ 23 h 238"/>
                <a:gd name="T18" fmla="*/ 247 w 257"/>
                <a:gd name="T19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38">
                  <a:moveTo>
                    <a:pt x="247" y="23"/>
                  </a:moveTo>
                  <a:cubicBezTo>
                    <a:pt x="198" y="106"/>
                    <a:pt x="75" y="127"/>
                    <a:pt x="0" y="7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9" y="238"/>
                    <a:pt x="193" y="204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7" y="94"/>
                    <a:pt x="234" y="73"/>
                    <a:pt x="241" y="52"/>
                  </a:cubicBezTo>
                  <a:cubicBezTo>
                    <a:pt x="245" y="37"/>
                    <a:pt x="257" y="0"/>
                    <a:pt x="257" y="0"/>
                  </a:cubicBezTo>
                  <a:cubicBezTo>
                    <a:pt x="254" y="8"/>
                    <a:pt x="251" y="15"/>
                    <a:pt x="247" y="23"/>
                  </a:cubicBezTo>
                  <a:cubicBezTo>
                    <a:pt x="247" y="23"/>
                    <a:pt x="252" y="16"/>
                    <a:pt x="247" y="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869534" y="643335"/>
              <a:ext cx="5018875" cy="3582220"/>
              <a:chOff x="3858424" y="558800"/>
              <a:chExt cx="5495925" cy="3922714"/>
            </a:xfrm>
          </p:grpSpPr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861600" y="1511301"/>
                <a:ext cx="1211263" cy="1646238"/>
              </a:xfrm>
              <a:custGeom>
                <a:avLst/>
                <a:gdLst>
                  <a:gd name="T0" fmla="*/ 248 w 285"/>
                  <a:gd name="T1" fmla="*/ 139 h 387"/>
                  <a:gd name="T2" fmla="*/ 0 w 285"/>
                  <a:gd name="T3" fmla="*/ 40 h 387"/>
                  <a:gd name="T4" fmla="*/ 2 w 285"/>
                  <a:gd name="T5" fmla="*/ 191 h 387"/>
                  <a:gd name="T6" fmla="*/ 213 w 285"/>
                  <a:gd name="T7" fmla="*/ 387 h 387"/>
                  <a:gd name="T8" fmla="*/ 248 w 285"/>
                  <a:gd name="T9" fmla="*/ 139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387">
                    <a:moveTo>
                      <a:pt x="248" y="139"/>
                    </a:moveTo>
                    <a:cubicBezTo>
                      <a:pt x="208" y="45"/>
                      <a:pt x="95" y="0"/>
                      <a:pt x="0" y="40"/>
                    </a:cubicBezTo>
                    <a:cubicBezTo>
                      <a:pt x="2" y="191"/>
                      <a:pt x="2" y="191"/>
                      <a:pt x="2" y="191"/>
                    </a:cubicBezTo>
                    <a:cubicBezTo>
                      <a:pt x="126" y="139"/>
                      <a:pt x="257" y="261"/>
                      <a:pt x="213" y="387"/>
                    </a:cubicBezTo>
                    <a:cubicBezTo>
                      <a:pt x="241" y="307"/>
                      <a:pt x="285" y="224"/>
                      <a:pt x="248" y="1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663810" y="3014664"/>
                <a:ext cx="1758950" cy="1466850"/>
              </a:xfrm>
              <a:custGeom>
                <a:avLst/>
                <a:gdLst>
                  <a:gd name="T0" fmla="*/ 394 w 414"/>
                  <a:gd name="T1" fmla="*/ 149 h 345"/>
                  <a:gd name="T2" fmla="*/ 105 w 414"/>
                  <a:gd name="T3" fmla="*/ 72 h 345"/>
                  <a:gd name="T4" fmla="*/ 0 w 414"/>
                  <a:gd name="T5" fmla="*/ 176 h 345"/>
                  <a:gd name="T6" fmla="*/ 200 w 414"/>
                  <a:gd name="T7" fmla="*/ 153 h 345"/>
                  <a:gd name="T8" fmla="*/ 260 w 414"/>
                  <a:gd name="T9" fmla="*/ 345 h 345"/>
                  <a:gd name="T10" fmla="*/ 394 w 414"/>
                  <a:gd name="T11" fmla="*/ 294 h 345"/>
                  <a:gd name="T12" fmla="*/ 394 w 414"/>
                  <a:gd name="T13" fmla="*/ 14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4" h="345">
                    <a:moveTo>
                      <a:pt x="394" y="149"/>
                    </a:moveTo>
                    <a:cubicBezTo>
                      <a:pt x="346" y="38"/>
                      <a:pt x="202" y="0"/>
                      <a:pt x="105" y="72"/>
                    </a:cubicBezTo>
                    <a:cubicBezTo>
                      <a:pt x="66" y="101"/>
                      <a:pt x="34" y="141"/>
                      <a:pt x="0" y="176"/>
                    </a:cubicBezTo>
                    <a:cubicBezTo>
                      <a:pt x="52" y="123"/>
                      <a:pt x="137" y="113"/>
                      <a:pt x="200" y="153"/>
                    </a:cubicBezTo>
                    <a:cubicBezTo>
                      <a:pt x="264" y="193"/>
                      <a:pt x="290" y="276"/>
                      <a:pt x="260" y="345"/>
                    </a:cubicBezTo>
                    <a:cubicBezTo>
                      <a:pt x="394" y="294"/>
                      <a:pt x="394" y="294"/>
                      <a:pt x="394" y="294"/>
                    </a:cubicBezTo>
                    <a:cubicBezTo>
                      <a:pt x="414" y="248"/>
                      <a:pt x="413" y="195"/>
                      <a:pt x="394" y="1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861598" y="558800"/>
                <a:ext cx="5492750" cy="3706813"/>
              </a:xfrm>
              <a:custGeom>
                <a:avLst/>
                <a:gdLst>
                  <a:gd name="T0" fmla="*/ 0 w 1295"/>
                  <a:gd name="T1" fmla="*/ 0 h 874"/>
                  <a:gd name="T2" fmla="*/ 747 w 1295"/>
                  <a:gd name="T3" fmla="*/ 166 h 874"/>
                  <a:gd name="T4" fmla="*/ 1248 w 1295"/>
                  <a:gd name="T5" fmla="*/ 654 h 874"/>
                  <a:gd name="T6" fmla="*/ 1295 w 1295"/>
                  <a:gd name="T7" fmla="*/ 874 h 874"/>
                  <a:gd name="T8" fmla="*/ 818 w 1295"/>
                  <a:gd name="T9" fmla="*/ 874 h 874"/>
                  <a:gd name="T10" fmla="*/ 643 w 1295"/>
                  <a:gd name="T11" fmla="*/ 614 h 874"/>
                  <a:gd name="T12" fmla="*/ 469 w 1295"/>
                  <a:gd name="T13" fmla="*/ 874 h 874"/>
                  <a:gd name="T14" fmla="*/ 0 w 1295"/>
                  <a:gd name="T15" fmla="*/ 874 h 874"/>
                  <a:gd name="T16" fmla="*/ 0 w 1295"/>
                  <a:gd name="T17" fmla="*/ 609 h 874"/>
                  <a:gd name="T18" fmla="*/ 263 w 1295"/>
                  <a:gd name="T19" fmla="*/ 437 h 874"/>
                  <a:gd name="T20" fmla="*/ 0 w 1295"/>
                  <a:gd name="T21" fmla="*/ 265 h 874"/>
                  <a:gd name="T22" fmla="*/ 0 w 1295"/>
                  <a:gd name="T23" fmla="*/ 0 h 874"/>
                  <a:gd name="T24" fmla="*/ 0 w 1295"/>
                  <a:gd name="T25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5" h="874">
                    <a:moveTo>
                      <a:pt x="0" y="0"/>
                    </a:moveTo>
                    <a:cubicBezTo>
                      <a:pt x="257" y="2"/>
                      <a:pt x="516" y="54"/>
                      <a:pt x="747" y="166"/>
                    </a:cubicBezTo>
                    <a:cubicBezTo>
                      <a:pt x="959" y="270"/>
                      <a:pt x="1158" y="432"/>
                      <a:pt x="1248" y="654"/>
                    </a:cubicBezTo>
                    <a:cubicBezTo>
                      <a:pt x="1277" y="724"/>
                      <a:pt x="1293" y="799"/>
                      <a:pt x="1295" y="874"/>
                    </a:cubicBezTo>
                    <a:cubicBezTo>
                      <a:pt x="818" y="874"/>
                      <a:pt x="818" y="874"/>
                      <a:pt x="818" y="874"/>
                    </a:cubicBezTo>
                    <a:cubicBezTo>
                      <a:pt x="870" y="753"/>
                      <a:pt x="776" y="614"/>
                      <a:pt x="643" y="614"/>
                    </a:cubicBezTo>
                    <a:cubicBezTo>
                      <a:pt x="510" y="614"/>
                      <a:pt x="417" y="753"/>
                      <a:pt x="469" y="874"/>
                    </a:cubicBezTo>
                    <a:cubicBezTo>
                      <a:pt x="0" y="874"/>
                      <a:pt x="0" y="874"/>
                      <a:pt x="0" y="874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123" y="661"/>
                      <a:pt x="263" y="568"/>
                      <a:pt x="263" y="437"/>
                    </a:cubicBezTo>
                    <a:cubicBezTo>
                      <a:pt x="264" y="305"/>
                      <a:pt x="123" y="213"/>
                      <a:pt x="0" y="26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7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53673" y="647700"/>
                <a:ext cx="5308600" cy="3529013"/>
              </a:xfrm>
              <a:custGeom>
                <a:avLst/>
                <a:gdLst>
                  <a:gd name="T0" fmla="*/ 1252 w 1252"/>
                  <a:gd name="T1" fmla="*/ 832 h 832"/>
                  <a:gd name="T2" fmla="*/ 826 w 1252"/>
                  <a:gd name="T3" fmla="*/ 832 h 832"/>
                  <a:gd name="T4" fmla="*/ 797 w 1252"/>
                  <a:gd name="T5" fmla="*/ 666 h 832"/>
                  <a:gd name="T6" fmla="*/ 622 w 1252"/>
                  <a:gd name="T7" fmla="*/ 572 h 832"/>
                  <a:gd name="T8" fmla="*/ 448 w 1252"/>
                  <a:gd name="T9" fmla="*/ 665 h 832"/>
                  <a:gd name="T10" fmla="*/ 418 w 1252"/>
                  <a:gd name="T11" fmla="*/ 832 h 832"/>
                  <a:gd name="T12" fmla="*/ 0 w 1252"/>
                  <a:gd name="T13" fmla="*/ 832 h 832"/>
                  <a:gd name="T14" fmla="*/ 0 w 1252"/>
                  <a:gd name="T15" fmla="*/ 617 h 832"/>
                  <a:gd name="T16" fmla="*/ 51 w 1252"/>
                  <a:gd name="T17" fmla="*/ 624 h 832"/>
                  <a:gd name="T18" fmla="*/ 264 w 1252"/>
                  <a:gd name="T19" fmla="*/ 416 h 832"/>
                  <a:gd name="T20" fmla="*/ 199 w 1252"/>
                  <a:gd name="T21" fmla="*/ 267 h 832"/>
                  <a:gd name="T22" fmla="*/ 51 w 1252"/>
                  <a:gd name="T23" fmla="*/ 208 h 832"/>
                  <a:gd name="T24" fmla="*/ 1 w 1252"/>
                  <a:gd name="T25" fmla="*/ 214 h 832"/>
                  <a:gd name="T26" fmla="*/ 1 w 1252"/>
                  <a:gd name="T27" fmla="*/ 0 h 832"/>
                  <a:gd name="T28" fmla="*/ 716 w 1252"/>
                  <a:gd name="T29" fmla="*/ 164 h 832"/>
                  <a:gd name="T30" fmla="*/ 1207 w 1252"/>
                  <a:gd name="T31" fmla="*/ 641 h 832"/>
                  <a:gd name="T32" fmla="*/ 1252 w 1252"/>
                  <a:gd name="T33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52" h="832">
                    <a:moveTo>
                      <a:pt x="1252" y="832"/>
                    </a:moveTo>
                    <a:cubicBezTo>
                      <a:pt x="826" y="832"/>
                      <a:pt x="826" y="832"/>
                      <a:pt x="826" y="832"/>
                    </a:cubicBezTo>
                    <a:cubicBezTo>
                      <a:pt x="841" y="776"/>
                      <a:pt x="830" y="716"/>
                      <a:pt x="797" y="666"/>
                    </a:cubicBezTo>
                    <a:cubicBezTo>
                      <a:pt x="757" y="607"/>
                      <a:pt x="692" y="572"/>
                      <a:pt x="622" y="572"/>
                    </a:cubicBezTo>
                    <a:cubicBezTo>
                      <a:pt x="553" y="572"/>
                      <a:pt x="488" y="607"/>
                      <a:pt x="448" y="665"/>
                    </a:cubicBezTo>
                    <a:cubicBezTo>
                      <a:pt x="414" y="715"/>
                      <a:pt x="404" y="776"/>
                      <a:pt x="418" y="832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17" y="622"/>
                      <a:pt x="34" y="624"/>
                      <a:pt x="51" y="624"/>
                    </a:cubicBezTo>
                    <a:cubicBezTo>
                      <a:pt x="166" y="624"/>
                      <a:pt x="264" y="529"/>
                      <a:pt x="264" y="416"/>
                    </a:cubicBezTo>
                    <a:cubicBezTo>
                      <a:pt x="264" y="360"/>
                      <a:pt x="241" y="307"/>
                      <a:pt x="199" y="267"/>
                    </a:cubicBezTo>
                    <a:cubicBezTo>
                      <a:pt x="159" y="230"/>
                      <a:pt x="105" y="208"/>
                      <a:pt x="51" y="208"/>
                    </a:cubicBezTo>
                    <a:cubicBezTo>
                      <a:pt x="34" y="208"/>
                      <a:pt x="17" y="210"/>
                      <a:pt x="1" y="2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9" y="5"/>
                      <a:pt x="506" y="61"/>
                      <a:pt x="716" y="164"/>
                    </a:cubicBezTo>
                    <a:cubicBezTo>
                      <a:pt x="955" y="280"/>
                      <a:pt x="1130" y="450"/>
                      <a:pt x="1207" y="641"/>
                    </a:cubicBezTo>
                    <a:cubicBezTo>
                      <a:pt x="1232" y="703"/>
                      <a:pt x="1247" y="767"/>
                      <a:pt x="1252" y="8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3858424" y="4240213"/>
                <a:ext cx="1985963" cy="228600"/>
              </a:xfrm>
              <a:custGeom>
                <a:avLst/>
                <a:gdLst>
                  <a:gd name="T0" fmla="*/ 0 w 1251"/>
                  <a:gd name="T1" fmla="*/ 0 h 144"/>
                  <a:gd name="T2" fmla="*/ 6 w 1251"/>
                  <a:gd name="T3" fmla="*/ 144 h 144"/>
                  <a:gd name="T4" fmla="*/ 1051 w 1251"/>
                  <a:gd name="T5" fmla="*/ 144 h 144"/>
                  <a:gd name="T6" fmla="*/ 1251 w 1251"/>
                  <a:gd name="T7" fmla="*/ 0 h 144"/>
                  <a:gd name="T8" fmla="*/ 0 w 1251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1" h="144">
                    <a:moveTo>
                      <a:pt x="0" y="0"/>
                    </a:moveTo>
                    <a:lnTo>
                      <a:pt x="6" y="144"/>
                    </a:lnTo>
                    <a:lnTo>
                      <a:pt x="1051" y="144"/>
                    </a:lnTo>
                    <a:lnTo>
                      <a:pt x="12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761961" y="4240213"/>
                <a:ext cx="2592388" cy="228600"/>
              </a:xfrm>
              <a:custGeom>
                <a:avLst/>
                <a:gdLst>
                  <a:gd name="T0" fmla="*/ 358 w 1633"/>
                  <a:gd name="T1" fmla="*/ 0 h 144"/>
                  <a:gd name="T2" fmla="*/ 0 w 1633"/>
                  <a:gd name="T3" fmla="*/ 144 h 144"/>
                  <a:gd name="T4" fmla="*/ 1064 w 1633"/>
                  <a:gd name="T5" fmla="*/ 144 h 144"/>
                  <a:gd name="T6" fmla="*/ 1633 w 1633"/>
                  <a:gd name="T7" fmla="*/ 0 h 144"/>
                  <a:gd name="T8" fmla="*/ 358 w 1633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3" h="144">
                    <a:moveTo>
                      <a:pt x="358" y="0"/>
                    </a:moveTo>
                    <a:lnTo>
                      <a:pt x="0" y="144"/>
                    </a:lnTo>
                    <a:lnTo>
                      <a:pt x="1064" y="144"/>
                    </a:lnTo>
                    <a:lnTo>
                      <a:pt x="1633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765155" y="2605088"/>
              <a:ext cx="44450" cy="1571625"/>
            </a:xfrm>
            <a:custGeom>
              <a:avLst/>
              <a:gdLst>
                <a:gd name="T0" fmla="*/ 0 w 28"/>
                <a:gd name="T1" fmla="*/ 0 h 990"/>
                <a:gd name="T2" fmla="*/ 0 w 28"/>
                <a:gd name="T3" fmla="*/ 852 h 990"/>
                <a:gd name="T4" fmla="*/ 28 w 28"/>
                <a:gd name="T5" fmla="*/ 990 h 990"/>
                <a:gd name="T6" fmla="*/ 28 w 28"/>
                <a:gd name="T7" fmla="*/ 277 h 990"/>
                <a:gd name="T8" fmla="*/ 0 w 28"/>
                <a:gd name="T9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90">
                  <a:moveTo>
                    <a:pt x="0" y="0"/>
                  </a:moveTo>
                  <a:lnTo>
                    <a:pt x="0" y="852"/>
                  </a:lnTo>
                  <a:lnTo>
                    <a:pt x="28" y="990"/>
                  </a:lnTo>
                  <a:lnTo>
                    <a:pt x="28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765155" y="652860"/>
              <a:ext cx="44450" cy="1958975"/>
            </a:xfrm>
            <a:custGeom>
              <a:avLst/>
              <a:gdLst>
                <a:gd name="T0" fmla="*/ 4 w 28"/>
                <a:gd name="T1" fmla="*/ 0 h 1234"/>
                <a:gd name="T2" fmla="*/ 0 w 28"/>
                <a:gd name="T3" fmla="*/ 850 h 1234"/>
                <a:gd name="T4" fmla="*/ 28 w 28"/>
                <a:gd name="T5" fmla="*/ 1234 h 1234"/>
                <a:gd name="T6" fmla="*/ 28 w 28"/>
                <a:gd name="T7" fmla="*/ 523 h 1234"/>
                <a:gd name="T8" fmla="*/ 4 w 28"/>
                <a:gd name="T9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34">
                  <a:moveTo>
                    <a:pt x="4" y="0"/>
                  </a:moveTo>
                  <a:lnTo>
                    <a:pt x="0" y="850"/>
                  </a:lnTo>
                  <a:lnTo>
                    <a:pt x="28" y="1234"/>
                  </a:lnTo>
                  <a:lnTo>
                    <a:pt x="28" y="5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1112043" y="656432"/>
              <a:ext cx="5884863" cy="4291013"/>
            </a:xfrm>
            <a:custGeom>
              <a:avLst/>
              <a:gdLst>
                <a:gd name="T0" fmla="*/ 1294 w 1557"/>
                <a:gd name="T1" fmla="*/ 0 h 1134"/>
                <a:gd name="T2" fmla="*/ 1293 w 1557"/>
                <a:gd name="T3" fmla="*/ 317 h 1134"/>
                <a:gd name="T4" fmla="*/ 1557 w 1557"/>
                <a:gd name="T5" fmla="*/ 437 h 1134"/>
                <a:gd name="T6" fmla="*/ 1293 w 1557"/>
                <a:gd name="T7" fmla="*/ 557 h 1134"/>
                <a:gd name="T8" fmla="*/ 1293 w 1557"/>
                <a:gd name="T9" fmla="*/ 874 h 1134"/>
                <a:gd name="T10" fmla="*/ 761 w 1557"/>
                <a:gd name="T11" fmla="*/ 874 h 1134"/>
                <a:gd name="T12" fmla="*/ 641 w 1557"/>
                <a:gd name="T13" fmla="*/ 1134 h 1134"/>
                <a:gd name="T14" fmla="*/ 520 w 1557"/>
                <a:gd name="T15" fmla="*/ 874 h 1134"/>
                <a:gd name="T16" fmla="*/ 0 w 1557"/>
                <a:gd name="T17" fmla="*/ 874 h 1134"/>
                <a:gd name="T18" fmla="*/ 357 w 1557"/>
                <a:gd name="T19" fmla="*/ 280 h 1134"/>
                <a:gd name="T20" fmla="*/ 1047 w 1557"/>
                <a:gd name="T21" fmla="*/ 18 h 1134"/>
                <a:gd name="T22" fmla="*/ 1294 w 1557"/>
                <a:gd name="T23" fmla="*/ 0 h 1134"/>
                <a:gd name="T24" fmla="*/ 1294 w 1557"/>
                <a:gd name="T2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7" h="1134">
                  <a:moveTo>
                    <a:pt x="1294" y="0"/>
                  </a:moveTo>
                  <a:cubicBezTo>
                    <a:pt x="1293" y="317"/>
                    <a:pt x="1293" y="317"/>
                    <a:pt x="1293" y="317"/>
                  </a:cubicBezTo>
                  <a:cubicBezTo>
                    <a:pt x="1394" y="231"/>
                    <a:pt x="1556" y="306"/>
                    <a:pt x="1557" y="437"/>
                  </a:cubicBezTo>
                  <a:cubicBezTo>
                    <a:pt x="1556" y="569"/>
                    <a:pt x="1395" y="642"/>
                    <a:pt x="1293" y="557"/>
                  </a:cubicBezTo>
                  <a:cubicBezTo>
                    <a:pt x="1293" y="874"/>
                    <a:pt x="1293" y="874"/>
                    <a:pt x="1293" y="874"/>
                  </a:cubicBezTo>
                  <a:cubicBezTo>
                    <a:pt x="761" y="874"/>
                    <a:pt x="761" y="874"/>
                    <a:pt x="761" y="874"/>
                  </a:cubicBezTo>
                  <a:cubicBezTo>
                    <a:pt x="850" y="974"/>
                    <a:pt x="774" y="1134"/>
                    <a:pt x="641" y="1134"/>
                  </a:cubicBezTo>
                  <a:cubicBezTo>
                    <a:pt x="506" y="1134"/>
                    <a:pt x="434" y="974"/>
                    <a:pt x="520" y="874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8" y="629"/>
                    <a:pt x="163" y="421"/>
                    <a:pt x="357" y="280"/>
                  </a:cubicBezTo>
                  <a:cubicBezTo>
                    <a:pt x="558" y="135"/>
                    <a:pt x="802" y="52"/>
                    <a:pt x="1047" y="18"/>
                  </a:cubicBezTo>
                  <a:cubicBezTo>
                    <a:pt x="1129" y="7"/>
                    <a:pt x="1211" y="1"/>
                    <a:pt x="1294" y="0"/>
                  </a:cubicBezTo>
                  <a:cubicBezTo>
                    <a:pt x="1294" y="0"/>
                    <a:pt x="1117" y="1"/>
                    <a:pt x="12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1249 w 1512"/>
                <a:gd name="T1" fmla="*/ 0 h 1092"/>
                <a:gd name="T2" fmla="*/ 1027 w 1512"/>
                <a:gd name="T3" fmla="*/ 17 h 1092"/>
                <a:gd name="T4" fmla="*/ 346 w 1512"/>
                <a:gd name="T5" fmla="*/ 276 h 1092"/>
                <a:gd name="T6" fmla="*/ 0 w 1512"/>
                <a:gd name="T7" fmla="*/ 831 h 1092"/>
                <a:gd name="T8" fmla="*/ 497 w 1512"/>
                <a:gd name="T9" fmla="*/ 831 h 1092"/>
                <a:gd name="T10" fmla="*/ 543 w 1512"/>
                <a:gd name="T11" fmla="*/ 831 h 1092"/>
                <a:gd name="T12" fmla="*/ 513 w 1512"/>
                <a:gd name="T13" fmla="*/ 866 h 1092"/>
                <a:gd name="T14" fmla="*/ 494 w 1512"/>
                <a:gd name="T15" fmla="*/ 1012 h 1092"/>
                <a:gd name="T16" fmla="*/ 618 w 1512"/>
                <a:gd name="T17" fmla="*/ 1092 h 1092"/>
                <a:gd name="T18" fmla="*/ 742 w 1512"/>
                <a:gd name="T19" fmla="*/ 1010 h 1092"/>
                <a:gd name="T20" fmla="*/ 722 w 1512"/>
                <a:gd name="T21" fmla="*/ 866 h 1092"/>
                <a:gd name="T22" fmla="*/ 691 w 1512"/>
                <a:gd name="T23" fmla="*/ 831 h 1092"/>
                <a:gd name="T24" fmla="*/ 738 w 1512"/>
                <a:gd name="T25" fmla="*/ 831 h 1092"/>
                <a:gd name="T26" fmla="*/ 1249 w 1512"/>
                <a:gd name="T27" fmla="*/ 832 h 1092"/>
                <a:gd name="T28" fmla="*/ 1249 w 1512"/>
                <a:gd name="T29" fmla="*/ 535 h 1092"/>
                <a:gd name="T30" fmla="*/ 1249 w 1512"/>
                <a:gd name="T31" fmla="*/ 489 h 1092"/>
                <a:gd name="T32" fmla="*/ 1284 w 1512"/>
                <a:gd name="T33" fmla="*/ 519 h 1092"/>
                <a:gd name="T34" fmla="*/ 1371 w 1512"/>
                <a:gd name="T35" fmla="*/ 551 h 1092"/>
                <a:gd name="T36" fmla="*/ 1512 w 1512"/>
                <a:gd name="T37" fmla="*/ 415 h 1092"/>
                <a:gd name="T38" fmla="*/ 1370 w 1512"/>
                <a:gd name="T39" fmla="*/ 280 h 1092"/>
                <a:gd name="T40" fmla="*/ 1284 w 1512"/>
                <a:gd name="T41" fmla="*/ 312 h 1092"/>
                <a:gd name="T42" fmla="*/ 1249 w 1512"/>
                <a:gd name="T43" fmla="*/ 342 h 1092"/>
                <a:gd name="T44" fmla="*/ 1249 w 1512"/>
                <a:gd name="T45" fmla="*/ 296 h 1092"/>
                <a:gd name="T46" fmla="*/ 1249 w 1512"/>
                <a:gd name="T47" fmla="*/ 0 h 1092"/>
                <a:gd name="T48" fmla="*/ 1249 w 1512"/>
                <a:gd name="T49" fmla="*/ 0 h 1092"/>
                <a:gd name="T50" fmla="*/ 1249 w 1512"/>
                <a:gd name="T51" fmla="*/ 0 h 1092"/>
                <a:gd name="T52" fmla="*/ 1249 w 1512"/>
                <a:gd name="T53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2" h="1092">
                  <a:moveTo>
                    <a:pt x="1249" y="0"/>
                  </a:moveTo>
                  <a:cubicBezTo>
                    <a:pt x="1174" y="1"/>
                    <a:pt x="1100" y="7"/>
                    <a:pt x="1027" y="17"/>
                  </a:cubicBezTo>
                  <a:cubicBezTo>
                    <a:pt x="765" y="53"/>
                    <a:pt x="530" y="143"/>
                    <a:pt x="346" y="276"/>
                  </a:cubicBezTo>
                  <a:cubicBezTo>
                    <a:pt x="139" y="426"/>
                    <a:pt x="14" y="627"/>
                    <a:pt x="0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513" y="866"/>
                    <a:pt x="513" y="866"/>
                    <a:pt x="513" y="866"/>
                  </a:cubicBezTo>
                  <a:cubicBezTo>
                    <a:pt x="479" y="907"/>
                    <a:pt x="471" y="963"/>
                    <a:pt x="494" y="1012"/>
                  </a:cubicBezTo>
                  <a:cubicBezTo>
                    <a:pt x="518" y="1062"/>
                    <a:pt x="564" y="1092"/>
                    <a:pt x="618" y="1092"/>
                  </a:cubicBezTo>
                  <a:cubicBezTo>
                    <a:pt x="671" y="1092"/>
                    <a:pt x="719" y="1060"/>
                    <a:pt x="742" y="1010"/>
                  </a:cubicBezTo>
                  <a:cubicBezTo>
                    <a:pt x="765" y="961"/>
                    <a:pt x="757" y="906"/>
                    <a:pt x="722" y="866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84" y="519"/>
                    <a:pt x="1284" y="519"/>
                    <a:pt x="1284" y="519"/>
                  </a:cubicBezTo>
                  <a:cubicBezTo>
                    <a:pt x="1309" y="540"/>
                    <a:pt x="1339" y="551"/>
                    <a:pt x="1371" y="551"/>
                  </a:cubicBezTo>
                  <a:cubicBezTo>
                    <a:pt x="1439" y="551"/>
                    <a:pt x="1512" y="499"/>
                    <a:pt x="1512" y="415"/>
                  </a:cubicBezTo>
                  <a:cubicBezTo>
                    <a:pt x="1512" y="332"/>
                    <a:pt x="1438" y="280"/>
                    <a:pt x="1370" y="280"/>
                  </a:cubicBezTo>
                  <a:cubicBezTo>
                    <a:pt x="1339" y="280"/>
                    <a:pt x="1309" y="291"/>
                    <a:pt x="1284" y="312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0"/>
                    <a:pt x="1249" y="0"/>
                    <a:pt x="1249" y="0"/>
                  </a:cubicBezTo>
                  <a:moveTo>
                    <a:pt x="1249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0"/>
                    <a:pt x="1249" y="0"/>
                    <a:pt x="1249" y="0"/>
                  </a:cubicBezTo>
                </a:path>
              </a:pathLst>
            </a:custGeom>
            <a:solidFill>
              <a:srgbClr val="58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-1027906" y="735807"/>
              <a:ext cx="5716588" cy="4132263"/>
            </a:xfrm>
            <a:custGeom>
              <a:avLst/>
              <a:gdLst>
                <a:gd name="T0" fmla="*/ 618 w 1512"/>
                <a:gd name="T1" fmla="*/ 1092 h 1092"/>
                <a:gd name="T2" fmla="*/ 494 w 1512"/>
                <a:gd name="T3" fmla="*/ 1012 h 1092"/>
                <a:gd name="T4" fmla="*/ 513 w 1512"/>
                <a:gd name="T5" fmla="*/ 866 h 1092"/>
                <a:gd name="T6" fmla="*/ 543 w 1512"/>
                <a:gd name="T7" fmla="*/ 831 h 1092"/>
                <a:gd name="T8" fmla="*/ 497 w 1512"/>
                <a:gd name="T9" fmla="*/ 831 h 1092"/>
                <a:gd name="T10" fmla="*/ 0 w 1512"/>
                <a:gd name="T11" fmla="*/ 831 h 1092"/>
                <a:gd name="T12" fmla="*/ 346 w 1512"/>
                <a:gd name="T13" fmla="*/ 276 h 1092"/>
                <a:gd name="T14" fmla="*/ 1027 w 1512"/>
                <a:gd name="T15" fmla="*/ 17 h 1092"/>
                <a:gd name="T16" fmla="*/ 1249 w 1512"/>
                <a:gd name="T17" fmla="*/ 0 h 1092"/>
                <a:gd name="T18" fmla="*/ 1249 w 1512"/>
                <a:gd name="T19" fmla="*/ 296 h 1092"/>
                <a:gd name="T20" fmla="*/ 1249 w 1512"/>
                <a:gd name="T21" fmla="*/ 342 h 1092"/>
                <a:gd name="T22" fmla="*/ 1284 w 1512"/>
                <a:gd name="T23" fmla="*/ 312 h 1092"/>
                <a:gd name="T24" fmla="*/ 1370 w 1512"/>
                <a:gd name="T25" fmla="*/ 280 h 1092"/>
                <a:gd name="T26" fmla="*/ 1512 w 1512"/>
                <a:gd name="T27" fmla="*/ 415 h 1092"/>
                <a:gd name="T28" fmla="*/ 1371 w 1512"/>
                <a:gd name="T29" fmla="*/ 551 h 1092"/>
                <a:gd name="T30" fmla="*/ 1284 w 1512"/>
                <a:gd name="T31" fmla="*/ 519 h 1092"/>
                <a:gd name="T32" fmla="*/ 1249 w 1512"/>
                <a:gd name="T33" fmla="*/ 489 h 1092"/>
                <a:gd name="T34" fmla="*/ 1249 w 1512"/>
                <a:gd name="T35" fmla="*/ 535 h 1092"/>
                <a:gd name="T36" fmla="*/ 1249 w 1512"/>
                <a:gd name="T37" fmla="*/ 832 h 1092"/>
                <a:gd name="T38" fmla="*/ 738 w 1512"/>
                <a:gd name="T39" fmla="*/ 831 h 1092"/>
                <a:gd name="T40" fmla="*/ 691 w 1512"/>
                <a:gd name="T41" fmla="*/ 831 h 1092"/>
                <a:gd name="T42" fmla="*/ 722 w 1512"/>
                <a:gd name="T43" fmla="*/ 866 h 1092"/>
                <a:gd name="T44" fmla="*/ 742 w 1512"/>
                <a:gd name="T45" fmla="*/ 1010 h 1092"/>
                <a:gd name="T46" fmla="*/ 618 w 1512"/>
                <a:gd name="T47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2" h="1092">
                  <a:moveTo>
                    <a:pt x="618" y="1092"/>
                  </a:moveTo>
                  <a:cubicBezTo>
                    <a:pt x="564" y="1092"/>
                    <a:pt x="518" y="1062"/>
                    <a:pt x="494" y="1012"/>
                  </a:cubicBezTo>
                  <a:cubicBezTo>
                    <a:pt x="471" y="963"/>
                    <a:pt x="479" y="907"/>
                    <a:pt x="513" y="866"/>
                  </a:cubicBezTo>
                  <a:cubicBezTo>
                    <a:pt x="543" y="831"/>
                    <a:pt x="543" y="831"/>
                    <a:pt x="543" y="831"/>
                  </a:cubicBezTo>
                  <a:cubicBezTo>
                    <a:pt x="497" y="831"/>
                    <a:pt x="497" y="831"/>
                    <a:pt x="497" y="831"/>
                  </a:cubicBezTo>
                  <a:cubicBezTo>
                    <a:pt x="0" y="831"/>
                    <a:pt x="0" y="831"/>
                    <a:pt x="0" y="831"/>
                  </a:cubicBezTo>
                  <a:cubicBezTo>
                    <a:pt x="14" y="627"/>
                    <a:pt x="139" y="426"/>
                    <a:pt x="346" y="276"/>
                  </a:cubicBezTo>
                  <a:cubicBezTo>
                    <a:pt x="530" y="143"/>
                    <a:pt x="765" y="53"/>
                    <a:pt x="1027" y="17"/>
                  </a:cubicBezTo>
                  <a:cubicBezTo>
                    <a:pt x="1100" y="7"/>
                    <a:pt x="1174" y="1"/>
                    <a:pt x="1249" y="0"/>
                  </a:cubicBezTo>
                  <a:cubicBezTo>
                    <a:pt x="1249" y="296"/>
                    <a:pt x="1249" y="296"/>
                    <a:pt x="1249" y="296"/>
                  </a:cubicBezTo>
                  <a:cubicBezTo>
                    <a:pt x="1249" y="342"/>
                    <a:pt x="1249" y="342"/>
                    <a:pt x="1249" y="342"/>
                  </a:cubicBezTo>
                  <a:cubicBezTo>
                    <a:pt x="1284" y="312"/>
                    <a:pt x="1284" y="312"/>
                    <a:pt x="1284" y="312"/>
                  </a:cubicBezTo>
                  <a:cubicBezTo>
                    <a:pt x="1309" y="291"/>
                    <a:pt x="1339" y="280"/>
                    <a:pt x="1370" y="280"/>
                  </a:cubicBezTo>
                  <a:cubicBezTo>
                    <a:pt x="1438" y="280"/>
                    <a:pt x="1512" y="332"/>
                    <a:pt x="1512" y="415"/>
                  </a:cubicBezTo>
                  <a:cubicBezTo>
                    <a:pt x="1512" y="499"/>
                    <a:pt x="1439" y="551"/>
                    <a:pt x="1371" y="551"/>
                  </a:cubicBezTo>
                  <a:cubicBezTo>
                    <a:pt x="1339" y="551"/>
                    <a:pt x="1309" y="540"/>
                    <a:pt x="1284" y="519"/>
                  </a:cubicBezTo>
                  <a:cubicBezTo>
                    <a:pt x="1249" y="489"/>
                    <a:pt x="1249" y="489"/>
                    <a:pt x="1249" y="489"/>
                  </a:cubicBezTo>
                  <a:cubicBezTo>
                    <a:pt x="1249" y="535"/>
                    <a:pt x="1249" y="535"/>
                    <a:pt x="1249" y="535"/>
                  </a:cubicBezTo>
                  <a:cubicBezTo>
                    <a:pt x="1249" y="832"/>
                    <a:pt x="1249" y="832"/>
                    <a:pt x="1249" y="832"/>
                  </a:cubicBezTo>
                  <a:cubicBezTo>
                    <a:pt x="738" y="831"/>
                    <a:pt x="738" y="831"/>
                    <a:pt x="738" y="831"/>
                  </a:cubicBezTo>
                  <a:cubicBezTo>
                    <a:pt x="691" y="831"/>
                    <a:pt x="691" y="831"/>
                    <a:pt x="691" y="831"/>
                  </a:cubicBezTo>
                  <a:cubicBezTo>
                    <a:pt x="722" y="866"/>
                    <a:pt x="722" y="866"/>
                    <a:pt x="722" y="866"/>
                  </a:cubicBezTo>
                  <a:cubicBezTo>
                    <a:pt x="757" y="906"/>
                    <a:pt x="765" y="961"/>
                    <a:pt x="742" y="1010"/>
                  </a:cubicBezTo>
                  <a:cubicBezTo>
                    <a:pt x="719" y="1060"/>
                    <a:pt x="671" y="1092"/>
                    <a:pt x="618" y="1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Freeform 73"/>
            <p:cNvSpPr>
              <a:spLocks/>
            </p:cNvSpPr>
            <p:nvPr/>
          </p:nvSpPr>
          <p:spPr bwMode="auto">
            <a:xfrm>
              <a:off x="3875606" y="4866267"/>
              <a:ext cx="1202629" cy="1783825"/>
            </a:xfrm>
            <a:custGeom>
              <a:avLst/>
              <a:gdLst>
                <a:gd name="T0" fmla="*/ 254 w 302"/>
                <a:gd name="T1" fmla="*/ 292 h 450"/>
                <a:gd name="T2" fmla="*/ 0 w 302"/>
                <a:gd name="T3" fmla="*/ 62 h 450"/>
                <a:gd name="T4" fmla="*/ 2 w 302"/>
                <a:gd name="T5" fmla="*/ 64 h 450"/>
                <a:gd name="T6" fmla="*/ 219 w 302"/>
                <a:gd name="T7" fmla="*/ 231 h 450"/>
                <a:gd name="T8" fmla="*/ 2 w 302"/>
                <a:gd name="T9" fmla="*/ 351 h 450"/>
                <a:gd name="T10" fmla="*/ 0 w 302"/>
                <a:gd name="T11" fmla="*/ 407 h 450"/>
                <a:gd name="T12" fmla="*/ 254 w 302"/>
                <a:gd name="T13" fmla="*/ 292 h 450"/>
                <a:gd name="T14" fmla="*/ 254 w 302"/>
                <a:gd name="T15" fmla="*/ 29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450">
                  <a:moveTo>
                    <a:pt x="254" y="292"/>
                  </a:moveTo>
                  <a:cubicBezTo>
                    <a:pt x="302" y="126"/>
                    <a:pt x="147" y="0"/>
                    <a:pt x="0" y="62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14" y="17"/>
                    <a:pt x="237" y="112"/>
                    <a:pt x="219" y="231"/>
                  </a:cubicBezTo>
                  <a:cubicBezTo>
                    <a:pt x="204" y="330"/>
                    <a:pt x="95" y="390"/>
                    <a:pt x="2" y="351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100" y="450"/>
                    <a:pt x="220" y="394"/>
                    <a:pt x="254" y="292"/>
                  </a:cubicBezTo>
                  <a:cubicBezTo>
                    <a:pt x="254" y="290"/>
                    <a:pt x="253" y="293"/>
                    <a:pt x="254" y="29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Freeform 74"/>
            <p:cNvSpPr>
              <a:spLocks/>
            </p:cNvSpPr>
            <p:nvPr/>
          </p:nvSpPr>
          <p:spPr bwMode="auto">
            <a:xfrm>
              <a:off x="4243271" y="6932812"/>
              <a:ext cx="907560" cy="2585577"/>
            </a:xfrm>
            <a:custGeom>
              <a:avLst/>
              <a:gdLst>
                <a:gd name="T0" fmla="*/ 45 w 609"/>
                <a:gd name="T1" fmla="*/ 1735 h 1735"/>
                <a:gd name="T2" fmla="*/ 0 w 609"/>
                <a:gd name="T3" fmla="*/ 1235 h 1735"/>
                <a:gd name="T4" fmla="*/ 470 w 609"/>
                <a:gd name="T5" fmla="*/ 0 h 1735"/>
                <a:gd name="T6" fmla="*/ 609 w 609"/>
                <a:gd name="T7" fmla="*/ 255 h 1735"/>
                <a:gd name="T8" fmla="*/ 45 w 609"/>
                <a:gd name="T9" fmla="*/ 1735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1735">
                  <a:moveTo>
                    <a:pt x="45" y="1735"/>
                  </a:moveTo>
                  <a:lnTo>
                    <a:pt x="0" y="1235"/>
                  </a:lnTo>
                  <a:lnTo>
                    <a:pt x="470" y="0"/>
                  </a:lnTo>
                  <a:lnTo>
                    <a:pt x="609" y="255"/>
                  </a:lnTo>
                  <a:lnTo>
                    <a:pt x="45" y="1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Freeform 67"/>
            <p:cNvSpPr>
              <a:spLocks/>
            </p:cNvSpPr>
            <p:nvPr/>
          </p:nvSpPr>
          <p:spPr bwMode="auto">
            <a:xfrm>
              <a:off x="3875606" y="3101214"/>
              <a:ext cx="4996794" cy="6433391"/>
            </a:xfrm>
            <a:custGeom>
              <a:avLst/>
              <a:gdLst>
                <a:gd name="T0" fmla="*/ 643 w 1295"/>
                <a:gd name="T1" fmla="*/ 0 h 1667"/>
                <a:gd name="T2" fmla="*/ 764 w 1295"/>
                <a:gd name="T3" fmla="*/ 260 h 1667"/>
                <a:gd name="T4" fmla="*/ 1295 w 1295"/>
                <a:gd name="T5" fmla="*/ 260 h 1667"/>
                <a:gd name="T6" fmla="*/ 1049 w 1295"/>
                <a:gd name="T7" fmla="*/ 770 h 1667"/>
                <a:gd name="T8" fmla="*/ 888 w 1295"/>
                <a:gd name="T9" fmla="*/ 925 h 1667"/>
                <a:gd name="T10" fmla="*/ 315 w 1295"/>
                <a:gd name="T11" fmla="*/ 1475 h 1667"/>
                <a:gd name="T12" fmla="*/ 116 w 1295"/>
                <a:gd name="T13" fmla="*/ 1667 h 1667"/>
                <a:gd name="T14" fmla="*/ 327 w 1295"/>
                <a:gd name="T15" fmla="*/ 1111 h 1667"/>
                <a:gd name="T16" fmla="*/ 0 w 1295"/>
                <a:gd name="T17" fmla="*/ 1141 h 1667"/>
                <a:gd name="T18" fmla="*/ 0 w 1295"/>
                <a:gd name="T19" fmla="*/ 870 h 1667"/>
                <a:gd name="T20" fmla="*/ 263 w 1295"/>
                <a:gd name="T21" fmla="*/ 697 h 1667"/>
                <a:gd name="T22" fmla="*/ 0 w 1295"/>
                <a:gd name="T23" fmla="*/ 525 h 1667"/>
                <a:gd name="T24" fmla="*/ 0 w 1295"/>
                <a:gd name="T25" fmla="*/ 260 h 1667"/>
                <a:gd name="T26" fmla="*/ 522 w 1295"/>
                <a:gd name="T27" fmla="*/ 260 h 1667"/>
                <a:gd name="T28" fmla="*/ 643 w 1295"/>
                <a:gd name="T29" fmla="*/ 0 h 1667"/>
                <a:gd name="T30" fmla="*/ 643 w 1295"/>
                <a:gd name="T31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5" h="1667">
                  <a:moveTo>
                    <a:pt x="643" y="0"/>
                  </a:moveTo>
                  <a:cubicBezTo>
                    <a:pt x="777" y="0"/>
                    <a:pt x="851" y="159"/>
                    <a:pt x="764" y="260"/>
                  </a:cubicBezTo>
                  <a:cubicBezTo>
                    <a:pt x="1295" y="260"/>
                    <a:pt x="1295" y="260"/>
                    <a:pt x="1295" y="260"/>
                  </a:cubicBezTo>
                  <a:cubicBezTo>
                    <a:pt x="1292" y="458"/>
                    <a:pt x="1190" y="634"/>
                    <a:pt x="1049" y="770"/>
                  </a:cubicBezTo>
                  <a:cubicBezTo>
                    <a:pt x="995" y="821"/>
                    <a:pt x="942" y="873"/>
                    <a:pt x="888" y="925"/>
                  </a:cubicBezTo>
                  <a:cubicBezTo>
                    <a:pt x="697" y="1108"/>
                    <a:pt x="506" y="1292"/>
                    <a:pt x="315" y="1475"/>
                  </a:cubicBezTo>
                  <a:cubicBezTo>
                    <a:pt x="249" y="1539"/>
                    <a:pt x="182" y="1603"/>
                    <a:pt x="116" y="1667"/>
                  </a:cubicBezTo>
                  <a:cubicBezTo>
                    <a:pt x="327" y="1111"/>
                    <a:pt x="327" y="1111"/>
                    <a:pt x="327" y="1111"/>
                  </a:cubicBezTo>
                  <a:cubicBezTo>
                    <a:pt x="219" y="1130"/>
                    <a:pt x="109" y="1140"/>
                    <a:pt x="0" y="1141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122" y="921"/>
                    <a:pt x="263" y="829"/>
                    <a:pt x="263" y="697"/>
                  </a:cubicBezTo>
                  <a:cubicBezTo>
                    <a:pt x="263" y="565"/>
                    <a:pt x="123" y="473"/>
                    <a:pt x="0" y="52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436" y="159"/>
                    <a:pt x="509" y="0"/>
                    <a:pt x="643" y="0"/>
                  </a:cubicBezTo>
                  <a:cubicBezTo>
                    <a:pt x="665" y="0"/>
                    <a:pt x="621" y="0"/>
                    <a:pt x="643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8"/>
            <p:cNvSpPr>
              <a:spLocks/>
            </p:cNvSpPr>
            <p:nvPr/>
          </p:nvSpPr>
          <p:spPr bwMode="auto">
            <a:xfrm>
              <a:off x="3959060" y="3186423"/>
              <a:ext cx="4829886" cy="6041456"/>
            </a:xfrm>
            <a:custGeom>
              <a:avLst/>
              <a:gdLst>
                <a:gd name="T0" fmla="*/ 148 w 1252"/>
                <a:gd name="T1" fmla="*/ 1565 h 1565"/>
                <a:gd name="T2" fmla="*/ 326 w 1252"/>
                <a:gd name="T3" fmla="*/ 1097 h 1565"/>
                <a:gd name="T4" fmla="*/ 339 w 1252"/>
                <a:gd name="T5" fmla="*/ 1062 h 1565"/>
                <a:gd name="T6" fmla="*/ 302 w 1252"/>
                <a:gd name="T7" fmla="*/ 1069 h 1565"/>
                <a:gd name="T8" fmla="*/ 0 w 1252"/>
                <a:gd name="T9" fmla="*/ 1099 h 1565"/>
                <a:gd name="T10" fmla="*/ 0 w 1252"/>
                <a:gd name="T11" fmla="*/ 878 h 1565"/>
                <a:gd name="T12" fmla="*/ 51 w 1252"/>
                <a:gd name="T13" fmla="*/ 884 h 1565"/>
                <a:gd name="T14" fmla="*/ 263 w 1252"/>
                <a:gd name="T15" fmla="*/ 676 h 1565"/>
                <a:gd name="T16" fmla="*/ 51 w 1252"/>
                <a:gd name="T17" fmla="*/ 468 h 1565"/>
                <a:gd name="T18" fmla="*/ 0 w 1252"/>
                <a:gd name="T19" fmla="*/ 474 h 1565"/>
                <a:gd name="T20" fmla="*/ 0 w 1252"/>
                <a:gd name="T21" fmla="*/ 260 h 1565"/>
                <a:gd name="T22" fmla="*/ 501 w 1252"/>
                <a:gd name="T23" fmla="*/ 260 h 1565"/>
                <a:gd name="T24" fmla="*/ 547 w 1252"/>
                <a:gd name="T25" fmla="*/ 260 h 1565"/>
                <a:gd name="T26" fmla="*/ 517 w 1252"/>
                <a:gd name="T27" fmla="*/ 225 h 1565"/>
                <a:gd name="T28" fmla="*/ 498 w 1252"/>
                <a:gd name="T29" fmla="*/ 81 h 1565"/>
                <a:gd name="T30" fmla="*/ 620 w 1252"/>
                <a:gd name="T31" fmla="*/ 0 h 1565"/>
                <a:gd name="T32" fmla="*/ 622 w 1252"/>
                <a:gd name="T33" fmla="*/ 0 h 1565"/>
                <a:gd name="T34" fmla="*/ 625 w 1252"/>
                <a:gd name="T35" fmla="*/ 0 h 1565"/>
                <a:gd name="T36" fmla="*/ 746 w 1252"/>
                <a:gd name="T37" fmla="*/ 81 h 1565"/>
                <a:gd name="T38" fmla="*/ 727 w 1252"/>
                <a:gd name="T39" fmla="*/ 225 h 1565"/>
                <a:gd name="T40" fmla="*/ 697 w 1252"/>
                <a:gd name="T41" fmla="*/ 260 h 1565"/>
                <a:gd name="T42" fmla="*/ 743 w 1252"/>
                <a:gd name="T43" fmla="*/ 260 h 1565"/>
                <a:gd name="T44" fmla="*/ 1252 w 1252"/>
                <a:gd name="T45" fmla="*/ 260 h 1565"/>
                <a:gd name="T46" fmla="*/ 1013 w 1252"/>
                <a:gd name="T47" fmla="*/ 734 h 1565"/>
                <a:gd name="T48" fmla="*/ 932 w 1252"/>
                <a:gd name="T49" fmla="*/ 811 h 1565"/>
                <a:gd name="T50" fmla="*/ 852 w 1252"/>
                <a:gd name="T51" fmla="*/ 889 h 1565"/>
                <a:gd name="T52" fmla="*/ 566 w 1252"/>
                <a:gd name="T53" fmla="*/ 1164 h 1565"/>
                <a:gd name="T54" fmla="*/ 279 w 1252"/>
                <a:gd name="T55" fmla="*/ 1439 h 1565"/>
                <a:gd name="T56" fmla="*/ 148 w 1252"/>
                <a:gd name="T57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52" h="1565">
                  <a:moveTo>
                    <a:pt x="148" y="1565"/>
                  </a:moveTo>
                  <a:cubicBezTo>
                    <a:pt x="326" y="1097"/>
                    <a:pt x="326" y="1097"/>
                    <a:pt x="326" y="1097"/>
                  </a:cubicBezTo>
                  <a:cubicBezTo>
                    <a:pt x="339" y="1062"/>
                    <a:pt x="339" y="1062"/>
                    <a:pt x="339" y="1062"/>
                  </a:cubicBezTo>
                  <a:cubicBezTo>
                    <a:pt x="302" y="1069"/>
                    <a:pt x="302" y="1069"/>
                    <a:pt x="302" y="1069"/>
                  </a:cubicBezTo>
                  <a:cubicBezTo>
                    <a:pt x="204" y="1087"/>
                    <a:pt x="103" y="1097"/>
                    <a:pt x="0" y="1099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7" y="882"/>
                    <a:pt x="33" y="884"/>
                    <a:pt x="51" y="884"/>
                  </a:cubicBezTo>
                  <a:cubicBezTo>
                    <a:pt x="166" y="884"/>
                    <a:pt x="263" y="789"/>
                    <a:pt x="263" y="676"/>
                  </a:cubicBezTo>
                  <a:cubicBezTo>
                    <a:pt x="263" y="563"/>
                    <a:pt x="166" y="468"/>
                    <a:pt x="51" y="468"/>
                  </a:cubicBezTo>
                  <a:cubicBezTo>
                    <a:pt x="33" y="468"/>
                    <a:pt x="17" y="470"/>
                    <a:pt x="0" y="474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501" y="260"/>
                    <a:pt x="501" y="260"/>
                    <a:pt x="501" y="260"/>
                  </a:cubicBezTo>
                  <a:cubicBezTo>
                    <a:pt x="547" y="260"/>
                    <a:pt x="547" y="260"/>
                    <a:pt x="547" y="260"/>
                  </a:cubicBezTo>
                  <a:cubicBezTo>
                    <a:pt x="517" y="225"/>
                    <a:pt x="517" y="225"/>
                    <a:pt x="517" y="225"/>
                  </a:cubicBezTo>
                  <a:cubicBezTo>
                    <a:pt x="483" y="185"/>
                    <a:pt x="476" y="130"/>
                    <a:pt x="498" y="81"/>
                  </a:cubicBezTo>
                  <a:cubicBezTo>
                    <a:pt x="520" y="32"/>
                    <a:pt x="567" y="1"/>
                    <a:pt x="62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77" y="1"/>
                    <a:pt x="724" y="32"/>
                    <a:pt x="746" y="81"/>
                  </a:cubicBezTo>
                  <a:cubicBezTo>
                    <a:pt x="769" y="130"/>
                    <a:pt x="761" y="185"/>
                    <a:pt x="727" y="225"/>
                  </a:cubicBezTo>
                  <a:cubicBezTo>
                    <a:pt x="697" y="260"/>
                    <a:pt x="697" y="260"/>
                    <a:pt x="697" y="260"/>
                  </a:cubicBezTo>
                  <a:cubicBezTo>
                    <a:pt x="743" y="260"/>
                    <a:pt x="743" y="260"/>
                    <a:pt x="743" y="260"/>
                  </a:cubicBezTo>
                  <a:cubicBezTo>
                    <a:pt x="1252" y="260"/>
                    <a:pt x="1252" y="260"/>
                    <a:pt x="1252" y="260"/>
                  </a:cubicBezTo>
                  <a:cubicBezTo>
                    <a:pt x="1241" y="472"/>
                    <a:pt x="1117" y="634"/>
                    <a:pt x="1013" y="734"/>
                  </a:cubicBezTo>
                  <a:cubicBezTo>
                    <a:pt x="932" y="811"/>
                    <a:pt x="932" y="811"/>
                    <a:pt x="932" y="811"/>
                  </a:cubicBezTo>
                  <a:cubicBezTo>
                    <a:pt x="852" y="889"/>
                    <a:pt x="852" y="889"/>
                    <a:pt x="852" y="889"/>
                  </a:cubicBezTo>
                  <a:cubicBezTo>
                    <a:pt x="566" y="1164"/>
                    <a:pt x="566" y="1164"/>
                    <a:pt x="566" y="1164"/>
                  </a:cubicBezTo>
                  <a:cubicBezTo>
                    <a:pt x="279" y="1439"/>
                    <a:pt x="279" y="1439"/>
                    <a:pt x="279" y="1439"/>
                  </a:cubicBezTo>
                  <a:cubicBezTo>
                    <a:pt x="148" y="1565"/>
                    <a:pt x="148" y="1565"/>
                    <a:pt x="148" y="15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1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6" name="直接连接符 9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06429"/>
      </p:ext>
    </p:extLst>
  </p:cSld>
  <p:clrMapOvr>
    <a:masterClrMapping/>
  </p:clrMapOvr>
  <p:transition spd="slow">
    <p:pull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 flipV="1">
            <a:off x="4687943" y="5738757"/>
            <a:ext cx="2026762" cy="7664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275213" y="2102916"/>
            <a:ext cx="3476550" cy="3676804"/>
            <a:chOff x="-887132" y="-152877"/>
            <a:chExt cx="4548701" cy="559562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33350" y="1565672"/>
              <a:ext cx="330200" cy="696913"/>
            </a:xfrm>
            <a:custGeom>
              <a:avLst/>
              <a:gdLst>
                <a:gd name="T0" fmla="*/ 78 w 78"/>
                <a:gd name="T1" fmla="*/ 105 h 164"/>
                <a:gd name="T2" fmla="*/ 0 w 78"/>
                <a:gd name="T3" fmla="*/ 0 h 164"/>
                <a:gd name="T4" fmla="*/ 10 w 78"/>
                <a:gd name="T5" fmla="*/ 143 h 164"/>
                <a:gd name="T6" fmla="*/ 56 w 78"/>
                <a:gd name="T7" fmla="*/ 164 h 164"/>
                <a:gd name="T8" fmla="*/ 78 w 78"/>
                <a:gd name="T9" fmla="*/ 117 h 164"/>
                <a:gd name="T10" fmla="*/ 78 w 78"/>
                <a:gd name="T11" fmla="*/ 105 h 164"/>
                <a:gd name="T12" fmla="*/ 78 w 78"/>
                <a:gd name="T13" fmla="*/ 10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64">
                  <a:moveTo>
                    <a:pt x="78" y="105"/>
                  </a:moveTo>
                  <a:cubicBezTo>
                    <a:pt x="78" y="55"/>
                    <a:pt x="34" y="29"/>
                    <a:pt x="0" y="0"/>
                  </a:cubicBezTo>
                  <a:cubicBezTo>
                    <a:pt x="33" y="44"/>
                    <a:pt x="37" y="98"/>
                    <a:pt x="10" y="143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68" y="150"/>
                    <a:pt x="75" y="135"/>
                    <a:pt x="78" y="117"/>
                  </a:cubicBezTo>
                  <a:cubicBezTo>
                    <a:pt x="78" y="113"/>
                    <a:pt x="78" y="109"/>
                    <a:pt x="78" y="105"/>
                  </a:cubicBezTo>
                  <a:cubicBezTo>
                    <a:pt x="78" y="105"/>
                    <a:pt x="78" y="105"/>
                    <a:pt x="78" y="1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467372" y="2123281"/>
              <a:ext cx="795338" cy="720725"/>
            </a:xfrm>
            <a:custGeom>
              <a:avLst/>
              <a:gdLst>
                <a:gd name="T0" fmla="*/ 178 w 187"/>
                <a:gd name="T1" fmla="*/ 85 h 170"/>
                <a:gd name="T2" fmla="*/ 174 w 187"/>
                <a:gd name="T3" fmla="*/ 0 h 170"/>
                <a:gd name="T4" fmla="*/ 101 w 187"/>
                <a:gd name="T5" fmla="*/ 21 h 170"/>
                <a:gd name="T6" fmla="*/ 0 w 187"/>
                <a:gd name="T7" fmla="*/ 167 h 170"/>
                <a:gd name="T8" fmla="*/ 66 w 187"/>
                <a:gd name="T9" fmla="*/ 170 h 170"/>
                <a:gd name="T10" fmla="*/ 178 w 187"/>
                <a:gd name="T11" fmla="*/ 85 h 170"/>
                <a:gd name="T12" fmla="*/ 178 w 187"/>
                <a:gd name="T13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70">
                  <a:moveTo>
                    <a:pt x="178" y="85"/>
                  </a:moveTo>
                  <a:cubicBezTo>
                    <a:pt x="187" y="57"/>
                    <a:pt x="186" y="27"/>
                    <a:pt x="174" y="0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31" y="91"/>
                    <a:pt x="75" y="170"/>
                    <a:pt x="0" y="167"/>
                  </a:cubicBezTo>
                  <a:cubicBezTo>
                    <a:pt x="21" y="170"/>
                    <a:pt x="45" y="170"/>
                    <a:pt x="66" y="170"/>
                  </a:cubicBezTo>
                  <a:cubicBezTo>
                    <a:pt x="117" y="168"/>
                    <a:pt x="161" y="133"/>
                    <a:pt x="178" y="85"/>
                  </a:cubicBezTo>
                  <a:cubicBezTo>
                    <a:pt x="178" y="84"/>
                    <a:pt x="178" y="86"/>
                    <a:pt x="178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-887132" y="-152877"/>
              <a:ext cx="4545865" cy="2801304"/>
              <a:chOff x="4995069" y="481409"/>
              <a:chExt cx="5516167" cy="3399235"/>
            </a:xfrm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391548" y="2293144"/>
                <a:ext cx="1150938" cy="965200"/>
              </a:xfrm>
              <a:custGeom>
                <a:avLst/>
                <a:gdLst>
                  <a:gd name="T0" fmla="*/ 225 w 271"/>
                  <a:gd name="T1" fmla="*/ 52 h 226"/>
                  <a:gd name="T2" fmla="*/ 39 w 271"/>
                  <a:gd name="T3" fmla="*/ 82 h 226"/>
                  <a:gd name="T4" fmla="*/ 30 w 271"/>
                  <a:gd name="T5" fmla="*/ 202 h 226"/>
                  <a:gd name="T6" fmla="*/ 103 w 271"/>
                  <a:gd name="T7" fmla="*/ 226 h 226"/>
                  <a:gd name="T8" fmla="*/ 129 w 271"/>
                  <a:gd name="T9" fmla="*/ 106 h 226"/>
                  <a:gd name="T10" fmla="*/ 271 w 271"/>
                  <a:gd name="T11" fmla="*/ 107 h 226"/>
                  <a:gd name="T12" fmla="*/ 225 w 271"/>
                  <a:gd name="T13" fmla="*/ 64 h 226"/>
                  <a:gd name="T14" fmla="*/ 225 w 271"/>
                  <a:gd name="T15" fmla="*/ 52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26">
                    <a:moveTo>
                      <a:pt x="225" y="52"/>
                    </a:moveTo>
                    <a:cubicBezTo>
                      <a:pt x="170" y="0"/>
                      <a:pt x="90" y="27"/>
                      <a:pt x="39" y="82"/>
                    </a:cubicBezTo>
                    <a:cubicBezTo>
                      <a:pt x="0" y="125"/>
                      <a:pt x="15" y="164"/>
                      <a:pt x="30" y="202"/>
                    </a:cubicBezTo>
                    <a:cubicBezTo>
                      <a:pt x="103" y="226"/>
                      <a:pt x="103" y="226"/>
                      <a:pt x="103" y="226"/>
                    </a:cubicBezTo>
                    <a:cubicBezTo>
                      <a:pt x="86" y="185"/>
                      <a:pt x="96" y="137"/>
                      <a:pt x="129" y="106"/>
                    </a:cubicBezTo>
                    <a:cubicBezTo>
                      <a:pt x="169" y="70"/>
                      <a:pt x="232" y="70"/>
                      <a:pt x="271" y="107"/>
                    </a:cubicBezTo>
                    <a:cubicBezTo>
                      <a:pt x="225" y="64"/>
                      <a:pt x="225" y="64"/>
                      <a:pt x="225" y="64"/>
                    </a:cubicBezTo>
                    <a:cubicBezTo>
                      <a:pt x="220" y="59"/>
                      <a:pt x="225" y="52"/>
                      <a:pt x="225" y="5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9538098" y="3155156"/>
                <a:ext cx="973138" cy="103188"/>
              </a:xfrm>
              <a:custGeom>
                <a:avLst/>
                <a:gdLst>
                  <a:gd name="T0" fmla="*/ 613 w 613"/>
                  <a:gd name="T1" fmla="*/ 0 h 65"/>
                  <a:gd name="T2" fmla="*/ 369 w 613"/>
                  <a:gd name="T3" fmla="*/ 65 h 65"/>
                  <a:gd name="T4" fmla="*/ 0 w 613"/>
                  <a:gd name="T5" fmla="*/ 65 h 65"/>
                  <a:gd name="T6" fmla="*/ 182 w 613"/>
                  <a:gd name="T7" fmla="*/ 0 h 65"/>
                  <a:gd name="T8" fmla="*/ 613 w 613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65">
                    <a:moveTo>
                      <a:pt x="613" y="0"/>
                    </a:moveTo>
                    <a:lnTo>
                      <a:pt x="369" y="65"/>
                    </a:lnTo>
                    <a:lnTo>
                      <a:pt x="0" y="65"/>
                    </a:lnTo>
                    <a:lnTo>
                      <a:pt x="182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8868173" y="3155156"/>
                <a:ext cx="628650" cy="725488"/>
              </a:xfrm>
              <a:custGeom>
                <a:avLst/>
                <a:gdLst>
                  <a:gd name="T0" fmla="*/ 112 w 148"/>
                  <a:gd name="T1" fmla="*/ 157 h 170"/>
                  <a:gd name="T2" fmla="*/ 70 w 148"/>
                  <a:gd name="T3" fmla="*/ 0 h 170"/>
                  <a:gd name="T4" fmla="*/ 24 w 148"/>
                  <a:gd name="T5" fmla="*/ 23 h 170"/>
                  <a:gd name="T6" fmla="*/ 4 w 148"/>
                  <a:gd name="T7" fmla="*/ 67 h 170"/>
                  <a:gd name="T8" fmla="*/ 13 w 148"/>
                  <a:gd name="T9" fmla="*/ 123 h 170"/>
                  <a:gd name="T10" fmla="*/ 95 w 148"/>
                  <a:gd name="T11" fmla="*/ 169 h 170"/>
                  <a:gd name="T12" fmla="*/ 148 w 148"/>
                  <a:gd name="T13" fmla="*/ 169 h 170"/>
                  <a:gd name="T14" fmla="*/ 108 w 148"/>
                  <a:gd name="T15" fmla="*/ 161 h 170"/>
                  <a:gd name="T16" fmla="*/ 112 w 148"/>
                  <a:gd name="T17" fmla="*/ 15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170">
                    <a:moveTo>
                      <a:pt x="112" y="157"/>
                    </a:moveTo>
                    <a:cubicBezTo>
                      <a:pt x="50" y="130"/>
                      <a:pt x="25" y="51"/>
                      <a:pt x="70" y="0"/>
                    </a:cubicBezTo>
                    <a:cubicBezTo>
                      <a:pt x="55" y="8"/>
                      <a:pt x="40" y="15"/>
                      <a:pt x="24" y="23"/>
                    </a:cubicBezTo>
                    <a:cubicBezTo>
                      <a:pt x="12" y="29"/>
                      <a:pt x="6" y="54"/>
                      <a:pt x="4" y="67"/>
                    </a:cubicBezTo>
                    <a:cubicBezTo>
                      <a:pt x="0" y="86"/>
                      <a:pt x="4" y="106"/>
                      <a:pt x="13" y="123"/>
                    </a:cubicBezTo>
                    <a:cubicBezTo>
                      <a:pt x="29" y="153"/>
                      <a:pt x="61" y="170"/>
                      <a:pt x="95" y="169"/>
                    </a:cubicBezTo>
                    <a:cubicBezTo>
                      <a:pt x="112" y="169"/>
                      <a:pt x="130" y="169"/>
                      <a:pt x="148" y="169"/>
                    </a:cubicBezTo>
                    <a:cubicBezTo>
                      <a:pt x="134" y="169"/>
                      <a:pt x="120" y="166"/>
                      <a:pt x="108" y="161"/>
                    </a:cubicBezTo>
                    <a:cubicBezTo>
                      <a:pt x="96" y="156"/>
                      <a:pt x="125" y="162"/>
                      <a:pt x="112" y="1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471048" y="3155156"/>
                <a:ext cx="2693988" cy="103188"/>
              </a:xfrm>
              <a:custGeom>
                <a:avLst/>
                <a:gdLst>
                  <a:gd name="T0" fmla="*/ 1697 w 1697"/>
                  <a:gd name="T1" fmla="*/ 0 h 65"/>
                  <a:gd name="T2" fmla="*/ 1574 w 1697"/>
                  <a:gd name="T3" fmla="*/ 65 h 65"/>
                  <a:gd name="T4" fmla="*/ 112 w 1697"/>
                  <a:gd name="T5" fmla="*/ 65 h 65"/>
                  <a:gd name="T6" fmla="*/ 0 w 1697"/>
                  <a:gd name="T7" fmla="*/ 0 h 65"/>
                  <a:gd name="T8" fmla="*/ 1697 w 1697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7" h="65">
                    <a:moveTo>
                      <a:pt x="1697" y="0"/>
                    </a:moveTo>
                    <a:lnTo>
                      <a:pt x="1574" y="65"/>
                    </a:lnTo>
                    <a:lnTo>
                      <a:pt x="112" y="65"/>
                    </a:lnTo>
                    <a:lnTo>
                      <a:pt x="0" y="0"/>
                    </a:lnTo>
                    <a:lnTo>
                      <a:pt x="169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995069" y="481409"/>
                <a:ext cx="5513388" cy="3387725"/>
              </a:xfrm>
              <a:custGeom>
                <a:avLst/>
                <a:gdLst>
                  <a:gd name="T0" fmla="*/ 650 w 1300"/>
                  <a:gd name="T1" fmla="*/ 0 h 798"/>
                  <a:gd name="T2" fmla="*/ 1086 w 1300"/>
                  <a:gd name="T3" fmla="*/ 167 h 798"/>
                  <a:gd name="T4" fmla="*/ 1296 w 1300"/>
                  <a:gd name="T5" fmla="*/ 579 h 798"/>
                  <a:gd name="T6" fmla="*/ 1300 w 1300"/>
                  <a:gd name="T7" fmla="*/ 629 h 798"/>
                  <a:gd name="T8" fmla="*/ 1139 w 1300"/>
                  <a:gd name="T9" fmla="*/ 629 h 798"/>
                  <a:gd name="T10" fmla="*/ 1061 w 1300"/>
                  <a:gd name="T11" fmla="*/ 798 h 798"/>
                  <a:gd name="T12" fmla="*/ 983 w 1300"/>
                  <a:gd name="T13" fmla="*/ 629 h 798"/>
                  <a:gd name="T14" fmla="*/ 348 w 1300"/>
                  <a:gd name="T15" fmla="*/ 629 h 798"/>
                  <a:gd name="T16" fmla="*/ 236 w 1300"/>
                  <a:gd name="T17" fmla="*/ 458 h 798"/>
                  <a:gd name="T18" fmla="*/ 124 w 1300"/>
                  <a:gd name="T19" fmla="*/ 629 h 798"/>
                  <a:gd name="T20" fmla="*/ 0 w 1300"/>
                  <a:gd name="T21" fmla="*/ 629 h 798"/>
                  <a:gd name="T22" fmla="*/ 181 w 1300"/>
                  <a:gd name="T23" fmla="*/ 200 h 798"/>
                  <a:gd name="T24" fmla="*/ 600 w 1300"/>
                  <a:gd name="T25" fmla="*/ 2 h 798"/>
                  <a:gd name="T26" fmla="*/ 650 w 1300"/>
                  <a:gd name="T27" fmla="*/ 0 h 798"/>
                  <a:gd name="T28" fmla="*/ 650 w 1300"/>
                  <a:gd name="T29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0" h="798">
                    <a:moveTo>
                      <a:pt x="650" y="0"/>
                    </a:moveTo>
                    <a:cubicBezTo>
                      <a:pt x="810" y="0"/>
                      <a:pt x="967" y="60"/>
                      <a:pt x="1086" y="167"/>
                    </a:cubicBezTo>
                    <a:cubicBezTo>
                      <a:pt x="1203" y="274"/>
                      <a:pt x="1279" y="421"/>
                      <a:pt x="1296" y="579"/>
                    </a:cubicBezTo>
                    <a:cubicBezTo>
                      <a:pt x="1298" y="595"/>
                      <a:pt x="1299" y="612"/>
                      <a:pt x="1300" y="629"/>
                    </a:cubicBezTo>
                    <a:cubicBezTo>
                      <a:pt x="1139" y="629"/>
                      <a:pt x="1139" y="629"/>
                      <a:pt x="1139" y="629"/>
                    </a:cubicBezTo>
                    <a:cubicBezTo>
                      <a:pt x="1196" y="694"/>
                      <a:pt x="1147" y="798"/>
                      <a:pt x="1061" y="798"/>
                    </a:cubicBezTo>
                    <a:cubicBezTo>
                      <a:pt x="975" y="798"/>
                      <a:pt x="927" y="694"/>
                      <a:pt x="983" y="629"/>
                    </a:cubicBezTo>
                    <a:cubicBezTo>
                      <a:pt x="348" y="629"/>
                      <a:pt x="348" y="629"/>
                      <a:pt x="348" y="629"/>
                    </a:cubicBezTo>
                    <a:cubicBezTo>
                      <a:pt x="382" y="550"/>
                      <a:pt x="322" y="458"/>
                      <a:pt x="236" y="458"/>
                    </a:cubicBezTo>
                    <a:cubicBezTo>
                      <a:pt x="150" y="458"/>
                      <a:pt x="91" y="550"/>
                      <a:pt x="124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5" y="469"/>
                      <a:pt x="70" y="315"/>
                      <a:pt x="181" y="200"/>
                    </a:cubicBezTo>
                    <a:cubicBezTo>
                      <a:pt x="291" y="85"/>
                      <a:pt x="441" y="14"/>
                      <a:pt x="600" y="2"/>
                    </a:cubicBezTo>
                    <a:cubicBezTo>
                      <a:pt x="616" y="0"/>
                      <a:pt x="633" y="0"/>
                      <a:pt x="650" y="0"/>
                    </a:cubicBezTo>
                    <a:cubicBezTo>
                      <a:pt x="738" y="0"/>
                      <a:pt x="562" y="0"/>
                      <a:pt x="6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5056188" y="538559"/>
                <a:ext cx="5391150" cy="3273425"/>
              </a:xfrm>
              <a:custGeom>
                <a:avLst/>
                <a:gdLst>
                  <a:gd name="T0" fmla="*/ 1047 w 1271"/>
                  <a:gd name="T1" fmla="*/ 771 h 771"/>
                  <a:gd name="T2" fmla="*/ 967 w 1271"/>
                  <a:gd name="T3" fmla="*/ 718 h 771"/>
                  <a:gd name="T4" fmla="*/ 980 w 1271"/>
                  <a:gd name="T5" fmla="*/ 624 h 771"/>
                  <a:gd name="T6" fmla="*/ 999 w 1271"/>
                  <a:gd name="T7" fmla="*/ 601 h 771"/>
                  <a:gd name="T8" fmla="*/ 969 w 1271"/>
                  <a:gd name="T9" fmla="*/ 601 h 771"/>
                  <a:gd name="T10" fmla="*/ 353 w 1271"/>
                  <a:gd name="T11" fmla="*/ 601 h 771"/>
                  <a:gd name="T12" fmla="*/ 335 w 1271"/>
                  <a:gd name="T13" fmla="*/ 492 h 771"/>
                  <a:gd name="T14" fmla="*/ 222 w 1271"/>
                  <a:gd name="T15" fmla="*/ 431 h 771"/>
                  <a:gd name="T16" fmla="*/ 110 w 1271"/>
                  <a:gd name="T17" fmla="*/ 492 h 771"/>
                  <a:gd name="T18" fmla="*/ 91 w 1271"/>
                  <a:gd name="T19" fmla="*/ 601 h 771"/>
                  <a:gd name="T20" fmla="*/ 0 w 1271"/>
                  <a:gd name="T21" fmla="*/ 601 h 771"/>
                  <a:gd name="T22" fmla="*/ 177 w 1271"/>
                  <a:gd name="T23" fmla="*/ 195 h 771"/>
                  <a:gd name="T24" fmla="*/ 587 w 1271"/>
                  <a:gd name="T25" fmla="*/ 2 h 771"/>
                  <a:gd name="T26" fmla="*/ 636 w 1271"/>
                  <a:gd name="T27" fmla="*/ 0 h 771"/>
                  <a:gd name="T28" fmla="*/ 1063 w 1271"/>
                  <a:gd name="T29" fmla="*/ 164 h 771"/>
                  <a:gd name="T30" fmla="*/ 1269 w 1271"/>
                  <a:gd name="T31" fmla="*/ 567 h 771"/>
                  <a:gd name="T32" fmla="*/ 1271 w 1271"/>
                  <a:gd name="T33" fmla="*/ 601 h 771"/>
                  <a:gd name="T34" fmla="*/ 1125 w 1271"/>
                  <a:gd name="T35" fmla="*/ 601 h 771"/>
                  <a:gd name="T36" fmla="*/ 1094 w 1271"/>
                  <a:gd name="T37" fmla="*/ 601 h 771"/>
                  <a:gd name="T38" fmla="*/ 1115 w 1271"/>
                  <a:gd name="T39" fmla="*/ 624 h 771"/>
                  <a:gd name="T40" fmla="*/ 1127 w 1271"/>
                  <a:gd name="T41" fmla="*/ 717 h 771"/>
                  <a:gd name="T42" fmla="*/ 1047 w 1271"/>
                  <a:gd name="T43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71" h="771">
                    <a:moveTo>
                      <a:pt x="1047" y="771"/>
                    </a:moveTo>
                    <a:cubicBezTo>
                      <a:pt x="1013" y="771"/>
                      <a:pt x="982" y="751"/>
                      <a:pt x="967" y="718"/>
                    </a:cubicBezTo>
                    <a:cubicBezTo>
                      <a:pt x="952" y="686"/>
                      <a:pt x="957" y="650"/>
                      <a:pt x="980" y="624"/>
                    </a:cubicBezTo>
                    <a:cubicBezTo>
                      <a:pt x="999" y="601"/>
                      <a:pt x="999" y="601"/>
                      <a:pt x="999" y="601"/>
                    </a:cubicBezTo>
                    <a:cubicBezTo>
                      <a:pt x="969" y="601"/>
                      <a:pt x="969" y="601"/>
                      <a:pt x="969" y="601"/>
                    </a:cubicBezTo>
                    <a:cubicBezTo>
                      <a:pt x="353" y="601"/>
                      <a:pt x="353" y="601"/>
                      <a:pt x="353" y="601"/>
                    </a:cubicBezTo>
                    <a:cubicBezTo>
                      <a:pt x="363" y="565"/>
                      <a:pt x="356" y="525"/>
                      <a:pt x="335" y="492"/>
                    </a:cubicBezTo>
                    <a:cubicBezTo>
                      <a:pt x="309" y="454"/>
                      <a:pt x="267" y="431"/>
                      <a:pt x="222" y="431"/>
                    </a:cubicBezTo>
                    <a:cubicBezTo>
                      <a:pt x="177" y="431"/>
                      <a:pt x="135" y="454"/>
                      <a:pt x="110" y="492"/>
                    </a:cubicBezTo>
                    <a:cubicBezTo>
                      <a:pt x="88" y="525"/>
                      <a:pt x="82" y="564"/>
                      <a:pt x="91" y="601"/>
                    </a:cubicBezTo>
                    <a:cubicBezTo>
                      <a:pt x="0" y="601"/>
                      <a:pt x="0" y="601"/>
                      <a:pt x="0" y="601"/>
                    </a:cubicBezTo>
                    <a:cubicBezTo>
                      <a:pt x="9" y="449"/>
                      <a:pt x="71" y="306"/>
                      <a:pt x="177" y="195"/>
                    </a:cubicBezTo>
                    <a:cubicBezTo>
                      <a:pt x="285" y="82"/>
                      <a:pt x="431" y="14"/>
                      <a:pt x="587" y="2"/>
                    </a:cubicBezTo>
                    <a:cubicBezTo>
                      <a:pt x="603" y="0"/>
                      <a:pt x="619" y="0"/>
                      <a:pt x="636" y="0"/>
                    </a:cubicBezTo>
                    <a:cubicBezTo>
                      <a:pt x="794" y="0"/>
                      <a:pt x="945" y="58"/>
                      <a:pt x="1063" y="164"/>
                    </a:cubicBezTo>
                    <a:cubicBezTo>
                      <a:pt x="1179" y="269"/>
                      <a:pt x="1252" y="412"/>
                      <a:pt x="1269" y="567"/>
                    </a:cubicBezTo>
                    <a:cubicBezTo>
                      <a:pt x="1270" y="578"/>
                      <a:pt x="1271" y="590"/>
                      <a:pt x="1271" y="601"/>
                    </a:cubicBezTo>
                    <a:cubicBezTo>
                      <a:pt x="1125" y="601"/>
                      <a:pt x="1125" y="601"/>
                      <a:pt x="1125" y="601"/>
                    </a:cubicBezTo>
                    <a:cubicBezTo>
                      <a:pt x="1094" y="601"/>
                      <a:pt x="1094" y="601"/>
                      <a:pt x="1094" y="601"/>
                    </a:cubicBezTo>
                    <a:cubicBezTo>
                      <a:pt x="1115" y="624"/>
                      <a:pt x="1115" y="624"/>
                      <a:pt x="1115" y="624"/>
                    </a:cubicBezTo>
                    <a:cubicBezTo>
                      <a:pt x="1137" y="650"/>
                      <a:pt x="1142" y="685"/>
                      <a:pt x="1127" y="717"/>
                    </a:cubicBezTo>
                    <a:cubicBezTo>
                      <a:pt x="1112" y="750"/>
                      <a:pt x="1082" y="771"/>
                      <a:pt x="1047" y="7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49312" y="3880644"/>
              <a:ext cx="628650" cy="1562100"/>
            </a:xfrm>
            <a:custGeom>
              <a:avLst/>
              <a:gdLst>
                <a:gd name="T0" fmla="*/ 0 w 396"/>
                <a:gd name="T1" fmla="*/ 984 h 984"/>
                <a:gd name="T2" fmla="*/ 56 w 396"/>
                <a:gd name="T3" fmla="*/ 687 h 984"/>
                <a:gd name="T4" fmla="*/ 396 w 396"/>
                <a:gd name="T5" fmla="*/ 0 h 984"/>
                <a:gd name="T6" fmla="*/ 393 w 396"/>
                <a:gd name="T7" fmla="*/ 187 h 984"/>
                <a:gd name="T8" fmla="*/ 0 w 396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984">
                  <a:moveTo>
                    <a:pt x="0" y="984"/>
                  </a:moveTo>
                  <a:lnTo>
                    <a:pt x="56" y="687"/>
                  </a:lnTo>
                  <a:lnTo>
                    <a:pt x="396" y="0"/>
                  </a:lnTo>
                  <a:lnTo>
                    <a:pt x="393" y="187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-880269" y="1518444"/>
              <a:ext cx="4541838" cy="3924300"/>
            </a:xfrm>
            <a:custGeom>
              <a:avLst/>
              <a:gdLst>
                <a:gd name="T0" fmla="*/ 237 w 1301"/>
                <a:gd name="T1" fmla="*/ 0 h 1122"/>
                <a:gd name="T2" fmla="*/ 314 w 1301"/>
                <a:gd name="T3" fmla="*/ 171 h 1122"/>
                <a:gd name="T4" fmla="*/ 949 w 1301"/>
                <a:gd name="T5" fmla="*/ 171 h 1122"/>
                <a:gd name="T6" fmla="*/ 1062 w 1301"/>
                <a:gd name="T7" fmla="*/ 340 h 1122"/>
                <a:gd name="T8" fmla="*/ 1174 w 1301"/>
                <a:gd name="T9" fmla="*/ 171 h 1122"/>
                <a:gd name="T10" fmla="*/ 1301 w 1301"/>
                <a:gd name="T11" fmla="*/ 171 h 1122"/>
                <a:gd name="T12" fmla="*/ 1117 w 1301"/>
                <a:gd name="T13" fmla="*/ 626 h 1122"/>
                <a:gd name="T14" fmla="*/ 993 w 1301"/>
                <a:gd name="T15" fmla="*/ 731 h 1122"/>
                <a:gd name="T16" fmla="*/ 604 w 1301"/>
                <a:gd name="T17" fmla="*/ 1039 h 1122"/>
                <a:gd name="T18" fmla="*/ 499 w 1301"/>
                <a:gd name="T19" fmla="*/ 1122 h 1122"/>
                <a:gd name="T20" fmla="*/ 646 w 1301"/>
                <a:gd name="T21" fmla="*/ 824 h 1122"/>
                <a:gd name="T22" fmla="*/ 212 w 1301"/>
                <a:gd name="T23" fmla="*/ 654 h 1122"/>
                <a:gd name="T24" fmla="*/ 3 w 1301"/>
                <a:gd name="T25" fmla="*/ 239 h 1122"/>
                <a:gd name="T26" fmla="*/ 0 w 1301"/>
                <a:gd name="T27" fmla="*/ 173 h 1122"/>
                <a:gd name="T28" fmla="*/ 159 w 1301"/>
                <a:gd name="T29" fmla="*/ 171 h 1122"/>
                <a:gd name="T30" fmla="*/ 237 w 1301"/>
                <a:gd name="T31" fmla="*/ 0 h 1122"/>
                <a:gd name="T32" fmla="*/ 237 w 1301"/>
                <a:gd name="T33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1" h="1122">
                  <a:moveTo>
                    <a:pt x="237" y="0"/>
                  </a:moveTo>
                  <a:cubicBezTo>
                    <a:pt x="323" y="0"/>
                    <a:pt x="371" y="106"/>
                    <a:pt x="314" y="171"/>
                  </a:cubicBezTo>
                  <a:cubicBezTo>
                    <a:pt x="949" y="171"/>
                    <a:pt x="949" y="171"/>
                    <a:pt x="949" y="171"/>
                  </a:cubicBezTo>
                  <a:cubicBezTo>
                    <a:pt x="916" y="250"/>
                    <a:pt x="975" y="340"/>
                    <a:pt x="1062" y="340"/>
                  </a:cubicBezTo>
                  <a:cubicBezTo>
                    <a:pt x="1147" y="340"/>
                    <a:pt x="1208" y="250"/>
                    <a:pt x="1174" y="171"/>
                  </a:cubicBezTo>
                  <a:cubicBezTo>
                    <a:pt x="1301" y="171"/>
                    <a:pt x="1301" y="171"/>
                    <a:pt x="1301" y="171"/>
                  </a:cubicBezTo>
                  <a:cubicBezTo>
                    <a:pt x="1301" y="340"/>
                    <a:pt x="1235" y="505"/>
                    <a:pt x="1117" y="626"/>
                  </a:cubicBezTo>
                  <a:cubicBezTo>
                    <a:pt x="1079" y="665"/>
                    <a:pt x="1035" y="698"/>
                    <a:pt x="993" y="731"/>
                  </a:cubicBezTo>
                  <a:cubicBezTo>
                    <a:pt x="863" y="834"/>
                    <a:pt x="733" y="936"/>
                    <a:pt x="604" y="1039"/>
                  </a:cubicBezTo>
                  <a:cubicBezTo>
                    <a:pt x="569" y="1067"/>
                    <a:pt x="534" y="1094"/>
                    <a:pt x="499" y="1122"/>
                  </a:cubicBezTo>
                  <a:cubicBezTo>
                    <a:pt x="646" y="824"/>
                    <a:pt x="646" y="824"/>
                    <a:pt x="646" y="824"/>
                  </a:cubicBezTo>
                  <a:cubicBezTo>
                    <a:pt x="486" y="822"/>
                    <a:pt x="330" y="761"/>
                    <a:pt x="212" y="654"/>
                  </a:cubicBezTo>
                  <a:cubicBezTo>
                    <a:pt x="95" y="547"/>
                    <a:pt x="19" y="398"/>
                    <a:pt x="3" y="239"/>
                  </a:cubicBezTo>
                  <a:cubicBezTo>
                    <a:pt x="1" y="217"/>
                    <a:pt x="0" y="195"/>
                    <a:pt x="0" y="173"/>
                  </a:cubicBezTo>
                  <a:cubicBezTo>
                    <a:pt x="159" y="171"/>
                    <a:pt x="159" y="171"/>
                    <a:pt x="159" y="171"/>
                  </a:cubicBezTo>
                  <a:cubicBezTo>
                    <a:pt x="102" y="106"/>
                    <a:pt x="150" y="0"/>
                    <a:pt x="237" y="0"/>
                  </a:cubicBezTo>
                  <a:cubicBezTo>
                    <a:pt x="251" y="0"/>
                    <a:pt x="222" y="0"/>
                    <a:pt x="2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831850" y="1565275"/>
              <a:ext cx="4445000" cy="3703638"/>
            </a:xfrm>
            <a:custGeom>
              <a:avLst/>
              <a:gdLst>
                <a:gd name="T0" fmla="*/ 524 w 1273"/>
                <a:gd name="T1" fmla="*/ 1059 h 1059"/>
                <a:gd name="T2" fmla="*/ 644 w 1273"/>
                <a:gd name="T3" fmla="*/ 815 h 1059"/>
                <a:gd name="T4" fmla="*/ 654 w 1273"/>
                <a:gd name="T5" fmla="*/ 796 h 1059"/>
                <a:gd name="T6" fmla="*/ 632 w 1273"/>
                <a:gd name="T7" fmla="*/ 795 h 1059"/>
                <a:gd name="T8" fmla="*/ 208 w 1273"/>
                <a:gd name="T9" fmla="*/ 629 h 1059"/>
                <a:gd name="T10" fmla="*/ 3 w 1273"/>
                <a:gd name="T11" fmla="*/ 224 h 1059"/>
                <a:gd name="T12" fmla="*/ 0 w 1273"/>
                <a:gd name="T13" fmla="*/ 172 h 1059"/>
                <a:gd name="T14" fmla="*/ 146 w 1273"/>
                <a:gd name="T15" fmla="*/ 170 h 1059"/>
                <a:gd name="T16" fmla="*/ 175 w 1273"/>
                <a:gd name="T17" fmla="*/ 169 h 1059"/>
                <a:gd name="T18" fmla="*/ 156 w 1273"/>
                <a:gd name="T19" fmla="*/ 147 h 1059"/>
                <a:gd name="T20" fmla="*/ 143 w 1273"/>
                <a:gd name="T21" fmla="*/ 53 h 1059"/>
                <a:gd name="T22" fmla="*/ 223 w 1273"/>
                <a:gd name="T23" fmla="*/ 0 h 1059"/>
                <a:gd name="T24" fmla="*/ 303 w 1273"/>
                <a:gd name="T25" fmla="*/ 52 h 1059"/>
                <a:gd name="T26" fmla="*/ 290 w 1273"/>
                <a:gd name="T27" fmla="*/ 147 h 1059"/>
                <a:gd name="T28" fmla="*/ 270 w 1273"/>
                <a:gd name="T29" fmla="*/ 170 h 1059"/>
                <a:gd name="T30" fmla="*/ 300 w 1273"/>
                <a:gd name="T31" fmla="*/ 170 h 1059"/>
                <a:gd name="T32" fmla="*/ 916 w 1273"/>
                <a:gd name="T33" fmla="*/ 170 h 1059"/>
                <a:gd name="T34" fmla="*/ 936 w 1273"/>
                <a:gd name="T35" fmla="*/ 279 h 1059"/>
                <a:gd name="T36" fmla="*/ 1048 w 1273"/>
                <a:gd name="T37" fmla="*/ 340 h 1059"/>
                <a:gd name="T38" fmla="*/ 1161 w 1273"/>
                <a:gd name="T39" fmla="*/ 278 h 1059"/>
                <a:gd name="T40" fmla="*/ 1179 w 1273"/>
                <a:gd name="T41" fmla="*/ 170 h 1059"/>
                <a:gd name="T42" fmla="*/ 1273 w 1273"/>
                <a:gd name="T43" fmla="*/ 170 h 1059"/>
                <a:gd name="T44" fmla="*/ 1093 w 1273"/>
                <a:gd name="T45" fmla="*/ 602 h 1059"/>
                <a:gd name="T46" fmla="*/ 990 w 1273"/>
                <a:gd name="T47" fmla="*/ 690 h 1059"/>
                <a:gd name="T48" fmla="*/ 971 w 1273"/>
                <a:gd name="T49" fmla="*/ 706 h 1059"/>
                <a:gd name="T50" fmla="*/ 581 w 1273"/>
                <a:gd name="T51" fmla="*/ 1014 h 1059"/>
                <a:gd name="T52" fmla="*/ 529 w 1273"/>
                <a:gd name="T53" fmla="*/ 1055 h 1059"/>
                <a:gd name="T54" fmla="*/ 524 w 1273"/>
                <a:gd name="T55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3" h="1059">
                  <a:moveTo>
                    <a:pt x="524" y="1059"/>
                  </a:moveTo>
                  <a:cubicBezTo>
                    <a:pt x="644" y="815"/>
                    <a:pt x="644" y="815"/>
                    <a:pt x="644" y="815"/>
                  </a:cubicBezTo>
                  <a:cubicBezTo>
                    <a:pt x="654" y="796"/>
                    <a:pt x="654" y="796"/>
                    <a:pt x="654" y="796"/>
                  </a:cubicBezTo>
                  <a:cubicBezTo>
                    <a:pt x="632" y="795"/>
                    <a:pt x="632" y="795"/>
                    <a:pt x="632" y="795"/>
                  </a:cubicBezTo>
                  <a:cubicBezTo>
                    <a:pt x="475" y="794"/>
                    <a:pt x="324" y="735"/>
                    <a:pt x="208" y="629"/>
                  </a:cubicBezTo>
                  <a:cubicBezTo>
                    <a:pt x="93" y="525"/>
                    <a:pt x="18" y="377"/>
                    <a:pt x="3" y="224"/>
                  </a:cubicBezTo>
                  <a:cubicBezTo>
                    <a:pt x="1" y="207"/>
                    <a:pt x="0" y="189"/>
                    <a:pt x="0" y="172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75" y="169"/>
                    <a:pt x="175" y="169"/>
                    <a:pt x="175" y="169"/>
                  </a:cubicBezTo>
                  <a:cubicBezTo>
                    <a:pt x="156" y="147"/>
                    <a:pt x="156" y="147"/>
                    <a:pt x="156" y="147"/>
                  </a:cubicBezTo>
                  <a:cubicBezTo>
                    <a:pt x="133" y="121"/>
                    <a:pt x="128" y="85"/>
                    <a:pt x="143" y="53"/>
                  </a:cubicBezTo>
                  <a:cubicBezTo>
                    <a:pt x="158" y="20"/>
                    <a:pt x="188" y="0"/>
                    <a:pt x="223" y="0"/>
                  </a:cubicBezTo>
                  <a:cubicBezTo>
                    <a:pt x="257" y="0"/>
                    <a:pt x="288" y="20"/>
                    <a:pt x="303" y="52"/>
                  </a:cubicBezTo>
                  <a:cubicBezTo>
                    <a:pt x="317" y="85"/>
                    <a:pt x="313" y="121"/>
                    <a:pt x="290" y="147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916" y="170"/>
                    <a:pt x="916" y="170"/>
                    <a:pt x="916" y="170"/>
                  </a:cubicBezTo>
                  <a:cubicBezTo>
                    <a:pt x="907" y="207"/>
                    <a:pt x="914" y="246"/>
                    <a:pt x="936" y="279"/>
                  </a:cubicBezTo>
                  <a:cubicBezTo>
                    <a:pt x="961" y="317"/>
                    <a:pt x="1003" y="340"/>
                    <a:pt x="1048" y="340"/>
                  </a:cubicBezTo>
                  <a:cubicBezTo>
                    <a:pt x="1093" y="340"/>
                    <a:pt x="1135" y="316"/>
                    <a:pt x="1161" y="278"/>
                  </a:cubicBezTo>
                  <a:cubicBezTo>
                    <a:pt x="1182" y="245"/>
                    <a:pt x="1188" y="206"/>
                    <a:pt x="1179" y="170"/>
                  </a:cubicBezTo>
                  <a:cubicBezTo>
                    <a:pt x="1273" y="170"/>
                    <a:pt x="1273" y="170"/>
                    <a:pt x="1273" y="170"/>
                  </a:cubicBezTo>
                  <a:cubicBezTo>
                    <a:pt x="1270" y="331"/>
                    <a:pt x="1205" y="488"/>
                    <a:pt x="1093" y="602"/>
                  </a:cubicBezTo>
                  <a:cubicBezTo>
                    <a:pt x="1062" y="635"/>
                    <a:pt x="1026" y="663"/>
                    <a:pt x="990" y="690"/>
                  </a:cubicBezTo>
                  <a:cubicBezTo>
                    <a:pt x="971" y="706"/>
                    <a:pt x="971" y="706"/>
                    <a:pt x="971" y="706"/>
                  </a:cubicBezTo>
                  <a:cubicBezTo>
                    <a:pt x="581" y="1014"/>
                    <a:pt x="581" y="1014"/>
                    <a:pt x="581" y="1014"/>
                  </a:cubicBezTo>
                  <a:cubicBezTo>
                    <a:pt x="529" y="1055"/>
                    <a:pt x="529" y="1055"/>
                    <a:pt x="529" y="1055"/>
                  </a:cubicBezTo>
                  <a:cubicBezTo>
                    <a:pt x="524" y="1059"/>
                    <a:pt x="524" y="1059"/>
                    <a:pt x="524" y="10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7835222" y="267114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35222" y="220463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835222" y="260714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0"/>
          <p:cNvSpPr>
            <a:spLocks noChangeAspect="1" noEditPoints="1"/>
          </p:cNvSpPr>
          <p:nvPr/>
        </p:nvSpPr>
        <p:spPr bwMode="auto">
          <a:xfrm>
            <a:off x="10610605" y="212713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4710" y="484957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56230" y="438306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124710" y="478556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4"/>
          <p:cNvSpPr>
            <a:spLocks noEditPoints="1"/>
          </p:cNvSpPr>
          <p:nvPr/>
        </p:nvSpPr>
        <p:spPr bwMode="auto">
          <a:xfrm>
            <a:off x="1126268" y="4294588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64421" y="2704290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94520" y="392190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3679947" y="5047253"/>
            <a:ext cx="4832106" cy="191963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4952755" y="3201184"/>
            <a:ext cx="672094" cy="703128"/>
          </a:xfrm>
          <a:custGeom>
            <a:avLst/>
            <a:gdLst>
              <a:gd name="T0" fmla="*/ 239 w 283"/>
              <a:gd name="T1" fmla="*/ 73 h 296"/>
              <a:gd name="T2" fmla="*/ 80 w 283"/>
              <a:gd name="T3" fmla="*/ 24 h 296"/>
              <a:gd name="T4" fmla="*/ 2 w 283"/>
              <a:gd name="T5" fmla="*/ 127 h 296"/>
              <a:gd name="T6" fmla="*/ 2 w 283"/>
              <a:gd name="T7" fmla="*/ 127 h 296"/>
              <a:gd name="T8" fmla="*/ 2 w 283"/>
              <a:gd name="T9" fmla="*/ 127 h 296"/>
              <a:gd name="T10" fmla="*/ 0 w 283"/>
              <a:gd name="T11" fmla="*/ 146 h 296"/>
              <a:gd name="T12" fmla="*/ 37 w 283"/>
              <a:gd name="T13" fmla="*/ 234 h 296"/>
              <a:gd name="T14" fmla="*/ 76 w 283"/>
              <a:gd name="T15" fmla="*/ 262 h 296"/>
              <a:gd name="T16" fmla="*/ 148 w 283"/>
              <a:gd name="T17" fmla="*/ 296 h 296"/>
              <a:gd name="T18" fmla="*/ 106 w 283"/>
              <a:gd name="T19" fmla="*/ 136 h 296"/>
              <a:gd name="T20" fmla="*/ 283 w 283"/>
              <a:gd name="T21" fmla="*/ 140 h 296"/>
              <a:gd name="T22" fmla="*/ 239 w 283"/>
              <a:gd name="T23" fmla="*/ 73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296">
                <a:moveTo>
                  <a:pt x="239" y="73"/>
                </a:moveTo>
                <a:cubicBezTo>
                  <a:pt x="206" y="21"/>
                  <a:pt x="137" y="0"/>
                  <a:pt x="80" y="24"/>
                </a:cubicBezTo>
                <a:cubicBezTo>
                  <a:pt x="38" y="42"/>
                  <a:pt x="7" y="82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33"/>
                  <a:pt x="0" y="140"/>
                  <a:pt x="0" y="146"/>
                </a:cubicBezTo>
                <a:cubicBezTo>
                  <a:pt x="0" y="178"/>
                  <a:pt x="14" y="211"/>
                  <a:pt x="37" y="234"/>
                </a:cubicBezTo>
                <a:cubicBezTo>
                  <a:pt x="48" y="245"/>
                  <a:pt x="61" y="255"/>
                  <a:pt x="76" y="262"/>
                </a:cubicBezTo>
                <a:cubicBezTo>
                  <a:pt x="100" y="273"/>
                  <a:pt x="124" y="284"/>
                  <a:pt x="148" y="296"/>
                </a:cubicBezTo>
                <a:cubicBezTo>
                  <a:pt x="88" y="268"/>
                  <a:pt x="68" y="190"/>
                  <a:pt x="106" y="136"/>
                </a:cubicBezTo>
                <a:cubicBezTo>
                  <a:pt x="149" y="76"/>
                  <a:pt x="243" y="78"/>
                  <a:pt x="283" y="140"/>
                </a:cubicBezTo>
                <a:lnTo>
                  <a:pt x="239" y="7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498908" y="2854498"/>
            <a:ext cx="1353056" cy="1480735"/>
          </a:xfrm>
          <a:custGeom>
            <a:avLst/>
            <a:gdLst>
              <a:gd name="T0" fmla="*/ 87 w 571"/>
              <a:gd name="T1" fmla="*/ 0 h 625"/>
              <a:gd name="T2" fmla="*/ 0 w 571"/>
              <a:gd name="T3" fmla="*/ 89 h 625"/>
              <a:gd name="T4" fmla="*/ 0 w 571"/>
              <a:gd name="T5" fmla="*/ 625 h 625"/>
              <a:gd name="T6" fmla="*/ 288 w 571"/>
              <a:gd name="T7" fmla="*/ 415 h 625"/>
              <a:gd name="T8" fmla="*/ 199 w 571"/>
              <a:gd name="T9" fmla="*/ 330 h 625"/>
              <a:gd name="T10" fmla="*/ 223 w 571"/>
              <a:gd name="T11" fmla="*/ 207 h 625"/>
              <a:gd name="T12" fmla="*/ 339 w 571"/>
              <a:gd name="T13" fmla="*/ 161 h 625"/>
              <a:gd name="T14" fmla="*/ 441 w 571"/>
              <a:gd name="T15" fmla="*/ 236 h 625"/>
              <a:gd name="T16" fmla="*/ 571 w 571"/>
              <a:gd name="T17" fmla="*/ 0 h 625"/>
              <a:gd name="T18" fmla="*/ 87 w 571"/>
              <a:gd name="T19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" h="625">
                <a:moveTo>
                  <a:pt x="87" y="0"/>
                </a:moveTo>
                <a:cubicBezTo>
                  <a:pt x="39" y="0"/>
                  <a:pt x="0" y="42"/>
                  <a:pt x="0" y="89"/>
                </a:cubicBezTo>
                <a:cubicBezTo>
                  <a:pt x="0" y="625"/>
                  <a:pt x="0" y="625"/>
                  <a:pt x="0" y="625"/>
                </a:cubicBezTo>
                <a:cubicBezTo>
                  <a:pt x="106" y="569"/>
                  <a:pt x="203" y="498"/>
                  <a:pt x="288" y="415"/>
                </a:cubicBezTo>
                <a:cubicBezTo>
                  <a:pt x="246" y="404"/>
                  <a:pt x="212" y="371"/>
                  <a:pt x="199" y="330"/>
                </a:cubicBezTo>
                <a:cubicBezTo>
                  <a:pt x="185" y="288"/>
                  <a:pt x="195" y="241"/>
                  <a:pt x="223" y="207"/>
                </a:cubicBezTo>
                <a:cubicBezTo>
                  <a:pt x="251" y="173"/>
                  <a:pt x="295" y="155"/>
                  <a:pt x="339" y="161"/>
                </a:cubicBezTo>
                <a:cubicBezTo>
                  <a:pt x="383" y="166"/>
                  <a:pt x="422" y="195"/>
                  <a:pt x="441" y="236"/>
                </a:cubicBezTo>
                <a:cubicBezTo>
                  <a:pt x="493" y="162"/>
                  <a:pt x="536" y="83"/>
                  <a:pt x="571" y="0"/>
                </a:cubicBez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539251" y="2897058"/>
            <a:ext cx="1272369" cy="1395615"/>
          </a:xfrm>
          <a:custGeom>
            <a:avLst/>
            <a:gdLst>
              <a:gd name="T0" fmla="*/ 0 w 537"/>
              <a:gd name="T1" fmla="*/ 76 h 589"/>
              <a:gd name="T2" fmla="*/ 73 w 537"/>
              <a:gd name="T3" fmla="*/ 0 h 589"/>
              <a:gd name="T4" fmla="*/ 537 w 537"/>
              <a:gd name="T5" fmla="*/ 0 h 589"/>
              <a:gd name="T6" fmla="*/ 428 w 537"/>
              <a:gd name="T7" fmla="*/ 197 h 589"/>
              <a:gd name="T8" fmla="*/ 326 w 537"/>
              <a:gd name="T9" fmla="*/ 134 h 589"/>
              <a:gd name="T10" fmla="*/ 309 w 537"/>
              <a:gd name="T11" fmla="*/ 133 h 589"/>
              <a:gd name="T12" fmla="*/ 198 w 537"/>
              <a:gd name="T13" fmla="*/ 185 h 589"/>
              <a:gd name="T14" fmla="*/ 172 w 537"/>
              <a:gd name="T15" fmla="*/ 320 h 589"/>
              <a:gd name="T16" fmla="*/ 249 w 537"/>
              <a:gd name="T17" fmla="*/ 407 h 589"/>
              <a:gd name="T18" fmla="*/ 0 w 537"/>
              <a:gd name="T19" fmla="*/ 589 h 589"/>
              <a:gd name="T20" fmla="*/ 0 w 537"/>
              <a:gd name="T21" fmla="*/ 7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589">
                <a:moveTo>
                  <a:pt x="0" y="76"/>
                </a:moveTo>
                <a:cubicBezTo>
                  <a:pt x="0" y="35"/>
                  <a:pt x="33" y="0"/>
                  <a:pt x="73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07" y="69"/>
                  <a:pt x="470" y="135"/>
                  <a:pt x="428" y="197"/>
                </a:cubicBezTo>
                <a:cubicBezTo>
                  <a:pt x="405" y="163"/>
                  <a:pt x="368" y="139"/>
                  <a:pt x="326" y="134"/>
                </a:cubicBezTo>
                <a:cubicBezTo>
                  <a:pt x="321" y="134"/>
                  <a:pt x="315" y="133"/>
                  <a:pt x="309" y="133"/>
                </a:cubicBezTo>
                <a:cubicBezTo>
                  <a:pt x="267" y="133"/>
                  <a:pt x="225" y="152"/>
                  <a:pt x="198" y="185"/>
                </a:cubicBezTo>
                <a:cubicBezTo>
                  <a:pt x="167" y="222"/>
                  <a:pt x="157" y="274"/>
                  <a:pt x="172" y="320"/>
                </a:cubicBezTo>
                <a:cubicBezTo>
                  <a:pt x="184" y="359"/>
                  <a:pt x="213" y="390"/>
                  <a:pt x="249" y="407"/>
                </a:cubicBezTo>
                <a:cubicBezTo>
                  <a:pt x="174" y="478"/>
                  <a:pt x="90" y="539"/>
                  <a:pt x="0" y="589"/>
                </a:cubicBezTo>
                <a:lnTo>
                  <a:pt x="0" y="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5544163" y="2854498"/>
            <a:ext cx="353781" cy="711994"/>
          </a:xfrm>
          <a:custGeom>
            <a:avLst/>
            <a:gdLst>
              <a:gd name="T0" fmla="*/ 141 w 149"/>
              <a:gd name="T1" fmla="*/ 123 h 300"/>
              <a:gd name="T2" fmla="*/ 149 w 149"/>
              <a:gd name="T3" fmla="*/ 106 h 300"/>
              <a:gd name="T4" fmla="*/ 130 w 149"/>
              <a:gd name="T5" fmla="*/ 0 h 300"/>
              <a:gd name="T6" fmla="*/ 0 w 149"/>
              <a:gd name="T7" fmla="*/ 236 h 300"/>
              <a:gd name="T8" fmla="*/ 42 w 149"/>
              <a:gd name="T9" fmla="*/ 300 h 300"/>
              <a:gd name="T10" fmla="*/ 141 w 149"/>
              <a:gd name="T11" fmla="*/ 123 h 300"/>
              <a:gd name="T12" fmla="*/ 141 w 149"/>
              <a:gd name="T13" fmla="*/ 12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300">
                <a:moveTo>
                  <a:pt x="141" y="123"/>
                </a:moveTo>
                <a:cubicBezTo>
                  <a:pt x="144" y="117"/>
                  <a:pt x="146" y="112"/>
                  <a:pt x="149" y="106"/>
                </a:cubicBezTo>
                <a:cubicBezTo>
                  <a:pt x="130" y="0"/>
                  <a:pt x="130" y="0"/>
                  <a:pt x="130" y="0"/>
                </a:cubicBezTo>
                <a:cubicBezTo>
                  <a:pt x="95" y="83"/>
                  <a:pt x="51" y="162"/>
                  <a:pt x="0" y="236"/>
                </a:cubicBezTo>
                <a:cubicBezTo>
                  <a:pt x="42" y="300"/>
                  <a:pt x="42" y="300"/>
                  <a:pt x="42" y="300"/>
                </a:cubicBezTo>
                <a:cubicBezTo>
                  <a:pt x="81" y="245"/>
                  <a:pt x="114" y="185"/>
                  <a:pt x="141" y="123"/>
                </a:cubicBezTo>
                <a:cubicBezTo>
                  <a:pt x="144" y="117"/>
                  <a:pt x="141" y="125"/>
                  <a:pt x="141" y="1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4496121" y="3840472"/>
            <a:ext cx="848542" cy="498307"/>
          </a:xfrm>
          <a:custGeom>
            <a:avLst/>
            <a:gdLst>
              <a:gd name="T0" fmla="*/ 288 w 357"/>
              <a:gd name="T1" fmla="*/ 0 h 210"/>
              <a:gd name="T2" fmla="*/ 0 w 357"/>
              <a:gd name="T3" fmla="*/ 210 h 210"/>
              <a:gd name="T4" fmla="*/ 120 w 357"/>
              <a:gd name="T5" fmla="*/ 206 h 210"/>
              <a:gd name="T6" fmla="*/ 357 w 357"/>
              <a:gd name="T7" fmla="*/ 33 h 210"/>
              <a:gd name="T8" fmla="*/ 288 w 357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210">
                <a:moveTo>
                  <a:pt x="288" y="0"/>
                </a:moveTo>
                <a:cubicBezTo>
                  <a:pt x="203" y="83"/>
                  <a:pt x="106" y="154"/>
                  <a:pt x="0" y="210"/>
                </a:cubicBezTo>
                <a:cubicBezTo>
                  <a:pt x="120" y="206"/>
                  <a:pt x="120" y="206"/>
                  <a:pt x="120" y="206"/>
                </a:cubicBezTo>
                <a:cubicBezTo>
                  <a:pt x="207" y="160"/>
                  <a:pt x="287" y="101"/>
                  <a:pt x="357" y="33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6633847" y="3921879"/>
            <a:ext cx="531114" cy="262454"/>
          </a:xfrm>
          <a:custGeom>
            <a:avLst/>
            <a:gdLst>
              <a:gd name="T0" fmla="*/ 206 w 224"/>
              <a:gd name="T1" fmla="*/ 67 h 110"/>
              <a:gd name="T2" fmla="*/ 47 w 224"/>
              <a:gd name="T3" fmla="*/ 26 h 110"/>
              <a:gd name="T4" fmla="*/ 0 w 224"/>
              <a:gd name="T5" fmla="*/ 47 h 110"/>
              <a:gd name="T6" fmla="*/ 147 w 224"/>
              <a:gd name="T7" fmla="*/ 110 h 110"/>
              <a:gd name="T8" fmla="*/ 224 w 224"/>
              <a:gd name="T9" fmla="*/ 102 h 110"/>
              <a:gd name="T10" fmla="*/ 206 w 224"/>
              <a:gd name="T11" fmla="*/ 67 h 110"/>
              <a:gd name="T12" fmla="*/ 206 w 224"/>
              <a:gd name="T13" fmla="*/ 6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110">
                <a:moveTo>
                  <a:pt x="206" y="67"/>
                </a:moveTo>
                <a:cubicBezTo>
                  <a:pt x="170" y="18"/>
                  <a:pt x="102" y="0"/>
                  <a:pt x="47" y="26"/>
                </a:cubicBezTo>
                <a:cubicBezTo>
                  <a:pt x="0" y="47"/>
                  <a:pt x="0" y="47"/>
                  <a:pt x="0" y="47"/>
                </a:cubicBezTo>
                <a:cubicBezTo>
                  <a:pt x="57" y="21"/>
                  <a:pt x="127" y="51"/>
                  <a:pt x="147" y="110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0" y="90"/>
                  <a:pt x="214" y="78"/>
                  <a:pt x="206" y="67"/>
                </a:cubicBezTo>
                <a:cubicBezTo>
                  <a:pt x="198" y="56"/>
                  <a:pt x="214" y="78"/>
                  <a:pt x="206" y="6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5150451" y="3776022"/>
            <a:ext cx="279301" cy="114380"/>
          </a:xfrm>
          <a:custGeom>
            <a:avLst/>
            <a:gdLst>
              <a:gd name="T0" fmla="*/ 57 w 118"/>
              <a:gd name="T1" fmla="*/ 12 h 48"/>
              <a:gd name="T2" fmla="*/ 0 w 118"/>
              <a:gd name="T3" fmla="*/ 0 h 48"/>
              <a:gd name="T4" fmla="*/ 72 w 118"/>
              <a:gd name="T5" fmla="*/ 37 h 48"/>
              <a:gd name="T6" fmla="*/ 118 w 118"/>
              <a:gd name="T7" fmla="*/ 47 h 48"/>
              <a:gd name="T8" fmla="*/ 57 w 118"/>
              <a:gd name="T9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48">
                <a:moveTo>
                  <a:pt x="57" y="12"/>
                </a:moveTo>
                <a:cubicBezTo>
                  <a:pt x="37" y="13"/>
                  <a:pt x="17" y="9"/>
                  <a:pt x="0" y="0"/>
                </a:cubicBezTo>
                <a:cubicBezTo>
                  <a:pt x="72" y="37"/>
                  <a:pt x="72" y="37"/>
                  <a:pt x="72" y="37"/>
                </a:cubicBezTo>
                <a:cubicBezTo>
                  <a:pt x="86" y="44"/>
                  <a:pt x="102" y="48"/>
                  <a:pt x="118" y="47"/>
                </a:cubicBezTo>
                <a:lnTo>
                  <a:pt x="57" y="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5489158" y="3382341"/>
            <a:ext cx="149847" cy="259794"/>
          </a:xfrm>
          <a:custGeom>
            <a:avLst/>
            <a:gdLst>
              <a:gd name="T0" fmla="*/ 18 w 63"/>
              <a:gd name="T1" fmla="*/ 39 h 109"/>
              <a:gd name="T2" fmla="*/ 19 w 63"/>
              <a:gd name="T3" fmla="*/ 46 h 109"/>
              <a:gd name="T4" fmla="*/ 19 w 63"/>
              <a:gd name="T5" fmla="*/ 46 h 109"/>
              <a:gd name="T6" fmla="*/ 20 w 63"/>
              <a:gd name="T7" fmla="*/ 52 h 109"/>
              <a:gd name="T8" fmla="*/ 63 w 63"/>
              <a:gd name="T9" fmla="*/ 109 h 109"/>
              <a:gd name="T10" fmla="*/ 47 w 63"/>
              <a:gd name="T11" fmla="*/ 66 h 109"/>
              <a:gd name="T12" fmla="*/ 0 w 63"/>
              <a:gd name="T13" fmla="*/ 0 h 109"/>
              <a:gd name="T14" fmla="*/ 18 w 63"/>
              <a:gd name="T15" fmla="*/ 39 h 109"/>
              <a:gd name="T16" fmla="*/ 18 w 63"/>
              <a:gd name="T17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09">
                <a:moveTo>
                  <a:pt x="18" y="39"/>
                </a:moveTo>
                <a:cubicBezTo>
                  <a:pt x="18" y="41"/>
                  <a:pt x="19" y="44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8"/>
                  <a:pt x="20" y="50"/>
                  <a:pt x="20" y="52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1" y="94"/>
                  <a:pt x="56" y="79"/>
                  <a:pt x="47" y="66"/>
                </a:cubicBezTo>
                <a:cubicBezTo>
                  <a:pt x="0" y="0"/>
                  <a:pt x="0" y="0"/>
                  <a:pt x="0" y="0"/>
                </a:cubicBezTo>
                <a:cubicBezTo>
                  <a:pt x="8" y="12"/>
                  <a:pt x="14" y="25"/>
                  <a:pt x="18" y="39"/>
                </a:cubicBezTo>
                <a:cubicBezTo>
                  <a:pt x="18" y="39"/>
                  <a:pt x="17" y="38"/>
                  <a:pt x="18" y="3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6965080" y="3880648"/>
            <a:ext cx="772288" cy="375947"/>
          </a:xfrm>
          <a:custGeom>
            <a:avLst/>
            <a:gdLst>
              <a:gd name="T0" fmla="*/ 205 w 325"/>
              <a:gd name="T1" fmla="*/ 29 h 158"/>
              <a:gd name="T2" fmla="*/ 0 w 325"/>
              <a:gd name="T3" fmla="*/ 158 h 158"/>
              <a:gd name="T4" fmla="*/ 75 w 325"/>
              <a:gd name="T5" fmla="*/ 156 h 158"/>
              <a:gd name="T6" fmla="*/ 325 w 325"/>
              <a:gd name="T7" fmla="*/ 0 h 158"/>
              <a:gd name="T8" fmla="*/ 205 w 325"/>
              <a:gd name="T9" fmla="*/ 2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158">
                <a:moveTo>
                  <a:pt x="205" y="29"/>
                </a:moveTo>
                <a:cubicBezTo>
                  <a:pt x="130" y="62"/>
                  <a:pt x="61" y="105"/>
                  <a:pt x="0" y="158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150" y="92"/>
                  <a:pt x="234" y="39"/>
                  <a:pt x="325" y="0"/>
                </a:cubicBezTo>
                <a:lnTo>
                  <a:pt x="205" y="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6449039" y="4494222"/>
            <a:ext cx="414074" cy="616234"/>
          </a:xfrm>
          <a:custGeom>
            <a:avLst/>
            <a:gdLst>
              <a:gd name="T0" fmla="*/ 119 w 174"/>
              <a:gd name="T1" fmla="*/ 0 h 259"/>
              <a:gd name="T2" fmla="*/ 0 w 174"/>
              <a:gd name="T3" fmla="*/ 198 h 259"/>
              <a:gd name="T4" fmla="*/ 30 w 174"/>
              <a:gd name="T5" fmla="*/ 259 h 259"/>
              <a:gd name="T6" fmla="*/ 174 w 174"/>
              <a:gd name="T7" fmla="*/ 19 h 259"/>
              <a:gd name="T8" fmla="*/ 119 w 174"/>
              <a:gd name="T9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259">
                <a:moveTo>
                  <a:pt x="119" y="0"/>
                </a:moveTo>
                <a:cubicBezTo>
                  <a:pt x="70" y="60"/>
                  <a:pt x="30" y="126"/>
                  <a:pt x="0" y="198"/>
                </a:cubicBezTo>
                <a:cubicBezTo>
                  <a:pt x="30" y="259"/>
                  <a:pt x="30" y="259"/>
                  <a:pt x="30" y="259"/>
                </a:cubicBezTo>
                <a:cubicBezTo>
                  <a:pt x="66" y="172"/>
                  <a:pt x="115" y="92"/>
                  <a:pt x="174" y="19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6525292" y="4023402"/>
            <a:ext cx="261567" cy="501854"/>
          </a:xfrm>
          <a:custGeom>
            <a:avLst/>
            <a:gdLst>
              <a:gd name="T0" fmla="*/ 80 w 110"/>
              <a:gd name="T1" fmla="*/ 194 h 211"/>
              <a:gd name="T2" fmla="*/ 37 w 110"/>
              <a:gd name="T3" fmla="*/ 89 h 211"/>
              <a:gd name="T4" fmla="*/ 107 w 110"/>
              <a:gd name="T5" fmla="*/ 0 h 211"/>
              <a:gd name="T6" fmla="*/ 59 w 110"/>
              <a:gd name="T7" fmla="*/ 20 h 211"/>
              <a:gd name="T8" fmla="*/ 0 w 110"/>
              <a:gd name="T9" fmla="*/ 106 h 211"/>
              <a:gd name="T10" fmla="*/ 61 w 110"/>
              <a:gd name="T11" fmla="*/ 193 h 211"/>
              <a:gd name="T12" fmla="*/ 110 w 110"/>
              <a:gd name="T13" fmla="*/ 211 h 211"/>
              <a:gd name="T14" fmla="*/ 80 w 110"/>
              <a:gd name="T15" fmla="*/ 194 h 211"/>
              <a:gd name="T16" fmla="*/ 80 w 110"/>
              <a:gd name="T17" fmla="*/ 19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211">
                <a:moveTo>
                  <a:pt x="80" y="194"/>
                </a:moveTo>
                <a:cubicBezTo>
                  <a:pt x="48" y="170"/>
                  <a:pt x="31" y="129"/>
                  <a:pt x="37" y="89"/>
                </a:cubicBezTo>
                <a:cubicBezTo>
                  <a:pt x="43" y="50"/>
                  <a:pt x="70" y="15"/>
                  <a:pt x="107" y="0"/>
                </a:cubicBezTo>
                <a:cubicBezTo>
                  <a:pt x="59" y="20"/>
                  <a:pt x="59" y="20"/>
                  <a:pt x="59" y="20"/>
                </a:cubicBezTo>
                <a:cubicBezTo>
                  <a:pt x="24" y="33"/>
                  <a:pt x="0" y="68"/>
                  <a:pt x="0" y="106"/>
                </a:cubicBezTo>
                <a:cubicBezTo>
                  <a:pt x="0" y="144"/>
                  <a:pt x="25" y="180"/>
                  <a:pt x="61" y="193"/>
                </a:cubicBezTo>
                <a:cubicBezTo>
                  <a:pt x="110" y="211"/>
                  <a:pt x="110" y="211"/>
                  <a:pt x="110" y="211"/>
                </a:cubicBezTo>
                <a:cubicBezTo>
                  <a:pt x="99" y="207"/>
                  <a:pt x="89" y="201"/>
                  <a:pt x="80" y="194"/>
                </a:cubicBezTo>
                <a:cubicBezTo>
                  <a:pt x="71" y="187"/>
                  <a:pt x="89" y="201"/>
                  <a:pt x="80" y="19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523519" y="3879762"/>
            <a:ext cx="1213849" cy="1230694"/>
          </a:xfrm>
          <a:custGeom>
            <a:avLst/>
            <a:gdLst>
              <a:gd name="T0" fmla="*/ 449 w 512"/>
              <a:gd name="T1" fmla="*/ 30 h 518"/>
              <a:gd name="T2" fmla="*/ 262 w 512"/>
              <a:gd name="T3" fmla="*/ 156 h 518"/>
              <a:gd name="T4" fmla="*/ 193 w 512"/>
              <a:gd name="T5" fmla="*/ 62 h 518"/>
              <a:gd name="T6" fmla="*/ 71 w 512"/>
              <a:gd name="T7" fmla="*/ 86 h 518"/>
              <a:gd name="T8" fmla="*/ 45 w 512"/>
              <a:gd name="T9" fmla="*/ 206 h 518"/>
              <a:gd name="T10" fmla="*/ 144 w 512"/>
              <a:gd name="T11" fmla="*/ 278 h 518"/>
              <a:gd name="T12" fmla="*/ 0 w 512"/>
              <a:gd name="T13" fmla="*/ 518 h 518"/>
              <a:gd name="T14" fmla="*/ 425 w 512"/>
              <a:gd name="T15" fmla="*/ 518 h 518"/>
              <a:gd name="T16" fmla="*/ 512 w 512"/>
              <a:gd name="T17" fmla="*/ 428 h 518"/>
              <a:gd name="T18" fmla="*/ 512 w 512"/>
              <a:gd name="T19" fmla="*/ 0 h 518"/>
              <a:gd name="T20" fmla="*/ 449 w 512"/>
              <a:gd name="T21" fmla="*/ 30 h 518"/>
              <a:gd name="T22" fmla="*/ 449 w 512"/>
              <a:gd name="T23" fmla="*/ 3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518">
                <a:moveTo>
                  <a:pt x="449" y="30"/>
                </a:moveTo>
                <a:cubicBezTo>
                  <a:pt x="382" y="65"/>
                  <a:pt x="320" y="107"/>
                  <a:pt x="262" y="156"/>
                </a:cubicBezTo>
                <a:cubicBezTo>
                  <a:pt x="259" y="115"/>
                  <a:pt x="231" y="78"/>
                  <a:pt x="193" y="62"/>
                </a:cubicBezTo>
                <a:cubicBezTo>
                  <a:pt x="151" y="45"/>
                  <a:pt x="102" y="55"/>
                  <a:pt x="71" y="86"/>
                </a:cubicBezTo>
                <a:cubicBezTo>
                  <a:pt x="40" y="118"/>
                  <a:pt x="29" y="165"/>
                  <a:pt x="45" y="206"/>
                </a:cubicBezTo>
                <a:cubicBezTo>
                  <a:pt x="61" y="247"/>
                  <a:pt x="100" y="276"/>
                  <a:pt x="144" y="278"/>
                </a:cubicBezTo>
                <a:cubicBezTo>
                  <a:pt x="85" y="351"/>
                  <a:pt x="36" y="431"/>
                  <a:pt x="0" y="518"/>
                </a:cubicBezTo>
                <a:cubicBezTo>
                  <a:pt x="425" y="518"/>
                  <a:pt x="425" y="518"/>
                  <a:pt x="425" y="518"/>
                </a:cubicBezTo>
                <a:cubicBezTo>
                  <a:pt x="473" y="518"/>
                  <a:pt x="512" y="476"/>
                  <a:pt x="512" y="428"/>
                </a:cubicBezTo>
                <a:cubicBezTo>
                  <a:pt x="512" y="0"/>
                  <a:pt x="512" y="0"/>
                  <a:pt x="512" y="0"/>
                </a:cubicBezTo>
                <a:cubicBezTo>
                  <a:pt x="490" y="10"/>
                  <a:pt x="470" y="19"/>
                  <a:pt x="449" y="30"/>
                </a:cubicBezTo>
                <a:cubicBezTo>
                  <a:pt x="429" y="40"/>
                  <a:pt x="470" y="19"/>
                  <a:pt x="449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563863" y="3920105"/>
            <a:ext cx="1133162" cy="1150008"/>
          </a:xfrm>
          <a:custGeom>
            <a:avLst/>
            <a:gdLst>
              <a:gd name="T0" fmla="*/ 0 w 478"/>
              <a:gd name="T1" fmla="*/ 484 h 484"/>
              <a:gd name="T2" fmla="*/ 134 w 478"/>
              <a:gd name="T3" fmla="*/ 266 h 484"/>
              <a:gd name="T4" fmla="*/ 150 w 478"/>
              <a:gd name="T5" fmla="*/ 246 h 484"/>
              <a:gd name="T6" fmla="*/ 124 w 478"/>
              <a:gd name="T7" fmla="*/ 244 h 484"/>
              <a:gd name="T8" fmla="*/ 38 w 478"/>
              <a:gd name="T9" fmla="*/ 181 h 484"/>
              <a:gd name="T10" fmla="*/ 60 w 478"/>
              <a:gd name="T11" fmla="*/ 75 h 484"/>
              <a:gd name="T12" fmla="*/ 131 w 478"/>
              <a:gd name="T13" fmla="*/ 46 h 484"/>
              <a:gd name="T14" fmla="*/ 168 w 478"/>
              <a:gd name="T15" fmla="*/ 54 h 484"/>
              <a:gd name="T16" fmla="*/ 229 w 478"/>
              <a:gd name="T17" fmla="*/ 137 h 484"/>
              <a:gd name="T18" fmla="*/ 231 w 478"/>
              <a:gd name="T19" fmla="*/ 163 h 484"/>
              <a:gd name="T20" fmla="*/ 251 w 478"/>
              <a:gd name="T21" fmla="*/ 146 h 484"/>
              <a:gd name="T22" fmla="*/ 434 w 478"/>
              <a:gd name="T23" fmla="*/ 22 h 484"/>
              <a:gd name="T24" fmla="*/ 436 w 478"/>
              <a:gd name="T25" fmla="*/ 21 h 484"/>
              <a:gd name="T26" fmla="*/ 478 w 478"/>
              <a:gd name="T27" fmla="*/ 0 h 484"/>
              <a:gd name="T28" fmla="*/ 478 w 478"/>
              <a:gd name="T29" fmla="*/ 408 h 484"/>
              <a:gd name="T30" fmla="*/ 405 w 478"/>
              <a:gd name="T31" fmla="*/ 484 h 484"/>
              <a:gd name="T32" fmla="*/ 0 w 478"/>
              <a:gd name="T33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8" h="484">
                <a:moveTo>
                  <a:pt x="0" y="484"/>
                </a:moveTo>
                <a:cubicBezTo>
                  <a:pt x="34" y="407"/>
                  <a:pt x="79" y="334"/>
                  <a:pt x="134" y="266"/>
                </a:cubicBezTo>
                <a:cubicBezTo>
                  <a:pt x="150" y="246"/>
                  <a:pt x="150" y="246"/>
                  <a:pt x="150" y="246"/>
                </a:cubicBezTo>
                <a:cubicBezTo>
                  <a:pt x="124" y="244"/>
                  <a:pt x="124" y="244"/>
                  <a:pt x="124" y="244"/>
                </a:cubicBezTo>
                <a:cubicBezTo>
                  <a:pt x="86" y="242"/>
                  <a:pt x="52" y="217"/>
                  <a:pt x="38" y="181"/>
                </a:cubicBezTo>
                <a:cubicBezTo>
                  <a:pt x="24" y="145"/>
                  <a:pt x="33" y="103"/>
                  <a:pt x="60" y="75"/>
                </a:cubicBezTo>
                <a:cubicBezTo>
                  <a:pt x="79" y="57"/>
                  <a:pt x="104" y="46"/>
                  <a:pt x="131" y="46"/>
                </a:cubicBezTo>
                <a:cubicBezTo>
                  <a:pt x="144" y="46"/>
                  <a:pt x="156" y="49"/>
                  <a:pt x="168" y="54"/>
                </a:cubicBezTo>
                <a:cubicBezTo>
                  <a:pt x="202" y="68"/>
                  <a:pt x="226" y="101"/>
                  <a:pt x="229" y="137"/>
                </a:cubicBezTo>
                <a:cubicBezTo>
                  <a:pt x="231" y="163"/>
                  <a:pt x="231" y="163"/>
                  <a:pt x="231" y="163"/>
                </a:cubicBezTo>
                <a:cubicBezTo>
                  <a:pt x="251" y="146"/>
                  <a:pt x="251" y="146"/>
                  <a:pt x="251" y="146"/>
                </a:cubicBezTo>
                <a:cubicBezTo>
                  <a:pt x="308" y="97"/>
                  <a:pt x="369" y="56"/>
                  <a:pt x="434" y="22"/>
                </a:cubicBezTo>
                <a:cubicBezTo>
                  <a:pt x="436" y="21"/>
                  <a:pt x="436" y="21"/>
                  <a:pt x="436" y="21"/>
                </a:cubicBezTo>
                <a:cubicBezTo>
                  <a:pt x="450" y="14"/>
                  <a:pt x="464" y="7"/>
                  <a:pt x="478" y="0"/>
                </a:cubicBezTo>
                <a:cubicBezTo>
                  <a:pt x="478" y="408"/>
                  <a:pt x="478" y="408"/>
                  <a:pt x="478" y="408"/>
                </a:cubicBezTo>
                <a:cubicBezTo>
                  <a:pt x="478" y="449"/>
                  <a:pt x="445" y="484"/>
                  <a:pt x="405" y="484"/>
                </a:cubicBezTo>
                <a:lnTo>
                  <a:pt x="0" y="4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513823" y="2850341"/>
            <a:ext cx="3215946" cy="2245929"/>
          </a:xfrm>
          <a:custGeom>
            <a:avLst/>
            <a:gdLst>
              <a:gd name="T0" fmla="*/ 1350 w 1357"/>
              <a:gd name="T1" fmla="*/ 54 h 947"/>
              <a:gd name="T2" fmla="*/ 1271 w 1357"/>
              <a:gd name="T3" fmla="*/ 0 h 947"/>
              <a:gd name="T4" fmla="*/ 591 w 1357"/>
              <a:gd name="T5" fmla="*/ 0 h 947"/>
              <a:gd name="T6" fmla="*/ 434 w 1357"/>
              <a:gd name="T7" fmla="*/ 277 h 947"/>
              <a:gd name="T8" fmla="*/ 351 w 1357"/>
              <a:gd name="T9" fmla="*/ 181 h 947"/>
              <a:gd name="T10" fmla="*/ 232 w 1357"/>
              <a:gd name="T11" fmla="*/ 223 h 947"/>
              <a:gd name="T12" fmla="*/ 226 w 1357"/>
              <a:gd name="T13" fmla="*/ 348 h 947"/>
              <a:gd name="T14" fmla="*/ 327 w 1357"/>
              <a:gd name="T15" fmla="*/ 402 h 947"/>
              <a:gd name="T16" fmla="*/ 310 w 1357"/>
              <a:gd name="T17" fmla="*/ 419 h 947"/>
              <a:gd name="T18" fmla="*/ 0 w 1357"/>
              <a:gd name="T19" fmla="*/ 646 h 947"/>
              <a:gd name="T20" fmla="*/ 0 w 1357"/>
              <a:gd name="T21" fmla="*/ 858 h 947"/>
              <a:gd name="T22" fmla="*/ 87 w 1357"/>
              <a:gd name="T23" fmla="*/ 947 h 947"/>
              <a:gd name="T24" fmla="*/ 826 w 1357"/>
              <a:gd name="T25" fmla="*/ 947 h 947"/>
              <a:gd name="T26" fmla="*/ 957 w 1357"/>
              <a:gd name="T27" fmla="*/ 720 h 947"/>
              <a:gd name="T28" fmla="*/ 872 w 1357"/>
              <a:gd name="T29" fmla="*/ 634 h 947"/>
              <a:gd name="T30" fmla="*/ 900 w 1357"/>
              <a:gd name="T31" fmla="*/ 508 h 947"/>
              <a:gd name="T32" fmla="*/ 1022 w 1357"/>
              <a:gd name="T33" fmla="*/ 468 h 947"/>
              <a:gd name="T34" fmla="*/ 1119 w 1357"/>
              <a:gd name="T35" fmla="*/ 554 h 947"/>
              <a:gd name="T36" fmla="*/ 1357 w 1357"/>
              <a:gd name="T37" fmla="*/ 411 h 947"/>
              <a:gd name="T38" fmla="*/ 1357 w 1357"/>
              <a:gd name="T39" fmla="*/ 89 h 947"/>
              <a:gd name="T40" fmla="*/ 1350 w 1357"/>
              <a:gd name="T41" fmla="*/ 54 h 947"/>
              <a:gd name="T42" fmla="*/ 1350 w 1357"/>
              <a:gd name="T43" fmla="*/ 54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57" h="947">
                <a:moveTo>
                  <a:pt x="1350" y="54"/>
                </a:moveTo>
                <a:cubicBezTo>
                  <a:pt x="1337" y="22"/>
                  <a:pt x="1306" y="0"/>
                  <a:pt x="1271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551" y="98"/>
                  <a:pt x="498" y="192"/>
                  <a:pt x="434" y="277"/>
                </a:cubicBezTo>
                <a:cubicBezTo>
                  <a:pt x="429" y="232"/>
                  <a:pt x="395" y="193"/>
                  <a:pt x="351" y="181"/>
                </a:cubicBezTo>
                <a:cubicBezTo>
                  <a:pt x="307" y="169"/>
                  <a:pt x="259" y="186"/>
                  <a:pt x="232" y="223"/>
                </a:cubicBezTo>
                <a:cubicBezTo>
                  <a:pt x="205" y="260"/>
                  <a:pt x="203" y="310"/>
                  <a:pt x="226" y="348"/>
                </a:cubicBezTo>
                <a:cubicBezTo>
                  <a:pt x="247" y="383"/>
                  <a:pt x="287" y="404"/>
                  <a:pt x="327" y="402"/>
                </a:cubicBezTo>
                <a:cubicBezTo>
                  <a:pt x="322" y="408"/>
                  <a:pt x="316" y="414"/>
                  <a:pt x="310" y="419"/>
                </a:cubicBezTo>
                <a:cubicBezTo>
                  <a:pt x="219" y="510"/>
                  <a:pt x="114" y="587"/>
                  <a:pt x="0" y="646"/>
                </a:cubicBezTo>
                <a:cubicBezTo>
                  <a:pt x="0" y="858"/>
                  <a:pt x="0" y="858"/>
                  <a:pt x="0" y="858"/>
                </a:cubicBezTo>
                <a:cubicBezTo>
                  <a:pt x="0" y="906"/>
                  <a:pt x="38" y="947"/>
                  <a:pt x="87" y="947"/>
                </a:cubicBezTo>
                <a:cubicBezTo>
                  <a:pt x="826" y="947"/>
                  <a:pt x="826" y="947"/>
                  <a:pt x="826" y="947"/>
                </a:cubicBezTo>
                <a:cubicBezTo>
                  <a:pt x="859" y="866"/>
                  <a:pt x="904" y="790"/>
                  <a:pt x="957" y="720"/>
                </a:cubicBezTo>
                <a:cubicBezTo>
                  <a:pt x="917" y="707"/>
                  <a:pt x="884" y="675"/>
                  <a:pt x="872" y="634"/>
                </a:cubicBezTo>
                <a:cubicBezTo>
                  <a:pt x="858" y="591"/>
                  <a:pt x="869" y="542"/>
                  <a:pt x="900" y="508"/>
                </a:cubicBezTo>
                <a:cubicBezTo>
                  <a:pt x="930" y="475"/>
                  <a:pt x="977" y="459"/>
                  <a:pt x="1022" y="468"/>
                </a:cubicBezTo>
                <a:cubicBezTo>
                  <a:pt x="1067" y="477"/>
                  <a:pt x="1104" y="511"/>
                  <a:pt x="1119" y="554"/>
                </a:cubicBezTo>
                <a:cubicBezTo>
                  <a:pt x="1191" y="496"/>
                  <a:pt x="1272" y="447"/>
                  <a:pt x="1357" y="411"/>
                </a:cubicBezTo>
                <a:cubicBezTo>
                  <a:pt x="1357" y="89"/>
                  <a:pt x="1357" y="89"/>
                  <a:pt x="1357" y="89"/>
                </a:cubicBezTo>
                <a:cubicBezTo>
                  <a:pt x="1357" y="77"/>
                  <a:pt x="1355" y="65"/>
                  <a:pt x="1350" y="54"/>
                </a:cubicBezTo>
                <a:cubicBezTo>
                  <a:pt x="1346" y="43"/>
                  <a:pt x="1355" y="65"/>
                  <a:pt x="1350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546186" y="2880931"/>
            <a:ext cx="3151218" cy="2184749"/>
          </a:xfrm>
          <a:custGeom>
            <a:avLst/>
            <a:gdLst>
              <a:gd name="T0" fmla="*/ 73 w 1330"/>
              <a:gd name="T1" fmla="*/ 921 h 921"/>
              <a:gd name="T2" fmla="*/ 0 w 1330"/>
              <a:gd name="T3" fmla="*/ 845 h 921"/>
              <a:gd name="T4" fmla="*/ 0 w 1330"/>
              <a:gd name="T5" fmla="*/ 641 h 921"/>
              <a:gd name="T6" fmla="*/ 306 w 1330"/>
              <a:gd name="T7" fmla="*/ 416 h 921"/>
              <a:gd name="T8" fmla="*/ 320 w 1330"/>
              <a:gd name="T9" fmla="*/ 402 h 921"/>
              <a:gd name="T10" fmla="*/ 346 w 1330"/>
              <a:gd name="T11" fmla="*/ 374 h 921"/>
              <a:gd name="T12" fmla="*/ 313 w 1330"/>
              <a:gd name="T13" fmla="*/ 376 h 921"/>
              <a:gd name="T14" fmla="*/ 309 w 1330"/>
              <a:gd name="T15" fmla="*/ 376 h 921"/>
              <a:gd name="T16" fmla="*/ 224 w 1330"/>
              <a:gd name="T17" fmla="*/ 328 h 921"/>
              <a:gd name="T18" fmla="*/ 229 w 1330"/>
              <a:gd name="T19" fmla="*/ 218 h 921"/>
              <a:gd name="T20" fmla="*/ 309 w 1330"/>
              <a:gd name="T21" fmla="*/ 178 h 921"/>
              <a:gd name="T22" fmla="*/ 334 w 1330"/>
              <a:gd name="T23" fmla="*/ 181 h 921"/>
              <a:gd name="T24" fmla="*/ 407 w 1330"/>
              <a:gd name="T25" fmla="*/ 266 h 921"/>
              <a:gd name="T26" fmla="*/ 411 w 1330"/>
              <a:gd name="T27" fmla="*/ 299 h 921"/>
              <a:gd name="T28" fmla="*/ 431 w 1330"/>
              <a:gd name="T29" fmla="*/ 272 h 921"/>
              <a:gd name="T30" fmla="*/ 586 w 1330"/>
              <a:gd name="T31" fmla="*/ 0 h 921"/>
              <a:gd name="T32" fmla="*/ 1257 w 1330"/>
              <a:gd name="T33" fmla="*/ 0 h 921"/>
              <a:gd name="T34" fmla="*/ 1324 w 1330"/>
              <a:gd name="T35" fmla="*/ 46 h 921"/>
              <a:gd name="T36" fmla="*/ 1325 w 1330"/>
              <a:gd name="T37" fmla="*/ 47 h 921"/>
              <a:gd name="T38" fmla="*/ 1330 w 1330"/>
              <a:gd name="T39" fmla="*/ 76 h 921"/>
              <a:gd name="T40" fmla="*/ 1330 w 1330"/>
              <a:gd name="T41" fmla="*/ 390 h 921"/>
              <a:gd name="T42" fmla="*/ 1111 w 1330"/>
              <a:gd name="T43" fmla="*/ 520 h 921"/>
              <a:gd name="T44" fmla="*/ 1011 w 1330"/>
              <a:gd name="T45" fmla="*/ 443 h 921"/>
              <a:gd name="T46" fmla="*/ 983 w 1330"/>
              <a:gd name="T47" fmla="*/ 440 h 921"/>
              <a:gd name="T48" fmla="*/ 876 w 1330"/>
              <a:gd name="T49" fmla="*/ 486 h 921"/>
              <a:gd name="T50" fmla="*/ 845 w 1330"/>
              <a:gd name="T51" fmla="*/ 626 h 921"/>
              <a:gd name="T52" fmla="*/ 922 w 1330"/>
              <a:gd name="T53" fmla="*/ 713 h 921"/>
              <a:gd name="T54" fmla="*/ 804 w 1330"/>
              <a:gd name="T55" fmla="*/ 921 h 921"/>
              <a:gd name="T56" fmla="*/ 73 w 1330"/>
              <a:gd name="T57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30" h="921">
                <a:moveTo>
                  <a:pt x="73" y="921"/>
                </a:moveTo>
                <a:cubicBezTo>
                  <a:pt x="33" y="921"/>
                  <a:pt x="0" y="887"/>
                  <a:pt x="0" y="845"/>
                </a:cubicBezTo>
                <a:cubicBezTo>
                  <a:pt x="0" y="641"/>
                  <a:pt x="0" y="641"/>
                  <a:pt x="0" y="641"/>
                </a:cubicBezTo>
                <a:cubicBezTo>
                  <a:pt x="112" y="582"/>
                  <a:pt x="215" y="506"/>
                  <a:pt x="306" y="416"/>
                </a:cubicBezTo>
                <a:cubicBezTo>
                  <a:pt x="310" y="412"/>
                  <a:pt x="315" y="407"/>
                  <a:pt x="320" y="402"/>
                </a:cubicBezTo>
                <a:cubicBezTo>
                  <a:pt x="346" y="374"/>
                  <a:pt x="346" y="374"/>
                  <a:pt x="346" y="374"/>
                </a:cubicBezTo>
                <a:cubicBezTo>
                  <a:pt x="313" y="376"/>
                  <a:pt x="313" y="376"/>
                  <a:pt x="313" y="376"/>
                </a:cubicBezTo>
                <a:cubicBezTo>
                  <a:pt x="312" y="376"/>
                  <a:pt x="310" y="376"/>
                  <a:pt x="309" y="376"/>
                </a:cubicBezTo>
                <a:cubicBezTo>
                  <a:pt x="274" y="376"/>
                  <a:pt x="242" y="358"/>
                  <a:pt x="224" y="328"/>
                </a:cubicBezTo>
                <a:cubicBezTo>
                  <a:pt x="203" y="294"/>
                  <a:pt x="205" y="250"/>
                  <a:pt x="229" y="218"/>
                </a:cubicBezTo>
                <a:cubicBezTo>
                  <a:pt x="247" y="193"/>
                  <a:pt x="277" y="178"/>
                  <a:pt x="309" y="178"/>
                </a:cubicBezTo>
                <a:cubicBezTo>
                  <a:pt x="318" y="178"/>
                  <a:pt x="326" y="179"/>
                  <a:pt x="334" y="181"/>
                </a:cubicBezTo>
                <a:cubicBezTo>
                  <a:pt x="373" y="192"/>
                  <a:pt x="402" y="226"/>
                  <a:pt x="407" y="266"/>
                </a:cubicBezTo>
                <a:cubicBezTo>
                  <a:pt x="411" y="299"/>
                  <a:pt x="411" y="299"/>
                  <a:pt x="411" y="299"/>
                </a:cubicBezTo>
                <a:cubicBezTo>
                  <a:pt x="431" y="272"/>
                  <a:pt x="431" y="272"/>
                  <a:pt x="431" y="272"/>
                </a:cubicBezTo>
                <a:cubicBezTo>
                  <a:pt x="493" y="189"/>
                  <a:pt x="545" y="98"/>
                  <a:pt x="586" y="0"/>
                </a:cubicBezTo>
                <a:cubicBezTo>
                  <a:pt x="1257" y="0"/>
                  <a:pt x="1257" y="0"/>
                  <a:pt x="1257" y="0"/>
                </a:cubicBezTo>
                <a:cubicBezTo>
                  <a:pt x="1286" y="0"/>
                  <a:pt x="1313" y="19"/>
                  <a:pt x="1324" y="46"/>
                </a:cubicBezTo>
                <a:cubicBezTo>
                  <a:pt x="1325" y="47"/>
                  <a:pt x="1325" y="47"/>
                  <a:pt x="1325" y="47"/>
                </a:cubicBezTo>
                <a:cubicBezTo>
                  <a:pt x="1328" y="56"/>
                  <a:pt x="1330" y="66"/>
                  <a:pt x="1330" y="76"/>
                </a:cubicBezTo>
                <a:cubicBezTo>
                  <a:pt x="1330" y="390"/>
                  <a:pt x="1330" y="390"/>
                  <a:pt x="1330" y="390"/>
                </a:cubicBezTo>
                <a:cubicBezTo>
                  <a:pt x="1252" y="423"/>
                  <a:pt x="1178" y="467"/>
                  <a:pt x="1111" y="520"/>
                </a:cubicBezTo>
                <a:cubicBezTo>
                  <a:pt x="1091" y="480"/>
                  <a:pt x="1054" y="451"/>
                  <a:pt x="1011" y="443"/>
                </a:cubicBezTo>
                <a:cubicBezTo>
                  <a:pt x="1001" y="441"/>
                  <a:pt x="992" y="440"/>
                  <a:pt x="983" y="440"/>
                </a:cubicBezTo>
                <a:cubicBezTo>
                  <a:pt x="942" y="440"/>
                  <a:pt x="904" y="457"/>
                  <a:pt x="876" y="486"/>
                </a:cubicBezTo>
                <a:cubicBezTo>
                  <a:pt x="842" y="524"/>
                  <a:pt x="830" y="577"/>
                  <a:pt x="845" y="626"/>
                </a:cubicBezTo>
                <a:cubicBezTo>
                  <a:pt x="857" y="664"/>
                  <a:pt x="886" y="696"/>
                  <a:pt x="922" y="713"/>
                </a:cubicBezTo>
                <a:cubicBezTo>
                  <a:pt x="874" y="778"/>
                  <a:pt x="834" y="848"/>
                  <a:pt x="804" y="921"/>
                </a:cubicBezTo>
                <a:lnTo>
                  <a:pt x="73" y="9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124710" y="3718533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7835222" y="2690336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5222" y="222382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7835222" y="262632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10"/>
          <p:cNvSpPr>
            <a:spLocks noChangeAspect="1" noEditPoints="1"/>
          </p:cNvSpPr>
          <p:nvPr/>
        </p:nvSpPr>
        <p:spPr bwMode="auto">
          <a:xfrm>
            <a:off x="10610605" y="214632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835222" y="4745391"/>
            <a:ext cx="320579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53236" y="2417203"/>
            <a:ext cx="1620956" cy="441117"/>
            <a:chOff x="2858181" y="-298052"/>
            <a:chExt cx="2620963" cy="789781"/>
          </a:xfrm>
        </p:grpSpPr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858181" y="-298052"/>
              <a:ext cx="2620963" cy="525463"/>
            </a:xfrm>
            <a:custGeom>
              <a:avLst/>
              <a:gdLst>
                <a:gd name="T0" fmla="*/ 8 w 616"/>
                <a:gd name="T1" fmla="*/ 113 h 121"/>
                <a:gd name="T2" fmla="*/ 23 w 616"/>
                <a:gd name="T3" fmla="*/ 120 h 121"/>
                <a:gd name="T4" fmla="*/ 49 w 616"/>
                <a:gd name="T5" fmla="*/ 115 h 121"/>
                <a:gd name="T6" fmla="*/ 300 w 616"/>
                <a:gd name="T7" fmla="*/ 77 h 121"/>
                <a:gd name="T8" fmla="*/ 567 w 616"/>
                <a:gd name="T9" fmla="*/ 114 h 121"/>
                <a:gd name="T10" fmla="*/ 588 w 616"/>
                <a:gd name="T11" fmla="*/ 120 h 121"/>
                <a:gd name="T12" fmla="*/ 608 w 616"/>
                <a:gd name="T13" fmla="*/ 113 h 121"/>
                <a:gd name="T14" fmla="*/ 615 w 616"/>
                <a:gd name="T15" fmla="*/ 96 h 121"/>
                <a:gd name="T16" fmla="*/ 613 w 616"/>
                <a:gd name="T17" fmla="*/ 78 h 121"/>
                <a:gd name="T18" fmla="*/ 601 w 616"/>
                <a:gd name="T19" fmla="*/ 57 h 121"/>
                <a:gd name="T20" fmla="*/ 578 w 616"/>
                <a:gd name="T21" fmla="*/ 42 h 121"/>
                <a:gd name="T22" fmla="*/ 558 w 616"/>
                <a:gd name="T23" fmla="*/ 36 h 121"/>
                <a:gd name="T24" fmla="*/ 539 w 616"/>
                <a:gd name="T25" fmla="*/ 31 h 121"/>
                <a:gd name="T26" fmla="*/ 300 w 616"/>
                <a:gd name="T27" fmla="*/ 1 h 121"/>
                <a:gd name="T28" fmla="*/ 77 w 616"/>
                <a:gd name="T29" fmla="*/ 31 h 121"/>
                <a:gd name="T30" fmla="*/ 54 w 616"/>
                <a:gd name="T31" fmla="*/ 37 h 121"/>
                <a:gd name="T32" fmla="*/ 37 w 616"/>
                <a:gd name="T33" fmla="*/ 42 h 121"/>
                <a:gd name="T34" fmla="*/ 15 w 616"/>
                <a:gd name="T35" fmla="*/ 57 h 121"/>
                <a:gd name="T36" fmla="*/ 3 w 616"/>
                <a:gd name="T37" fmla="*/ 78 h 121"/>
                <a:gd name="T38" fmla="*/ 0 w 616"/>
                <a:gd name="T39" fmla="*/ 96 h 121"/>
                <a:gd name="T40" fmla="*/ 8 w 616"/>
                <a:gd name="T41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6" h="121">
                  <a:moveTo>
                    <a:pt x="8" y="113"/>
                  </a:moveTo>
                  <a:cubicBezTo>
                    <a:pt x="11" y="117"/>
                    <a:pt x="17" y="119"/>
                    <a:pt x="23" y="120"/>
                  </a:cubicBezTo>
                  <a:cubicBezTo>
                    <a:pt x="32" y="121"/>
                    <a:pt x="40" y="117"/>
                    <a:pt x="49" y="115"/>
                  </a:cubicBezTo>
                  <a:cubicBezTo>
                    <a:pt x="130" y="90"/>
                    <a:pt x="215" y="78"/>
                    <a:pt x="300" y="77"/>
                  </a:cubicBezTo>
                  <a:cubicBezTo>
                    <a:pt x="390" y="76"/>
                    <a:pt x="480" y="88"/>
                    <a:pt x="567" y="114"/>
                  </a:cubicBezTo>
                  <a:cubicBezTo>
                    <a:pt x="574" y="117"/>
                    <a:pt x="581" y="119"/>
                    <a:pt x="588" y="120"/>
                  </a:cubicBezTo>
                  <a:cubicBezTo>
                    <a:pt x="596" y="120"/>
                    <a:pt x="603" y="117"/>
                    <a:pt x="608" y="113"/>
                  </a:cubicBezTo>
                  <a:cubicBezTo>
                    <a:pt x="613" y="108"/>
                    <a:pt x="615" y="102"/>
                    <a:pt x="615" y="96"/>
                  </a:cubicBezTo>
                  <a:cubicBezTo>
                    <a:pt x="616" y="90"/>
                    <a:pt x="615" y="84"/>
                    <a:pt x="613" y="78"/>
                  </a:cubicBezTo>
                  <a:cubicBezTo>
                    <a:pt x="611" y="70"/>
                    <a:pt x="606" y="63"/>
                    <a:pt x="601" y="57"/>
                  </a:cubicBezTo>
                  <a:cubicBezTo>
                    <a:pt x="594" y="50"/>
                    <a:pt x="587" y="45"/>
                    <a:pt x="578" y="42"/>
                  </a:cubicBezTo>
                  <a:cubicBezTo>
                    <a:pt x="572" y="40"/>
                    <a:pt x="565" y="38"/>
                    <a:pt x="558" y="36"/>
                  </a:cubicBezTo>
                  <a:cubicBezTo>
                    <a:pt x="552" y="34"/>
                    <a:pt x="545" y="32"/>
                    <a:pt x="539" y="31"/>
                  </a:cubicBezTo>
                  <a:cubicBezTo>
                    <a:pt x="461" y="10"/>
                    <a:pt x="381" y="0"/>
                    <a:pt x="300" y="1"/>
                  </a:cubicBezTo>
                  <a:cubicBezTo>
                    <a:pt x="225" y="1"/>
                    <a:pt x="150" y="11"/>
                    <a:pt x="77" y="31"/>
                  </a:cubicBezTo>
                  <a:cubicBezTo>
                    <a:pt x="69" y="33"/>
                    <a:pt x="61" y="35"/>
                    <a:pt x="54" y="37"/>
                  </a:cubicBezTo>
                  <a:cubicBezTo>
                    <a:pt x="48" y="39"/>
                    <a:pt x="43" y="40"/>
                    <a:pt x="37" y="42"/>
                  </a:cubicBezTo>
                  <a:cubicBezTo>
                    <a:pt x="29" y="45"/>
                    <a:pt x="21" y="50"/>
                    <a:pt x="15" y="57"/>
                  </a:cubicBezTo>
                  <a:cubicBezTo>
                    <a:pt x="10" y="63"/>
                    <a:pt x="5" y="70"/>
                    <a:pt x="3" y="78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1" y="102"/>
                    <a:pt x="3" y="108"/>
                    <a:pt x="8" y="11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159806" y="72629"/>
              <a:ext cx="2017713" cy="419100"/>
              <a:chOff x="9361488" y="2911474"/>
              <a:chExt cx="2017713" cy="419100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0837863" y="2911474"/>
                <a:ext cx="541338" cy="419100"/>
                <a:chOff x="10837863" y="2911474"/>
                <a:chExt cx="541338" cy="419100"/>
              </a:xfrm>
            </p:grpSpPr>
            <p:sp>
              <p:nvSpPr>
                <p:cNvPr id="59" name="Freeform 57"/>
                <p:cNvSpPr>
                  <a:spLocks/>
                </p:cNvSpPr>
                <p:nvPr/>
              </p:nvSpPr>
              <p:spPr bwMode="auto">
                <a:xfrm>
                  <a:off x="10837863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58"/>
                <p:cNvSpPr>
                  <a:spLocks/>
                </p:cNvSpPr>
                <p:nvPr/>
              </p:nvSpPr>
              <p:spPr bwMode="auto">
                <a:xfrm>
                  <a:off x="11058525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9361488" y="2911474"/>
                <a:ext cx="541338" cy="419100"/>
                <a:chOff x="9361488" y="2911474"/>
                <a:chExt cx="541338" cy="419100"/>
              </a:xfrm>
            </p:grpSpPr>
            <p:sp>
              <p:nvSpPr>
                <p:cNvPr id="61" name="Freeform 57"/>
                <p:cNvSpPr>
                  <a:spLocks/>
                </p:cNvSpPr>
                <p:nvPr/>
              </p:nvSpPr>
              <p:spPr bwMode="auto">
                <a:xfrm>
                  <a:off x="9361488" y="3178174"/>
                  <a:ext cx="541338" cy="152400"/>
                </a:xfrm>
                <a:custGeom>
                  <a:avLst/>
                  <a:gdLst>
                    <a:gd name="T0" fmla="*/ 0 w 125"/>
                    <a:gd name="T1" fmla="*/ 35 h 35"/>
                    <a:gd name="T2" fmla="*/ 63 w 125"/>
                    <a:gd name="T3" fmla="*/ 0 h 35"/>
                    <a:gd name="T4" fmla="*/ 125 w 125"/>
                    <a:gd name="T5" fmla="*/ 35 h 35"/>
                    <a:gd name="T6" fmla="*/ 0 w 125"/>
                    <a:gd name="T7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5" h="35">
                      <a:moveTo>
                        <a:pt x="0" y="35"/>
                      </a:moveTo>
                      <a:cubicBezTo>
                        <a:pt x="0" y="16"/>
                        <a:pt x="28" y="0"/>
                        <a:pt x="63" y="0"/>
                      </a:cubicBezTo>
                      <a:cubicBezTo>
                        <a:pt x="97" y="0"/>
                        <a:pt x="125" y="16"/>
                        <a:pt x="125" y="35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58"/>
                <p:cNvSpPr>
                  <a:spLocks/>
                </p:cNvSpPr>
                <p:nvPr/>
              </p:nvSpPr>
              <p:spPr bwMode="auto">
                <a:xfrm>
                  <a:off x="9582150" y="2911474"/>
                  <a:ext cx="100013" cy="309563"/>
                </a:xfrm>
                <a:custGeom>
                  <a:avLst/>
                  <a:gdLst>
                    <a:gd name="T0" fmla="*/ 23 w 23"/>
                    <a:gd name="T1" fmla="*/ 60 h 71"/>
                    <a:gd name="T2" fmla="*/ 12 w 23"/>
                    <a:gd name="T3" fmla="*/ 71 h 71"/>
                    <a:gd name="T4" fmla="*/ 12 w 23"/>
                    <a:gd name="T5" fmla="*/ 71 h 71"/>
                    <a:gd name="T6" fmla="*/ 0 w 23"/>
                    <a:gd name="T7" fmla="*/ 60 h 71"/>
                    <a:gd name="T8" fmla="*/ 0 w 23"/>
                    <a:gd name="T9" fmla="*/ 12 h 71"/>
                    <a:gd name="T10" fmla="*/ 12 w 23"/>
                    <a:gd name="T11" fmla="*/ 0 h 71"/>
                    <a:gd name="T12" fmla="*/ 12 w 23"/>
                    <a:gd name="T13" fmla="*/ 0 h 71"/>
                    <a:gd name="T14" fmla="*/ 23 w 23"/>
                    <a:gd name="T15" fmla="*/ 12 h 71"/>
                    <a:gd name="T16" fmla="*/ 23 w 23"/>
                    <a:gd name="T17" fmla="*/ 6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71">
                      <a:moveTo>
                        <a:pt x="23" y="60"/>
                      </a:moveTo>
                      <a:cubicBezTo>
                        <a:pt x="23" y="66"/>
                        <a:pt x="18" y="71"/>
                        <a:pt x="12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5" y="71"/>
                        <a:pt x="0" y="66"/>
                        <a:pt x="0" y="6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8" y="0"/>
                        <a:pt x="23" y="5"/>
                        <a:pt x="23" y="12"/>
                      </a:cubicBezTo>
                      <a:lnTo>
                        <a:pt x="23" y="6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" name="文本框 40"/>
          <p:cNvSpPr txBox="1"/>
          <p:nvPr/>
        </p:nvSpPr>
        <p:spPr>
          <a:xfrm>
            <a:off x="4624139" y="2966230"/>
            <a:ext cx="3286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0198" y="3701232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99601" y="4457197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78592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>
                  <a:spLocks/>
                </p:cNvSpPr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>
                  <a:spLocks/>
                </p:cNvSpPr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>
                  <a:spLocks/>
                </p:cNvSpPr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>
                  <a:spLocks/>
                </p:cNvSpPr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>
                  <a:spLocks/>
                </p:cNvSpPr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>
                  <a:spLocks/>
                </p:cNvSpPr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>
                  <a:spLocks/>
                </p:cNvSpPr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>
                  <a:spLocks/>
                </p:cNvSpPr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>
                  <a:spLocks/>
                </p:cNvSpPr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>
                  <a:spLocks/>
                </p:cNvSpPr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>
                  <a:spLocks/>
                </p:cNvSpPr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开发任何一个移动互联网应用，都需要一个服务器，对个人或小型团队来说，这是不大不小的麻烦事</a:t>
            </a: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硬需求：远程服务器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开发移动应用，需要的综合技术非常全面，不仅要会数据库技术，构建管理平台，数据传输技术以及应用端的设计和编码等</a:t>
            </a: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对于全国创业创新的大趋势，只有最快的交付速度，才能顶得住市场压力，尤其是在热点出来时就第一时间交付</a:t>
            </a: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硬市场：极速的交付能力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8382"/>
      </p:ext>
    </p:extLst>
  </p:cSld>
  <p:clrMapOvr>
    <a:masterClrMapping/>
  </p:clrMapOvr>
  <p:transition spd="slow">
    <p:cover dir="l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56"/>
          <p:cNvSpPr>
            <a:spLocks/>
          </p:cNvSpPr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5325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287258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3695700" y="4940138"/>
            <a:ext cx="4800600" cy="190710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427003" y="2682601"/>
            <a:ext cx="3337996" cy="2321338"/>
            <a:chOff x="3773714" y="2496754"/>
            <a:chExt cx="4644572" cy="3229970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875791" y="3516281"/>
              <a:ext cx="410089" cy="786004"/>
            </a:xfrm>
            <a:custGeom>
              <a:avLst/>
              <a:gdLst>
                <a:gd name="T0" fmla="*/ 128 w 148"/>
                <a:gd name="T1" fmla="*/ 238 h 283"/>
                <a:gd name="T2" fmla="*/ 148 w 148"/>
                <a:gd name="T3" fmla="*/ 0 h 283"/>
                <a:gd name="T4" fmla="*/ 72 w 148"/>
                <a:gd name="T5" fmla="*/ 65 h 283"/>
                <a:gd name="T6" fmla="*/ 19 w 148"/>
                <a:gd name="T7" fmla="*/ 135 h 283"/>
                <a:gd name="T8" fmla="*/ 53 w 148"/>
                <a:gd name="T9" fmla="*/ 283 h 283"/>
                <a:gd name="T10" fmla="*/ 139 w 148"/>
                <a:gd name="T11" fmla="*/ 251 h 283"/>
                <a:gd name="T12" fmla="*/ 128 w 148"/>
                <a:gd name="T13" fmla="*/ 238 h 283"/>
                <a:gd name="T14" fmla="*/ 128 w 148"/>
                <a:gd name="T15" fmla="*/ 2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83">
                  <a:moveTo>
                    <a:pt x="128" y="238"/>
                  </a:moveTo>
                  <a:cubicBezTo>
                    <a:pt x="68" y="168"/>
                    <a:pt x="78" y="60"/>
                    <a:pt x="148" y="0"/>
                  </a:cubicBezTo>
                  <a:cubicBezTo>
                    <a:pt x="122" y="22"/>
                    <a:pt x="97" y="43"/>
                    <a:pt x="72" y="65"/>
                  </a:cubicBezTo>
                  <a:cubicBezTo>
                    <a:pt x="49" y="85"/>
                    <a:pt x="29" y="106"/>
                    <a:pt x="19" y="135"/>
                  </a:cubicBezTo>
                  <a:cubicBezTo>
                    <a:pt x="0" y="186"/>
                    <a:pt x="14" y="245"/>
                    <a:pt x="53" y="283"/>
                  </a:cubicBezTo>
                  <a:cubicBezTo>
                    <a:pt x="139" y="251"/>
                    <a:pt x="139" y="251"/>
                    <a:pt x="139" y="251"/>
                  </a:cubicBezTo>
                  <a:cubicBezTo>
                    <a:pt x="135" y="247"/>
                    <a:pt x="131" y="243"/>
                    <a:pt x="128" y="238"/>
                  </a:cubicBezTo>
                  <a:cubicBezTo>
                    <a:pt x="126" y="236"/>
                    <a:pt x="129" y="241"/>
                    <a:pt x="128" y="2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282405" y="4135114"/>
              <a:ext cx="954804" cy="838819"/>
            </a:xfrm>
            <a:custGeom>
              <a:avLst/>
              <a:gdLst>
                <a:gd name="T0" fmla="*/ 337 w 345"/>
                <a:gd name="T1" fmla="*/ 270 h 302"/>
                <a:gd name="T2" fmla="*/ 185 w 345"/>
                <a:gd name="T3" fmla="*/ 209 h 302"/>
                <a:gd name="T4" fmla="*/ 169 w 345"/>
                <a:gd name="T5" fmla="*/ 32 h 302"/>
                <a:gd name="T6" fmla="*/ 35 w 345"/>
                <a:gd name="T7" fmla="*/ 0 h 302"/>
                <a:gd name="T8" fmla="*/ 49 w 345"/>
                <a:gd name="T9" fmla="*/ 210 h 302"/>
                <a:gd name="T10" fmla="*/ 248 w 345"/>
                <a:gd name="T11" fmla="*/ 287 h 302"/>
                <a:gd name="T12" fmla="*/ 345 w 345"/>
                <a:gd name="T13" fmla="*/ 268 h 302"/>
                <a:gd name="T14" fmla="*/ 337 w 345"/>
                <a:gd name="T15" fmla="*/ 270 h 302"/>
                <a:gd name="T16" fmla="*/ 337 w 345"/>
                <a:gd name="T17" fmla="*/ 27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02">
                  <a:moveTo>
                    <a:pt x="337" y="270"/>
                  </a:moveTo>
                  <a:cubicBezTo>
                    <a:pt x="280" y="280"/>
                    <a:pt x="220" y="254"/>
                    <a:pt x="185" y="209"/>
                  </a:cubicBezTo>
                  <a:cubicBezTo>
                    <a:pt x="145" y="159"/>
                    <a:pt x="139" y="88"/>
                    <a:pt x="169" y="3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66"/>
                    <a:pt x="5" y="149"/>
                    <a:pt x="49" y="210"/>
                  </a:cubicBezTo>
                  <a:cubicBezTo>
                    <a:pt x="95" y="271"/>
                    <a:pt x="173" y="302"/>
                    <a:pt x="248" y="287"/>
                  </a:cubicBezTo>
                  <a:cubicBezTo>
                    <a:pt x="345" y="268"/>
                    <a:pt x="345" y="268"/>
                    <a:pt x="345" y="268"/>
                  </a:cubicBezTo>
                  <a:cubicBezTo>
                    <a:pt x="342" y="269"/>
                    <a:pt x="340" y="269"/>
                    <a:pt x="337" y="270"/>
                  </a:cubicBezTo>
                  <a:cubicBezTo>
                    <a:pt x="337" y="270"/>
                    <a:pt x="340" y="269"/>
                    <a:pt x="337" y="27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73715" y="2496754"/>
              <a:ext cx="4631361" cy="2243343"/>
              <a:chOff x="-216108" y="275432"/>
              <a:chExt cx="5578097" cy="270192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3632637" y="1374443"/>
                <a:ext cx="1147836" cy="896589"/>
              </a:xfrm>
              <a:custGeom>
                <a:avLst/>
                <a:gdLst>
                  <a:gd name="T0" fmla="*/ 401 w 424"/>
                  <a:gd name="T1" fmla="*/ 122 h 330"/>
                  <a:gd name="T2" fmla="*/ 214 w 424"/>
                  <a:gd name="T3" fmla="*/ 2 h 330"/>
                  <a:gd name="T4" fmla="*/ 101 w 424"/>
                  <a:gd name="T5" fmla="*/ 40 h 330"/>
                  <a:gd name="T6" fmla="*/ 0 w 424"/>
                  <a:gd name="T7" fmla="*/ 133 h 330"/>
                  <a:gd name="T8" fmla="*/ 206 w 424"/>
                  <a:gd name="T9" fmla="*/ 120 h 330"/>
                  <a:gd name="T10" fmla="*/ 254 w 424"/>
                  <a:gd name="T11" fmla="*/ 330 h 330"/>
                  <a:gd name="T12" fmla="*/ 392 w 424"/>
                  <a:gd name="T13" fmla="*/ 294 h 330"/>
                  <a:gd name="T14" fmla="*/ 401 w 424"/>
                  <a:gd name="T15" fmla="*/ 12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330">
                    <a:moveTo>
                      <a:pt x="401" y="122"/>
                    </a:moveTo>
                    <a:cubicBezTo>
                      <a:pt x="369" y="49"/>
                      <a:pt x="294" y="0"/>
                      <a:pt x="214" y="2"/>
                    </a:cubicBezTo>
                    <a:cubicBezTo>
                      <a:pt x="173" y="3"/>
                      <a:pt x="134" y="16"/>
                      <a:pt x="101" y="40"/>
                    </a:cubicBezTo>
                    <a:cubicBezTo>
                      <a:pt x="65" y="67"/>
                      <a:pt x="33" y="102"/>
                      <a:pt x="0" y="133"/>
                    </a:cubicBezTo>
                    <a:cubicBezTo>
                      <a:pt x="56" y="81"/>
                      <a:pt x="144" y="75"/>
                      <a:pt x="206" y="120"/>
                    </a:cubicBezTo>
                    <a:cubicBezTo>
                      <a:pt x="272" y="167"/>
                      <a:pt x="293" y="259"/>
                      <a:pt x="254" y="330"/>
                    </a:cubicBezTo>
                    <a:cubicBezTo>
                      <a:pt x="392" y="294"/>
                      <a:pt x="392" y="294"/>
                      <a:pt x="392" y="294"/>
                    </a:cubicBezTo>
                    <a:cubicBezTo>
                      <a:pt x="421" y="242"/>
                      <a:pt x="424" y="178"/>
                      <a:pt x="401" y="1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-216108" y="2172761"/>
                <a:ext cx="1209635" cy="98270"/>
              </a:xfrm>
              <a:custGeom>
                <a:avLst/>
                <a:gdLst>
                  <a:gd name="T0" fmla="*/ 860 w 1194"/>
                  <a:gd name="T1" fmla="*/ 0 h 97"/>
                  <a:gd name="T2" fmla="*/ 767 w 1194"/>
                  <a:gd name="T3" fmla="*/ 0 h 97"/>
                  <a:gd name="T4" fmla="*/ 0 w 1194"/>
                  <a:gd name="T5" fmla="*/ 0 h 97"/>
                  <a:gd name="T6" fmla="*/ 484 w 1194"/>
                  <a:gd name="T7" fmla="*/ 97 h 97"/>
                  <a:gd name="T8" fmla="*/ 1117 w 1194"/>
                  <a:gd name="T9" fmla="*/ 97 h 97"/>
                  <a:gd name="T10" fmla="*/ 1194 w 1194"/>
                  <a:gd name="T11" fmla="*/ 97 h 97"/>
                  <a:gd name="T12" fmla="*/ 860 w 1194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4" h="97">
                    <a:moveTo>
                      <a:pt x="860" y="0"/>
                    </a:moveTo>
                    <a:lnTo>
                      <a:pt x="767" y="0"/>
                    </a:lnTo>
                    <a:lnTo>
                      <a:pt x="0" y="0"/>
                    </a:lnTo>
                    <a:lnTo>
                      <a:pt x="484" y="97"/>
                    </a:lnTo>
                    <a:lnTo>
                      <a:pt x="1117" y="97"/>
                    </a:lnTo>
                    <a:lnTo>
                      <a:pt x="1194" y="9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320528" y="2172761"/>
                <a:ext cx="1041461" cy="98270"/>
              </a:xfrm>
              <a:custGeom>
                <a:avLst/>
                <a:gdLst>
                  <a:gd name="T0" fmla="*/ 1028 w 1028"/>
                  <a:gd name="T1" fmla="*/ 0 h 97"/>
                  <a:gd name="T2" fmla="*/ 545 w 1028"/>
                  <a:gd name="T3" fmla="*/ 97 h 97"/>
                  <a:gd name="T4" fmla="*/ 0 w 1028"/>
                  <a:gd name="T5" fmla="*/ 97 h 97"/>
                  <a:gd name="T6" fmla="*/ 368 w 1028"/>
                  <a:gd name="T7" fmla="*/ 0 h 97"/>
                  <a:gd name="T8" fmla="*/ 1028 w 1028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" h="97">
                    <a:moveTo>
                      <a:pt x="1028" y="0"/>
                    </a:moveTo>
                    <a:lnTo>
                      <a:pt x="545" y="97"/>
                    </a:lnTo>
                    <a:lnTo>
                      <a:pt x="0" y="97"/>
                    </a:lnTo>
                    <a:lnTo>
                      <a:pt x="368" y="0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0625" y="2172761"/>
                <a:ext cx="2443583" cy="98270"/>
              </a:xfrm>
              <a:custGeom>
                <a:avLst/>
                <a:gdLst>
                  <a:gd name="T0" fmla="*/ 96 w 2412"/>
                  <a:gd name="T1" fmla="*/ 0 h 97"/>
                  <a:gd name="T2" fmla="*/ 0 w 2412"/>
                  <a:gd name="T3" fmla="*/ 0 h 97"/>
                  <a:gd name="T4" fmla="*/ 219 w 2412"/>
                  <a:gd name="T5" fmla="*/ 97 h 97"/>
                  <a:gd name="T6" fmla="*/ 299 w 2412"/>
                  <a:gd name="T7" fmla="*/ 97 h 97"/>
                  <a:gd name="T8" fmla="*/ 2209 w 2412"/>
                  <a:gd name="T9" fmla="*/ 97 h 97"/>
                  <a:gd name="T10" fmla="*/ 2412 w 2412"/>
                  <a:gd name="T11" fmla="*/ 0 h 97"/>
                  <a:gd name="T12" fmla="*/ 96 w 2412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2" h="97">
                    <a:moveTo>
                      <a:pt x="96" y="0"/>
                    </a:moveTo>
                    <a:lnTo>
                      <a:pt x="0" y="0"/>
                    </a:lnTo>
                    <a:lnTo>
                      <a:pt x="219" y="97"/>
                    </a:lnTo>
                    <a:lnTo>
                      <a:pt x="299" y="97"/>
                    </a:lnTo>
                    <a:lnTo>
                      <a:pt x="2209" y="97"/>
                    </a:lnTo>
                    <a:lnTo>
                      <a:pt x="2412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053299" y="2172761"/>
                <a:ext cx="595699" cy="785149"/>
              </a:xfrm>
              <a:custGeom>
                <a:avLst/>
                <a:gdLst>
                  <a:gd name="T0" fmla="*/ 218 w 220"/>
                  <a:gd name="T1" fmla="*/ 134 h 289"/>
                  <a:gd name="T2" fmla="*/ 177 w 220"/>
                  <a:gd name="T3" fmla="*/ 36 h 289"/>
                  <a:gd name="T4" fmla="*/ 95 w 220"/>
                  <a:gd name="T5" fmla="*/ 0 h 289"/>
                  <a:gd name="T6" fmla="*/ 138 w 220"/>
                  <a:gd name="T7" fmla="*/ 167 h 289"/>
                  <a:gd name="T8" fmla="*/ 0 w 220"/>
                  <a:gd name="T9" fmla="*/ 289 h 289"/>
                  <a:gd name="T10" fmla="*/ 99 w 220"/>
                  <a:gd name="T11" fmla="*/ 275 h 289"/>
                  <a:gd name="T12" fmla="*/ 218 w 220"/>
                  <a:gd name="T13" fmla="*/ 13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289">
                    <a:moveTo>
                      <a:pt x="218" y="134"/>
                    </a:moveTo>
                    <a:cubicBezTo>
                      <a:pt x="218" y="98"/>
                      <a:pt x="203" y="62"/>
                      <a:pt x="177" y="36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39" y="44"/>
                      <a:pt x="155" y="108"/>
                      <a:pt x="138" y="167"/>
                    </a:cubicBezTo>
                    <a:cubicBezTo>
                      <a:pt x="120" y="231"/>
                      <a:pt x="65" y="280"/>
                      <a:pt x="0" y="289"/>
                    </a:cubicBezTo>
                    <a:cubicBezTo>
                      <a:pt x="99" y="275"/>
                      <a:pt x="99" y="275"/>
                      <a:pt x="99" y="275"/>
                    </a:cubicBezTo>
                    <a:cubicBezTo>
                      <a:pt x="166" y="265"/>
                      <a:pt x="220" y="203"/>
                      <a:pt x="218" y="1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-216108" y="275432"/>
                <a:ext cx="5576888" cy="2701925"/>
              </a:xfrm>
              <a:custGeom>
                <a:avLst/>
                <a:gdLst>
                  <a:gd name="T0" fmla="*/ 2051 w 2061"/>
                  <a:gd name="T1" fmla="*/ 82 h 997"/>
                  <a:gd name="T2" fmla="*/ 1930 w 2061"/>
                  <a:gd name="T3" fmla="*/ 0 h 997"/>
                  <a:gd name="T4" fmla="*/ 131 w 2061"/>
                  <a:gd name="T5" fmla="*/ 0 h 997"/>
                  <a:gd name="T6" fmla="*/ 0 w 2061"/>
                  <a:gd name="T7" fmla="*/ 135 h 997"/>
                  <a:gd name="T8" fmla="*/ 0 w 2061"/>
                  <a:gd name="T9" fmla="*/ 706 h 997"/>
                  <a:gd name="T10" fmla="*/ 287 w 2061"/>
                  <a:gd name="T11" fmla="*/ 706 h 997"/>
                  <a:gd name="T12" fmla="*/ 322 w 2061"/>
                  <a:gd name="T13" fmla="*/ 706 h 997"/>
                  <a:gd name="T14" fmla="*/ 288 w 2061"/>
                  <a:gd name="T15" fmla="*/ 897 h 997"/>
                  <a:gd name="T16" fmla="*/ 443 w 2061"/>
                  <a:gd name="T17" fmla="*/ 997 h 997"/>
                  <a:gd name="T18" fmla="*/ 599 w 2061"/>
                  <a:gd name="T19" fmla="*/ 897 h 997"/>
                  <a:gd name="T20" fmla="*/ 564 w 2061"/>
                  <a:gd name="T21" fmla="*/ 706 h 997"/>
                  <a:gd name="T22" fmla="*/ 599 w 2061"/>
                  <a:gd name="T23" fmla="*/ 706 h 997"/>
                  <a:gd name="T24" fmla="*/ 1467 w 2061"/>
                  <a:gd name="T25" fmla="*/ 706 h 997"/>
                  <a:gd name="T26" fmla="*/ 1473 w 2061"/>
                  <a:gd name="T27" fmla="*/ 506 h 997"/>
                  <a:gd name="T28" fmla="*/ 1641 w 2061"/>
                  <a:gd name="T29" fmla="*/ 413 h 997"/>
                  <a:gd name="T30" fmla="*/ 1808 w 2061"/>
                  <a:gd name="T31" fmla="*/ 506 h 997"/>
                  <a:gd name="T32" fmla="*/ 1814 w 2061"/>
                  <a:gd name="T33" fmla="*/ 706 h 997"/>
                  <a:gd name="T34" fmla="*/ 2061 w 2061"/>
                  <a:gd name="T35" fmla="*/ 706 h 997"/>
                  <a:gd name="T36" fmla="*/ 2061 w 2061"/>
                  <a:gd name="T37" fmla="*/ 135 h 997"/>
                  <a:gd name="T38" fmla="*/ 2051 w 2061"/>
                  <a:gd name="T39" fmla="*/ 82 h 997"/>
                  <a:gd name="T40" fmla="*/ 2051 w 2061"/>
                  <a:gd name="T41" fmla="*/ 82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61" h="997">
                    <a:moveTo>
                      <a:pt x="2051" y="82"/>
                    </a:moveTo>
                    <a:cubicBezTo>
                      <a:pt x="2031" y="34"/>
                      <a:pt x="1983" y="0"/>
                      <a:pt x="1930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8" y="0"/>
                      <a:pt x="0" y="63"/>
                      <a:pt x="0" y="13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287" y="706"/>
                      <a:pt x="287" y="706"/>
                      <a:pt x="287" y="706"/>
                    </a:cubicBezTo>
                    <a:cubicBezTo>
                      <a:pt x="322" y="706"/>
                      <a:pt x="322" y="706"/>
                      <a:pt x="322" y="706"/>
                    </a:cubicBezTo>
                    <a:cubicBezTo>
                      <a:pt x="273" y="756"/>
                      <a:pt x="258" y="833"/>
                      <a:pt x="288" y="897"/>
                    </a:cubicBezTo>
                    <a:cubicBezTo>
                      <a:pt x="315" y="957"/>
                      <a:pt x="377" y="997"/>
                      <a:pt x="443" y="997"/>
                    </a:cubicBezTo>
                    <a:cubicBezTo>
                      <a:pt x="509" y="997"/>
                      <a:pt x="571" y="957"/>
                      <a:pt x="599" y="897"/>
                    </a:cubicBezTo>
                    <a:cubicBezTo>
                      <a:pt x="628" y="833"/>
                      <a:pt x="613" y="756"/>
                      <a:pt x="564" y="706"/>
                    </a:cubicBezTo>
                    <a:cubicBezTo>
                      <a:pt x="599" y="706"/>
                      <a:pt x="599" y="706"/>
                      <a:pt x="599" y="706"/>
                    </a:cubicBezTo>
                    <a:cubicBezTo>
                      <a:pt x="1467" y="706"/>
                      <a:pt x="1467" y="706"/>
                      <a:pt x="1467" y="706"/>
                    </a:cubicBezTo>
                    <a:cubicBezTo>
                      <a:pt x="1433" y="644"/>
                      <a:pt x="1435" y="566"/>
                      <a:pt x="1473" y="506"/>
                    </a:cubicBezTo>
                    <a:cubicBezTo>
                      <a:pt x="1509" y="449"/>
                      <a:pt x="1573" y="413"/>
                      <a:pt x="1641" y="413"/>
                    </a:cubicBezTo>
                    <a:cubicBezTo>
                      <a:pt x="1708" y="413"/>
                      <a:pt x="1772" y="449"/>
                      <a:pt x="1808" y="506"/>
                    </a:cubicBezTo>
                    <a:cubicBezTo>
                      <a:pt x="1846" y="566"/>
                      <a:pt x="1848" y="644"/>
                      <a:pt x="1814" y="706"/>
                    </a:cubicBezTo>
                    <a:cubicBezTo>
                      <a:pt x="2061" y="706"/>
                      <a:pt x="2061" y="706"/>
                      <a:pt x="2061" y="706"/>
                    </a:cubicBezTo>
                    <a:cubicBezTo>
                      <a:pt x="2061" y="135"/>
                      <a:pt x="2061" y="135"/>
                      <a:pt x="2061" y="135"/>
                    </a:cubicBezTo>
                    <a:cubicBezTo>
                      <a:pt x="2061" y="117"/>
                      <a:pt x="2058" y="99"/>
                      <a:pt x="2051" y="82"/>
                    </a:cubicBezTo>
                    <a:cubicBezTo>
                      <a:pt x="2044" y="66"/>
                      <a:pt x="2058" y="99"/>
                      <a:pt x="2051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-162133" y="329407"/>
                <a:ext cx="5468938" cy="2593975"/>
              </a:xfrm>
              <a:custGeom>
                <a:avLst/>
                <a:gdLst>
                  <a:gd name="T0" fmla="*/ 423 w 2021"/>
                  <a:gd name="T1" fmla="*/ 957 h 957"/>
                  <a:gd name="T2" fmla="*/ 286 w 2021"/>
                  <a:gd name="T3" fmla="*/ 869 h 957"/>
                  <a:gd name="T4" fmla="*/ 316 w 2021"/>
                  <a:gd name="T5" fmla="*/ 701 h 957"/>
                  <a:gd name="T6" fmla="*/ 350 w 2021"/>
                  <a:gd name="T7" fmla="*/ 666 h 957"/>
                  <a:gd name="T8" fmla="*/ 0 w 2021"/>
                  <a:gd name="T9" fmla="*/ 666 h 957"/>
                  <a:gd name="T10" fmla="*/ 0 w 2021"/>
                  <a:gd name="T11" fmla="*/ 116 h 957"/>
                  <a:gd name="T12" fmla="*/ 111 w 2021"/>
                  <a:gd name="T13" fmla="*/ 0 h 957"/>
                  <a:gd name="T14" fmla="*/ 1910 w 2021"/>
                  <a:gd name="T15" fmla="*/ 0 h 957"/>
                  <a:gd name="T16" fmla="*/ 2012 w 2021"/>
                  <a:gd name="T17" fmla="*/ 70 h 957"/>
                  <a:gd name="T18" fmla="*/ 2013 w 2021"/>
                  <a:gd name="T19" fmla="*/ 71 h 957"/>
                  <a:gd name="T20" fmla="*/ 2021 w 2021"/>
                  <a:gd name="T21" fmla="*/ 116 h 957"/>
                  <a:gd name="T22" fmla="*/ 2021 w 2021"/>
                  <a:gd name="T23" fmla="*/ 666 h 957"/>
                  <a:gd name="T24" fmla="*/ 1825 w 2021"/>
                  <a:gd name="T25" fmla="*/ 666 h 957"/>
                  <a:gd name="T26" fmla="*/ 1805 w 2021"/>
                  <a:gd name="T27" fmla="*/ 476 h 957"/>
                  <a:gd name="T28" fmla="*/ 1621 w 2021"/>
                  <a:gd name="T29" fmla="*/ 374 h 957"/>
                  <a:gd name="T30" fmla="*/ 1436 w 2021"/>
                  <a:gd name="T31" fmla="*/ 476 h 957"/>
                  <a:gd name="T32" fmla="*/ 1416 w 2021"/>
                  <a:gd name="T33" fmla="*/ 666 h 957"/>
                  <a:gd name="T34" fmla="*/ 496 w 2021"/>
                  <a:gd name="T35" fmla="*/ 666 h 957"/>
                  <a:gd name="T36" fmla="*/ 530 w 2021"/>
                  <a:gd name="T37" fmla="*/ 701 h 957"/>
                  <a:gd name="T38" fmla="*/ 560 w 2021"/>
                  <a:gd name="T39" fmla="*/ 869 h 957"/>
                  <a:gd name="T40" fmla="*/ 423 w 2021"/>
                  <a:gd name="T41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21" h="957">
                    <a:moveTo>
                      <a:pt x="423" y="957"/>
                    </a:moveTo>
                    <a:cubicBezTo>
                      <a:pt x="365" y="957"/>
                      <a:pt x="310" y="922"/>
                      <a:pt x="286" y="869"/>
                    </a:cubicBezTo>
                    <a:cubicBezTo>
                      <a:pt x="260" y="813"/>
                      <a:pt x="273" y="745"/>
                      <a:pt x="316" y="701"/>
                    </a:cubicBezTo>
                    <a:cubicBezTo>
                      <a:pt x="350" y="666"/>
                      <a:pt x="350" y="666"/>
                      <a:pt x="35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53"/>
                      <a:pt x="51" y="0"/>
                      <a:pt x="111" y="0"/>
                    </a:cubicBezTo>
                    <a:cubicBezTo>
                      <a:pt x="1910" y="0"/>
                      <a:pt x="1910" y="0"/>
                      <a:pt x="1910" y="0"/>
                    </a:cubicBezTo>
                    <a:cubicBezTo>
                      <a:pt x="1953" y="0"/>
                      <a:pt x="1995" y="28"/>
                      <a:pt x="2012" y="70"/>
                    </a:cubicBezTo>
                    <a:cubicBezTo>
                      <a:pt x="2013" y="71"/>
                      <a:pt x="2013" y="71"/>
                      <a:pt x="2013" y="71"/>
                    </a:cubicBezTo>
                    <a:cubicBezTo>
                      <a:pt x="2018" y="85"/>
                      <a:pt x="2021" y="100"/>
                      <a:pt x="2021" y="116"/>
                    </a:cubicBezTo>
                    <a:cubicBezTo>
                      <a:pt x="2021" y="666"/>
                      <a:pt x="2021" y="666"/>
                      <a:pt x="2021" y="666"/>
                    </a:cubicBezTo>
                    <a:cubicBezTo>
                      <a:pt x="1825" y="666"/>
                      <a:pt x="1825" y="666"/>
                      <a:pt x="1825" y="666"/>
                    </a:cubicBezTo>
                    <a:cubicBezTo>
                      <a:pt x="1848" y="604"/>
                      <a:pt x="1841" y="533"/>
                      <a:pt x="1805" y="476"/>
                    </a:cubicBezTo>
                    <a:cubicBezTo>
                      <a:pt x="1766" y="413"/>
                      <a:pt x="1695" y="374"/>
                      <a:pt x="1621" y="374"/>
                    </a:cubicBezTo>
                    <a:cubicBezTo>
                      <a:pt x="1546" y="374"/>
                      <a:pt x="1476" y="413"/>
                      <a:pt x="1436" y="476"/>
                    </a:cubicBezTo>
                    <a:cubicBezTo>
                      <a:pt x="1401" y="532"/>
                      <a:pt x="1394" y="604"/>
                      <a:pt x="1416" y="666"/>
                    </a:cubicBezTo>
                    <a:cubicBezTo>
                      <a:pt x="496" y="666"/>
                      <a:pt x="496" y="666"/>
                      <a:pt x="496" y="666"/>
                    </a:cubicBezTo>
                    <a:cubicBezTo>
                      <a:pt x="530" y="701"/>
                      <a:pt x="530" y="701"/>
                      <a:pt x="530" y="701"/>
                    </a:cubicBezTo>
                    <a:cubicBezTo>
                      <a:pt x="574" y="745"/>
                      <a:pt x="586" y="812"/>
                      <a:pt x="560" y="869"/>
                    </a:cubicBezTo>
                    <a:cubicBezTo>
                      <a:pt x="536" y="922"/>
                      <a:pt x="481" y="957"/>
                      <a:pt x="423" y="9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73714" y="3471234"/>
              <a:ext cx="4644572" cy="2255490"/>
            </a:xfrm>
            <a:custGeom>
              <a:avLst/>
              <a:gdLst>
                <a:gd name="T0" fmla="*/ 1796 w 2062"/>
                <a:gd name="T1" fmla="*/ 292 h 999"/>
                <a:gd name="T2" fmla="*/ 1760 w 2062"/>
                <a:gd name="T3" fmla="*/ 292 h 999"/>
                <a:gd name="T4" fmla="*/ 1796 w 2062"/>
                <a:gd name="T5" fmla="*/ 100 h 999"/>
                <a:gd name="T6" fmla="*/ 1641 w 2062"/>
                <a:gd name="T7" fmla="*/ 0 h 999"/>
                <a:gd name="T8" fmla="*/ 1485 w 2062"/>
                <a:gd name="T9" fmla="*/ 100 h 999"/>
                <a:gd name="T10" fmla="*/ 1522 w 2062"/>
                <a:gd name="T11" fmla="*/ 292 h 999"/>
                <a:gd name="T12" fmla="*/ 1486 w 2062"/>
                <a:gd name="T13" fmla="*/ 292 h 999"/>
                <a:gd name="T14" fmla="*/ 617 w 2062"/>
                <a:gd name="T15" fmla="*/ 292 h 999"/>
                <a:gd name="T16" fmla="*/ 611 w 2062"/>
                <a:gd name="T17" fmla="*/ 490 h 999"/>
                <a:gd name="T18" fmla="*/ 443 w 2062"/>
                <a:gd name="T19" fmla="*/ 583 h 999"/>
                <a:gd name="T20" fmla="*/ 276 w 2062"/>
                <a:gd name="T21" fmla="*/ 490 h 999"/>
                <a:gd name="T22" fmla="*/ 269 w 2062"/>
                <a:gd name="T23" fmla="*/ 292 h 999"/>
                <a:gd name="T24" fmla="*/ 0 w 2062"/>
                <a:gd name="T25" fmla="*/ 292 h 999"/>
                <a:gd name="T26" fmla="*/ 0 w 2062"/>
                <a:gd name="T27" fmla="*/ 863 h 999"/>
                <a:gd name="T28" fmla="*/ 131 w 2062"/>
                <a:gd name="T29" fmla="*/ 999 h 999"/>
                <a:gd name="T30" fmla="*/ 1930 w 2062"/>
                <a:gd name="T31" fmla="*/ 999 h 999"/>
                <a:gd name="T32" fmla="*/ 2062 w 2062"/>
                <a:gd name="T33" fmla="*/ 863 h 999"/>
                <a:gd name="T34" fmla="*/ 2062 w 2062"/>
                <a:gd name="T35" fmla="*/ 292 h 999"/>
                <a:gd name="T36" fmla="*/ 1796 w 2062"/>
                <a:gd name="T37" fmla="*/ 29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2" h="999">
                  <a:moveTo>
                    <a:pt x="1796" y="292"/>
                  </a:moveTo>
                  <a:cubicBezTo>
                    <a:pt x="1760" y="292"/>
                    <a:pt x="1760" y="292"/>
                    <a:pt x="1760" y="292"/>
                  </a:cubicBezTo>
                  <a:cubicBezTo>
                    <a:pt x="1811" y="243"/>
                    <a:pt x="1826" y="165"/>
                    <a:pt x="1796" y="100"/>
                  </a:cubicBezTo>
                  <a:cubicBezTo>
                    <a:pt x="1769" y="40"/>
                    <a:pt x="1707" y="0"/>
                    <a:pt x="1641" y="0"/>
                  </a:cubicBezTo>
                  <a:cubicBezTo>
                    <a:pt x="1574" y="0"/>
                    <a:pt x="1513" y="40"/>
                    <a:pt x="1485" y="100"/>
                  </a:cubicBezTo>
                  <a:cubicBezTo>
                    <a:pt x="1456" y="165"/>
                    <a:pt x="1471" y="243"/>
                    <a:pt x="1522" y="292"/>
                  </a:cubicBezTo>
                  <a:cubicBezTo>
                    <a:pt x="1486" y="292"/>
                    <a:pt x="1486" y="292"/>
                    <a:pt x="1486" y="292"/>
                  </a:cubicBezTo>
                  <a:cubicBezTo>
                    <a:pt x="617" y="292"/>
                    <a:pt x="617" y="292"/>
                    <a:pt x="617" y="292"/>
                  </a:cubicBezTo>
                  <a:cubicBezTo>
                    <a:pt x="651" y="354"/>
                    <a:pt x="648" y="431"/>
                    <a:pt x="611" y="490"/>
                  </a:cubicBezTo>
                  <a:cubicBezTo>
                    <a:pt x="575" y="548"/>
                    <a:pt x="511" y="583"/>
                    <a:pt x="443" y="583"/>
                  </a:cubicBezTo>
                  <a:cubicBezTo>
                    <a:pt x="376" y="583"/>
                    <a:pt x="312" y="548"/>
                    <a:pt x="276" y="490"/>
                  </a:cubicBezTo>
                  <a:cubicBezTo>
                    <a:pt x="239" y="431"/>
                    <a:pt x="236" y="354"/>
                    <a:pt x="269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0" y="935"/>
                    <a:pt x="58" y="999"/>
                    <a:pt x="131" y="999"/>
                  </a:cubicBezTo>
                  <a:cubicBezTo>
                    <a:pt x="1930" y="999"/>
                    <a:pt x="1930" y="999"/>
                    <a:pt x="1930" y="999"/>
                  </a:cubicBezTo>
                  <a:cubicBezTo>
                    <a:pt x="2003" y="999"/>
                    <a:pt x="2062" y="935"/>
                    <a:pt x="2062" y="863"/>
                  </a:cubicBezTo>
                  <a:cubicBezTo>
                    <a:pt x="2062" y="292"/>
                    <a:pt x="2062" y="292"/>
                    <a:pt x="2062" y="292"/>
                  </a:cubicBezTo>
                  <a:lnTo>
                    <a:pt x="1796" y="2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19797" y="3516281"/>
              <a:ext cx="4552405" cy="2165395"/>
            </a:xfrm>
            <a:custGeom>
              <a:avLst/>
              <a:gdLst>
                <a:gd name="T0" fmla="*/ 111 w 2021"/>
                <a:gd name="T1" fmla="*/ 959 h 959"/>
                <a:gd name="T2" fmla="*/ 0 w 2021"/>
                <a:gd name="T3" fmla="*/ 843 h 959"/>
                <a:gd name="T4" fmla="*/ 0 w 2021"/>
                <a:gd name="T5" fmla="*/ 292 h 959"/>
                <a:gd name="T6" fmla="*/ 218 w 2021"/>
                <a:gd name="T7" fmla="*/ 292 h 959"/>
                <a:gd name="T8" fmla="*/ 239 w 2021"/>
                <a:gd name="T9" fmla="*/ 481 h 959"/>
                <a:gd name="T10" fmla="*/ 423 w 2021"/>
                <a:gd name="T11" fmla="*/ 583 h 959"/>
                <a:gd name="T12" fmla="*/ 608 w 2021"/>
                <a:gd name="T13" fmla="*/ 481 h 959"/>
                <a:gd name="T14" fmla="*/ 628 w 2021"/>
                <a:gd name="T15" fmla="*/ 292 h 959"/>
                <a:gd name="T16" fmla="*/ 1551 w 2021"/>
                <a:gd name="T17" fmla="*/ 292 h 959"/>
                <a:gd name="T18" fmla="*/ 1516 w 2021"/>
                <a:gd name="T19" fmla="*/ 258 h 959"/>
                <a:gd name="T20" fmla="*/ 1484 w 2021"/>
                <a:gd name="T21" fmla="*/ 88 h 959"/>
                <a:gd name="T22" fmla="*/ 1621 w 2021"/>
                <a:gd name="T23" fmla="*/ 0 h 959"/>
                <a:gd name="T24" fmla="*/ 1758 w 2021"/>
                <a:gd name="T25" fmla="*/ 88 h 959"/>
                <a:gd name="T26" fmla="*/ 1726 w 2021"/>
                <a:gd name="T27" fmla="*/ 258 h 959"/>
                <a:gd name="T28" fmla="*/ 1690 w 2021"/>
                <a:gd name="T29" fmla="*/ 292 h 959"/>
                <a:gd name="T30" fmla="*/ 2021 w 2021"/>
                <a:gd name="T31" fmla="*/ 292 h 959"/>
                <a:gd name="T32" fmla="*/ 2021 w 2021"/>
                <a:gd name="T33" fmla="*/ 843 h 959"/>
                <a:gd name="T34" fmla="*/ 1910 w 2021"/>
                <a:gd name="T35" fmla="*/ 959 h 959"/>
                <a:gd name="T36" fmla="*/ 111 w 2021"/>
                <a:gd name="T37" fmla="*/ 959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21" h="959">
                  <a:moveTo>
                    <a:pt x="111" y="959"/>
                  </a:moveTo>
                  <a:cubicBezTo>
                    <a:pt x="51" y="959"/>
                    <a:pt x="0" y="906"/>
                    <a:pt x="0" y="84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196" y="355"/>
                    <a:pt x="203" y="424"/>
                    <a:pt x="239" y="481"/>
                  </a:cubicBezTo>
                  <a:cubicBezTo>
                    <a:pt x="278" y="544"/>
                    <a:pt x="349" y="583"/>
                    <a:pt x="423" y="583"/>
                  </a:cubicBezTo>
                  <a:cubicBezTo>
                    <a:pt x="498" y="583"/>
                    <a:pt x="568" y="544"/>
                    <a:pt x="608" y="481"/>
                  </a:cubicBezTo>
                  <a:cubicBezTo>
                    <a:pt x="644" y="424"/>
                    <a:pt x="651" y="355"/>
                    <a:pt x="628" y="292"/>
                  </a:cubicBezTo>
                  <a:cubicBezTo>
                    <a:pt x="1551" y="292"/>
                    <a:pt x="1551" y="292"/>
                    <a:pt x="1551" y="292"/>
                  </a:cubicBezTo>
                  <a:cubicBezTo>
                    <a:pt x="1516" y="258"/>
                    <a:pt x="1516" y="258"/>
                    <a:pt x="1516" y="258"/>
                  </a:cubicBezTo>
                  <a:cubicBezTo>
                    <a:pt x="1471" y="214"/>
                    <a:pt x="1458" y="145"/>
                    <a:pt x="1484" y="88"/>
                  </a:cubicBezTo>
                  <a:cubicBezTo>
                    <a:pt x="1508" y="35"/>
                    <a:pt x="1563" y="0"/>
                    <a:pt x="1621" y="0"/>
                  </a:cubicBezTo>
                  <a:cubicBezTo>
                    <a:pt x="1679" y="0"/>
                    <a:pt x="1734" y="35"/>
                    <a:pt x="1758" y="88"/>
                  </a:cubicBezTo>
                  <a:cubicBezTo>
                    <a:pt x="1784" y="145"/>
                    <a:pt x="1770" y="214"/>
                    <a:pt x="1726" y="258"/>
                  </a:cubicBezTo>
                  <a:cubicBezTo>
                    <a:pt x="1690" y="292"/>
                    <a:pt x="1690" y="292"/>
                    <a:pt x="1690" y="292"/>
                  </a:cubicBezTo>
                  <a:cubicBezTo>
                    <a:pt x="2021" y="292"/>
                    <a:pt x="2021" y="292"/>
                    <a:pt x="2021" y="292"/>
                  </a:cubicBezTo>
                  <a:cubicBezTo>
                    <a:pt x="2021" y="843"/>
                    <a:pt x="2021" y="843"/>
                    <a:pt x="2021" y="843"/>
                  </a:cubicBezTo>
                  <a:cubicBezTo>
                    <a:pt x="2021" y="906"/>
                    <a:pt x="1970" y="959"/>
                    <a:pt x="1910" y="959"/>
                  </a:cubicBezTo>
                  <a:lnTo>
                    <a:pt x="111" y="9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Freeform 52"/>
          <p:cNvSpPr>
            <a:spLocks/>
          </p:cNvSpPr>
          <p:nvPr/>
        </p:nvSpPr>
        <p:spPr bwMode="auto">
          <a:xfrm>
            <a:off x="5512051" y="2366921"/>
            <a:ext cx="1137910" cy="22568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1"/>
          <p:cNvSpPr>
            <a:spLocks/>
          </p:cNvSpPr>
          <p:nvPr/>
        </p:nvSpPr>
        <p:spPr bwMode="auto">
          <a:xfrm>
            <a:off x="5533861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>
            <a:off x="5628055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43"/>
          <p:cNvSpPr>
            <a:spLocks/>
          </p:cNvSpPr>
          <p:nvPr/>
        </p:nvSpPr>
        <p:spPr bwMode="auto">
          <a:xfrm>
            <a:off x="6414476" y="2637856"/>
            <a:ext cx="231375" cy="67010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44"/>
          <p:cNvSpPr>
            <a:spLocks/>
          </p:cNvSpPr>
          <p:nvPr/>
        </p:nvSpPr>
        <p:spPr bwMode="auto">
          <a:xfrm>
            <a:off x="6508670" y="2571478"/>
            <a:ext cx="42355" cy="133389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45"/>
          <p:cNvSpPr>
            <a:spLocks/>
          </p:cNvSpPr>
          <p:nvPr/>
        </p:nvSpPr>
        <p:spPr bwMode="auto">
          <a:xfrm>
            <a:off x="5069214" y="2620787"/>
            <a:ext cx="285110" cy="84079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46"/>
          <p:cNvSpPr>
            <a:spLocks/>
          </p:cNvSpPr>
          <p:nvPr/>
        </p:nvSpPr>
        <p:spPr bwMode="auto">
          <a:xfrm>
            <a:off x="5069214" y="2627742"/>
            <a:ext cx="285110" cy="77125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47"/>
          <p:cNvSpPr>
            <a:spLocks/>
          </p:cNvSpPr>
          <p:nvPr/>
        </p:nvSpPr>
        <p:spPr bwMode="auto">
          <a:xfrm>
            <a:off x="6824756" y="2620787"/>
            <a:ext cx="285742" cy="84079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48"/>
          <p:cNvSpPr>
            <a:spLocks/>
          </p:cNvSpPr>
          <p:nvPr/>
        </p:nvSpPr>
        <p:spPr bwMode="auto">
          <a:xfrm>
            <a:off x="6824756" y="2627742"/>
            <a:ext cx="285742" cy="77125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85003" y="3016086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85003" y="4261449"/>
            <a:ext cx="38802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10072" y="376542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10072" y="329891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110072" y="370141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10"/>
          <p:cNvSpPr>
            <a:spLocks noChangeAspect="1" noEditPoints="1"/>
          </p:cNvSpPr>
          <p:nvPr/>
        </p:nvSpPr>
        <p:spPr bwMode="auto">
          <a:xfrm>
            <a:off x="881784" y="323169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1784" y="3808885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13304" y="3342373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881784" y="3744877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0897376" y="323765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888999" y="2447705"/>
            <a:ext cx="4392242" cy="2493956"/>
            <a:chOff x="3695700" y="2366921"/>
            <a:chExt cx="4800600" cy="2725827"/>
          </a:xfrm>
        </p:grpSpPr>
        <p:sp>
          <p:nvSpPr>
            <p:cNvPr id="72" name="椭圆 71"/>
            <p:cNvSpPr/>
            <p:nvPr/>
          </p:nvSpPr>
          <p:spPr>
            <a:xfrm>
              <a:off x="3695700" y="4902038"/>
              <a:ext cx="4800600" cy="19071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401252" y="2671361"/>
              <a:ext cx="3350511" cy="2314574"/>
              <a:chOff x="7450867" y="-3686766"/>
              <a:chExt cx="10535201" cy="727784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8956122" y="-23659"/>
                <a:ext cx="1752600" cy="1720850"/>
              </a:xfrm>
              <a:custGeom>
                <a:avLst/>
                <a:gdLst>
                  <a:gd name="T0" fmla="*/ 402 w 413"/>
                  <a:gd name="T1" fmla="*/ 338 h 405"/>
                  <a:gd name="T2" fmla="*/ 200 w 413"/>
                  <a:gd name="T3" fmla="*/ 252 h 405"/>
                  <a:gd name="T4" fmla="*/ 201 w 413"/>
                  <a:gd name="T5" fmla="*/ 38 h 405"/>
                  <a:gd name="T6" fmla="*/ 55 w 413"/>
                  <a:gd name="T7" fmla="*/ 0 h 405"/>
                  <a:gd name="T8" fmla="*/ 23 w 413"/>
                  <a:gd name="T9" fmla="*/ 73 h 405"/>
                  <a:gd name="T10" fmla="*/ 0 w 413"/>
                  <a:gd name="T11" fmla="*/ 163 h 405"/>
                  <a:gd name="T12" fmla="*/ 314 w 413"/>
                  <a:gd name="T13" fmla="*/ 369 h 405"/>
                  <a:gd name="T14" fmla="*/ 413 w 413"/>
                  <a:gd name="T15" fmla="*/ 336 h 405"/>
                  <a:gd name="T16" fmla="*/ 402 w 413"/>
                  <a:gd name="T17" fmla="*/ 338 h 405"/>
                  <a:gd name="T18" fmla="*/ 402 w 413"/>
                  <a:gd name="T19" fmla="*/ 33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405">
                    <a:moveTo>
                      <a:pt x="402" y="338"/>
                    </a:moveTo>
                    <a:cubicBezTo>
                      <a:pt x="326" y="357"/>
                      <a:pt x="242" y="316"/>
                      <a:pt x="200" y="252"/>
                    </a:cubicBezTo>
                    <a:cubicBezTo>
                      <a:pt x="158" y="188"/>
                      <a:pt x="158" y="102"/>
                      <a:pt x="201" y="38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1" y="22"/>
                      <a:pt x="30" y="47"/>
                      <a:pt x="23" y="73"/>
                    </a:cubicBezTo>
                    <a:cubicBezTo>
                      <a:pt x="16" y="101"/>
                      <a:pt x="0" y="134"/>
                      <a:pt x="0" y="163"/>
                    </a:cubicBezTo>
                    <a:cubicBezTo>
                      <a:pt x="18" y="305"/>
                      <a:pt x="174" y="405"/>
                      <a:pt x="314" y="369"/>
                    </a:cubicBezTo>
                    <a:cubicBezTo>
                      <a:pt x="413" y="336"/>
                      <a:pt x="413" y="336"/>
                      <a:pt x="413" y="336"/>
                    </a:cubicBezTo>
                    <a:cubicBezTo>
                      <a:pt x="410" y="337"/>
                      <a:pt x="406" y="338"/>
                      <a:pt x="402" y="338"/>
                    </a:cubicBezTo>
                    <a:cubicBezTo>
                      <a:pt x="402" y="338"/>
                      <a:pt x="406" y="338"/>
                      <a:pt x="402" y="3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1318905" y="-1473555"/>
                <a:ext cx="1465263" cy="800100"/>
              </a:xfrm>
              <a:custGeom>
                <a:avLst/>
                <a:gdLst>
                  <a:gd name="T0" fmla="*/ 57 w 343"/>
                  <a:gd name="T1" fmla="*/ 100 h 186"/>
                  <a:gd name="T2" fmla="*/ 0 w 343"/>
                  <a:gd name="T3" fmla="*/ 0 h 186"/>
                  <a:gd name="T4" fmla="*/ 178 w 343"/>
                  <a:gd name="T5" fmla="*/ 104 h 186"/>
                  <a:gd name="T6" fmla="*/ 310 w 343"/>
                  <a:gd name="T7" fmla="*/ 56 h 186"/>
                  <a:gd name="T8" fmla="*/ 342 w 343"/>
                  <a:gd name="T9" fmla="*/ 22 h 186"/>
                  <a:gd name="T10" fmla="*/ 342 w 343"/>
                  <a:gd name="T11" fmla="*/ 81 h 186"/>
                  <a:gd name="T12" fmla="*/ 342 w 343"/>
                  <a:gd name="T13" fmla="*/ 112 h 186"/>
                  <a:gd name="T14" fmla="*/ 313 w 343"/>
                  <a:gd name="T15" fmla="*/ 147 h 186"/>
                  <a:gd name="T16" fmla="*/ 204 w 343"/>
                  <a:gd name="T17" fmla="*/ 186 h 186"/>
                  <a:gd name="T18" fmla="*/ 57 w 343"/>
                  <a:gd name="T19" fmla="*/ 100 h 186"/>
                  <a:gd name="T20" fmla="*/ 57 w 343"/>
                  <a:gd name="T21" fmla="*/ 10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" h="186">
                    <a:moveTo>
                      <a:pt x="57" y="100"/>
                    </a:moveTo>
                    <a:cubicBezTo>
                      <a:pt x="38" y="67"/>
                      <a:pt x="19" y="33"/>
                      <a:pt x="0" y="0"/>
                    </a:cubicBezTo>
                    <a:cubicBezTo>
                      <a:pt x="36" y="63"/>
                      <a:pt x="105" y="104"/>
                      <a:pt x="178" y="104"/>
                    </a:cubicBezTo>
                    <a:cubicBezTo>
                      <a:pt x="226" y="104"/>
                      <a:pt x="273" y="87"/>
                      <a:pt x="310" y="56"/>
                    </a:cubicBezTo>
                    <a:cubicBezTo>
                      <a:pt x="322" y="46"/>
                      <a:pt x="333" y="34"/>
                      <a:pt x="342" y="22"/>
                    </a:cubicBezTo>
                    <a:cubicBezTo>
                      <a:pt x="342" y="42"/>
                      <a:pt x="343" y="61"/>
                      <a:pt x="342" y="81"/>
                    </a:cubicBezTo>
                    <a:cubicBezTo>
                      <a:pt x="342" y="91"/>
                      <a:pt x="342" y="101"/>
                      <a:pt x="342" y="112"/>
                    </a:cubicBezTo>
                    <a:cubicBezTo>
                      <a:pt x="342" y="125"/>
                      <a:pt x="322" y="139"/>
                      <a:pt x="313" y="147"/>
                    </a:cubicBezTo>
                    <a:cubicBezTo>
                      <a:pt x="282" y="172"/>
                      <a:pt x="244" y="186"/>
                      <a:pt x="204" y="186"/>
                    </a:cubicBezTo>
                    <a:cubicBezTo>
                      <a:pt x="144" y="186"/>
                      <a:pt x="87" y="153"/>
                      <a:pt x="57" y="100"/>
                    </a:cubicBezTo>
                    <a:cubicBezTo>
                      <a:pt x="38" y="67"/>
                      <a:pt x="64" y="113"/>
                      <a:pt x="57" y="1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450867" y="-3686766"/>
                <a:ext cx="5184696" cy="5138949"/>
                <a:chOff x="7341882" y="-3124840"/>
                <a:chExt cx="4084161" cy="40481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7341882" y="-2637332"/>
                  <a:ext cx="4084161" cy="3537286"/>
                  <a:chOff x="-4233862" y="1119341"/>
                  <a:chExt cx="5216525" cy="451802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55" name="Freeform 52"/>
                  <p:cNvSpPr>
                    <a:spLocks/>
                  </p:cNvSpPr>
                  <p:nvPr/>
                </p:nvSpPr>
                <p:spPr bwMode="auto">
                  <a:xfrm>
                    <a:off x="-650875" y="1119341"/>
                    <a:ext cx="1633538" cy="2109788"/>
                  </a:xfrm>
                  <a:custGeom>
                    <a:avLst/>
                    <a:gdLst>
                      <a:gd name="T0" fmla="*/ 382 w 385"/>
                      <a:gd name="T1" fmla="*/ 75 h 497"/>
                      <a:gd name="T2" fmla="*/ 46 w 385"/>
                      <a:gd name="T3" fmla="*/ 152 h 497"/>
                      <a:gd name="T4" fmla="*/ 50 w 385"/>
                      <a:gd name="T5" fmla="*/ 401 h 497"/>
                      <a:gd name="T6" fmla="*/ 111 w 385"/>
                      <a:gd name="T7" fmla="*/ 497 h 497"/>
                      <a:gd name="T8" fmla="*/ 130 w 385"/>
                      <a:gd name="T9" fmla="*/ 262 h 497"/>
                      <a:gd name="T10" fmla="*/ 385 w 385"/>
                      <a:gd name="T11" fmla="*/ 228 h 497"/>
                      <a:gd name="T12" fmla="*/ 382 w 385"/>
                      <a:gd name="T13" fmla="*/ 75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497">
                        <a:moveTo>
                          <a:pt x="382" y="75"/>
                        </a:moveTo>
                        <a:cubicBezTo>
                          <a:pt x="270" y="0"/>
                          <a:pt x="114" y="37"/>
                          <a:pt x="46" y="152"/>
                        </a:cubicBezTo>
                        <a:cubicBezTo>
                          <a:pt x="0" y="228"/>
                          <a:pt x="2" y="326"/>
                          <a:pt x="50" y="401"/>
                        </a:cubicBezTo>
                        <a:cubicBezTo>
                          <a:pt x="111" y="497"/>
                          <a:pt x="111" y="497"/>
                          <a:pt x="111" y="497"/>
                        </a:cubicBezTo>
                        <a:cubicBezTo>
                          <a:pt x="64" y="424"/>
                          <a:pt x="72" y="327"/>
                          <a:pt x="130" y="262"/>
                        </a:cubicBezTo>
                        <a:cubicBezTo>
                          <a:pt x="193" y="190"/>
                          <a:pt x="304" y="175"/>
                          <a:pt x="385" y="228"/>
                        </a:cubicBezTo>
                        <a:lnTo>
                          <a:pt x="38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53"/>
                  <p:cNvSpPr>
                    <a:spLocks/>
                  </p:cNvSpPr>
                  <p:nvPr/>
                </p:nvSpPr>
                <p:spPr bwMode="auto">
                  <a:xfrm>
                    <a:off x="-4233862" y="4083203"/>
                    <a:ext cx="2635250" cy="187325"/>
                  </a:xfrm>
                  <a:custGeom>
                    <a:avLst/>
                    <a:gdLst>
                      <a:gd name="T0" fmla="*/ 1308 w 1660"/>
                      <a:gd name="T1" fmla="*/ 0 h 118"/>
                      <a:gd name="T2" fmla="*/ 1177 w 1660"/>
                      <a:gd name="T3" fmla="*/ 0 h 118"/>
                      <a:gd name="T4" fmla="*/ 0 w 1660"/>
                      <a:gd name="T5" fmla="*/ 0 h 118"/>
                      <a:gd name="T6" fmla="*/ 586 w 1660"/>
                      <a:gd name="T7" fmla="*/ 118 h 118"/>
                      <a:gd name="T8" fmla="*/ 1556 w 1660"/>
                      <a:gd name="T9" fmla="*/ 118 h 118"/>
                      <a:gd name="T10" fmla="*/ 1660 w 1660"/>
                      <a:gd name="T11" fmla="*/ 118 h 118"/>
                      <a:gd name="T12" fmla="*/ 1308 w 1660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0" h="118">
                        <a:moveTo>
                          <a:pt x="1308" y="0"/>
                        </a:moveTo>
                        <a:lnTo>
                          <a:pt x="1177" y="0"/>
                        </a:lnTo>
                        <a:lnTo>
                          <a:pt x="0" y="0"/>
                        </a:lnTo>
                        <a:lnTo>
                          <a:pt x="586" y="118"/>
                        </a:lnTo>
                        <a:lnTo>
                          <a:pt x="1556" y="118"/>
                        </a:lnTo>
                        <a:lnTo>
                          <a:pt x="1660" y="118"/>
                        </a:lnTo>
                        <a:lnTo>
                          <a:pt x="130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54"/>
                  <p:cNvSpPr>
                    <a:spLocks/>
                  </p:cNvSpPr>
                  <p:nvPr/>
                </p:nvSpPr>
                <p:spPr bwMode="auto">
                  <a:xfrm>
                    <a:off x="-1104900" y="4083203"/>
                    <a:ext cx="2087563" cy="187325"/>
                  </a:xfrm>
                  <a:custGeom>
                    <a:avLst/>
                    <a:gdLst>
                      <a:gd name="T0" fmla="*/ 1307 w 1315"/>
                      <a:gd name="T1" fmla="*/ 0 h 118"/>
                      <a:gd name="T2" fmla="*/ 131 w 1315"/>
                      <a:gd name="T3" fmla="*/ 0 h 118"/>
                      <a:gd name="T4" fmla="*/ 0 w 1315"/>
                      <a:gd name="T5" fmla="*/ 0 h 118"/>
                      <a:gd name="T6" fmla="*/ 237 w 1315"/>
                      <a:gd name="T7" fmla="*/ 118 h 118"/>
                      <a:gd name="T8" fmla="*/ 344 w 1315"/>
                      <a:gd name="T9" fmla="*/ 118 h 118"/>
                      <a:gd name="T10" fmla="*/ 1315 w 1315"/>
                      <a:gd name="T11" fmla="*/ 118 h 118"/>
                      <a:gd name="T12" fmla="*/ 1307 w 1315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5" h="118">
                        <a:moveTo>
                          <a:pt x="1307" y="0"/>
                        </a:moveTo>
                        <a:lnTo>
                          <a:pt x="131" y="0"/>
                        </a:lnTo>
                        <a:lnTo>
                          <a:pt x="0" y="0"/>
                        </a:lnTo>
                        <a:lnTo>
                          <a:pt x="237" y="118"/>
                        </a:lnTo>
                        <a:lnTo>
                          <a:pt x="344" y="118"/>
                        </a:lnTo>
                        <a:lnTo>
                          <a:pt x="1315" y="118"/>
                        </a:lnTo>
                        <a:lnTo>
                          <a:pt x="130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55"/>
                  <p:cNvSpPr>
                    <a:spLocks/>
                  </p:cNvSpPr>
                  <p:nvPr/>
                </p:nvSpPr>
                <p:spPr bwMode="auto">
                  <a:xfrm>
                    <a:off x="-1462087" y="4083203"/>
                    <a:ext cx="1019175" cy="1554163"/>
                  </a:xfrm>
                  <a:custGeom>
                    <a:avLst/>
                    <a:gdLst>
                      <a:gd name="T0" fmla="*/ 240 w 240"/>
                      <a:gd name="T1" fmla="*/ 177 h 366"/>
                      <a:gd name="T2" fmla="*/ 173 w 240"/>
                      <a:gd name="T3" fmla="*/ 44 h 366"/>
                      <a:gd name="T4" fmla="*/ 84 w 240"/>
                      <a:gd name="T5" fmla="*/ 0 h 366"/>
                      <a:gd name="T6" fmla="*/ 159 w 240"/>
                      <a:gd name="T7" fmla="*/ 217 h 366"/>
                      <a:gd name="T8" fmla="*/ 0 w 240"/>
                      <a:gd name="T9" fmla="*/ 366 h 366"/>
                      <a:gd name="T10" fmla="*/ 104 w 240"/>
                      <a:gd name="T11" fmla="*/ 345 h 366"/>
                      <a:gd name="T12" fmla="*/ 240 w 240"/>
                      <a:gd name="T13" fmla="*/ 177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0" h="366">
                        <a:moveTo>
                          <a:pt x="240" y="177"/>
                        </a:moveTo>
                        <a:cubicBezTo>
                          <a:pt x="239" y="125"/>
                          <a:pt x="215" y="76"/>
                          <a:pt x="173" y="44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150" y="51"/>
                          <a:pt x="180" y="137"/>
                          <a:pt x="159" y="217"/>
                        </a:cubicBezTo>
                        <a:cubicBezTo>
                          <a:pt x="139" y="292"/>
                          <a:pt x="76" y="351"/>
                          <a:pt x="0" y="366"/>
                        </a:cubicBezTo>
                        <a:cubicBezTo>
                          <a:pt x="104" y="345"/>
                          <a:pt x="104" y="345"/>
                          <a:pt x="104" y="345"/>
                        </a:cubicBezTo>
                        <a:cubicBezTo>
                          <a:pt x="183" y="329"/>
                          <a:pt x="240" y="257"/>
                          <a:pt x="240" y="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56"/>
                  <p:cNvSpPr>
                    <a:spLocks/>
                  </p:cNvSpPr>
                  <p:nvPr/>
                </p:nvSpPr>
                <p:spPr bwMode="auto">
                  <a:xfrm>
                    <a:off x="969963" y="3119591"/>
                    <a:ext cx="12700" cy="1150938"/>
                  </a:xfrm>
                  <a:custGeom>
                    <a:avLst/>
                    <a:gdLst>
                      <a:gd name="T0" fmla="*/ 0 w 8"/>
                      <a:gd name="T1" fmla="*/ 0 h 725"/>
                      <a:gd name="T2" fmla="*/ 8 w 8"/>
                      <a:gd name="T3" fmla="*/ 136 h 725"/>
                      <a:gd name="T4" fmla="*/ 8 w 8"/>
                      <a:gd name="T5" fmla="*/ 725 h 725"/>
                      <a:gd name="T6" fmla="*/ 0 w 8"/>
                      <a:gd name="T7" fmla="*/ 607 h 725"/>
                      <a:gd name="T8" fmla="*/ 0 w 8"/>
                      <a:gd name="T9" fmla="*/ 0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25">
                        <a:moveTo>
                          <a:pt x="0" y="0"/>
                        </a:moveTo>
                        <a:lnTo>
                          <a:pt x="8" y="136"/>
                        </a:lnTo>
                        <a:lnTo>
                          <a:pt x="8" y="725"/>
                        </a:lnTo>
                        <a:lnTo>
                          <a:pt x="0" y="6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Freeform 47"/>
                <p:cNvSpPr>
                  <a:spLocks/>
                </p:cNvSpPr>
                <p:nvPr/>
              </p:nvSpPr>
              <p:spPr bwMode="auto">
                <a:xfrm>
                  <a:off x="7355693" y="-3124840"/>
                  <a:ext cx="4070350" cy="4048125"/>
                </a:xfrm>
                <a:custGeom>
                  <a:avLst/>
                  <a:gdLst>
                    <a:gd name="T0" fmla="*/ 1226 w 1226"/>
                    <a:gd name="T1" fmla="*/ 0 h 1220"/>
                    <a:gd name="T2" fmla="*/ 1226 w 1226"/>
                    <a:gd name="T3" fmla="*/ 227 h 1220"/>
                    <a:gd name="T4" fmla="*/ 1196 w 1226"/>
                    <a:gd name="T5" fmla="*/ 211 h 1220"/>
                    <a:gd name="T6" fmla="*/ 1164 w 1226"/>
                    <a:gd name="T7" fmla="*/ 198 h 1220"/>
                    <a:gd name="T8" fmla="*/ 1130 w 1226"/>
                    <a:gd name="T9" fmla="*/ 190 h 1220"/>
                    <a:gd name="T10" fmla="*/ 1094 w 1226"/>
                    <a:gd name="T11" fmla="*/ 188 h 1220"/>
                    <a:gd name="T12" fmla="*/ 1002 w 1226"/>
                    <a:gd name="T13" fmla="*/ 206 h 1220"/>
                    <a:gd name="T14" fmla="*/ 926 w 1226"/>
                    <a:gd name="T15" fmla="*/ 257 h 1220"/>
                    <a:gd name="T16" fmla="*/ 875 w 1226"/>
                    <a:gd name="T17" fmla="*/ 333 h 1220"/>
                    <a:gd name="T18" fmla="*/ 856 w 1226"/>
                    <a:gd name="T19" fmla="*/ 426 h 1220"/>
                    <a:gd name="T20" fmla="*/ 875 w 1226"/>
                    <a:gd name="T21" fmla="*/ 518 h 1220"/>
                    <a:gd name="T22" fmla="*/ 926 w 1226"/>
                    <a:gd name="T23" fmla="*/ 594 h 1220"/>
                    <a:gd name="T24" fmla="*/ 1002 w 1226"/>
                    <a:gd name="T25" fmla="*/ 645 h 1220"/>
                    <a:gd name="T26" fmla="*/ 1094 w 1226"/>
                    <a:gd name="T27" fmla="*/ 664 h 1220"/>
                    <a:gd name="T28" fmla="*/ 1226 w 1226"/>
                    <a:gd name="T29" fmla="*/ 624 h 1220"/>
                    <a:gd name="T30" fmla="*/ 1226 w 1226"/>
                    <a:gd name="T31" fmla="*/ 851 h 1220"/>
                    <a:gd name="T32" fmla="*/ 785 w 1226"/>
                    <a:gd name="T33" fmla="*/ 851 h 1220"/>
                    <a:gd name="T34" fmla="*/ 737 w 1226"/>
                    <a:gd name="T35" fmla="*/ 851 h 1220"/>
                    <a:gd name="T36" fmla="*/ 746 w 1226"/>
                    <a:gd name="T37" fmla="*/ 858 h 1220"/>
                    <a:gd name="T38" fmla="*/ 755 w 1226"/>
                    <a:gd name="T39" fmla="*/ 866 h 1220"/>
                    <a:gd name="T40" fmla="*/ 763 w 1226"/>
                    <a:gd name="T41" fmla="*/ 875 h 1220"/>
                    <a:gd name="T42" fmla="*/ 771 w 1226"/>
                    <a:gd name="T43" fmla="*/ 884 h 1220"/>
                    <a:gd name="T44" fmla="*/ 791 w 1226"/>
                    <a:gd name="T45" fmla="*/ 912 h 1220"/>
                    <a:gd name="T46" fmla="*/ 806 w 1226"/>
                    <a:gd name="T47" fmla="*/ 944 h 1220"/>
                    <a:gd name="T48" fmla="*/ 815 w 1226"/>
                    <a:gd name="T49" fmla="*/ 978 h 1220"/>
                    <a:gd name="T50" fmla="*/ 818 w 1226"/>
                    <a:gd name="T51" fmla="*/ 1015 h 1220"/>
                    <a:gd name="T52" fmla="*/ 802 w 1226"/>
                    <a:gd name="T53" fmla="*/ 1094 h 1220"/>
                    <a:gd name="T54" fmla="*/ 758 w 1226"/>
                    <a:gd name="T55" fmla="*/ 1160 h 1220"/>
                    <a:gd name="T56" fmla="*/ 693 w 1226"/>
                    <a:gd name="T57" fmla="*/ 1204 h 1220"/>
                    <a:gd name="T58" fmla="*/ 613 w 1226"/>
                    <a:gd name="T59" fmla="*/ 1220 h 1220"/>
                    <a:gd name="T60" fmla="*/ 533 w 1226"/>
                    <a:gd name="T61" fmla="*/ 1204 h 1220"/>
                    <a:gd name="T62" fmla="*/ 468 w 1226"/>
                    <a:gd name="T63" fmla="*/ 1160 h 1220"/>
                    <a:gd name="T64" fmla="*/ 423 w 1226"/>
                    <a:gd name="T65" fmla="*/ 1094 h 1220"/>
                    <a:gd name="T66" fmla="*/ 407 w 1226"/>
                    <a:gd name="T67" fmla="*/ 1015 h 1220"/>
                    <a:gd name="T68" fmla="*/ 410 w 1226"/>
                    <a:gd name="T69" fmla="*/ 978 h 1220"/>
                    <a:gd name="T70" fmla="*/ 420 w 1226"/>
                    <a:gd name="T71" fmla="*/ 944 h 1220"/>
                    <a:gd name="T72" fmla="*/ 435 w 1226"/>
                    <a:gd name="T73" fmla="*/ 912 h 1220"/>
                    <a:gd name="T74" fmla="*/ 455 w 1226"/>
                    <a:gd name="T75" fmla="*/ 884 h 1220"/>
                    <a:gd name="T76" fmla="*/ 489 w 1226"/>
                    <a:gd name="T77" fmla="*/ 851 h 1220"/>
                    <a:gd name="T78" fmla="*/ 440 w 1226"/>
                    <a:gd name="T79" fmla="*/ 851 h 1220"/>
                    <a:gd name="T80" fmla="*/ 0 w 1226"/>
                    <a:gd name="T81" fmla="*/ 851 h 1220"/>
                    <a:gd name="T82" fmla="*/ 0 w 1226"/>
                    <a:gd name="T83" fmla="*/ 164 h 1220"/>
                    <a:gd name="T84" fmla="*/ 159 w 1226"/>
                    <a:gd name="T85" fmla="*/ 0 h 1220"/>
                    <a:gd name="T86" fmla="*/ 1226 w 1226"/>
                    <a:gd name="T87" fmla="*/ 0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6" h="1220">
                      <a:moveTo>
                        <a:pt x="1226" y="0"/>
                      </a:moveTo>
                      <a:cubicBezTo>
                        <a:pt x="1226" y="227"/>
                        <a:pt x="1226" y="227"/>
                        <a:pt x="1226" y="227"/>
                      </a:cubicBezTo>
                      <a:cubicBezTo>
                        <a:pt x="1216" y="221"/>
                        <a:pt x="1206" y="215"/>
                        <a:pt x="1196" y="211"/>
                      </a:cubicBezTo>
                      <a:cubicBezTo>
                        <a:pt x="1186" y="206"/>
                        <a:pt x="1175" y="201"/>
                        <a:pt x="1164" y="198"/>
                      </a:cubicBezTo>
                      <a:cubicBezTo>
                        <a:pt x="1153" y="195"/>
                        <a:pt x="1142" y="192"/>
                        <a:pt x="1130" y="190"/>
                      </a:cubicBezTo>
                      <a:cubicBezTo>
                        <a:pt x="1118" y="189"/>
                        <a:pt x="1106" y="188"/>
                        <a:pt x="1094" y="188"/>
                      </a:cubicBezTo>
                      <a:cubicBezTo>
                        <a:pt x="1061" y="188"/>
                        <a:pt x="1030" y="194"/>
                        <a:pt x="1002" y="206"/>
                      </a:cubicBezTo>
                      <a:cubicBezTo>
                        <a:pt x="973" y="218"/>
                        <a:pt x="948" y="236"/>
                        <a:pt x="926" y="257"/>
                      </a:cubicBezTo>
                      <a:cubicBezTo>
                        <a:pt x="904" y="279"/>
                        <a:pt x="887" y="305"/>
                        <a:pt x="875" y="333"/>
                      </a:cubicBezTo>
                      <a:cubicBezTo>
                        <a:pt x="863" y="362"/>
                        <a:pt x="856" y="393"/>
                        <a:pt x="856" y="426"/>
                      </a:cubicBezTo>
                      <a:cubicBezTo>
                        <a:pt x="856" y="458"/>
                        <a:pt x="863" y="490"/>
                        <a:pt x="875" y="518"/>
                      </a:cubicBezTo>
                      <a:cubicBezTo>
                        <a:pt x="887" y="547"/>
                        <a:pt x="904" y="572"/>
                        <a:pt x="926" y="594"/>
                      </a:cubicBezTo>
                      <a:cubicBezTo>
                        <a:pt x="948" y="615"/>
                        <a:pt x="973" y="633"/>
                        <a:pt x="1002" y="645"/>
                      </a:cubicBezTo>
                      <a:cubicBezTo>
                        <a:pt x="1030" y="657"/>
                        <a:pt x="1061" y="664"/>
                        <a:pt x="1094" y="664"/>
                      </a:cubicBezTo>
                      <a:cubicBezTo>
                        <a:pt x="1141" y="664"/>
                        <a:pt x="1187" y="650"/>
                        <a:pt x="1226" y="624"/>
                      </a:cubicBezTo>
                      <a:cubicBezTo>
                        <a:pt x="1226" y="851"/>
                        <a:pt x="1226" y="851"/>
                        <a:pt x="1226" y="851"/>
                      </a:cubicBezTo>
                      <a:cubicBezTo>
                        <a:pt x="785" y="851"/>
                        <a:pt x="785" y="851"/>
                        <a:pt x="785" y="851"/>
                      </a:cubicBezTo>
                      <a:cubicBezTo>
                        <a:pt x="737" y="851"/>
                        <a:pt x="737" y="851"/>
                        <a:pt x="737" y="851"/>
                      </a:cubicBezTo>
                      <a:cubicBezTo>
                        <a:pt x="740" y="853"/>
                        <a:pt x="743" y="856"/>
                        <a:pt x="746" y="858"/>
                      </a:cubicBezTo>
                      <a:cubicBezTo>
                        <a:pt x="749" y="861"/>
                        <a:pt x="752" y="864"/>
                        <a:pt x="755" y="866"/>
                      </a:cubicBezTo>
                      <a:cubicBezTo>
                        <a:pt x="758" y="869"/>
                        <a:pt x="761" y="872"/>
                        <a:pt x="763" y="875"/>
                      </a:cubicBezTo>
                      <a:cubicBezTo>
                        <a:pt x="766" y="878"/>
                        <a:pt x="769" y="881"/>
                        <a:pt x="771" y="884"/>
                      </a:cubicBezTo>
                      <a:cubicBezTo>
                        <a:pt x="779" y="892"/>
                        <a:pt x="785" y="902"/>
                        <a:pt x="791" y="912"/>
                      </a:cubicBezTo>
                      <a:cubicBezTo>
                        <a:pt x="797" y="922"/>
                        <a:pt x="802" y="933"/>
                        <a:pt x="806" y="944"/>
                      </a:cubicBezTo>
                      <a:cubicBezTo>
                        <a:pt x="810" y="955"/>
                        <a:pt x="813" y="966"/>
                        <a:pt x="815" y="978"/>
                      </a:cubicBezTo>
                      <a:cubicBezTo>
                        <a:pt x="817" y="990"/>
                        <a:pt x="818" y="1002"/>
                        <a:pt x="818" y="1015"/>
                      </a:cubicBezTo>
                      <a:cubicBezTo>
                        <a:pt x="818" y="1043"/>
                        <a:pt x="813" y="1070"/>
                        <a:pt x="802" y="1094"/>
                      </a:cubicBezTo>
                      <a:cubicBezTo>
                        <a:pt x="792" y="1119"/>
                        <a:pt x="777" y="1141"/>
                        <a:pt x="758" y="1160"/>
                      </a:cubicBezTo>
                      <a:cubicBezTo>
                        <a:pt x="740" y="1178"/>
                        <a:pt x="717" y="1194"/>
                        <a:pt x="693" y="1204"/>
                      </a:cubicBezTo>
                      <a:cubicBezTo>
                        <a:pt x="668" y="1214"/>
                        <a:pt x="641" y="1220"/>
                        <a:pt x="613" y="1220"/>
                      </a:cubicBezTo>
                      <a:cubicBezTo>
                        <a:pt x="585" y="1220"/>
                        <a:pt x="558" y="1214"/>
                        <a:pt x="533" y="1204"/>
                      </a:cubicBezTo>
                      <a:cubicBezTo>
                        <a:pt x="508" y="1194"/>
                        <a:pt x="486" y="1178"/>
                        <a:pt x="468" y="1160"/>
                      </a:cubicBezTo>
                      <a:cubicBezTo>
                        <a:pt x="449" y="1141"/>
                        <a:pt x="434" y="1119"/>
                        <a:pt x="423" y="1094"/>
                      </a:cubicBezTo>
                      <a:cubicBezTo>
                        <a:pt x="413" y="1070"/>
                        <a:pt x="407" y="1043"/>
                        <a:pt x="407" y="1015"/>
                      </a:cubicBezTo>
                      <a:cubicBezTo>
                        <a:pt x="407" y="1002"/>
                        <a:pt x="408" y="990"/>
                        <a:pt x="410" y="978"/>
                      </a:cubicBezTo>
                      <a:cubicBezTo>
                        <a:pt x="413" y="966"/>
                        <a:pt x="416" y="955"/>
                        <a:pt x="420" y="944"/>
                      </a:cubicBezTo>
                      <a:cubicBezTo>
                        <a:pt x="424" y="933"/>
                        <a:pt x="429" y="922"/>
                        <a:pt x="435" y="912"/>
                      </a:cubicBezTo>
                      <a:cubicBezTo>
                        <a:pt x="440" y="902"/>
                        <a:pt x="447" y="892"/>
                        <a:pt x="455" y="884"/>
                      </a:cubicBezTo>
                      <a:cubicBezTo>
                        <a:pt x="465" y="871"/>
                        <a:pt x="476" y="861"/>
                        <a:pt x="489" y="851"/>
                      </a:cubicBezTo>
                      <a:cubicBezTo>
                        <a:pt x="440" y="851"/>
                        <a:pt x="440" y="851"/>
                        <a:pt x="440" y="851"/>
                      </a:cubicBezTo>
                      <a:cubicBezTo>
                        <a:pt x="0" y="851"/>
                        <a:pt x="0" y="851"/>
                        <a:pt x="0" y="85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77"/>
                        <a:pt x="70" y="0"/>
                        <a:pt x="159" y="0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7437449" y="-3044672"/>
                  <a:ext cx="3906838" cy="3887788"/>
                </a:xfrm>
                <a:custGeom>
                  <a:avLst/>
                  <a:gdLst>
                    <a:gd name="T0" fmla="*/ 589 w 1177"/>
                    <a:gd name="T1" fmla="*/ 1172 h 1172"/>
                    <a:gd name="T2" fmla="*/ 518 w 1177"/>
                    <a:gd name="T3" fmla="*/ 1157 h 1172"/>
                    <a:gd name="T4" fmla="*/ 461 w 1177"/>
                    <a:gd name="T5" fmla="*/ 1118 h 1172"/>
                    <a:gd name="T6" fmla="*/ 422 w 1177"/>
                    <a:gd name="T7" fmla="*/ 1061 h 1172"/>
                    <a:gd name="T8" fmla="*/ 408 w 1177"/>
                    <a:gd name="T9" fmla="*/ 990 h 1172"/>
                    <a:gd name="T10" fmla="*/ 410 w 1177"/>
                    <a:gd name="T11" fmla="*/ 958 h 1172"/>
                    <a:gd name="T12" fmla="*/ 419 w 1177"/>
                    <a:gd name="T13" fmla="*/ 928 h 1172"/>
                    <a:gd name="T14" fmla="*/ 432 w 1177"/>
                    <a:gd name="T15" fmla="*/ 900 h 1172"/>
                    <a:gd name="T16" fmla="*/ 449 w 1177"/>
                    <a:gd name="T17" fmla="*/ 875 h 1172"/>
                    <a:gd name="T18" fmla="*/ 479 w 1177"/>
                    <a:gd name="T19" fmla="*/ 846 h 1172"/>
                    <a:gd name="T20" fmla="*/ 536 w 1177"/>
                    <a:gd name="T21" fmla="*/ 802 h 1172"/>
                    <a:gd name="T22" fmla="*/ 0 w 1177"/>
                    <a:gd name="T23" fmla="*/ 802 h 1172"/>
                    <a:gd name="T24" fmla="*/ 0 w 1177"/>
                    <a:gd name="T25" fmla="*/ 139 h 1172"/>
                    <a:gd name="T26" fmla="*/ 135 w 1177"/>
                    <a:gd name="T27" fmla="*/ 0 h 1172"/>
                    <a:gd name="T28" fmla="*/ 1177 w 1177"/>
                    <a:gd name="T29" fmla="*/ 0 h 1172"/>
                    <a:gd name="T30" fmla="*/ 1177 w 1177"/>
                    <a:gd name="T31" fmla="*/ 162 h 1172"/>
                    <a:gd name="T32" fmla="*/ 1147 w 1177"/>
                    <a:gd name="T33" fmla="*/ 150 h 1172"/>
                    <a:gd name="T34" fmla="*/ 1110 w 1177"/>
                    <a:gd name="T35" fmla="*/ 142 h 1172"/>
                    <a:gd name="T36" fmla="*/ 1070 w 1177"/>
                    <a:gd name="T37" fmla="*/ 139 h 1172"/>
                    <a:gd name="T38" fmla="*/ 968 w 1177"/>
                    <a:gd name="T39" fmla="*/ 160 h 1172"/>
                    <a:gd name="T40" fmla="*/ 885 w 1177"/>
                    <a:gd name="T41" fmla="*/ 216 h 1172"/>
                    <a:gd name="T42" fmla="*/ 829 w 1177"/>
                    <a:gd name="T43" fmla="*/ 299 h 1172"/>
                    <a:gd name="T44" fmla="*/ 808 w 1177"/>
                    <a:gd name="T45" fmla="*/ 401 h 1172"/>
                    <a:gd name="T46" fmla="*/ 829 w 1177"/>
                    <a:gd name="T47" fmla="*/ 503 h 1172"/>
                    <a:gd name="T48" fmla="*/ 885 w 1177"/>
                    <a:gd name="T49" fmla="*/ 587 h 1172"/>
                    <a:gd name="T50" fmla="*/ 968 w 1177"/>
                    <a:gd name="T51" fmla="*/ 643 h 1172"/>
                    <a:gd name="T52" fmla="*/ 1070 w 1177"/>
                    <a:gd name="T53" fmla="*/ 664 h 1172"/>
                    <a:gd name="T54" fmla="*/ 1177 w 1177"/>
                    <a:gd name="T55" fmla="*/ 641 h 1172"/>
                    <a:gd name="T56" fmla="*/ 1177 w 1177"/>
                    <a:gd name="T57" fmla="*/ 802 h 1172"/>
                    <a:gd name="T58" fmla="*/ 641 w 1177"/>
                    <a:gd name="T59" fmla="*/ 802 h 1172"/>
                    <a:gd name="T60" fmla="*/ 698 w 1177"/>
                    <a:gd name="T61" fmla="*/ 846 h 1172"/>
                    <a:gd name="T62" fmla="*/ 707 w 1177"/>
                    <a:gd name="T63" fmla="*/ 853 h 1172"/>
                    <a:gd name="T64" fmla="*/ 714 w 1177"/>
                    <a:gd name="T65" fmla="*/ 860 h 1172"/>
                    <a:gd name="T66" fmla="*/ 722 w 1177"/>
                    <a:gd name="T67" fmla="*/ 867 h 1172"/>
                    <a:gd name="T68" fmla="*/ 728 w 1177"/>
                    <a:gd name="T69" fmla="*/ 875 h 1172"/>
                    <a:gd name="T70" fmla="*/ 746 w 1177"/>
                    <a:gd name="T71" fmla="*/ 900 h 1172"/>
                    <a:gd name="T72" fmla="*/ 759 w 1177"/>
                    <a:gd name="T73" fmla="*/ 928 h 1172"/>
                    <a:gd name="T74" fmla="*/ 767 w 1177"/>
                    <a:gd name="T75" fmla="*/ 958 h 1172"/>
                    <a:gd name="T76" fmla="*/ 770 w 1177"/>
                    <a:gd name="T77" fmla="*/ 990 h 1172"/>
                    <a:gd name="T78" fmla="*/ 756 w 1177"/>
                    <a:gd name="T79" fmla="*/ 1061 h 1172"/>
                    <a:gd name="T80" fmla="*/ 717 w 1177"/>
                    <a:gd name="T81" fmla="*/ 1118 h 1172"/>
                    <a:gd name="T82" fmla="*/ 659 w 1177"/>
                    <a:gd name="T83" fmla="*/ 1157 h 1172"/>
                    <a:gd name="T84" fmla="*/ 589 w 1177"/>
                    <a:gd name="T85" fmla="*/ 1172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77" h="1172">
                      <a:moveTo>
                        <a:pt x="589" y="1172"/>
                      </a:moveTo>
                      <a:cubicBezTo>
                        <a:pt x="564" y="1172"/>
                        <a:pt x="541" y="1167"/>
                        <a:pt x="518" y="1157"/>
                      </a:cubicBezTo>
                      <a:cubicBezTo>
                        <a:pt x="497" y="1148"/>
                        <a:pt x="477" y="1135"/>
                        <a:pt x="461" y="1118"/>
                      </a:cubicBezTo>
                      <a:cubicBezTo>
                        <a:pt x="444" y="1102"/>
                        <a:pt x="431" y="1082"/>
                        <a:pt x="422" y="1061"/>
                      </a:cubicBezTo>
                      <a:cubicBezTo>
                        <a:pt x="412" y="1038"/>
                        <a:pt x="408" y="1015"/>
                        <a:pt x="408" y="990"/>
                      </a:cubicBezTo>
                      <a:cubicBezTo>
                        <a:pt x="408" y="979"/>
                        <a:pt x="409" y="969"/>
                        <a:pt x="410" y="958"/>
                      </a:cubicBezTo>
                      <a:cubicBezTo>
                        <a:pt x="412" y="948"/>
                        <a:pt x="415" y="938"/>
                        <a:pt x="419" y="928"/>
                      </a:cubicBezTo>
                      <a:cubicBezTo>
                        <a:pt x="422" y="918"/>
                        <a:pt x="427" y="909"/>
                        <a:pt x="432" y="900"/>
                      </a:cubicBezTo>
                      <a:cubicBezTo>
                        <a:pt x="437" y="891"/>
                        <a:pt x="443" y="883"/>
                        <a:pt x="449" y="875"/>
                      </a:cubicBezTo>
                      <a:cubicBezTo>
                        <a:pt x="458" y="864"/>
                        <a:pt x="468" y="855"/>
                        <a:pt x="479" y="846"/>
                      </a:cubicBezTo>
                      <a:cubicBezTo>
                        <a:pt x="536" y="802"/>
                        <a:pt x="536" y="802"/>
                        <a:pt x="536" y="802"/>
                      </a:cubicBezTo>
                      <a:cubicBezTo>
                        <a:pt x="0" y="802"/>
                        <a:pt x="0" y="802"/>
                        <a:pt x="0" y="80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64"/>
                        <a:pt x="62" y="0"/>
                        <a:pt x="135" y="0"/>
                      </a:cubicBezTo>
                      <a:cubicBezTo>
                        <a:pt x="1177" y="0"/>
                        <a:pt x="1177" y="0"/>
                        <a:pt x="1177" y="0"/>
                      </a:cubicBezTo>
                      <a:cubicBezTo>
                        <a:pt x="1177" y="162"/>
                        <a:pt x="1177" y="162"/>
                        <a:pt x="1177" y="162"/>
                      </a:cubicBezTo>
                      <a:cubicBezTo>
                        <a:pt x="1168" y="157"/>
                        <a:pt x="1157" y="154"/>
                        <a:pt x="1147" y="150"/>
                      </a:cubicBezTo>
                      <a:cubicBezTo>
                        <a:pt x="1135" y="147"/>
                        <a:pt x="1122" y="144"/>
                        <a:pt x="1110" y="142"/>
                      </a:cubicBezTo>
                      <a:cubicBezTo>
                        <a:pt x="1097" y="140"/>
                        <a:pt x="1083" y="139"/>
                        <a:pt x="1070" y="139"/>
                      </a:cubicBezTo>
                      <a:cubicBezTo>
                        <a:pt x="1035" y="139"/>
                        <a:pt x="1001" y="146"/>
                        <a:pt x="968" y="160"/>
                      </a:cubicBezTo>
                      <a:cubicBezTo>
                        <a:pt x="937" y="173"/>
                        <a:pt x="909" y="192"/>
                        <a:pt x="885" y="216"/>
                      </a:cubicBezTo>
                      <a:cubicBezTo>
                        <a:pt x="861" y="240"/>
                        <a:pt x="842" y="268"/>
                        <a:pt x="829" y="299"/>
                      </a:cubicBezTo>
                      <a:cubicBezTo>
                        <a:pt x="815" y="332"/>
                        <a:pt x="808" y="366"/>
                        <a:pt x="808" y="401"/>
                      </a:cubicBezTo>
                      <a:cubicBezTo>
                        <a:pt x="808" y="437"/>
                        <a:pt x="815" y="471"/>
                        <a:pt x="829" y="503"/>
                      </a:cubicBezTo>
                      <a:cubicBezTo>
                        <a:pt x="842" y="535"/>
                        <a:pt x="861" y="563"/>
                        <a:pt x="885" y="587"/>
                      </a:cubicBezTo>
                      <a:cubicBezTo>
                        <a:pt x="909" y="611"/>
                        <a:pt x="937" y="630"/>
                        <a:pt x="968" y="643"/>
                      </a:cubicBezTo>
                      <a:cubicBezTo>
                        <a:pt x="1001" y="657"/>
                        <a:pt x="1035" y="664"/>
                        <a:pt x="1070" y="664"/>
                      </a:cubicBezTo>
                      <a:cubicBezTo>
                        <a:pt x="1107" y="664"/>
                        <a:pt x="1144" y="656"/>
                        <a:pt x="1177" y="641"/>
                      </a:cubicBezTo>
                      <a:cubicBezTo>
                        <a:pt x="1177" y="802"/>
                        <a:pt x="1177" y="802"/>
                        <a:pt x="1177" y="802"/>
                      </a:cubicBezTo>
                      <a:cubicBezTo>
                        <a:pt x="641" y="802"/>
                        <a:pt x="641" y="802"/>
                        <a:pt x="641" y="802"/>
                      </a:cubicBezTo>
                      <a:cubicBezTo>
                        <a:pt x="698" y="846"/>
                        <a:pt x="698" y="846"/>
                        <a:pt x="698" y="846"/>
                      </a:cubicBezTo>
                      <a:cubicBezTo>
                        <a:pt x="701" y="848"/>
                        <a:pt x="704" y="850"/>
                        <a:pt x="707" y="853"/>
                      </a:cubicBezTo>
                      <a:cubicBezTo>
                        <a:pt x="709" y="855"/>
                        <a:pt x="712" y="857"/>
                        <a:pt x="714" y="860"/>
                      </a:cubicBezTo>
                      <a:cubicBezTo>
                        <a:pt x="717" y="862"/>
                        <a:pt x="719" y="864"/>
                        <a:pt x="722" y="867"/>
                      </a:cubicBezTo>
                      <a:cubicBezTo>
                        <a:pt x="724" y="869"/>
                        <a:pt x="726" y="872"/>
                        <a:pt x="728" y="875"/>
                      </a:cubicBezTo>
                      <a:cubicBezTo>
                        <a:pt x="735" y="883"/>
                        <a:pt x="741" y="891"/>
                        <a:pt x="746" y="900"/>
                      </a:cubicBezTo>
                      <a:cubicBezTo>
                        <a:pt x="751" y="909"/>
                        <a:pt x="756" y="918"/>
                        <a:pt x="759" y="928"/>
                      </a:cubicBezTo>
                      <a:cubicBezTo>
                        <a:pt x="763" y="938"/>
                        <a:pt x="765" y="948"/>
                        <a:pt x="767" y="958"/>
                      </a:cubicBezTo>
                      <a:cubicBezTo>
                        <a:pt x="769" y="969"/>
                        <a:pt x="770" y="979"/>
                        <a:pt x="770" y="990"/>
                      </a:cubicBezTo>
                      <a:cubicBezTo>
                        <a:pt x="770" y="1015"/>
                        <a:pt x="765" y="1038"/>
                        <a:pt x="756" y="1061"/>
                      </a:cubicBezTo>
                      <a:cubicBezTo>
                        <a:pt x="747" y="1082"/>
                        <a:pt x="734" y="1102"/>
                        <a:pt x="717" y="1118"/>
                      </a:cubicBezTo>
                      <a:cubicBezTo>
                        <a:pt x="700" y="1135"/>
                        <a:pt x="681" y="1148"/>
                        <a:pt x="659" y="1157"/>
                      </a:cubicBezTo>
                      <a:cubicBezTo>
                        <a:pt x="637" y="1167"/>
                        <a:pt x="613" y="1172"/>
                        <a:pt x="589" y="11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4196706" y="-1303086"/>
                <a:ext cx="720725" cy="1452563"/>
              </a:xfrm>
              <a:custGeom>
                <a:avLst/>
                <a:gdLst>
                  <a:gd name="T0" fmla="*/ 159 w 169"/>
                  <a:gd name="T1" fmla="*/ 297 h 342"/>
                  <a:gd name="T2" fmla="*/ 143 w 169"/>
                  <a:gd name="T3" fmla="*/ 0 h 342"/>
                  <a:gd name="T4" fmla="*/ 66 w 169"/>
                  <a:gd name="T5" fmla="*/ 82 h 342"/>
                  <a:gd name="T6" fmla="*/ 17 w 169"/>
                  <a:gd name="T7" fmla="*/ 164 h 342"/>
                  <a:gd name="T8" fmla="*/ 78 w 169"/>
                  <a:gd name="T9" fmla="*/ 342 h 342"/>
                  <a:gd name="T10" fmla="*/ 169 w 169"/>
                  <a:gd name="T11" fmla="*/ 304 h 342"/>
                  <a:gd name="T12" fmla="*/ 159 w 169"/>
                  <a:gd name="T13" fmla="*/ 297 h 342"/>
                  <a:gd name="T14" fmla="*/ 159 w 169"/>
                  <a:gd name="T15" fmla="*/ 29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42">
                    <a:moveTo>
                      <a:pt x="159" y="297"/>
                    </a:moveTo>
                    <a:cubicBezTo>
                      <a:pt x="71" y="221"/>
                      <a:pt x="64" y="85"/>
                      <a:pt x="143" y="0"/>
                    </a:cubicBezTo>
                    <a:cubicBezTo>
                      <a:pt x="117" y="28"/>
                      <a:pt x="91" y="55"/>
                      <a:pt x="66" y="82"/>
                    </a:cubicBezTo>
                    <a:cubicBezTo>
                      <a:pt x="43" y="106"/>
                      <a:pt x="25" y="132"/>
                      <a:pt x="17" y="164"/>
                    </a:cubicBezTo>
                    <a:cubicBezTo>
                      <a:pt x="0" y="230"/>
                      <a:pt x="25" y="301"/>
                      <a:pt x="78" y="342"/>
                    </a:cubicBezTo>
                    <a:cubicBezTo>
                      <a:pt x="169" y="304"/>
                      <a:pt x="169" y="304"/>
                      <a:pt x="169" y="304"/>
                    </a:cubicBezTo>
                    <a:cubicBezTo>
                      <a:pt x="165" y="302"/>
                      <a:pt x="162" y="299"/>
                      <a:pt x="159" y="297"/>
                    </a:cubicBezTo>
                    <a:cubicBezTo>
                      <a:pt x="156" y="294"/>
                      <a:pt x="162" y="299"/>
                      <a:pt x="159" y="2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4307830" y="-1703743"/>
                <a:ext cx="2168525" cy="1778000"/>
              </a:xfrm>
              <a:custGeom>
                <a:avLst/>
                <a:gdLst>
                  <a:gd name="T0" fmla="*/ 480 w 511"/>
                  <a:gd name="T1" fmla="*/ 150 h 417"/>
                  <a:gd name="T2" fmla="*/ 249 w 511"/>
                  <a:gd name="T3" fmla="*/ 5 h 417"/>
                  <a:gd name="T4" fmla="*/ 107 w 511"/>
                  <a:gd name="T5" fmla="*/ 61 h 417"/>
                  <a:gd name="T6" fmla="*/ 0 w 511"/>
                  <a:gd name="T7" fmla="*/ 182 h 417"/>
                  <a:gd name="T8" fmla="*/ 263 w 511"/>
                  <a:gd name="T9" fmla="*/ 150 h 417"/>
                  <a:gd name="T10" fmla="*/ 312 w 511"/>
                  <a:gd name="T11" fmla="*/ 417 h 417"/>
                  <a:gd name="T12" fmla="*/ 459 w 511"/>
                  <a:gd name="T13" fmla="*/ 373 h 417"/>
                  <a:gd name="T14" fmla="*/ 480 w 511"/>
                  <a:gd name="T15" fmla="*/ 150 h 417"/>
                  <a:gd name="T16" fmla="*/ 480 w 511"/>
                  <a:gd name="T17" fmla="*/ 15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417">
                    <a:moveTo>
                      <a:pt x="480" y="150"/>
                    </a:moveTo>
                    <a:cubicBezTo>
                      <a:pt x="442" y="59"/>
                      <a:pt x="348" y="0"/>
                      <a:pt x="249" y="5"/>
                    </a:cubicBezTo>
                    <a:cubicBezTo>
                      <a:pt x="197" y="7"/>
                      <a:pt x="147" y="27"/>
                      <a:pt x="107" y="61"/>
                    </a:cubicBezTo>
                    <a:cubicBezTo>
                      <a:pt x="67" y="95"/>
                      <a:pt x="34" y="142"/>
                      <a:pt x="0" y="182"/>
                    </a:cubicBezTo>
                    <a:cubicBezTo>
                      <a:pt x="65" y="106"/>
                      <a:pt x="181" y="91"/>
                      <a:pt x="263" y="150"/>
                    </a:cubicBezTo>
                    <a:cubicBezTo>
                      <a:pt x="347" y="210"/>
                      <a:pt x="370" y="330"/>
                      <a:pt x="312" y="417"/>
                    </a:cubicBezTo>
                    <a:cubicBezTo>
                      <a:pt x="459" y="373"/>
                      <a:pt x="459" y="373"/>
                      <a:pt x="459" y="373"/>
                    </a:cubicBezTo>
                    <a:cubicBezTo>
                      <a:pt x="503" y="308"/>
                      <a:pt x="511" y="222"/>
                      <a:pt x="480" y="150"/>
                    </a:cubicBezTo>
                    <a:cubicBezTo>
                      <a:pt x="468" y="121"/>
                      <a:pt x="492" y="178"/>
                      <a:pt x="480" y="1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218797" y="-3686765"/>
                <a:ext cx="6765925" cy="3606800"/>
              </a:xfrm>
              <a:custGeom>
                <a:avLst/>
                <a:gdLst>
                  <a:gd name="T0" fmla="*/ 1436 w 1596"/>
                  <a:gd name="T1" fmla="*/ 0 h 850"/>
                  <a:gd name="T2" fmla="*/ 1591 w 1596"/>
                  <a:gd name="T3" fmla="*/ 128 h 850"/>
                  <a:gd name="T4" fmla="*/ 1595 w 1596"/>
                  <a:gd name="T5" fmla="*/ 196 h 850"/>
                  <a:gd name="T6" fmla="*/ 1595 w 1596"/>
                  <a:gd name="T7" fmla="*/ 450 h 850"/>
                  <a:gd name="T8" fmla="*/ 1595 w 1596"/>
                  <a:gd name="T9" fmla="*/ 850 h 850"/>
                  <a:gd name="T10" fmla="*/ 1187 w 1596"/>
                  <a:gd name="T11" fmla="*/ 850 h 850"/>
                  <a:gd name="T12" fmla="*/ 1204 w 1596"/>
                  <a:gd name="T13" fmla="*/ 821 h 850"/>
                  <a:gd name="T14" fmla="*/ 1216 w 1596"/>
                  <a:gd name="T15" fmla="*/ 789 h 850"/>
                  <a:gd name="T16" fmla="*/ 1224 w 1596"/>
                  <a:gd name="T17" fmla="*/ 755 h 850"/>
                  <a:gd name="T18" fmla="*/ 1227 w 1596"/>
                  <a:gd name="T19" fmla="*/ 719 h 850"/>
                  <a:gd name="T20" fmla="*/ 1208 w 1596"/>
                  <a:gd name="T21" fmla="*/ 627 h 850"/>
                  <a:gd name="T22" fmla="*/ 1157 w 1596"/>
                  <a:gd name="T23" fmla="*/ 551 h 850"/>
                  <a:gd name="T24" fmla="*/ 1081 w 1596"/>
                  <a:gd name="T25" fmla="*/ 500 h 850"/>
                  <a:gd name="T26" fmla="*/ 989 w 1596"/>
                  <a:gd name="T27" fmla="*/ 481 h 850"/>
                  <a:gd name="T28" fmla="*/ 896 w 1596"/>
                  <a:gd name="T29" fmla="*/ 500 h 850"/>
                  <a:gd name="T30" fmla="*/ 821 w 1596"/>
                  <a:gd name="T31" fmla="*/ 551 h 850"/>
                  <a:gd name="T32" fmla="*/ 769 w 1596"/>
                  <a:gd name="T33" fmla="*/ 627 h 850"/>
                  <a:gd name="T34" fmla="*/ 751 w 1596"/>
                  <a:gd name="T35" fmla="*/ 719 h 850"/>
                  <a:gd name="T36" fmla="*/ 790 w 1596"/>
                  <a:gd name="T37" fmla="*/ 850 h 850"/>
                  <a:gd name="T38" fmla="*/ 369 w 1596"/>
                  <a:gd name="T39" fmla="*/ 850 h 850"/>
                  <a:gd name="T40" fmla="*/ 369 w 1596"/>
                  <a:gd name="T41" fmla="*/ 597 h 850"/>
                  <a:gd name="T42" fmla="*/ 369 w 1596"/>
                  <a:gd name="T43" fmla="*/ 549 h 850"/>
                  <a:gd name="T44" fmla="*/ 362 w 1596"/>
                  <a:gd name="T45" fmla="*/ 558 h 850"/>
                  <a:gd name="T46" fmla="*/ 354 w 1596"/>
                  <a:gd name="T47" fmla="*/ 567 h 850"/>
                  <a:gd name="T48" fmla="*/ 346 w 1596"/>
                  <a:gd name="T49" fmla="*/ 575 h 850"/>
                  <a:gd name="T50" fmla="*/ 337 w 1596"/>
                  <a:gd name="T51" fmla="*/ 583 h 850"/>
                  <a:gd name="T52" fmla="*/ 308 w 1596"/>
                  <a:gd name="T53" fmla="*/ 603 h 850"/>
                  <a:gd name="T54" fmla="*/ 276 w 1596"/>
                  <a:gd name="T55" fmla="*/ 618 h 850"/>
                  <a:gd name="T56" fmla="*/ 242 w 1596"/>
                  <a:gd name="T57" fmla="*/ 628 h 850"/>
                  <a:gd name="T58" fmla="*/ 205 w 1596"/>
                  <a:gd name="T59" fmla="*/ 631 h 850"/>
                  <a:gd name="T60" fmla="*/ 125 w 1596"/>
                  <a:gd name="T61" fmla="*/ 615 h 850"/>
                  <a:gd name="T62" fmla="*/ 60 w 1596"/>
                  <a:gd name="T63" fmla="*/ 570 h 850"/>
                  <a:gd name="T64" fmla="*/ 16 w 1596"/>
                  <a:gd name="T65" fmla="*/ 505 h 850"/>
                  <a:gd name="T66" fmla="*/ 0 w 1596"/>
                  <a:gd name="T67" fmla="*/ 425 h 850"/>
                  <a:gd name="T68" fmla="*/ 16 w 1596"/>
                  <a:gd name="T69" fmla="*/ 345 h 850"/>
                  <a:gd name="T70" fmla="*/ 60 w 1596"/>
                  <a:gd name="T71" fmla="*/ 280 h 850"/>
                  <a:gd name="T72" fmla="*/ 125 w 1596"/>
                  <a:gd name="T73" fmla="*/ 236 h 850"/>
                  <a:gd name="T74" fmla="*/ 205 w 1596"/>
                  <a:gd name="T75" fmla="*/ 219 h 850"/>
                  <a:gd name="T76" fmla="*/ 242 w 1596"/>
                  <a:gd name="T77" fmla="*/ 223 h 850"/>
                  <a:gd name="T78" fmla="*/ 276 w 1596"/>
                  <a:gd name="T79" fmla="*/ 232 h 850"/>
                  <a:gd name="T80" fmla="*/ 308 w 1596"/>
                  <a:gd name="T81" fmla="*/ 247 h 850"/>
                  <a:gd name="T82" fmla="*/ 337 w 1596"/>
                  <a:gd name="T83" fmla="*/ 267 h 850"/>
                  <a:gd name="T84" fmla="*/ 369 w 1596"/>
                  <a:gd name="T85" fmla="*/ 301 h 850"/>
                  <a:gd name="T86" fmla="*/ 369 w 1596"/>
                  <a:gd name="T87" fmla="*/ 253 h 850"/>
                  <a:gd name="T88" fmla="*/ 369 w 1596"/>
                  <a:gd name="T89" fmla="*/ 0 h 850"/>
                  <a:gd name="T90" fmla="*/ 1436 w 1596"/>
                  <a:gd name="T91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6" h="850">
                    <a:moveTo>
                      <a:pt x="1436" y="0"/>
                    </a:moveTo>
                    <a:cubicBezTo>
                      <a:pt x="1511" y="0"/>
                      <a:pt x="1575" y="56"/>
                      <a:pt x="1591" y="128"/>
                    </a:cubicBezTo>
                    <a:cubicBezTo>
                      <a:pt x="1596" y="150"/>
                      <a:pt x="1595" y="173"/>
                      <a:pt x="1595" y="196"/>
                    </a:cubicBezTo>
                    <a:cubicBezTo>
                      <a:pt x="1595" y="281"/>
                      <a:pt x="1595" y="365"/>
                      <a:pt x="1595" y="450"/>
                    </a:cubicBezTo>
                    <a:cubicBezTo>
                      <a:pt x="1595" y="584"/>
                      <a:pt x="1595" y="717"/>
                      <a:pt x="1595" y="850"/>
                    </a:cubicBezTo>
                    <a:cubicBezTo>
                      <a:pt x="1187" y="850"/>
                      <a:pt x="1187" y="850"/>
                      <a:pt x="1187" y="850"/>
                    </a:cubicBezTo>
                    <a:cubicBezTo>
                      <a:pt x="1194" y="841"/>
                      <a:pt x="1199" y="831"/>
                      <a:pt x="1204" y="821"/>
                    </a:cubicBezTo>
                    <a:cubicBezTo>
                      <a:pt x="1209" y="811"/>
                      <a:pt x="1213" y="800"/>
                      <a:pt x="1216" y="789"/>
                    </a:cubicBezTo>
                    <a:cubicBezTo>
                      <a:pt x="1220" y="778"/>
                      <a:pt x="1222" y="767"/>
                      <a:pt x="1224" y="755"/>
                    </a:cubicBezTo>
                    <a:cubicBezTo>
                      <a:pt x="1226" y="743"/>
                      <a:pt x="1227" y="732"/>
                      <a:pt x="1227" y="719"/>
                    </a:cubicBezTo>
                    <a:cubicBezTo>
                      <a:pt x="1227" y="687"/>
                      <a:pt x="1220" y="655"/>
                      <a:pt x="1208" y="627"/>
                    </a:cubicBezTo>
                    <a:cubicBezTo>
                      <a:pt x="1196" y="598"/>
                      <a:pt x="1179" y="573"/>
                      <a:pt x="1157" y="551"/>
                    </a:cubicBezTo>
                    <a:cubicBezTo>
                      <a:pt x="1136" y="530"/>
                      <a:pt x="1110" y="512"/>
                      <a:pt x="1081" y="500"/>
                    </a:cubicBezTo>
                    <a:cubicBezTo>
                      <a:pt x="1053" y="488"/>
                      <a:pt x="1022" y="481"/>
                      <a:pt x="989" y="481"/>
                    </a:cubicBezTo>
                    <a:cubicBezTo>
                      <a:pt x="956" y="481"/>
                      <a:pt x="925" y="488"/>
                      <a:pt x="896" y="500"/>
                    </a:cubicBezTo>
                    <a:cubicBezTo>
                      <a:pt x="868" y="512"/>
                      <a:pt x="842" y="530"/>
                      <a:pt x="821" y="551"/>
                    </a:cubicBezTo>
                    <a:cubicBezTo>
                      <a:pt x="799" y="573"/>
                      <a:pt x="782" y="598"/>
                      <a:pt x="769" y="627"/>
                    </a:cubicBezTo>
                    <a:cubicBezTo>
                      <a:pt x="757" y="655"/>
                      <a:pt x="751" y="687"/>
                      <a:pt x="751" y="719"/>
                    </a:cubicBezTo>
                    <a:cubicBezTo>
                      <a:pt x="751" y="766"/>
                      <a:pt x="765" y="812"/>
                      <a:pt x="790" y="850"/>
                    </a:cubicBezTo>
                    <a:cubicBezTo>
                      <a:pt x="650" y="850"/>
                      <a:pt x="510" y="850"/>
                      <a:pt x="369" y="850"/>
                    </a:cubicBezTo>
                    <a:cubicBezTo>
                      <a:pt x="369" y="597"/>
                      <a:pt x="369" y="597"/>
                      <a:pt x="369" y="597"/>
                    </a:cubicBezTo>
                    <a:cubicBezTo>
                      <a:pt x="369" y="549"/>
                      <a:pt x="369" y="549"/>
                      <a:pt x="369" y="549"/>
                    </a:cubicBezTo>
                    <a:cubicBezTo>
                      <a:pt x="367" y="552"/>
                      <a:pt x="364" y="555"/>
                      <a:pt x="362" y="558"/>
                    </a:cubicBezTo>
                    <a:cubicBezTo>
                      <a:pt x="359" y="561"/>
                      <a:pt x="357" y="564"/>
                      <a:pt x="354" y="567"/>
                    </a:cubicBezTo>
                    <a:cubicBezTo>
                      <a:pt x="351" y="570"/>
                      <a:pt x="348" y="573"/>
                      <a:pt x="346" y="575"/>
                    </a:cubicBezTo>
                    <a:cubicBezTo>
                      <a:pt x="343" y="578"/>
                      <a:pt x="340" y="581"/>
                      <a:pt x="337" y="583"/>
                    </a:cubicBezTo>
                    <a:cubicBezTo>
                      <a:pt x="328" y="591"/>
                      <a:pt x="318" y="597"/>
                      <a:pt x="308" y="603"/>
                    </a:cubicBezTo>
                    <a:cubicBezTo>
                      <a:pt x="298" y="609"/>
                      <a:pt x="287" y="614"/>
                      <a:pt x="276" y="618"/>
                    </a:cubicBezTo>
                    <a:cubicBezTo>
                      <a:pt x="265" y="622"/>
                      <a:pt x="254" y="625"/>
                      <a:pt x="242" y="628"/>
                    </a:cubicBezTo>
                    <a:cubicBezTo>
                      <a:pt x="230" y="630"/>
                      <a:pt x="218" y="631"/>
                      <a:pt x="205" y="631"/>
                    </a:cubicBezTo>
                    <a:cubicBezTo>
                      <a:pt x="177" y="631"/>
                      <a:pt x="150" y="625"/>
                      <a:pt x="125" y="615"/>
                    </a:cubicBezTo>
                    <a:cubicBezTo>
                      <a:pt x="101" y="604"/>
                      <a:pt x="79" y="589"/>
                      <a:pt x="60" y="570"/>
                    </a:cubicBezTo>
                    <a:cubicBezTo>
                      <a:pt x="42" y="552"/>
                      <a:pt x="26" y="530"/>
                      <a:pt x="16" y="505"/>
                    </a:cubicBezTo>
                    <a:cubicBezTo>
                      <a:pt x="6" y="480"/>
                      <a:pt x="0" y="453"/>
                      <a:pt x="0" y="425"/>
                    </a:cubicBezTo>
                    <a:cubicBezTo>
                      <a:pt x="0" y="397"/>
                      <a:pt x="6" y="370"/>
                      <a:pt x="16" y="345"/>
                    </a:cubicBezTo>
                    <a:cubicBezTo>
                      <a:pt x="26" y="320"/>
                      <a:pt x="42" y="298"/>
                      <a:pt x="60" y="280"/>
                    </a:cubicBezTo>
                    <a:cubicBezTo>
                      <a:pt x="79" y="261"/>
                      <a:pt x="101" y="246"/>
                      <a:pt x="125" y="236"/>
                    </a:cubicBezTo>
                    <a:cubicBezTo>
                      <a:pt x="150" y="225"/>
                      <a:pt x="177" y="219"/>
                      <a:pt x="205" y="219"/>
                    </a:cubicBezTo>
                    <a:cubicBezTo>
                      <a:pt x="218" y="219"/>
                      <a:pt x="230" y="221"/>
                      <a:pt x="242" y="223"/>
                    </a:cubicBezTo>
                    <a:cubicBezTo>
                      <a:pt x="254" y="225"/>
                      <a:pt x="265" y="228"/>
                      <a:pt x="276" y="232"/>
                    </a:cubicBezTo>
                    <a:cubicBezTo>
                      <a:pt x="287" y="236"/>
                      <a:pt x="298" y="241"/>
                      <a:pt x="308" y="247"/>
                    </a:cubicBezTo>
                    <a:cubicBezTo>
                      <a:pt x="318" y="253"/>
                      <a:pt x="328" y="260"/>
                      <a:pt x="337" y="267"/>
                    </a:cubicBezTo>
                    <a:cubicBezTo>
                      <a:pt x="349" y="277"/>
                      <a:pt x="360" y="289"/>
                      <a:pt x="369" y="301"/>
                    </a:cubicBezTo>
                    <a:cubicBezTo>
                      <a:pt x="369" y="285"/>
                      <a:pt x="369" y="269"/>
                      <a:pt x="369" y="253"/>
                    </a:cubicBezTo>
                    <a:cubicBezTo>
                      <a:pt x="369" y="0"/>
                      <a:pt x="369" y="0"/>
                      <a:pt x="369" y="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11324365" y="-3585165"/>
                <a:ext cx="6554788" cy="3403600"/>
              </a:xfrm>
              <a:custGeom>
                <a:avLst/>
                <a:gdLst>
                  <a:gd name="T0" fmla="*/ 1204 w 1546"/>
                  <a:gd name="T1" fmla="*/ 802 h 802"/>
                  <a:gd name="T2" fmla="*/ 1186 w 1546"/>
                  <a:gd name="T3" fmla="*/ 556 h 802"/>
                  <a:gd name="T4" fmla="*/ 970 w 1546"/>
                  <a:gd name="T5" fmla="*/ 433 h 802"/>
                  <a:gd name="T6" fmla="*/ 748 w 1546"/>
                  <a:gd name="T7" fmla="*/ 547 h 802"/>
                  <a:gd name="T8" fmla="*/ 725 w 1546"/>
                  <a:gd name="T9" fmla="*/ 802 h 802"/>
                  <a:gd name="T10" fmla="*/ 369 w 1546"/>
                  <a:gd name="T11" fmla="*/ 802 h 802"/>
                  <a:gd name="T12" fmla="*/ 369 w 1546"/>
                  <a:gd name="T13" fmla="*/ 452 h 802"/>
                  <a:gd name="T14" fmla="*/ 325 w 1546"/>
                  <a:gd name="T15" fmla="*/ 510 h 802"/>
                  <a:gd name="T16" fmla="*/ 126 w 1546"/>
                  <a:gd name="T17" fmla="*/ 574 h 802"/>
                  <a:gd name="T18" fmla="*/ 0 w 1546"/>
                  <a:gd name="T19" fmla="*/ 401 h 802"/>
                  <a:gd name="T20" fmla="*/ 126 w 1546"/>
                  <a:gd name="T21" fmla="*/ 228 h 802"/>
                  <a:gd name="T22" fmla="*/ 325 w 1546"/>
                  <a:gd name="T23" fmla="*/ 292 h 802"/>
                  <a:gd name="T24" fmla="*/ 369 w 1546"/>
                  <a:gd name="T25" fmla="*/ 349 h 802"/>
                  <a:gd name="T26" fmla="*/ 369 w 1546"/>
                  <a:gd name="T27" fmla="*/ 0 h 802"/>
                  <a:gd name="T28" fmla="*/ 1412 w 1546"/>
                  <a:gd name="T29" fmla="*/ 0 h 802"/>
                  <a:gd name="T30" fmla="*/ 1546 w 1546"/>
                  <a:gd name="T31" fmla="*/ 139 h 802"/>
                  <a:gd name="T32" fmla="*/ 1546 w 1546"/>
                  <a:gd name="T33" fmla="*/ 802 h 802"/>
                  <a:gd name="T34" fmla="*/ 1204 w 1546"/>
                  <a:gd name="T3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6" h="802">
                    <a:moveTo>
                      <a:pt x="1204" y="802"/>
                    </a:moveTo>
                    <a:cubicBezTo>
                      <a:pt x="1239" y="723"/>
                      <a:pt x="1233" y="629"/>
                      <a:pt x="1186" y="556"/>
                    </a:cubicBezTo>
                    <a:cubicBezTo>
                      <a:pt x="1140" y="482"/>
                      <a:pt x="1057" y="435"/>
                      <a:pt x="970" y="433"/>
                    </a:cubicBezTo>
                    <a:cubicBezTo>
                      <a:pt x="882" y="431"/>
                      <a:pt x="798" y="474"/>
                      <a:pt x="748" y="547"/>
                    </a:cubicBezTo>
                    <a:cubicBezTo>
                      <a:pt x="697" y="621"/>
                      <a:pt x="688" y="720"/>
                      <a:pt x="725" y="802"/>
                    </a:cubicBezTo>
                    <a:cubicBezTo>
                      <a:pt x="369" y="802"/>
                      <a:pt x="369" y="802"/>
                      <a:pt x="369" y="802"/>
                    </a:cubicBezTo>
                    <a:cubicBezTo>
                      <a:pt x="369" y="452"/>
                      <a:pt x="369" y="452"/>
                      <a:pt x="369" y="452"/>
                    </a:cubicBezTo>
                    <a:cubicBezTo>
                      <a:pt x="325" y="510"/>
                      <a:pt x="325" y="510"/>
                      <a:pt x="325" y="510"/>
                    </a:cubicBezTo>
                    <a:cubicBezTo>
                      <a:pt x="279" y="571"/>
                      <a:pt x="199" y="597"/>
                      <a:pt x="126" y="574"/>
                    </a:cubicBezTo>
                    <a:cubicBezTo>
                      <a:pt x="52" y="550"/>
                      <a:pt x="0" y="479"/>
                      <a:pt x="0" y="401"/>
                    </a:cubicBezTo>
                    <a:cubicBezTo>
                      <a:pt x="0" y="323"/>
                      <a:pt x="52" y="252"/>
                      <a:pt x="126" y="228"/>
                    </a:cubicBezTo>
                    <a:cubicBezTo>
                      <a:pt x="199" y="205"/>
                      <a:pt x="279" y="231"/>
                      <a:pt x="325" y="292"/>
                    </a:cubicBezTo>
                    <a:cubicBezTo>
                      <a:pt x="369" y="349"/>
                      <a:pt x="369" y="349"/>
                      <a:pt x="369" y="349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484" y="0"/>
                      <a:pt x="1546" y="63"/>
                      <a:pt x="1546" y="139"/>
                    </a:cubicBezTo>
                    <a:cubicBezTo>
                      <a:pt x="1546" y="802"/>
                      <a:pt x="1546" y="802"/>
                      <a:pt x="1546" y="802"/>
                    </a:cubicBezTo>
                    <a:lnTo>
                      <a:pt x="1204" y="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15631805" y="-117831"/>
                <a:ext cx="2354263" cy="187325"/>
              </a:xfrm>
              <a:custGeom>
                <a:avLst/>
                <a:gdLst>
                  <a:gd name="T0" fmla="*/ 1483 w 1483"/>
                  <a:gd name="T1" fmla="*/ 0 h 118"/>
                  <a:gd name="T2" fmla="*/ 898 w 1483"/>
                  <a:gd name="T3" fmla="*/ 118 h 118"/>
                  <a:gd name="T4" fmla="*/ 0 w 1483"/>
                  <a:gd name="T5" fmla="*/ 118 h 118"/>
                  <a:gd name="T6" fmla="*/ 393 w 1483"/>
                  <a:gd name="T7" fmla="*/ 0 h 118"/>
                  <a:gd name="T8" fmla="*/ 1483 w 1483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3" h="118">
                    <a:moveTo>
                      <a:pt x="1483" y="0"/>
                    </a:moveTo>
                    <a:lnTo>
                      <a:pt x="898" y="118"/>
                    </a:lnTo>
                    <a:lnTo>
                      <a:pt x="0" y="118"/>
                    </a:lnTo>
                    <a:lnTo>
                      <a:pt x="393" y="0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2768749" y="-83572"/>
                <a:ext cx="1800225" cy="187325"/>
              </a:xfrm>
              <a:custGeom>
                <a:avLst/>
                <a:gdLst>
                  <a:gd name="T0" fmla="*/ 1134 w 1134"/>
                  <a:gd name="T1" fmla="*/ 0 h 118"/>
                  <a:gd name="T2" fmla="*/ 928 w 1134"/>
                  <a:gd name="T3" fmla="*/ 118 h 118"/>
                  <a:gd name="T4" fmla="*/ 0 w 1134"/>
                  <a:gd name="T5" fmla="*/ 118 h 118"/>
                  <a:gd name="T6" fmla="*/ 8 w 1134"/>
                  <a:gd name="T7" fmla="*/ 0 h 118"/>
                  <a:gd name="T8" fmla="*/ 1134 w 113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4" h="118">
                    <a:moveTo>
                      <a:pt x="1134" y="0"/>
                    </a:moveTo>
                    <a:lnTo>
                      <a:pt x="928" y="118"/>
                    </a:lnTo>
                    <a:lnTo>
                      <a:pt x="0" y="118"/>
                    </a:lnTo>
                    <a:lnTo>
                      <a:pt x="8" y="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2771130" y="-1068743"/>
                <a:ext cx="12700" cy="1138238"/>
              </a:xfrm>
              <a:custGeom>
                <a:avLst/>
                <a:gdLst>
                  <a:gd name="T0" fmla="*/ 8 w 8"/>
                  <a:gd name="T1" fmla="*/ 602 h 717"/>
                  <a:gd name="T2" fmla="*/ 8 w 8"/>
                  <a:gd name="T3" fmla="*/ 0 h 717"/>
                  <a:gd name="T4" fmla="*/ 0 w 8"/>
                  <a:gd name="T5" fmla="*/ 59 h 717"/>
                  <a:gd name="T6" fmla="*/ 0 w 8"/>
                  <a:gd name="T7" fmla="*/ 717 h 717"/>
                  <a:gd name="T8" fmla="*/ 8 w 8"/>
                  <a:gd name="T9" fmla="*/ 60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7">
                    <a:moveTo>
                      <a:pt x="8" y="602"/>
                    </a:moveTo>
                    <a:lnTo>
                      <a:pt x="8" y="0"/>
                    </a:lnTo>
                    <a:lnTo>
                      <a:pt x="0" y="59"/>
                    </a:lnTo>
                    <a:lnTo>
                      <a:pt x="0" y="717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2637534" y="881216"/>
                <a:ext cx="419100" cy="284163"/>
              </a:xfrm>
              <a:custGeom>
                <a:avLst/>
                <a:gdLst>
                  <a:gd name="T0" fmla="*/ 84 w 99"/>
                  <a:gd name="T1" fmla="*/ 0 h 67"/>
                  <a:gd name="T2" fmla="*/ 3 w 99"/>
                  <a:gd name="T3" fmla="*/ 56 h 67"/>
                  <a:gd name="T4" fmla="*/ 0 w 99"/>
                  <a:gd name="T5" fmla="*/ 67 h 67"/>
                  <a:gd name="T6" fmla="*/ 99 w 99"/>
                  <a:gd name="T7" fmla="*/ 0 h 67"/>
                  <a:gd name="T8" fmla="*/ 84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84" y="0"/>
                    </a:moveTo>
                    <a:cubicBezTo>
                      <a:pt x="52" y="10"/>
                      <a:pt x="24" y="30"/>
                      <a:pt x="3" y="5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5" y="36"/>
                      <a:pt x="60" y="12"/>
                      <a:pt x="99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2637534" y="843116"/>
                <a:ext cx="598488" cy="322263"/>
              </a:xfrm>
              <a:custGeom>
                <a:avLst/>
                <a:gdLst>
                  <a:gd name="T0" fmla="*/ 112 w 141"/>
                  <a:gd name="T1" fmla="*/ 5 h 76"/>
                  <a:gd name="T2" fmla="*/ 141 w 141"/>
                  <a:gd name="T3" fmla="*/ 0 h 76"/>
                  <a:gd name="T4" fmla="*/ 119 w 141"/>
                  <a:gd name="T5" fmla="*/ 2 h 76"/>
                  <a:gd name="T6" fmla="*/ 117 w 141"/>
                  <a:gd name="T7" fmla="*/ 3 h 76"/>
                  <a:gd name="T8" fmla="*/ 114 w 141"/>
                  <a:gd name="T9" fmla="*/ 3 h 76"/>
                  <a:gd name="T10" fmla="*/ 84 w 141"/>
                  <a:gd name="T11" fmla="*/ 9 h 76"/>
                  <a:gd name="T12" fmla="*/ 86 w 141"/>
                  <a:gd name="T13" fmla="*/ 9 h 76"/>
                  <a:gd name="T14" fmla="*/ 0 w 141"/>
                  <a:gd name="T15" fmla="*/ 65 h 76"/>
                  <a:gd name="T16" fmla="*/ 0 w 141"/>
                  <a:gd name="T17" fmla="*/ 76 h 76"/>
                  <a:gd name="T18" fmla="*/ 112 w 141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76">
                    <a:moveTo>
                      <a:pt x="112" y="5"/>
                    </a:moveTo>
                    <a:cubicBezTo>
                      <a:pt x="122" y="3"/>
                      <a:pt x="131" y="1"/>
                      <a:pt x="141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2"/>
                      <a:pt x="117" y="2"/>
                      <a:pt x="117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04" y="4"/>
                      <a:pt x="94" y="6"/>
                      <a:pt x="84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53" y="19"/>
                      <a:pt x="21" y="39"/>
                      <a:pt x="0" y="6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8" y="41"/>
                      <a:pt x="68" y="15"/>
                      <a:pt x="112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20134" y="843116"/>
                <a:ext cx="115888" cy="12700"/>
              </a:xfrm>
              <a:custGeom>
                <a:avLst/>
                <a:gdLst>
                  <a:gd name="T0" fmla="*/ 21 w 27"/>
                  <a:gd name="T1" fmla="*/ 1 h 3"/>
                  <a:gd name="T2" fmla="*/ 0 w 27"/>
                  <a:gd name="T3" fmla="*/ 3 h 3"/>
                  <a:gd name="T4" fmla="*/ 1 w 27"/>
                  <a:gd name="T5" fmla="*/ 3 h 3"/>
                  <a:gd name="T6" fmla="*/ 2 w 27"/>
                  <a:gd name="T7" fmla="*/ 3 h 3"/>
                  <a:gd name="T8" fmla="*/ 4 w 27"/>
                  <a:gd name="T9" fmla="*/ 2 h 3"/>
                  <a:gd name="T10" fmla="*/ 5 w 27"/>
                  <a:gd name="T11" fmla="*/ 2 h 3"/>
                  <a:gd name="T12" fmla="*/ 27 w 27"/>
                  <a:gd name="T13" fmla="*/ 0 h 3"/>
                  <a:gd name="T14" fmla="*/ 25 w 27"/>
                  <a:gd name="T15" fmla="*/ 0 h 3"/>
                  <a:gd name="T16" fmla="*/ 24 w 27"/>
                  <a:gd name="T17" fmla="*/ 1 h 3"/>
                  <a:gd name="T18" fmla="*/ 22 w 27"/>
                  <a:gd name="T19" fmla="*/ 1 h 3"/>
                  <a:gd name="T20" fmla="*/ 21 w 27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3">
                    <a:moveTo>
                      <a:pt x="21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2637534" y="2262341"/>
                <a:ext cx="12700" cy="1328738"/>
              </a:xfrm>
              <a:custGeom>
                <a:avLst/>
                <a:gdLst>
                  <a:gd name="T0" fmla="*/ 0 w 8"/>
                  <a:gd name="T1" fmla="*/ 837 h 837"/>
                  <a:gd name="T2" fmla="*/ 8 w 8"/>
                  <a:gd name="T3" fmla="*/ 537 h 837"/>
                  <a:gd name="T4" fmla="*/ 8 w 8"/>
                  <a:gd name="T5" fmla="*/ 10 h 837"/>
                  <a:gd name="T6" fmla="*/ 0 w 8"/>
                  <a:gd name="T7" fmla="*/ 0 h 837"/>
                  <a:gd name="T8" fmla="*/ 0 w 8"/>
                  <a:gd name="T9" fmla="*/ 83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37">
                    <a:moveTo>
                      <a:pt x="0" y="837"/>
                    </a:moveTo>
                    <a:lnTo>
                      <a:pt x="8" y="537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2641502" y="2384578"/>
                <a:ext cx="17463" cy="1206500"/>
              </a:xfrm>
              <a:custGeom>
                <a:avLst/>
                <a:gdLst>
                  <a:gd name="T0" fmla="*/ 3 w 11"/>
                  <a:gd name="T1" fmla="*/ 460 h 760"/>
                  <a:gd name="T2" fmla="*/ 11 w 11"/>
                  <a:gd name="T3" fmla="*/ 760 h 760"/>
                  <a:gd name="T4" fmla="*/ 11 w 11"/>
                  <a:gd name="T5" fmla="*/ 115 h 760"/>
                  <a:gd name="T6" fmla="*/ 8 w 11"/>
                  <a:gd name="T7" fmla="*/ 6 h 760"/>
                  <a:gd name="T8" fmla="*/ 0 w 11"/>
                  <a:gd name="T9" fmla="*/ 0 h 760"/>
                  <a:gd name="T10" fmla="*/ 3 w 11"/>
                  <a:gd name="T11" fmla="*/ 4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60">
                    <a:moveTo>
                      <a:pt x="3" y="460"/>
                    </a:moveTo>
                    <a:lnTo>
                      <a:pt x="11" y="760"/>
                    </a:lnTo>
                    <a:lnTo>
                      <a:pt x="11" y="115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3" y="4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2646265" y="-23659"/>
                <a:ext cx="12700" cy="882650"/>
              </a:xfrm>
              <a:custGeom>
                <a:avLst/>
                <a:gdLst>
                  <a:gd name="T0" fmla="*/ 8 w 8"/>
                  <a:gd name="T1" fmla="*/ 0 h 556"/>
                  <a:gd name="T2" fmla="*/ 0 w 8"/>
                  <a:gd name="T3" fmla="*/ 40 h 556"/>
                  <a:gd name="T4" fmla="*/ 0 w 8"/>
                  <a:gd name="T5" fmla="*/ 532 h 556"/>
                  <a:gd name="T6" fmla="*/ 8 w 8"/>
                  <a:gd name="T7" fmla="*/ 556 h 556"/>
                  <a:gd name="T8" fmla="*/ 8 w 8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56">
                    <a:moveTo>
                      <a:pt x="8" y="0"/>
                    </a:moveTo>
                    <a:lnTo>
                      <a:pt x="0" y="40"/>
                    </a:lnTo>
                    <a:lnTo>
                      <a:pt x="0" y="532"/>
                    </a:lnTo>
                    <a:lnTo>
                      <a:pt x="8" y="55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2637534" y="-23659"/>
                <a:ext cx="12700" cy="1143000"/>
              </a:xfrm>
              <a:custGeom>
                <a:avLst/>
                <a:gdLst>
                  <a:gd name="T0" fmla="*/ 0 w 8"/>
                  <a:gd name="T1" fmla="*/ 0 h 720"/>
                  <a:gd name="T2" fmla="*/ 8 w 8"/>
                  <a:gd name="T3" fmla="*/ 29 h 720"/>
                  <a:gd name="T4" fmla="*/ 0 w 8"/>
                  <a:gd name="T5" fmla="*/ 720 h 720"/>
                  <a:gd name="T6" fmla="*/ 0 w 8"/>
                  <a:gd name="T7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20">
                    <a:moveTo>
                      <a:pt x="0" y="0"/>
                    </a:moveTo>
                    <a:lnTo>
                      <a:pt x="8" y="29"/>
                    </a:lnTo>
                    <a:lnTo>
                      <a:pt x="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2791768" y="706095"/>
                <a:ext cx="1593564" cy="2030191"/>
              </a:xfrm>
              <a:custGeom>
                <a:avLst/>
                <a:gdLst>
                  <a:gd name="T0" fmla="*/ 292 w 395"/>
                  <a:gd name="T1" fmla="*/ 75 h 500"/>
                  <a:gd name="T2" fmla="*/ 23 w 395"/>
                  <a:gd name="T3" fmla="*/ 45 h 500"/>
                  <a:gd name="T4" fmla="*/ 16 w 395"/>
                  <a:gd name="T5" fmla="*/ 48 h 500"/>
                  <a:gd name="T6" fmla="*/ 231 w 395"/>
                  <a:gd name="T7" fmla="*/ 73 h 500"/>
                  <a:gd name="T8" fmla="*/ 295 w 395"/>
                  <a:gd name="T9" fmla="*/ 272 h 500"/>
                  <a:gd name="T10" fmla="*/ 0 w 395"/>
                  <a:gd name="T11" fmla="*/ 389 h 500"/>
                  <a:gd name="T12" fmla="*/ 3 w 395"/>
                  <a:gd name="T13" fmla="*/ 458 h 500"/>
                  <a:gd name="T14" fmla="*/ 6 w 395"/>
                  <a:gd name="T15" fmla="*/ 460 h 500"/>
                  <a:gd name="T16" fmla="*/ 6 w 395"/>
                  <a:gd name="T17" fmla="*/ 459 h 500"/>
                  <a:gd name="T18" fmla="*/ 6 w 395"/>
                  <a:gd name="T19" fmla="*/ 460 h 500"/>
                  <a:gd name="T20" fmla="*/ 160 w 395"/>
                  <a:gd name="T21" fmla="*/ 493 h 500"/>
                  <a:gd name="T22" fmla="*/ 160 w 395"/>
                  <a:gd name="T23" fmla="*/ 493 h 500"/>
                  <a:gd name="T24" fmla="*/ 368 w 395"/>
                  <a:gd name="T25" fmla="*/ 330 h 500"/>
                  <a:gd name="T26" fmla="*/ 291 w 395"/>
                  <a:gd name="T27" fmla="*/ 81 h 500"/>
                  <a:gd name="T28" fmla="*/ 292 w 395"/>
                  <a:gd name="T29" fmla="*/ 75 h 500"/>
                  <a:gd name="connsiteX0" fmla="*/ 7392 w 9470"/>
                  <a:gd name="connsiteY0" fmla="*/ 1159 h 9558"/>
                  <a:gd name="connsiteX1" fmla="*/ 582 w 9470"/>
                  <a:gd name="connsiteY1" fmla="*/ 559 h 9558"/>
                  <a:gd name="connsiteX2" fmla="*/ 405 w 9470"/>
                  <a:gd name="connsiteY2" fmla="*/ 619 h 9558"/>
                  <a:gd name="connsiteX3" fmla="*/ 5848 w 9470"/>
                  <a:gd name="connsiteY3" fmla="*/ 1119 h 9558"/>
                  <a:gd name="connsiteX4" fmla="*/ 7468 w 9470"/>
                  <a:gd name="connsiteY4" fmla="*/ 5099 h 9558"/>
                  <a:gd name="connsiteX5" fmla="*/ 0 w 9470"/>
                  <a:gd name="connsiteY5" fmla="*/ 7439 h 9558"/>
                  <a:gd name="connsiteX6" fmla="*/ 76 w 9470"/>
                  <a:gd name="connsiteY6" fmla="*/ 8819 h 9558"/>
                  <a:gd name="connsiteX7" fmla="*/ 152 w 9470"/>
                  <a:gd name="connsiteY7" fmla="*/ 8859 h 9558"/>
                  <a:gd name="connsiteX8" fmla="*/ 152 w 9470"/>
                  <a:gd name="connsiteY8" fmla="*/ 8839 h 9558"/>
                  <a:gd name="connsiteX9" fmla="*/ 152 w 9470"/>
                  <a:gd name="connsiteY9" fmla="*/ 8859 h 9558"/>
                  <a:gd name="connsiteX10" fmla="*/ 4051 w 9470"/>
                  <a:gd name="connsiteY10" fmla="*/ 9519 h 9558"/>
                  <a:gd name="connsiteX11" fmla="*/ 4051 w 9470"/>
                  <a:gd name="connsiteY11" fmla="*/ 9519 h 9558"/>
                  <a:gd name="connsiteX12" fmla="*/ 9316 w 9470"/>
                  <a:gd name="connsiteY12" fmla="*/ 6259 h 9558"/>
                  <a:gd name="connsiteX13" fmla="*/ 7392 w 9470"/>
                  <a:gd name="connsiteY13" fmla="*/ 1159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0" h="9558">
                    <a:moveTo>
                      <a:pt x="7392" y="1159"/>
                    </a:moveTo>
                    <a:cubicBezTo>
                      <a:pt x="5544" y="-161"/>
                      <a:pt x="2785" y="-341"/>
                      <a:pt x="582" y="559"/>
                    </a:cubicBezTo>
                    <a:lnTo>
                      <a:pt x="405" y="619"/>
                    </a:lnTo>
                    <a:cubicBezTo>
                      <a:pt x="2152" y="-81"/>
                      <a:pt x="4354" y="119"/>
                      <a:pt x="5848" y="1119"/>
                    </a:cubicBezTo>
                    <a:cubicBezTo>
                      <a:pt x="7291" y="2079"/>
                      <a:pt x="7949" y="3659"/>
                      <a:pt x="7468" y="5099"/>
                    </a:cubicBezTo>
                    <a:cubicBezTo>
                      <a:pt x="6658" y="7599"/>
                      <a:pt x="2759" y="8819"/>
                      <a:pt x="0" y="7439"/>
                    </a:cubicBezTo>
                    <a:lnTo>
                      <a:pt x="76" y="8819"/>
                    </a:lnTo>
                    <a:cubicBezTo>
                      <a:pt x="101" y="8839"/>
                      <a:pt x="127" y="8839"/>
                      <a:pt x="152" y="8859"/>
                    </a:cubicBezTo>
                    <a:lnTo>
                      <a:pt x="152" y="8839"/>
                    </a:lnTo>
                    <a:lnTo>
                      <a:pt x="152" y="8859"/>
                    </a:lnTo>
                    <a:cubicBezTo>
                      <a:pt x="1291" y="9419"/>
                      <a:pt x="2684" y="9659"/>
                      <a:pt x="4051" y="9519"/>
                    </a:cubicBezTo>
                    <a:lnTo>
                      <a:pt x="4051" y="9519"/>
                    </a:lnTo>
                    <a:cubicBezTo>
                      <a:pt x="6329" y="9299"/>
                      <a:pt x="8608" y="7999"/>
                      <a:pt x="9316" y="6259"/>
                    </a:cubicBezTo>
                    <a:cubicBezTo>
                      <a:pt x="9873" y="4866"/>
                      <a:pt x="8848" y="2109"/>
                      <a:pt x="7392" y="115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2791768" y="-1585759"/>
                <a:ext cx="5194300" cy="5176838"/>
              </a:xfrm>
              <a:custGeom>
                <a:avLst/>
                <a:gdLst>
                  <a:gd name="T0" fmla="*/ 620 w 1225"/>
                  <a:gd name="T1" fmla="*/ 0 h 1220"/>
                  <a:gd name="T2" fmla="*/ 700 w 1225"/>
                  <a:gd name="T3" fmla="*/ 16 h 1220"/>
                  <a:gd name="T4" fmla="*/ 765 w 1225"/>
                  <a:gd name="T5" fmla="*/ 60 h 1220"/>
                  <a:gd name="T6" fmla="*/ 809 w 1225"/>
                  <a:gd name="T7" fmla="*/ 126 h 1220"/>
                  <a:gd name="T8" fmla="*/ 825 w 1225"/>
                  <a:gd name="T9" fmla="*/ 206 h 1220"/>
                  <a:gd name="T10" fmla="*/ 822 w 1225"/>
                  <a:gd name="T11" fmla="*/ 242 h 1220"/>
                  <a:gd name="T12" fmla="*/ 813 w 1225"/>
                  <a:gd name="T13" fmla="*/ 277 h 1220"/>
                  <a:gd name="T14" fmla="*/ 798 w 1225"/>
                  <a:gd name="T15" fmla="*/ 308 h 1220"/>
                  <a:gd name="T16" fmla="*/ 778 w 1225"/>
                  <a:gd name="T17" fmla="*/ 337 h 1220"/>
                  <a:gd name="T18" fmla="*/ 744 w 1225"/>
                  <a:gd name="T19" fmla="*/ 369 h 1220"/>
                  <a:gd name="T20" fmla="*/ 792 w 1225"/>
                  <a:gd name="T21" fmla="*/ 369 h 1220"/>
                  <a:gd name="T22" fmla="*/ 1225 w 1225"/>
                  <a:gd name="T23" fmla="*/ 369 h 1220"/>
                  <a:gd name="T24" fmla="*/ 1225 w 1225"/>
                  <a:gd name="T25" fmla="*/ 1057 h 1220"/>
                  <a:gd name="T26" fmla="*/ 1067 w 1225"/>
                  <a:gd name="T27" fmla="*/ 1220 h 1220"/>
                  <a:gd name="T28" fmla="*/ 0 w 1225"/>
                  <a:gd name="T29" fmla="*/ 1220 h 1220"/>
                  <a:gd name="T30" fmla="*/ 0 w 1225"/>
                  <a:gd name="T31" fmla="*/ 979 h 1220"/>
                  <a:gd name="T32" fmla="*/ 29 w 1225"/>
                  <a:gd name="T33" fmla="*/ 995 h 1220"/>
                  <a:gd name="T34" fmla="*/ 60 w 1225"/>
                  <a:gd name="T35" fmla="*/ 1007 h 1220"/>
                  <a:gd name="T36" fmla="*/ 93 w 1225"/>
                  <a:gd name="T37" fmla="*/ 1014 h 1220"/>
                  <a:gd name="T38" fmla="*/ 127 w 1225"/>
                  <a:gd name="T39" fmla="*/ 1017 h 1220"/>
                  <a:gd name="T40" fmla="*/ 220 w 1225"/>
                  <a:gd name="T41" fmla="*/ 998 h 1220"/>
                  <a:gd name="T42" fmla="*/ 296 w 1225"/>
                  <a:gd name="T43" fmla="*/ 947 h 1220"/>
                  <a:gd name="T44" fmla="*/ 347 w 1225"/>
                  <a:gd name="T45" fmla="*/ 871 h 1220"/>
                  <a:gd name="T46" fmla="*/ 365 w 1225"/>
                  <a:gd name="T47" fmla="*/ 778 h 1220"/>
                  <a:gd name="T48" fmla="*/ 347 w 1225"/>
                  <a:gd name="T49" fmla="*/ 686 h 1220"/>
                  <a:gd name="T50" fmla="*/ 296 w 1225"/>
                  <a:gd name="T51" fmla="*/ 610 h 1220"/>
                  <a:gd name="T52" fmla="*/ 220 w 1225"/>
                  <a:gd name="T53" fmla="*/ 559 h 1220"/>
                  <a:gd name="T54" fmla="*/ 127 w 1225"/>
                  <a:gd name="T55" fmla="*/ 540 h 1220"/>
                  <a:gd name="T56" fmla="*/ 0 w 1225"/>
                  <a:gd name="T57" fmla="*/ 578 h 1220"/>
                  <a:gd name="T58" fmla="*/ 0 w 1225"/>
                  <a:gd name="T59" fmla="*/ 369 h 1220"/>
                  <a:gd name="T60" fmla="*/ 447 w 1225"/>
                  <a:gd name="T61" fmla="*/ 369 h 1220"/>
                  <a:gd name="T62" fmla="*/ 495 w 1225"/>
                  <a:gd name="T63" fmla="*/ 369 h 1220"/>
                  <a:gd name="T64" fmla="*/ 486 w 1225"/>
                  <a:gd name="T65" fmla="*/ 362 h 1220"/>
                  <a:gd name="T66" fmla="*/ 477 w 1225"/>
                  <a:gd name="T67" fmla="*/ 354 h 1220"/>
                  <a:gd name="T68" fmla="*/ 469 w 1225"/>
                  <a:gd name="T69" fmla="*/ 346 h 1220"/>
                  <a:gd name="T70" fmla="*/ 461 w 1225"/>
                  <a:gd name="T71" fmla="*/ 337 h 1220"/>
                  <a:gd name="T72" fmla="*/ 441 w 1225"/>
                  <a:gd name="T73" fmla="*/ 308 h 1220"/>
                  <a:gd name="T74" fmla="*/ 427 w 1225"/>
                  <a:gd name="T75" fmla="*/ 277 h 1220"/>
                  <a:gd name="T76" fmla="*/ 417 w 1225"/>
                  <a:gd name="T77" fmla="*/ 242 h 1220"/>
                  <a:gd name="T78" fmla="*/ 414 w 1225"/>
                  <a:gd name="T79" fmla="*/ 206 h 1220"/>
                  <a:gd name="T80" fmla="*/ 430 w 1225"/>
                  <a:gd name="T81" fmla="*/ 126 h 1220"/>
                  <a:gd name="T82" fmla="*/ 474 w 1225"/>
                  <a:gd name="T83" fmla="*/ 60 h 1220"/>
                  <a:gd name="T84" fmla="*/ 540 w 1225"/>
                  <a:gd name="T85" fmla="*/ 16 h 1220"/>
                  <a:gd name="T86" fmla="*/ 620 w 1225"/>
                  <a:gd name="T8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5" h="1220">
                    <a:moveTo>
                      <a:pt x="620" y="0"/>
                    </a:moveTo>
                    <a:cubicBezTo>
                      <a:pt x="648" y="0"/>
                      <a:pt x="675" y="6"/>
                      <a:pt x="700" y="16"/>
                    </a:cubicBezTo>
                    <a:cubicBezTo>
                      <a:pt x="724" y="27"/>
                      <a:pt x="746" y="42"/>
                      <a:pt x="765" y="60"/>
                    </a:cubicBezTo>
                    <a:cubicBezTo>
                      <a:pt x="784" y="79"/>
                      <a:pt x="799" y="101"/>
                      <a:pt x="809" y="126"/>
                    </a:cubicBezTo>
                    <a:cubicBezTo>
                      <a:pt x="820" y="150"/>
                      <a:pt x="825" y="177"/>
                      <a:pt x="825" y="206"/>
                    </a:cubicBezTo>
                    <a:cubicBezTo>
                      <a:pt x="825" y="218"/>
                      <a:pt x="824" y="230"/>
                      <a:pt x="822" y="242"/>
                    </a:cubicBezTo>
                    <a:cubicBezTo>
                      <a:pt x="820" y="254"/>
                      <a:pt x="817" y="266"/>
                      <a:pt x="813" y="277"/>
                    </a:cubicBezTo>
                    <a:cubicBezTo>
                      <a:pt x="809" y="288"/>
                      <a:pt x="804" y="298"/>
                      <a:pt x="798" y="308"/>
                    </a:cubicBezTo>
                    <a:cubicBezTo>
                      <a:pt x="792" y="318"/>
                      <a:pt x="785" y="328"/>
                      <a:pt x="778" y="337"/>
                    </a:cubicBezTo>
                    <a:cubicBezTo>
                      <a:pt x="768" y="349"/>
                      <a:pt x="757" y="360"/>
                      <a:pt x="744" y="369"/>
                    </a:cubicBezTo>
                    <a:cubicBezTo>
                      <a:pt x="792" y="369"/>
                      <a:pt x="792" y="369"/>
                      <a:pt x="792" y="369"/>
                    </a:cubicBezTo>
                    <a:cubicBezTo>
                      <a:pt x="1225" y="369"/>
                      <a:pt x="1225" y="369"/>
                      <a:pt x="1225" y="369"/>
                    </a:cubicBezTo>
                    <a:cubicBezTo>
                      <a:pt x="1225" y="1057"/>
                      <a:pt x="1225" y="1057"/>
                      <a:pt x="1225" y="1057"/>
                    </a:cubicBezTo>
                    <a:cubicBezTo>
                      <a:pt x="1225" y="1144"/>
                      <a:pt x="1155" y="1220"/>
                      <a:pt x="1067" y="122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9" y="985"/>
                      <a:pt x="19" y="990"/>
                      <a:pt x="29" y="995"/>
                    </a:cubicBezTo>
                    <a:cubicBezTo>
                      <a:pt x="39" y="1000"/>
                      <a:pt x="49" y="1004"/>
                      <a:pt x="60" y="1007"/>
                    </a:cubicBezTo>
                    <a:cubicBezTo>
                      <a:pt x="71" y="1010"/>
                      <a:pt x="82" y="1012"/>
                      <a:pt x="93" y="1014"/>
                    </a:cubicBezTo>
                    <a:cubicBezTo>
                      <a:pt x="104" y="1016"/>
                      <a:pt x="116" y="1017"/>
                      <a:pt x="127" y="1017"/>
                    </a:cubicBezTo>
                    <a:cubicBezTo>
                      <a:pt x="160" y="1017"/>
                      <a:pt x="191" y="1010"/>
                      <a:pt x="220" y="998"/>
                    </a:cubicBezTo>
                    <a:cubicBezTo>
                      <a:pt x="248" y="986"/>
                      <a:pt x="274" y="968"/>
                      <a:pt x="296" y="947"/>
                    </a:cubicBezTo>
                    <a:cubicBezTo>
                      <a:pt x="317" y="925"/>
                      <a:pt x="335" y="900"/>
                      <a:pt x="347" y="871"/>
                    </a:cubicBezTo>
                    <a:cubicBezTo>
                      <a:pt x="359" y="843"/>
                      <a:pt x="365" y="811"/>
                      <a:pt x="365" y="778"/>
                    </a:cubicBezTo>
                    <a:cubicBezTo>
                      <a:pt x="365" y="746"/>
                      <a:pt x="359" y="714"/>
                      <a:pt x="347" y="686"/>
                    </a:cubicBezTo>
                    <a:cubicBezTo>
                      <a:pt x="335" y="657"/>
                      <a:pt x="317" y="632"/>
                      <a:pt x="296" y="610"/>
                    </a:cubicBezTo>
                    <a:cubicBezTo>
                      <a:pt x="274" y="589"/>
                      <a:pt x="248" y="571"/>
                      <a:pt x="220" y="559"/>
                    </a:cubicBezTo>
                    <a:cubicBezTo>
                      <a:pt x="191" y="547"/>
                      <a:pt x="160" y="540"/>
                      <a:pt x="127" y="540"/>
                    </a:cubicBezTo>
                    <a:cubicBezTo>
                      <a:pt x="82" y="540"/>
                      <a:pt x="38" y="554"/>
                      <a:pt x="0" y="578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447" y="369"/>
                      <a:pt x="447" y="369"/>
                      <a:pt x="447" y="369"/>
                    </a:cubicBezTo>
                    <a:cubicBezTo>
                      <a:pt x="495" y="369"/>
                      <a:pt x="495" y="369"/>
                      <a:pt x="495" y="369"/>
                    </a:cubicBezTo>
                    <a:cubicBezTo>
                      <a:pt x="492" y="367"/>
                      <a:pt x="489" y="364"/>
                      <a:pt x="486" y="362"/>
                    </a:cubicBezTo>
                    <a:cubicBezTo>
                      <a:pt x="483" y="359"/>
                      <a:pt x="480" y="357"/>
                      <a:pt x="477" y="354"/>
                    </a:cubicBezTo>
                    <a:cubicBezTo>
                      <a:pt x="475" y="351"/>
                      <a:pt x="472" y="348"/>
                      <a:pt x="469" y="346"/>
                    </a:cubicBezTo>
                    <a:cubicBezTo>
                      <a:pt x="466" y="343"/>
                      <a:pt x="464" y="340"/>
                      <a:pt x="461" y="337"/>
                    </a:cubicBezTo>
                    <a:cubicBezTo>
                      <a:pt x="454" y="328"/>
                      <a:pt x="447" y="318"/>
                      <a:pt x="441" y="308"/>
                    </a:cubicBezTo>
                    <a:cubicBezTo>
                      <a:pt x="436" y="298"/>
                      <a:pt x="431" y="288"/>
                      <a:pt x="427" y="277"/>
                    </a:cubicBezTo>
                    <a:cubicBezTo>
                      <a:pt x="422" y="266"/>
                      <a:pt x="419" y="254"/>
                      <a:pt x="417" y="242"/>
                    </a:cubicBezTo>
                    <a:cubicBezTo>
                      <a:pt x="415" y="230"/>
                      <a:pt x="414" y="218"/>
                      <a:pt x="414" y="206"/>
                    </a:cubicBezTo>
                    <a:cubicBezTo>
                      <a:pt x="414" y="177"/>
                      <a:pt x="420" y="150"/>
                      <a:pt x="430" y="126"/>
                    </a:cubicBezTo>
                    <a:cubicBezTo>
                      <a:pt x="441" y="101"/>
                      <a:pt x="456" y="79"/>
                      <a:pt x="474" y="60"/>
                    </a:cubicBezTo>
                    <a:cubicBezTo>
                      <a:pt x="493" y="42"/>
                      <a:pt x="515" y="27"/>
                      <a:pt x="540" y="16"/>
                    </a:cubicBezTo>
                    <a:cubicBezTo>
                      <a:pt x="564" y="6"/>
                      <a:pt x="591" y="0"/>
                      <a:pt x="6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2892574" y="-1481777"/>
                <a:ext cx="4992688" cy="4968875"/>
              </a:xfrm>
              <a:custGeom>
                <a:avLst/>
                <a:gdLst>
                  <a:gd name="T0" fmla="*/ 0 w 1177"/>
                  <a:gd name="T1" fmla="*/ 1171 h 1171"/>
                  <a:gd name="T2" fmla="*/ 0 w 1177"/>
                  <a:gd name="T3" fmla="*/ 995 h 1171"/>
                  <a:gd name="T4" fmla="*/ 29 w 1177"/>
                  <a:gd name="T5" fmla="*/ 1005 h 1171"/>
                  <a:gd name="T6" fmla="*/ 65 w 1177"/>
                  <a:gd name="T7" fmla="*/ 1013 h 1171"/>
                  <a:gd name="T8" fmla="*/ 103 w 1177"/>
                  <a:gd name="T9" fmla="*/ 1016 h 1171"/>
                  <a:gd name="T10" fmla="*/ 205 w 1177"/>
                  <a:gd name="T11" fmla="*/ 995 h 1171"/>
                  <a:gd name="T12" fmla="*/ 289 w 1177"/>
                  <a:gd name="T13" fmla="*/ 939 h 1171"/>
                  <a:gd name="T14" fmla="*/ 345 w 1177"/>
                  <a:gd name="T15" fmla="*/ 856 h 1171"/>
                  <a:gd name="T16" fmla="*/ 366 w 1177"/>
                  <a:gd name="T17" fmla="*/ 754 h 1171"/>
                  <a:gd name="T18" fmla="*/ 345 w 1177"/>
                  <a:gd name="T19" fmla="*/ 652 h 1171"/>
                  <a:gd name="T20" fmla="*/ 289 w 1177"/>
                  <a:gd name="T21" fmla="*/ 568 h 1171"/>
                  <a:gd name="T22" fmla="*/ 205 w 1177"/>
                  <a:gd name="T23" fmla="*/ 512 h 1171"/>
                  <a:gd name="T24" fmla="*/ 103 w 1177"/>
                  <a:gd name="T25" fmla="*/ 491 h 1171"/>
                  <a:gd name="T26" fmla="*/ 0 w 1177"/>
                  <a:gd name="T27" fmla="*/ 513 h 1171"/>
                  <a:gd name="T28" fmla="*/ 0 w 1177"/>
                  <a:gd name="T29" fmla="*/ 369 h 1171"/>
                  <a:gd name="T30" fmla="*/ 543 w 1177"/>
                  <a:gd name="T31" fmla="*/ 369 h 1171"/>
                  <a:gd name="T32" fmla="*/ 486 w 1177"/>
                  <a:gd name="T33" fmla="*/ 325 h 1171"/>
                  <a:gd name="T34" fmla="*/ 478 w 1177"/>
                  <a:gd name="T35" fmla="*/ 318 h 1171"/>
                  <a:gd name="T36" fmla="*/ 470 w 1177"/>
                  <a:gd name="T37" fmla="*/ 311 h 1171"/>
                  <a:gd name="T38" fmla="*/ 463 w 1177"/>
                  <a:gd name="T39" fmla="*/ 304 h 1171"/>
                  <a:gd name="T40" fmla="*/ 456 w 1177"/>
                  <a:gd name="T41" fmla="*/ 296 h 1171"/>
                  <a:gd name="T42" fmla="*/ 438 w 1177"/>
                  <a:gd name="T43" fmla="*/ 271 h 1171"/>
                  <a:gd name="T44" fmla="*/ 425 w 1177"/>
                  <a:gd name="T45" fmla="*/ 243 h 1171"/>
                  <a:gd name="T46" fmla="*/ 417 w 1177"/>
                  <a:gd name="T47" fmla="*/ 213 h 1171"/>
                  <a:gd name="T48" fmla="*/ 414 w 1177"/>
                  <a:gd name="T49" fmla="*/ 181 h 1171"/>
                  <a:gd name="T50" fmla="*/ 429 w 1177"/>
                  <a:gd name="T51" fmla="*/ 110 h 1171"/>
                  <a:gd name="T52" fmla="*/ 467 w 1177"/>
                  <a:gd name="T53" fmla="*/ 53 h 1171"/>
                  <a:gd name="T54" fmla="*/ 525 w 1177"/>
                  <a:gd name="T55" fmla="*/ 14 h 1171"/>
                  <a:gd name="T56" fmla="*/ 596 w 1177"/>
                  <a:gd name="T57" fmla="*/ 0 h 1171"/>
                  <a:gd name="T58" fmla="*/ 666 w 1177"/>
                  <a:gd name="T59" fmla="*/ 14 h 1171"/>
                  <a:gd name="T60" fmla="*/ 724 w 1177"/>
                  <a:gd name="T61" fmla="*/ 53 h 1171"/>
                  <a:gd name="T62" fmla="*/ 763 w 1177"/>
                  <a:gd name="T63" fmla="*/ 110 h 1171"/>
                  <a:gd name="T64" fmla="*/ 777 w 1177"/>
                  <a:gd name="T65" fmla="*/ 181 h 1171"/>
                  <a:gd name="T66" fmla="*/ 774 w 1177"/>
                  <a:gd name="T67" fmla="*/ 213 h 1171"/>
                  <a:gd name="T68" fmla="*/ 766 w 1177"/>
                  <a:gd name="T69" fmla="*/ 243 h 1171"/>
                  <a:gd name="T70" fmla="*/ 753 w 1177"/>
                  <a:gd name="T71" fmla="*/ 271 h 1171"/>
                  <a:gd name="T72" fmla="*/ 735 w 1177"/>
                  <a:gd name="T73" fmla="*/ 296 h 1171"/>
                  <a:gd name="T74" fmla="*/ 705 w 1177"/>
                  <a:gd name="T75" fmla="*/ 325 h 1171"/>
                  <a:gd name="T76" fmla="*/ 648 w 1177"/>
                  <a:gd name="T77" fmla="*/ 369 h 1171"/>
                  <a:gd name="T78" fmla="*/ 1177 w 1177"/>
                  <a:gd name="T79" fmla="*/ 369 h 1171"/>
                  <a:gd name="T80" fmla="*/ 1177 w 1177"/>
                  <a:gd name="T81" fmla="*/ 1032 h 1171"/>
                  <a:gd name="T82" fmla="*/ 1043 w 1177"/>
                  <a:gd name="T83" fmla="*/ 1171 h 1171"/>
                  <a:gd name="T84" fmla="*/ 0 w 1177"/>
                  <a:gd name="T85" fmla="*/ 1171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7" h="1171">
                    <a:moveTo>
                      <a:pt x="0" y="1171"/>
                    </a:moveTo>
                    <a:cubicBezTo>
                      <a:pt x="0" y="995"/>
                      <a:pt x="0" y="995"/>
                      <a:pt x="0" y="995"/>
                    </a:cubicBezTo>
                    <a:cubicBezTo>
                      <a:pt x="10" y="999"/>
                      <a:pt x="19" y="1002"/>
                      <a:pt x="29" y="1005"/>
                    </a:cubicBezTo>
                    <a:cubicBezTo>
                      <a:pt x="41" y="1009"/>
                      <a:pt x="53" y="1011"/>
                      <a:pt x="65" y="1013"/>
                    </a:cubicBezTo>
                    <a:cubicBezTo>
                      <a:pt x="78" y="1015"/>
                      <a:pt x="91" y="1016"/>
                      <a:pt x="103" y="1016"/>
                    </a:cubicBezTo>
                    <a:cubicBezTo>
                      <a:pt x="139" y="1016"/>
                      <a:pt x="173" y="1009"/>
                      <a:pt x="205" y="995"/>
                    </a:cubicBezTo>
                    <a:cubicBezTo>
                      <a:pt x="237" y="982"/>
                      <a:pt x="265" y="963"/>
                      <a:pt x="289" y="939"/>
                    </a:cubicBezTo>
                    <a:cubicBezTo>
                      <a:pt x="313" y="915"/>
                      <a:pt x="332" y="887"/>
                      <a:pt x="345" y="856"/>
                    </a:cubicBezTo>
                    <a:cubicBezTo>
                      <a:pt x="359" y="823"/>
                      <a:pt x="366" y="789"/>
                      <a:pt x="366" y="754"/>
                    </a:cubicBezTo>
                    <a:cubicBezTo>
                      <a:pt x="366" y="718"/>
                      <a:pt x="359" y="684"/>
                      <a:pt x="345" y="652"/>
                    </a:cubicBezTo>
                    <a:cubicBezTo>
                      <a:pt x="332" y="620"/>
                      <a:pt x="313" y="592"/>
                      <a:pt x="289" y="568"/>
                    </a:cubicBezTo>
                    <a:cubicBezTo>
                      <a:pt x="265" y="544"/>
                      <a:pt x="237" y="525"/>
                      <a:pt x="205" y="512"/>
                    </a:cubicBezTo>
                    <a:cubicBezTo>
                      <a:pt x="173" y="498"/>
                      <a:pt x="139" y="491"/>
                      <a:pt x="103" y="491"/>
                    </a:cubicBezTo>
                    <a:cubicBezTo>
                      <a:pt x="68" y="491"/>
                      <a:pt x="33" y="499"/>
                      <a:pt x="0" y="51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486" y="325"/>
                      <a:pt x="486" y="325"/>
                      <a:pt x="486" y="325"/>
                    </a:cubicBezTo>
                    <a:cubicBezTo>
                      <a:pt x="483" y="323"/>
                      <a:pt x="481" y="321"/>
                      <a:pt x="478" y="318"/>
                    </a:cubicBezTo>
                    <a:cubicBezTo>
                      <a:pt x="475" y="316"/>
                      <a:pt x="473" y="314"/>
                      <a:pt x="470" y="311"/>
                    </a:cubicBezTo>
                    <a:cubicBezTo>
                      <a:pt x="468" y="309"/>
                      <a:pt x="465" y="307"/>
                      <a:pt x="463" y="304"/>
                    </a:cubicBezTo>
                    <a:cubicBezTo>
                      <a:pt x="460" y="302"/>
                      <a:pt x="458" y="299"/>
                      <a:pt x="456" y="296"/>
                    </a:cubicBezTo>
                    <a:cubicBezTo>
                      <a:pt x="449" y="289"/>
                      <a:pt x="444" y="280"/>
                      <a:pt x="438" y="271"/>
                    </a:cubicBezTo>
                    <a:cubicBezTo>
                      <a:pt x="433" y="262"/>
                      <a:pt x="429" y="253"/>
                      <a:pt x="425" y="243"/>
                    </a:cubicBezTo>
                    <a:cubicBezTo>
                      <a:pt x="422" y="234"/>
                      <a:pt x="419" y="223"/>
                      <a:pt x="417" y="213"/>
                    </a:cubicBezTo>
                    <a:cubicBezTo>
                      <a:pt x="415" y="203"/>
                      <a:pt x="414" y="192"/>
                      <a:pt x="414" y="181"/>
                    </a:cubicBezTo>
                    <a:cubicBezTo>
                      <a:pt x="414" y="156"/>
                      <a:pt x="419" y="133"/>
                      <a:pt x="429" y="110"/>
                    </a:cubicBezTo>
                    <a:cubicBezTo>
                      <a:pt x="438" y="89"/>
                      <a:pt x="451" y="69"/>
                      <a:pt x="467" y="53"/>
                    </a:cubicBezTo>
                    <a:cubicBezTo>
                      <a:pt x="484" y="36"/>
                      <a:pt x="504" y="23"/>
                      <a:pt x="525" y="14"/>
                    </a:cubicBezTo>
                    <a:cubicBezTo>
                      <a:pt x="547" y="4"/>
                      <a:pt x="571" y="0"/>
                      <a:pt x="596" y="0"/>
                    </a:cubicBezTo>
                    <a:cubicBezTo>
                      <a:pt x="620" y="0"/>
                      <a:pt x="644" y="4"/>
                      <a:pt x="666" y="14"/>
                    </a:cubicBezTo>
                    <a:cubicBezTo>
                      <a:pt x="688" y="23"/>
                      <a:pt x="707" y="36"/>
                      <a:pt x="724" y="53"/>
                    </a:cubicBezTo>
                    <a:cubicBezTo>
                      <a:pt x="740" y="69"/>
                      <a:pt x="754" y="89"/>
                      <a:pt x="763" y="110"/>
                    </a:cubicBezTo>
                    <a:cubicBezTo>
                      <a:pt x="772" y="133"/>
                      <a:pt x="777" y="156"/>
                      <a:pt x="777" y="181"/>
                    </a:cubicBezTo>
                    <a:cubicBezTo>
                      <a:pt x="777" y="192"/>
                      <a:pt x="776" y="203"/>
                      <a:pt x="774" y="213"/>
                    </a:cubicBezTo>
                    <a:cubicBezTo>
                      <a:pt x="772" y="223"/>
                      <a:pt x="770" y="233"/>
                      <a:pt x="766" y="243"/>
                    </a:cubicBezTo>
                    <a:cubicBezTo>
                      <a:pt x="762" y="253"/>
                      <a:pt x="758" y="262"/>
                      <a:pt x="753" y="271"/>
                    </a:cubicBezTo>
                    <a:cubicBezTo>
                      <a:pt x="748" y="280"/>
                      <a:pt x="742" y="289"/>
                      <a:pt x="735" y="296"/>
                    </a:cubicBezTo>
                    <a:cubicBezTo>
                      <a:pt x="727" y="307"/>
                      <a:pt x="717" y="316"/>
                      <a:pt x="705" y="325"/>
                    </a:cubicBezTo>
                    <a:cubicBezTo>
                      <a:pt x="648" y="369"/>
                      <a:pt x="648" y="369"/>
                      <a:pt x="648" y="369"/>
                    </a:cubicBezTo>
                    <a:cubicBezTo>
                      <a:pt x="1177" y="369"/>
                      <a:pt x="1177" y="369"/>
                      <a:pt x="1177" y="369"/>
                    </a:cubicBezTo>
                    <a:cubicBezTo>
                      <a:pt x="1177" y="1032"/>
                      <a:pt x="1177" y="1032"/>
                      <a:pt x="1177" y="1032"/>
                    </a:cubicBezTo>
                    <a:cubicBezTo>
                      <a:pt x="1177" y="1107"/>
                      <a:pt x="1116" y="1171"/>
                      <a:pt x="1043" y="1171"/>
                    </a:cubicBez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7452212" y="-23659"/>
                <a:ext cx="6745288" cy="3614738"/>
              </a:xfrm>
              <a:custGeom>
                <a:avLst/>
                <a:gdLst>
                  <a:gd name="T0" fmla="*/ 1226 w 1591"/>
                  <a:gd name="T1" fmla="*/ 0 h 851"/>
                  <a:gd name="T2" fmla="*/ 1226 w 1591"/>
                  <a:gd name="T3" fmla="*/ 234 h 851"/>
                  <a:gd name="T4" fmla="*/ 1226 w 1591"/>
                  <a:gd name="T5" fmla="*/ 280 h 851"/>
                  <a:gd name="T6" fmla="*/ 1233 w 1591"/>
                  <a:gd name="T7" fmla="*/ 272 h 851"/>
                  <a:gd name="T8" fmla="*/ 1241 w 1591"/>
                  <a:gd name="T9" fmla="*/ 263 h 851"/>
                  <a:gd name="T10" fmla="*/ 1249 w 1591"/>
                  <a:gd name="T11" fmla="*/ 256 h 851"/>
                  <a:gd name="T12" fmla="*/ 1258 w 1591"/>
                  <a:gd name="T13" fmla="*/ 248 h 851"/>
                  <a:gd name="T14" fmla="*/ 1286 w 1591"/>
                  <a:gd name="T15" fmla="*/ 230 h 851"/>
                  <a:gd name="T16" fmla="*/ 1317 w 1591"/>
                  <a:gd name="T17" fmla="*/ 216 h 851"/>
                  <a:gd name="T18" fmla="*/ 1350 w 1591"/>
                  <a:gd name="T19" fmla="*/ 207 h 851"/>
                  <a:gd name="T20" fmla="*/ 1385 w 1591"/>
                  <a:gd name="T21" fmla="*/ 204 h 851"/>
                  <a:gd name="T22" fmla="*/ 1465 w 1591"/>
                  <a:gd name="T23" fmla="*/ 220 h 851"/>
                  <a:gd name="T24" fmla="*/ 1531 w 1591"/>
                  <a:gd name="T25" fmla="*/ 264 h 851"/>
                  <a:gd name="T26" fmla="*/ 1575 w 1591"/>
                  <a:gd name="T27" fmla="*/ 330 h 851"/>
                  <a:gd name="T28" fmla="*/ 1591 w 1591"/>
                  <a:gd name="T29" fmla="*/ 409 h 851"/>
                  <a:gd name="T30" fmla="*/ 1575 w 1591"/>
                  <a:gd name="T31" fmla="*/ 489 h 851"/>
                  <a:gd name="T32" fmla="*/ 1531 w 1591"/>
                  <a:gd name="T33" fmla="*/ 555 h 851"/>
                  <a:gd name="T34" fmla="*/ 1465 w 1591"/>
                  <a:gd name="T35" fmla="*/ 599 h 851"/>
                  <a:gd name="T36" fmla="*/ 1385 w 1591"/>
                  <a:gd name="T37" fmla="*/ 615 h 851"/>
                  <a:gd name="T38" fmla="*/ 1350 w 1591"/>
                  <a:gd name="T39" fmla="*/ 612 h 851"/>
                  <a:gd name="T40" fmla="*/ 1317 w 1591"/>
                  <a:gd name="T41" fmla="*/ 603 h 851"/>
                  <a:gd name="T42" fmla="*/ 1286 w 1591"/>
                  <a:gd name="T43" fmla="*/ 589 h 851"/>
                  <a:gd name="T44" fmla="*/ 1258 w 1591"/>
                  <a:gd name="T45" fmla="*/ 571 h 851"/>
                  <a:gd name="T46" fmla="*/ 1226 w 1591"/>
                  <a:gd name="T47" fmla="*/ 539 h 851"/>
                  <a:gd name="T48" fmla="*/ 1226 w 1591"/>
                  <a:gd name="T49" fmla="*/ 586 h 851"/>
                  <a:gd name="T50" fmla="*/ 1226 w 1591"/>
                  <a:gd name="T51" fmla="*/ 851 h 851"/>
                  <a:gd name="T52" fmla="*/ 158 w 1591"/>
                  <a:gd name="T53" fmla="*/ 851 h 851"/>
                  <a:gd name="T54" fmla="*/ 0 w 1591"/>
                  <a:gd name="T55" fmla="*/ 688 h 851"/>
                  <a:gd name="T56" fmla="*/ 0 w 1591"/>
                  <a:gd name="T57" fmla="*/ 0 h 851"/>
                  <a:gd name="T58" fmla="*/ 414 w 1591"/>
                  <a:gd name="T59" fmla="*/ 0 h 851"/>
                  <a:gd name="T60" fmla="*/ 397 w 1591"/>
                  <a:gd name="T61" fmla="*/ 30 h 851"/>
                  <a:gd name="T62" fmla="*/ 385 w 1591"/>
                  <a:gd name="T63" fmla="*/ 62 h 851"/>
                  <a:gd name="T64" fmla="*/ 377 w 1591"/>
                  <a:gd name="T65" fmla="*/ 96 h 851"/>
                  <a:gd name="T66" fmla="*/ 375 w 1591"/>
                  <a:gd name="T67" fmla="*/ 131 h 851"/>
                  <a:gd name="T68" fmla="*/ 393 w 1591"/>
                  <a:gd name="T69" fmla="*/ 224 h 851"/>
                  <a:gd name="T70" fmla="*/ 444 w 1591"/>
                  <a:gd name="T71" fmla="*/ 300 h 851"/>
                  <a:gd name="T72" fmla="*/ 520 w 1591"/>
                  <a:gd name="T73" fmla="*/ 351 h 851"/>
                  <a:gd name="T74" fmla="*/ 613 w 1591"/>
                  <a:gd name="T75" fmla="*/ 369 h 851"/>
                  <a:gd name="T76" fmla="*/ 705 w 1591"/>
                  <a:gd name="T77" fmla="*/ 351 h 851"/>
                  <a:gd name="T78" fmla="*/ 781 w 1591"/>
                  <a:gd name="T79" fmla="*/ 300 h 851"/>
                  <a:gd name="T80" fmla="*/ 832 w 1591"/>
                  <a:gd name="T81" fmla="*/ 224 h 851"/>
                  <a:gd name="T82" fmla="*/ 851 w 1591"/>
                  <a:gd name="T83" fmla="*/ 131 h 851"/>
                  <a:gd name="T84" fmla="*/ 811 w 1591"/>
                  <a:gd name="T85" fmla="*/ 0 h 851"/>
                  <a:gd name="T86" fmla="*/ 1226 w 1591"/>
                  <a:gd name="T8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1" h="851">
                    <a:moveTo>
                      <a:pt x="1226" y="0"/>
                    </a:moveTo>
                    <a:cubicBezTo>
                      <a:pt x="1226" y="234"/>
                      <a:pt x="1226" y="234"/>
                      <a:pt x="1226" y="234"/>
                    </a:cubicBezTo>
                    <a:cubicBezTo>
                      <a:pt x="1226" y="280"/>
                      <a:pt x="1226" y="280"/>
                      <a:pt x="1226" y="280"/>
                    </a:cubicBezTo>
                    <a:cubicBezTo>
                      <a:pt x="1228" y="277"/>
                      <a:pt x="1230" y="274"/>
                      <a:pt x="1233" y="272"/>
                    </a:cubicBezTo>
                    <a:cubicBezTo>
                      <a:pt x="1236" y="269"/>
                      <a:pt x="1238" y="266"/>
                      <a:pt x="1241" y="263"/>
                    </a:cubicBezTo>
                    <a:cubicBezTo>
                      <a:pt x="1244" y="261"/>
                      <a:pt x="1246" y="258"/>
                      <a:pt x="1249" y="256"/>
                    </a:cubicBezTo>
                    <a:cubicBezTo>
                      <a:pt x="1252" y="253"/>
                      <a:pt x="1255" y="251"/>
                      <a:pt x="1258" y="248"/>
                    </a:cubicBezTo>
                    <a:cubicBezTo>
                      <a:pt x="1267" y="241"/>
                      <a:pt x="1276" y="235"/>
                      <a:pt x="1286" y="230"/>
                    </a:cubicBezTo>
                    <a:cubicBezTo>
                      <a:pt x="1296" y="224"/>
                      <a:pt x="1306" y="220"/>
                      <a:pt x="1317" y="216"/>
                    </a:cubicBezTo>
                    <a:cubicBezTo>
                      <a:pt x="1327" y="212"/>
                      <a:pt x="1339" y="209"/>
                      <a:pt x="1350" y="207"/>
                    </a:cubicBezTo>
                    <a:cubicBezTo>
                      <a:pt x="1361" y="205"/>
                      <a:pt x="1373" y="204"/>
                      <a:pt x="1385" y="204"/>
                    </a:cubicBezTo>
                    <a:cubicBezTo>
                      <a:pt x="1414" y="204"/>
                      <a:pt x="1441" y="210"/>
                      <a:pt x="1465" y="220"/>
                    </a:cubicBezTo>
                    <a:cubicBezTo>
                      <a:pt x="1490" y="230"/>
                      <a:pt x="1512" y="246"/>
                      <a:pt x="1531" y="264"/>
                    </a:cubicBezTo>
                    <a:cubicBezTo>
                      <a:pt x="1549" y="283"/>
                      <a:pt x="1564" y="305"/>
                      <a:pt x="1575" y="330"/>
                    </a:cubicBezTo>
                    <a:cubicBezTo>
                      <a:pt x="1585" y="354"/>
                      <a:pt x="1591" y="381"/>
                      <a:pt x="1591" y="409"/>
                    </a:cubicBezTo>
                    <a:cubicBezTo>
                      <a:pt x="1591" y="438"/>
                      <a:pt x="1585" y="465"/>
                      <a:pt x="1575" y="489"/>
                    </a:cubicBezTo>
                    <a:cubicBezTo>
                      <a:pt x="1564" y="514"/>
                      <a:pt x="1549" y="536"/>
                      <a:pt x="1531" y="555"/>
                    </a:cubicBezTo>
                    <a:cubicBezTo>
                      <a:pt x="1512" y="573"/>
                      <a:pt x="1490" y="589"/>
                      <a:pt x="1465" y="599"/>
                    </a:cubicBezTo>
                    <a:cubicBezTo>
                      <a:pt x="1441" y="609"/>
                      <a:pt x="1414" y="615"/>
                      <a:pt x="1385" y="615"/>
                    </a:cubicBezTo>
                    <a:cubicBezTo>
                      <a:pt x="1373" y="615"/>
                      <a:pt x="1361" y="614"/>
                      <a:pt x="1350" y="612"/>
                    </a:cubicBezTo>
                    <a:cubicBezTo>
                      <a:pt x="1339" y="610"/>
                      <a:pt x="1327" y="607"/>
                      <a:pt x="1317" y="603"/>
                    </a:cubicBezTo>
                    <a:cubicBezTo>
                      <a:pt x="1306" y="600"/>
                      <a:pt x="1296" y="595"/>
                      <a:pt x="1286" y="589"/>
                    </a:cubicBezTo>
                    <a:cubicBezTo>
                      <a:pt x="1276" y="584"/>
                      <a:pt x="1267" y="578"/>
                      <a:pt x="1258" y="571"/>
                    </a:cubicBezTo>
                    <a:cubicBezTo>
                      <a:pt x="1246" y="561"/>
                      <a:pt x="1235" y="551"/>
                      <a:pt x="1226" y="539"/>
                    </a:cubicBezTo>
                    <a:cubicBezTo>
                      <a:pt x="1226" y="586"/>
                      <a:pt x="1226" y="586"/>
                      <a:pt x="1226" y="586"/>
                    </a:cubicBezTo>
                    <a:cubicBezTo>
                      <a:pt x="1226" y="851"/>
                      <a:pt x="1226" y="851"/>
                      <a:pt x="1226" y="851"/>
                    </a:cubicBezTo>
                    <a:cubicBezTo>
                      <a:pt x="158" y="851"/>
                      <a:pt x="158" y="851"/>
                      <a:pt x="158" y="851"/>
                    </a:cubicBezTo>
                    <a:cubicBezTo>
                      <a:pt x="70" y="851"/>
                      <a:pt x="0" y="775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08" y="10"/>
                      <a:pt x="402" y="20"/>
                      <a:pt x="397" y="30"/>
                    </a:cubicBezTo>
                    <a:cubicBezTo>
                      <a:pt x="393" y="40"/>
                      <a:pt x="388" y="51"/>
                      <a:pt x="385" y="62"/>
                    </a:cubicBezTo>
                    <a:cubicBezTo>
                      <a:pt x="382" y="73"/>
                      <a:pt x="379" y="84"/>
                      <a:pt x="377" y="96"/>
                    </a:cubicBezTo>
                    <a:cubicBezTo>
                      <a:pt x="376" y="107"/>
                      <a:pt x="375" y="119"/>
                      <a:pt x="375" y="131"/>
                    </a:cubicBezTo>
                    <a:cubicBezTo>
                      <a:pt x="375" y="164"/>
                      <a:pt x="381" y="195"/>
                      <a:pt x="393" y="224"/>
                    </a:cubicBezTo>
                    <a:cubicBezTo>
                      <a:pt x="405" y="252"/>
                      <a:pt x="423" y="278"/>
                      <a:pt x="444" y="300"/>
                    </a:cubicBezTo>
                    <a:cubicBezTo>
                      <a:pt x="466" y="321"/>
                      <a:pt x="492" y="339"/>
                      <a:pt x="520" y="351"/>
                    </a:cubicBezTo>
                    <a:cubicBezTo>
                      <a:pt x="549" y="363"/>
                      <a:pt x="580" y="369"/>
                      <a:pt x="613" y="369"/>
                    </a:cubicBezTo>
                    <a:cubicBezTo>
                      <a:pt x="646" y="369"/>
                      <a:pt x="677" y="363"/>
                      <a:pt x="705" y="351"/>
                    </a:cubicBezTo>
                    <a:cubicBezTo>
                      <a:pt x="734" y="339"/>
                      <a:pt x="760" y="321"/>
                      <a:pt x="781" y="300"/>
                    </a:cubicBezTo>
                    <a:cubicBezTo>
                      <a:pt x="803" y="278"/>
                      <a:pt x="820" y="252"/>
                      <a:pt x="832" y="224"/>
                    </a:cubicBezTo>
                    <a:cubicBezTo>
                      <a:pt x="844" y="195"/>
                      <a:pt x="851" y="164"/>
                      <a:pt x="851" y="131"/>
                    </a:cubicBezTo>
                    <a:cubicBezTo>
                      <a:pt x="851" y="85"/>
                      <a:pt x="837" y="39"/>
                      <a:pt x="811" y="0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553812" y="80323"/>
                <a:ext cx="6542088" cy="3406775"/>
              </a:xfrm>
              <a:custGeom>
                <a:avLst/>
                <a:gdLst>
                  <a:gd name="T0" fmla="*/ 134 w 1543"/>
                  <a:gd name="T1" fmla="*/ 802 h 802"/>
                  <a:gd name="T2" fmla="*/ 0 w 1543"/>
                  <a:gd name="T3" fmla="*/ 663 h 802"/>
                  <a:gd name="T4" fmla="*/ 0 w 1543"/>
                  <a:gd name="T5" fmla="*/ 0 h 802"/>
                  <a:gd name="T6" fmla="*/ 349 w 1543"/>
                  <a:gd name="T7" fmla="*/ 0 h 802"/>
                  <a:gd name="T8" fmla="*/ 338 w 1543"/>
                  <a:gd name="T9" fmla="*/ 30 h 802"/>
                  <a:gd name="T10" fmla="*/ 329 w 1543"/>
                  <a:gd name="T11" fmla="*/ 67 h 802"/>
                  <a:gd name="T12" fmla="*/ 326 w 1543"/>
                  <a:gd name="T13" fmla="*/ 106 h 802"/>
                  <a:gd name="T14" fmla="*/ 347 w 1543"/>
                  <a:gd name="T15" fmla="*/ 208 h 802"/>
                  <a:gd name="T16" fmla="*/ 403 w 1543"/>
                  <a:gd name="T17" fmla="*/ 292 h 802"/>
                  <a:gd name="T18" fmla="*/ 487 w 1543"/>
                  <a:gd name="T19" fmla="*/ 348 h 802"/>
                  <a:gd name="T20" fmla="*/ 589 w 1543"/>
                  <a:gd name="T21" fmla="*/ 369 h 802"/>
                  <a:gd name="T22" fmla="*/ 691 w 1543"/>
                  <a:gd name="T23" fmla="*/ 348 h 802"/>
                  <a:gd name="T24" fmla="*/ 774 w 1543"/>
                  <a:gd name="T25" fmla="*/ 292 h 802"/>
                  <a:gd name="T26" fmla="*/ 830 w 1543"/>
                  <a:gd name="T27" fmla="*/ 208 h 802"/>
                  <a:gd name="T28" fmla="*/ 851 w 1543"/>
                  <a:gd name="T29" fmla="*/ 106 h 802"/>
                  <a:gd name="T30" fmla="*/ 828 w 1543"/>
                  <a:gd name="T31" fmla="*/ 0 h 802"/>
                  <a:gd name="T32" fmla="*/ 1177 w 1543"/>
                  <a:gd name="T33" fmla="*/ 0 h 802"/>
                  <a:gd name="T34" fmla="*/ 1177 w 1543"/>
                  <a:gd name="T35" fmla="*/ 324 h 802"/>
                  <a:gd name="T36" fmla="*/ 1220 w 1543"/>
                  <a:gd name="T37" fmla="*/ 271 h 802"/>
                  <a:gd name="T38" fmla="*/ 1227 w 1543"/>
                  <a:gd name="T39" fmla="*/ 263 h 802"/>
                  <a:gd name="T40" fmla="*/ 1234 w 1543"/>
                  <a:gd name="T41" fmla="*/ 256 h 802"/>
                  <a:gd name="T42" fmla="*/ 1241 w 1543"/>
                  <a:gd name="T43" fmla="*/ 249 h 802"/>
                  <a:gd name="T44" fmla="*/ 1249 w 1543"/>
                  <a:gd name="T45" fmla="*/ 242 h 802"/>
                  <a:gd name="T46" fmla="*/ 1274 w 1543"/>
                  <a:gd name="T47" fmla="*/ 226 h 802"/>
                  <a:gd name="T48" fmla="*/ 1301 w 1543"/>
                  <a:gd name="T49" fmla="*/ 214 h 802"/>
                  <a:gd name="T50" fmla="*/ 1330 w 1543"/>
                  <a:gd name="T51" fmla="*/ 206 h 802"/>
                  <a:gd name="T52" fmla="*/ 1361 w 1543"/>
                  <a:gd name="T53" fmla="*/ 203 h 802"/>
                  <a:gd name="T54" fmla="*/ 1432 w 1543"/>
                  <a:gd name="T55" fmla="*/ 217 h 802"/>
                  <a:gd name="T56" fmla="*/ 1489 w 1543"/>
                  <a:gd name="T57" fmla="*/ 256 h 802"/>
                  <a:gd name="T58" fmla="*/ 1528 w 1543"/>
                  <a:gd name="T59" fmla="*/ 314 h 802"/>
                  <a:gd name="T60" fmla="*/ 1543 w 1543"/>
                  <a:gd name="T61" fmla="*/ 384 h 802"/>
                  <a:gd name="T62" fmla="*/ 1528 w 1543"/>
                  <a:gd name="T63" fmla="*/ 455 h 802"/>
                  <a:gd name="T64" fmla="*/ 1489 w 1543"/>
                  <a:gd name="T65" fmla="*/ 513 h 802"/>
                  <a:gd name="T66" fmla="*/ 1432 w 1543"/>
                  <a:gd name="T67" fmla="*/ 552 h 802"/>
                  <a:gd name="T68" fmla="*/ 1361 w 1543"/>
                  <a:gd name="T69" fmla="*/ 566 h 802"/>
                  <a:gd name="T70" fmla="*/ 1330 w 1543"/>
                  <a:gd name="T71" fmla="*/ 563 h 802"/>
                  <a:gd name="T72" fmla="*/ 1301 w 1543"/>
                  <a:gd name="T73" fmla="*/ 555 h 802"/>
                  <a:gd name="T74" fmla="*/ 1274 w 1543"/>
                  <a:gd name="T75" fmla="*/ 543 h 802"/>
                  <a:gd name="T76" fmla="*/ 1249 w 1543"/>
                  <a:gd name="T77" fmla="*/ 527 h 802"/>
                  <a:gd name="T78" fmla="*/ 1220 w 1543"/>
                  <a:gd name="T79" fmla="*/ 498 h 802"/>
                  <a:gd name="T80" fmla="*/ 1177 w 1543"/>
                  <a:gd name="T81" fmla="*/ 446 h 802"/>
                  <a:gd name="T82" fmla="*/ 1177 w 1543"/>
                  <a:gd name="T83" fmla="*/ 802 h 802"/>
                  <a:gd name="T84" fmla="*/ 134 w 1543"/>
                  <a:gd name="T8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3" h="802">
                    <a:moveTo>
                      <a:pt x="134" y="802"/>
                    </a:moveTo>
                    <a:cubicBezTo>
                      <a:pt x="62" y="802"/>
                      <a:pt x="0" y="738"/>
                      <a:pt x="0" y="6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5" y="9"/>
                      <a:pt x="341" y="19"/>
                      <a:pt x="338" y="30"/>
                    </a:cubicBezTo>
                    <a:cubicBezTo>
                      <a:pt x="334" y="42"/>
                      <a:pt x="331" y="54"/>
                      <a:pt x="329" y="67"/>
                    </a:cubicBezTo>
                    <a:cubicBezTo>
                      <a:pt x="327" y="80"/>
                      <a:pt x="326" y="93"/>
                      <a:pt x="326" y="106"/>
                    </a:cubicBezTo>
                    <a:cubicBezTo>
                      <a:pt x="326" y="142"/>
                      <a:pt x="333" y="176"/>
                      <a:pt x="347" y="208"/>
                    </a:cubicBezTo>
                    <a:cubicBezTo>
                      <a:pt x="360" y="240"/>
                      <a:pt x="379" y="268"/>
                      <a:pt x="403" y="292"/>
                    </a:cubicBezTo>
                    <a:cubicBezTo>
                      <a:pt x="427" y="316"/>
                      <a:pt x="455" y="335"/>
                      <a:pt x="487" y="348"/>
                    </a:cubicBezTo>
                    <a:cubicBezTo>
                      <a:pt x="519" y="362"/>
                      <a:pt x="553" y="369"/>
                      <a:pt x="589" y="369"/>
                    </a:cubicBezTo>
                    <a:cubicBezTo>
                      <a:pt x="624" y="369"/>
                      <a:pt x="659" y="362"/>
                      <a:pt x="691" y="348"/>
                    </a:cubicBezTo>
                    <a:cubicBezTo>
                      <a:pt x="722" y="335"/>
                      <a:pt x="750" y="316"/>
                      <a:pt x="774" y="292"/>
                    </a:cubicBezTo>
                    <a:cubicBezTo>
                      <a:pt x="798" y="268"/>
                      <a:pt x="817" y="240"/>
                      <a:pt x="830" y="208"/>
                    </a:cubicBezTo>
                    <a:cubicBezTo>
                      <a:pt x="844" y="176"/>
                      <a:pt x="851" y="142"/>
                      <a:pt x="851" y="106"/>
                    </a:cubicBezTo>
                    <a:cubicBezTo>
                      <a:pt x="851" y="69"/>
                      <a:pt x="843" y="33"/>
                      <a:pt x="828" y="0"/>
                    </a:cubicBezTo>
                    <a:cubicBezTo>
                      <a:pt x="1177" y="0"/>
                      <a:pt x="1177" y="0"/>
                      <a:pt x="1177" y="0"/>
                    </a:cubicBezTo>
                    <a:cubicBezTo>
                      <a:pt x="1177" y="324"/>
                      <a:pt x="1177" y="324"/>
                      <a:pt x="1177" y="324"/>
                    </a:cubicBezTo>
                    <a:cubicBezTo>
                      <a:pt x="1220" y="271"/>
                      <a:pt x="1220" y="271"/>
                      <a:pt x="1220" y="271"/>
                    </a:cubicBezTo>
                    <a:cubicBezTo>
                      <a:pt x="1223" y="268"/>
                      <a:pt x="1225" y="265"/>
                      <a:pt x="1227" y="263"/>
                    </a:cubicBezTo>
                    <a:cubicBezTo>
                      <a:pt x="1229" y="260"/>
                      <a:pt x="1232" y="258"/>
                      <a:pt x="1234" y="256"/>
                    </a:cubicBezTo>
                    <a:cubicBezTo>
                      <a:pt x="1236" y="253"/>
                      <a:pt x="1239" y="251"/>
                      <a:pt x="1241" y="249"/>
                    </a:cubicBezTo>
                    <a:cubicBezTo>
                      <a:pt x="1244" y="247"/>
                      <a:pt x="1246" y="244"/>
                      <a:pt x="1249" y="242"/>
                    </a:cubicBezTo>
                    <a:cubicBezTo>
                      <a:pt x="1257" y="236"/>
                      <a:pt x="1265" y="231"/>
                      <a:pt x="1274" y="226"/>
                    </a:cubicBezTo>
                    <a:cubicBezTo>
                      <a:pt x="1282" y="221"/>
                      <a:pt x="1292" y="217"/>
                      <a:pt x="1301" y="214"/>
                    </a:cubicBezTo>
                    <a:cubicBezTo>
                      <a:pt x="1310" y="210"/>
                      <a:pt x="1320" y="208"/>
                      <a:pt x="1330" y="206"/>
                    </a:cubicBezTo>
                    <a:cubicBezTo>
                      <a:pt x="1340" y="204"/>
                      <a:pt x="1351" y="203"/>
                      <a:pt x="1361" y="203"/>
                    </a:cubicBezTo>
                    <a:cubicBezTo>
                      <a:pt x="1386" y="203"/>
                      <a:pt x="1409" y="208"/>
                      <a:pt x="1432" y="217"/>
                    </a:cubicBezTo>
                    <a:cubicBezTo>
                      <a:pt x="1453" y="227"/>
                      <a:pt x="1473" y="240"/>
                      <a:pt x="1489" y="256"/>
                    </a:cubicBezTo>
                    <a:cubicBezTo>
                      <a:pt x="1506" y="273"/>
                      <a:pt x="1519" y="292"/>
                      <a:pt x="1528" y="314"/>
                    </a:cubicBezTo>
                    <a:cubicBezTo>
                      <a:pt x="1538" y="336"/>
                      <a:pt x="1543" y="360"/>
                      <a:pt x="1543" y="384"/>
                    </a:cubicBezTo>
                    <a:cubicBezTo>
                      <a:pt x="1543" y="409"/>
                      <a:pt x="1538" y="433"/>
                      <a:pt x="1528" y="455"/>
                    </a:cubicBezTo>
                    <a:cubicBezTo>
                      <a:pt x="1519" y="477"/>
                      <a:pt x="1506" y="496"/>
                      <a:pt x="1489" y="513"/>
                    </a:cubicBezTo>
                    <a:cubicBezTo>
                      <a:pt x="1473" y="529"/>
                      <a:pt x="1453" y="542"/>
                      <a:pt x="1432" y="552"/>
                    </a:cubicBezTo>
                    <a:cubicBezTo>
                      <a:pt x="1409" y="561"/>
                      <a:pt x="1386" y="566"/>
                      <a:pt x="1361" y="566"/>
                    </a:cubicBezTo>
                    <a:cubicBezTo>
                      <a:pt x="1351" y="566"/>
                      <a:pt x="1340" y="565"/>
                      <a:pt x="1330" y="563"/>
                    </a:cubicBezTo>
                    <a:cubicBezTo>
                      <a:pt x="1320" y="561"/>
                      <a:pt x="1310" y="559"/>
                      <a:pt x="1301" y="555"/>
                    </a:cubicBezTo>
                    <a:cubicBezTo>
                      <a:pt x="1292" y="552"/>
                      <a:pt x="1282" y="548"/>
                      <a:pt x="1274" y="543"/>
                    </a:cubicBezTo>
                    <a:cubicBezTo>
                      <a:pt x="1265" y="538"/>
                      <a:pt x="1257" y="533"/>
                      <a:pt x="1249" y="527"/>
                    </a:cubicBezTo>
                    <a:cubicBezTo>
                      <a:pt x="1239" y="518"/>
                      <a:pt x="1229" y="509"/>
                      <a:pt x="1220" y="498"/>
                    </a:cubicBezTo>
                    <a:cubicBezTo>
                      <a:pt x="1177" y="446"/>
                      <a:pt x="1177" y="446"/>
                      <a:pt x="1177" y="446"/>
                    </a:cubicBezTo>
                    <a:cubicBezTo>
                      <a:pt x="1177" y="802"/>
                      <a:pt x="1177" y="802"/>
                      <a:pt x="1177" y="802"/>
                    </a:cubicBezTo>
                    <a:lnTo>
                      <a:pt x="134" y="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5512051" y="2366921"/>
              <a:ext cx="1137910" cy="225686"/>
            </a:xfrm>
            <a:custGeom>
              <a:avLst/>
              <a:gdLst>
                <a:gd name="T0" fmla="*/ 8 w 672"/>
                <a:gd name="T1" fmla="*/ 122 h 131"/>
                <a:gd name="T2" fmla="*/ 25 w 672"/>
                <a:gd name="T3" fmla="*/ 130 h 131"/>
                <a:gd name="T4" fmla="*/ 53 w 672"/>
                <a:gd name="T5" fmla="*/ 124 h 131"/>
                <a:gd name="T6" fmla="*/ 327 w 672"/>
                <a:gd name="T7" fmla="*/ 83 h 131"/>
                <a:gd name="T8" fmla="*/ 618 w 672"/>
                <a:gd name="T9" fmla="*/ 124 h 131"/>
                <a:gd name="T10" fmla="*/ 642 w 672"/>
                <a:gd name="T11" fmla="*/ 130 h 131"/>
                <a:gd name="T12" fmla="*/ 663 w 672"/>
                <a:gd name="T13" fmla="*/ 122 h 131"/>
                <a:gd name="T14" fmla="*/ 671 w 672"/>
                <a:gd name="T15" fmla="*/ 104 h 131"/>
                <a:gd name="T16" fmla="*/ 669 w 672"/>
                <a:gd name="T17" fmla="*/ 85 h 131"/>
                <a:gd name="T18" fmla="*/ 655 w 672"/>
                <a:gd name="T19" fmla="*/ 61 h 131"/>
                <a:gd name="T20" fmla="*/ 631 w 672"/>
                <a:gd name="T21" fmla="*/ 45 h 131"/>
                <a:gd name="T22" fmla="*/ 609 w 672"/>
                <a:gd name="T23" fmla="*/ 39 h 131"/>
                <a:gd name="T24" fmla="*/ 588 w 672"/>
                <a:gd name="T25" fmla="*/ 33 h 131"/>
                <a:gd name="T26" fmla="*/ 328 w 672"/>
                <a:gd name="T27" fmla="*/ 0 h 131"/>
                <a:gd name="T28" fmla="*/ 84 w 672"/>
                <a:gd name="T29" fmla="*/ 33 h 131"/>
                <a:gd name="T30" fmla="*/ 59 w 672"/>
                <a:gd name="T31" fmla="*/ 40 h 131"/>
                <a:gd name="T32" fmla="*/ 41 w 672"/>
                <a:gd name="T33" fmla="*/ 45 h 131"/>
                <a:gd name="T34" fmla="*/ 17 w 672"/>
                <a:gd name="T35" fmla="*/ 61 h 131"/>
                <a:gd name="T36" fmla="*/ 3 w 672"/>
                <a:gd name="T37" fmla="*/ 85 h 131"/>
                <a:gd name="T38" fmla="*/ 1 w 672"/>
                <a:gd name="T39" fmla="*/ 104 h 131"/>
                <a:gd name="T40" fmla="*/ 8 w 672"/>
                <a:gd name="T4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131">
                  <a:moveTo>
                    <a:pt x="8" y="122"/>
                  </a:moveTo>
                  <a:cubicBezTo>
                    <a:pt x="13" y="127"/>
                    <a:pt x="18" y="129"/>
                    <a:pt x="25" y="130"/>
                  </a:cubicBezTo>
                  <a:cubicBezTo>
                    <a:pt x="35" y="131"/>
                    <a:pt x="44" y="127"/>
                    <a:pt x="53" y="124"/>
                  </a:cubicBezTo>
                  <a:cubicBezTo>
                    <a:pt x="142" y="98"/>
                    <a:pt x="235" y="84"/>
                    <a:pt x="327" y="83"/>
                  </a:cubicBezTo>
                  <a:cubicBezTo>
                    <a:pt x="425" y="82"/>
                    <a:pt x="523" y="96"/>
                    <a:pt x="618" y="124"/>
                  </a:cubicBezTo>
                  <a:cubicBezTo>
                    <a:pt x="626" y="127"/>
                    <a:pt x="634" y="130"/>
                    <a:pt x="642" y="130"/>
                  </a:cubicBezTo>
                  <a:cubicBezTo>
                    <a:pt x="651" y="131"/>
                    <a:pt x="658" y="128"/>
                    <a:pt x="663" y="122"/>
                  </a:cubicBezTo>
                  <a:cubicBezTo>
                    <a:pt x="668" y="117"/>
                    <a:pt x="671" y="111"/>
                    <a:pt x="671" y="104"/>
                  </a:cubicBezTo>
                  <a:cubicBezTo>
                    <a:pt x="672" y="97"/>
                    <a:pt x="671" y="91"/>
                    <a:pt x="669" y="85"/>
                  </a:cubicBezTo>
                  <a:cubicBezTo>
                    <a:pt x="666" y="76"/>
                    <a:pt x="661" y="68"/>
                    <a:pt x="655" y="61"/>
                  </a:cubicBezTo>
                  <a:cubicBezTo>
                    <a:pt x="648" y="54"/>
                    <a:pt x="640" y="48"/>
                    <a:pt x="631" y="45"/>
                  </a:cubicBezTo>
                  <a:cubicBezTo>
                    <a:pt x="624" y="43"/>
                    <a:pt x="616" y="41"/>
                    <a:pt x="609" y="39"/>
                  </a:cubicBezTo>
                  <a:cubicBezTo>
                    <a:pt x="602" y="37"/>
                    <a:pt x="595" y="35"/>
                    <a:pt x="588" y="33"/>
                  </a:cubicBezTo>
                  <a:cubicBezTo>
                    <a:pt x="503" y="10"/>
                    <a:pt x="415" y="0"/>
                    <a:pt x="328" y="0"/>
                  </a:cubicBezTo>
                  <a:cubicBezTo>
                    <a:pt x="246" y="1"/>
                    <a:pt x="164" y="12"/>
                    <a:pt x="84" y="33"/>
                  </a:cubicBezTo>
                  <a:cubicBezTo>
                    <a:pt x="75" y="35"/>
                    <a:pt x="67" y="37"/>
                    <a:pt x="59" y="40"/>
                  </a:cubicBezTo>
                  <a:cubicBezTo>
                    <a:pt x="53" y="42"/>
                    <a:pt x="47" y="43"/>
                    <a:pt x="41" y="45"/>
                  </a:cubicBezTo>
                  <a:cubicBezTo>
                    <a:pt x="32" y="48"/>
                    <a:pt x="23" y="54"/>
                    <a:pt x="17" y="61"/>
                  </a:cubicBezTo>
                  <a:cubicBezTo>
                    <a:pt x="11" y="68"/>
                    <a:pt x="6" y="76"/>
                    <a:pt x="3" y="85"/>
                  </a:cubicBezTo>
                  <a:cubicBezTo>
                    <a:pt x="1" y="91"/>
                    <a:pt x="0" y="97"/>
                    <a:pt x="1" y="104"/>
                  </a:cubicBezTo>
                  <a:cubicBezTo>
                    <a:pt x="1" y="111"/>
                    <a:pt x="4" y="117"/>
                    <a:pt x="8" y="12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5533861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5628055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6414476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6508670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5069214" y="2620787"/>
              <a:ext cx="285110" cy="84079"/>
            </a:xfrm>
            <a:custGeom>
              <a:avLst/>
              <a:gdLst>
                <a:gd name="T0" fmla="*/ 160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0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0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5069214" y="2627742"/>
              <a:ext cx="285110" cy="77125"/>
            </a:xfrm>
            <a:custGeom>
              <a:avLst/>
              <a:gdLst>
                <a:gd name="T0" fmla="*/ 0 w 169"/>
                <a:gd name="T1" fmla="*/ 45 h 45"/>
                <a:gd name="T2" fmla="*/ 0 w 169"/>
                <a:gd name="T3" fmla="*/ 14 h 45"/>
                <a:gd name="T4" fmla="*/ 8 w 169"/>
                <a:gd name="T5" fmla="*/ 0 h 45"/>
                <a:gd name="T6" fmla="*/ 160 w 169"/>
                <a:gd name="T7" fmla="*/ 0 h 45"/>
                <a:gd name="T8" fmla="*/ 169 w 169"/>
                <a:gd name="T9" fmla="*/ 14 h 45"/>
                <a:gd name="T10" fmla="*/ 169 w 169"/>
                <a:gd name="T11" fmla="*/ 45 h 45"/>
                <a:gd name="T12" fmla="*/ 0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0" y="4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9" y="6"/>
                    <a:pt x="169" y="14"/>
                  </a:cubicBezTo>
                  <a:cubicBezTo>
                    <a:pt x="169" y="45"/>
                    <a:pt x="169" y="45"/>
                    <a:pt x="169" y="45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6824756" y="2620787"/>
              <a:ext cx="285742" cy="84079"/>
            </a:xfrm>
            <a:custGeom>
              <a:avLst/>
              <a:gdLst>
                <a:gd name="T0" fmla="*/ 161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1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1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824756" y="2627742"/>
              <a:ext cx="285742" cy="77125"/>
            </a:xfrm>
            <a:custGeom>
              <a:avLst/>
              <a:gdLst>
                <a:gd name="T0" fmla="*/ 169 w 169"/>
                <a:gd name="T1" fmla="*/ 45 h 45"/>
                <a:gd name="T2" fmla="*/ 169 w 169"/>
                <a:gd name="T3" fmla="*/ 14 h 45"/>
                <a:gd name="T4" fmla="*/ 161 w 169"/>
                <a:gd name="T5" fmla="*/ 0 h 45"/>
                <a:gd name="T6" fmla="*/ 8 w 169"/>
                <a:gd name="T7" fmla="*/ 0 h 45"/>
                <a:gd name="T8" fmla="*/ 0 w 169"/>
                <a:gd name="T9" fmla="*/ 14 h 45"/>
                <a:gd name="T10" fmla="*/ 0 w 169"/>
                <a:gd name="T11" fmla="*/ 45 h 45"/>
                <a:gd name="T12" fmla="*/ 169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169" y="45"/>
                  </a:moveTo>
                  <a:cubicBezTo>
                    <a:pt x="169" y="14"/>
                    <a:pt x="169" y="14"/>
                    <a:pt x="169" y="14"/>
                  </a:cubicBezTo>
                  <a:cubicBezTo>
                    <a:pt x="169" y="6"/>
                    <a:pt x="165" y="0"/>
                    <a:pt x="16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69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09720" y="3022271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017453" y="2799580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94115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73214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0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0683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PA_文本框 78"/>
          <p:cNvSpPr txBox="1"/>
          <p:nvPr>
            <p:custDataLst>
              <p:tags r:id="rId1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19" name="PA_文本框 79"/>
          <p:cNvSpPr txBox="1"/>
          <p:nvPr>
            <p:custDataLst>
              <p:tags r:id="rId2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20" name="PA_文本框 80"/>
          <p:cNvSpPr txBox="1"/>
          <p:nvPr>
            <p:custDataLst>
              <p:tags r:id="rId3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21" name="PA_文本框 81"/>
          <p:cNvSpPr txBox="1"/>
          <p:nvPr>
            <p:custDataLst>
              <p:tags r:id="rId4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1821" y="5793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ysClr val="windowText" lastClr="000000"/>
                </a:solidFill>
                <a:latin typeface="汉仪雁翎体简" panose="02010609000101010101" pitchFamily="49" charset="-122"/>
                <a:ea typeface="汉仪雁翎体简" panose="02010609000101010101" pitchFamily="49" charset="-122"/>
              </a:defRPr>
            </a:lvl1pPr>
          </a:lstStyle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模版使用说明：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573423" y="1451042"/>
            <a:ext cx="9851814" cy="695190"/>
            <a:chOff x="1573423" y="1451042"/>
            <a:chExt cx="9851814" cy="695190"/>
          </a:xfrm>
        </p:grpSpPr>
        <p:sp>
          <p:nvSpPr>
            <p:cNvPr id="5" name="文本框 4"/>
            <p:cNvSpPr txBox="1"/>
            <p:nvPr/>
          </p:nvSpPr>
          <p:spPr>
            <a:xfrm>
              <a:off x="1573423" y="145104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1950" y="1451042"/>
              <a:ext cx="9033287" cy="6951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本模版使用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PowerPoint2016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制作，推荐使用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PowerPoint2013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以上版本播放和修改，如用其他版本查看效果会有细微变化。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73424" y="2589663"/>
            <a:ext cx="9923251" cy="329064"/>
            <a:chOff x="1573424" y="2536260"/>
            <a:chExt cx="9923251" cy="329064"/>
          </a:xfrm>
        </p:grpSpPr>
        <p:sp>
          <p:nvSpPr>
            <p:cNvPr id="7" name="文本框 6"/>
            <p:cNvSpPr txBox="1"/>
            <p:nvPr/>
          </p:nvSpPr>
          <p:spPr>
            <a:xfrm>
              <a:off x="1573424" y="255210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25530" y="2536260"/>
              <a:ext cx="9071145" cy="3290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Impact" panose="020B0806030902050204" pitchFamily="34" charset="0"/>
                  <a:ea typeface="方正小标宋简体" panose="03000509000000000000" pitchFamily="65" charset="-122"/>
                  <a:cs typeface="David" panose="020E0502060401010101" pitchFamily="34" charset="-79"/>
                </a:rPr>
                <a:t>Impact  </a:t>
              </a:r>
              <a:r>
                <a:rPr lang="zh-CN" altLang="en-US" sz="1600" b="1" dirty="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rPr>
                <a:t>微软雅黑  </a:t>
              </a:r>
              <a:r>
                <a:rPr lang="zh-CN" altLang="en-US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方正兰亭刊黑</a:t>
              </a:r>
              <a:r>
                <a:rPr lang="en-US" altLang="zh-CN" sz="1600" dirty="0">
                  <a:solidFill>
                    <a:schemeClr val="tx1"/>
                  </a:solidFill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字体请在网上搜索下载使用，提倡大家使用正版字体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73424" y="4113366"/>
            <a:ext cx="9851814" cy="320088"/>
            <a:chOff x="1573424" y="3956951"/>
            <a:chExt cx="9851814" cy="320088"/>
          </a:xfrm>
        </p:grpSpPr>
        <p:sp>
          <p:nvSpPr>
            <p:cNvPr id="13" name="文本框 12"/>
            <p:cNvSpPr txBox="1"/>
            <p:nvPr/>
          </p:nvSpPr>
          <p:spPr>
            <a:xfrm>
              <a:off x="1573424" y="3956951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修改：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91950" y="3956951"/>
              <a:ext cx="9033288" cy="3200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di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本作品均为矢量素材制作，所有图形均能快速修改颜色，配色为主题色，能快速更换你需要的颜色。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73424" y="4876885"/>
            <a:ext cx="9073911" cy="307777"/>
            <a:chOff x="1573424" y="4941056"/>
            <a:chExt cx="9073911" cy="307777"/>
          </a:xfrm>
        </p:grpSpPr>
        <p:sp>
          <p:nvSpPr>
            <p:cNvPr id="15" name="文本框 14"/>
            <p:cNvSpPr txBox="1"/>
            <p:nvPr/>
          </p:nvSpPr>
          <p:spPr>
            <a:xfrm>
              <a:off x="1573424" y="4941056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售后：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91950" y="4971833"/>
              <a:ext cx="825538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如您在使用中有技术问题，可以联系我们客服进行处理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（微信号）：</a:t>
              </a:r>
              <a:r>
                <a:rPr lang="en-US" altLang="zh-CN" sz="1600" b="1" dirty="0">
                  <a:solidFill>
                    <a:srgbClr val="E92E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893812410</a:t>
              </a:r>
              <a:endParaRPr lang="zh-CN" altLang="en-US" sz="1600" b="1" dirty="0">
                <a:solidFill>
                  <a:srgbClr val="E92E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73424" y="5628092"/>
            <a:ext cx="9605634" cy="307777"/>
            <a:chOff x="1573424" y="5628092"/>
            <a:chExt cx="9605634" cy="307777"/>
          </a:xfrm>
        </p:grpSpPr>
        <p:sp>
          <p:nvSpPr>
            <p:cNvPr id="17" name="文本框 16"/>
            <p:cNvSpPr txBox="1"/>
            <p:nvPr/>
          </p:nvSpPr>
          <p:spPr>
            <a:xfrm>
              <a:off x="1573424" y="5628092"/>
              <a:ext cx="1234979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下载：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25531" y="5658869"/>
              <a:ext cx="8753527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建议您使用浏览器自带下载工具下载，切不可使用迅雷等下载工具，下载后文件可能会损坏。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73424" y="3362158"/>
            <a:ext cx="7726314" cy="307777"/>
            <a:chOff x="1573424" y="3269915"/>
            <a:chExt cx="7726314" cy="307777"/>
          </a:xfrm>
        </p:grpSpPr>
        <p:sp>
          <p:nvSpPr>
            <p:cNvPr id="9" name="文本框 8"/>
            <p:cNvSpPr txBox="1"/>
            <p:nvPr/>
          </p:nvSpPr>
          <p:spPr>
            <a:xfrm>
              <a:off x="1573424" y="3269915"/>
              <a:ext cx="119263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配色：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1950" y="3300693"/>
              <a:ext cx="633190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just">
                <a:defRPr>
                  <a:solidFill>
                    <a:srgbClr val="CA041B"/>
                  </a:solidFill>
                  <a:latin typeface="方正古隶简体" panose="03000509000000000000" pitchFamily="65" charset="-122"/>
                  <a:ea typeface="方正古隶简体" panose="03000509000000000000" pitchFamily="65" charset="-122"/>
                </a:defRPr>
              </a:lvl1pPr>
            </a:lstStyle>
            <a:p>
              <a:pPr algn="l"/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RGB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29425" y="3363131"/>
              <a:ext cx="1154741" cy="2136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11,183,202</a:t>
              </a:r>
              <a:endParaRPr lang="zh-CN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8451" y="3363131"/>
              <a:ext cx="1310670" cy="2136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93,106,104</a:t>
              </a:r>
              <a:endParaRPr lang="zh-CN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53258" y="3363131"/>
              <a:ext cx="1310670" cy="2136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240,152,1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989068" y="3363131"/>
              <a:ext cx="1310670" cy="2136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190,190,190</a:t>
              </a:r>
              <a:endParaRPr lang="zh-CN" altLang="en-US" sz="1200" dirty="0"/>
            </a:p>
          </p:txBody>
        </p:sp>
      </p:grpSp>
      <p:sp>
        <p:nvSpPr>
          <p:cNvPr id="25" name="PA_矩形 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9" y="2225688"/>
            <a:ext cx="2710560" cy="371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24" y="2225690"/>
            <a:ext cx="5210848" cy="3714470"/>
          </a:xfrm>
          <a:prstGeom prst="rect">
            <a:avLst/>
          </a:prstGeom>
        </p:spPr>
      </p:pic>
      <p:sp>
        <p:nvSpPr>
          <p:cNvPr id="10" name="PA_文本框 9"/>
          <p:cNvSpPr txBox="1"/>
          <p:nvPr>
            <p:custDataLst>
              <p:tags r:id="rId1"/>
            </p:custDataLst>
          </p:nvPr>
        </p:nvSpPr>
        <p:spPr>
          <a:xfrm>
            <a:off x="4006611" y="954907"/>
            <a:ext cx="4251804" cy="700036"/>
          </a:xfrm>
          <a:custGeom>
            <a:avLst/>
            <a:gdLst/>
            <a:ahLst/>
            <a:cxnLst/>
            <a:rect l="l" t="t" r="r" b="b"/>
            <a:pathLst>
              <a:path w="2831106" h="466125">
                <a:moveTo>
                  <a:pt x="2151762" y="362597"/>
                </a:moveTo>
                <a:lnTo>
                  <a:pt x="2151762" y="407459"/>
                </a:lnTo>
                <a:lnTo>
                  <a:pt x="2176658" y="407459"/>
                </a:lnTo>
                <a:lnTo>
                  <a:pt x="2176658" y="362597"/>
                </a:lnTo>
                <a:close/>
                <a:moveTo>
                  <a:pt x="2262439" y="325376"/>
                </a:moveTo>
                <a:lnTo>
                  <a:pt x="2247402" y="362843"/>
                </a:lnTo>
                <a:lnTo>
                  <a:pt x="2237789" y="362597"/>
                </a:lnTo>
                <a:lnTo>
                  <a:pt x="2237789" y="407459"/>
                </a:lnTo>
                <a:lnTo>
                  <a:pt x="2262439" y="407459"/>
                </a:lnTo>
                <a:close/>
                <a:moveTo>
                  <a:pt x="2237789" y="281253"/>
                </a:moveTo>
                <a:lnTo>
                  <a:pt x="2237789" y="316502"/>
                </a:lnTo>
                <a:lnTo>
                  <a:pt x="2262439" y="316502"/>
                </a:lnTo>
                <a:lnTo>
                  <a:pt x="2262439" y="281253"/>
                </a:lnTo>
                <a:close/>
                <a:moveTo>
                  <a:pt x="2151762" y="281253"/>
                </a:moveTo>
                <a:lnTo>
                  <a:pt x="2151762" y="316502"/>
                </a:lnTo>
                <a:lnTo>
                  <a:pt x="2176658" y="316502"/>
                </a:lnTo>
                <a:lnTo>
                  <a:pt x="2176658" y="281253"/>
                </a:lnTo>
                <a:close/>
                <a:moveTo>
                  <a:pt x="1832056" y="235651"/>
                </a:moveTo>
                <a:lnTo>
                  <a:pt x="1808392" y="276323"/>
                </a:lnTo>
                <a:lnTo>
                  <a:pt x="1764269" y="277309"/>
                </a:lnTo>
                <a:lnTo>
                  <a:pt x="1764269" y="303191"/>
                </a:lnTo>
                <a:lnTo>
                  <a:pt x="1839450" y="303191"/>
                </a:lnTo>
                <a:lnTo>
                  <a:pt x="1816280" y="343863"/>
                </a:lnTo>
                <a:lnTo>
                  <a:pt x="1764269" y="343863"/>
                </a:lnTo>
                <a:lnTo>
                  <a:pt x="1764269" y="360625"/>
                </a:lnTo>
                <a:lnTo>
                  <a:pt x="1839450" y="360625"/>
                </a:lnTo>
                <a:lnTo>
                  <a:pt x="1816280" y="400557"/>
                </a:lnTo>
                <a:lnTo>
                  <a:pt x="1764269" y="400557"/>
                </a:lnTo>
                <a:lnTo>
                  <a:pt x="1764269" y="421756"/>
                </a:lnTo>
                <a:lnTo>
                  <a:pt x="1690320" y="455526"/>
                </a:lnTo>
                <a:lnTo>
                  <a:pt x="1419420" y="455280"/>
                </a:lnTo>
                <a:lnTo>
                  <a:pt x="1420160" y="417073"/>
                </a:lnTo>
                <a:lnTo>
                  <a:pt x="1686376" y="417073"/>
                </a:lnTo>
                <a:lnTo>
                  <a:pt x="1686376" y="400557"/>
                </a:lnTo>
                <a:lnTo>
                  <a:pt x="1391813" y="400557"/>
                </a:lnTo>
                <a:lnTo>
                  <a:pt x="1391813" y="358899"/>
                </a:lnTo>
                <a:lnTo>
                  <a:pt x="1686376" y="358899"/>
                </a:lnTo>
                <a:lnTo>
                  <a:pt x="1686376" y="343863"/>
                </a:lnTo>
                <a:lnTo>
                  <a:pt x="1388608" y="343863"/>
                </a:lnTo>
                <a:lnTo>
                  <a:pt x="1389101" y="303191"/>
                </a:lnTo>
                <a:lnTo>
                  <a:pt x="1686376" y="303191"/>
                </a:lnTo>
                <a:lnTo>
                  <a:pt x="1686376" y="279528"/>
                </a:lnTo>
                <a:lnTo>
                  <a:pt x="1394031" y="287908"/>
                </a:lnTo>
                <a:lnTo>
                  <a:pt x="1394031" y="247236"/>
                </a:lnTo>
                <a:close/>
                <a:moveTo>
                  <a:pt x="2085700" y="233186"/>
                </a:moveTo>
                <a:lnTo>
                  <a:pt x="2328253" y="233186"/>
                </a:lnTo>
                <a:lnTo>
                  <a:pt x="2328253" y="403269"/>
                </a:lnTo>
                <a:lnTo>
                  <a:pt x="2268108" y="455526"/>
                </a:lnTo>
                <a:lnTo>
                  <a:pt x="2085700" y="455526"/>
                </a:lnTo>
                <a:close/>
                <a:moveTo>
                  <a:pt x="514350" y="210508"/>
                </a:moveTo>
                <a:lnTo>
                  <a:pt x="817787" y="210508"/>
                </a:lnTo>
                <a:lnTo>
                  <a:pt x="817787" y="253152"/>
                </a:lnTo>
                <a:lnTo>
                  <a:pt x="514350" y="253152"/>
                </a:lnTo>
                <a:close/>
                <a:moveTo>
                  <a:pt x="2011259" y="198677"/>
                </a:moveTo>
                <a:lnTo>
                  <a:pt x="2068446" y="198677"/>
                </a:lnTo>
                <a:lnTo>
                  <a:pt x="2082003" y="336468"/>
                </a:lnTo>
                <a:lnTo>
                  <a:pt x="2023337" y="336468"/>
                </a:lnTo>
                <a:close/>
                <a:moveTo>
                  <a:pt x="2575982" y="197198"/>
                </a:moveTo>
                <a:lnTo>
                  <a:pt x="2639825" y="197198"/>
                </a:lnTo>
                <a:lnTo>
                  <a:pt x="2655601" y="443201"/>
                </a:lnTo>
                <a:lnTo>
                  <a:pt x="2591018" y="443201"/>
                </a:lnTo>
                <a:close/>
                <a:moveTo>
                  <a:pt x="2407872" y="197198"/>
                </a:moveTo>
                <a:lnTo>
                  <a:pt x="2474426" y="197198"/>
                </a:lnTo>
                <a:lnTo>
                  <a:pt x="2457664" y="443201"/>
                </a:lnTo>
                <a:lnTo>
                  <a:pt x="2388645" y="443201"/>
                </a:lnTo>
                <a:close/>
                <a:moveTo>
                  <a:pt x="1466008" y="164907"/>
                </a:moveTo>
                <a:lnTo>
                  <a:pt x="1466008" y="192514"/>
                </a:lnTo>
                <a:lnTo>
                  <a:pt x="1743563" y="192268"/>
                </a:lnTo>
                <a:lnTo>
                  <a:pt x="1743317" y="164907"/>
                </a:lnTo>
                <a:close/>
                <a:moveTo>
                  <a:pt x="2156692" y="129904"/>
                </a:moveTo>
                <a:lnTo>
                  <a:pt x="2156692" y="162195"/>
                </a:lnTo>
                <a:lnTo>
                  <a:pt x="2256769" y="162195"/>
                </a:lnTo>
                <a:lnTo>
                  <a:pt x="2256769" y="129904"/>
                </a:lnTo>
                <a:close/>
                <a:moveTo>
                  <a:pt x="1388362" y="127439"/>
                </a:moveTo>
                <a:lnTo>
                  <a:pt x="1821949" y="127439"/>
                </a:lnTo>
                <a:lnTo>
                  <a:pt x="1821703" y="192268"/>
                </a:lnTo>
                <a:lnTo>
                  <a:pt x="1754409" y="230475"/>
                </a:lnTo>
                <a:lnTo>
                  <a:pt x="1388362" y="230228"/>
                </a:lnTo>
                <a:close/>
                <a:moveTo>
                  <a:pt x="2090630" y="82577"/>
                </a:moveTo>
                <a:lnTo>
                  <a:pt x="2322337" y="82577"/>
                </a:lnTo>
                <a:lnTo>
                  <a:pt x="2322337" y="161209"/>
                </a:lnTo>
                <a:lnTo>
                  <a:pt x="2262932" y="209769"/>
                </a:lnTo>
                <a:lnTo>
                  <a:pt x="2090630" y="209769"/>
                </a:lnTo>
                <a:close/>
                <a:moveTo>
                  <a:pt x="1393538" y="81098"/>
                </a:moveTo>
                <a:lnTo>
                  <a:pt x="1827126" y="81098"/>
                </a:lnTo>
                <a:lnTo>
                  <a:pt x="1803955" y="113882"/>
                </a:lnTo>
                <a:lnTo>
                  <a:pt x="1393538" y="113882"/>
                </a:lnTo>
                <a:close/>
                <a:moveTo>
                  <a:pt x="2675320" y="53983"/>
                </a:moveTo>
                <a:lnTo>
                  <a:pt x="2743846" y="53983"/>
                </a:lnTo>
                <a:lnTo>
                  <a:pt x="2743846" y="346821"/>
                </a:lnTo>
                <a:lnTo>
                  <a:pt x="2675320" y="374429"/>
                </a:lnTo>
                <a:close/>
                <a:moveTo>
                  <a:pt x="2086933" y="8135"/>
                </a:moveTo>
                <a:lnTo>
                  <a:pt x="2334416" y="8135"/>
                </a:lnTo>
                <a:lnTo>
                  <a:pt x="2314203" y="56448"/>
                </a:lnTo>
                <a:lnTo>
                  <a:pt x="2086933" y="56448"/>
                </a:lnTo>
                <a:close/>
                <a:moveTo>
                  <a:pt x="2652150" y="6409"/>
                </a:moveTo>
                <a:lnTo>
                  <a:pt x="2637113" y="67294"/>
                </a:lnTo>
                <a:lnTo>
                  <a:pt x="2558234" y="74196"/>
                </a:lnTo>
                <a:lnTo>
                  <a:pt x="2558234" y="116840"/>
                </a:lnTo>
                <a:lnTo>
                  <a:pt x="2655601" y="116840"/>
                </a:lnTo>
                <a:lnTo>
                  <a:pt x="2630704" y="171809"/>
                </a:lnTo>
                <a:lnTo>
                  <a:pt x="2558234" y="171809"/>
                </a:lnTo>
                <a:lnTo>
                  <a:pt x="2558234" y="434820"/>
                </a:lnTo>
                <a:lnTo>
                  <a:pt x="2488476" y="464893"/>
                </a:lnTo>
                <a:lnTo>
                  <a:pt x="2488476" y="171809"/>
                </a:lnTo>
                <a:lnTo>
                  <a:pt x="2388645" y="171809"/>
                </a:lnTo>
                <a:lnTo>
                  <a:pt x="2388645" y="116840"/>
                </a:lnTo>
                <a:lnTo>
                  <a:pt x="2488476" y="116840"/>
                </a:lnTo>
                <a:lnTo>
                  <a:pt x="2488476" y="80112"/>
                </a:lnTo>
                <a:lnTo>
                  <a:pt x="2397765" y="87753"/>
                </a:lnTo>
                <a:lnTo>
                  <a:pt x="2397765" y="26868"/>
                </a:lnTo>
                <a:close/>
                <a:moveTo>
                  <a:pt x="1561649" y="5670"/>
                </a:moveTo>
                <a:lnTo>
                  <a:pt x="1650881" y="5670"/>
                </a:lnTo>
                <a:lnTo>
                  <a:pt x="1837478" y="73949"/>
                </a:lnTo>
                <a:lnTo>
                  <a:pt x="1674544" y="73949"/>
                </a:lnTo>
                <a:lnTo>
                  <a:pt x="1604539" y="44123"/>
                </a:lnTo>
                <a:lnTo>
                  <a:pt x="1525414" y="73949"/>
                </a:lnTo>
                <a:lnTo>
                  <a:pt x="1370860" y="73949"/>
                </a:lnTo>
                <a:close/>
                <a:moveTo>
                  <a:pt x="1058638" y="5177"/>
                </a:moveTo>
                <a:lnTo>
                  <a:pt x="1309325" y="5177"/>
                </a:lnTo>
                <a:lnTo>
                  <a:pt x="1309325" y="381824"/>
                </a:lnTo>
                <a:lnTo>
                  <a:pt x="1227241" y="458977"/>
                </a:lnTo>
                <a:lnTo>
                  <a:pt x="1058638" y="458977"/>
                </a:lnTo>
                <a:lnTo>
                  <a:pt x="1058638" y="401543"/>
                </a:lnTo>
                <a:lnTo>
                  <a:pt x="1230446" y="401543"/>
                </a:lnTo>
                <a:lnTo>
                  <a:pt x="1230446" y="202374"/>
                </a:lnTo>
                <a:lnTo>
                  <a:pt x="1210726" y="245757"/>
                </a:lnTo>
                <a:lnTo>
                  <a:pt x="1058638" y="245757"/>
                </a:lnTo>
                <a:lnTo>
                  <a:pt x="1058638" y="185612"/>
                </a:lnTo>
                <a:lnTo>
                  <a:pt x="1230446" y="185612"/>
                </a:lnTo>
                <a:lnTo>
                  <a:pt x="1230446" y="64336"/>
                </a:lnTo>
                <a:lnTo>
                  <a:pt x="1058638" y="64336"/>
                </a:lnTo>
                <a:close/>
                <a:moveTo>
                  <a:pt x="201388" y="5177"/>
                </a:moveTo>
                <a:lnTo>
                  <a:pt x="452075" y="5177"/>
                </a:lnTo>
                <a:lnTo>
                  <a:pt x="452075" y="381824"/>
                </a:lnTo>
                <a:lnTo>
                  <a:pt x="369991" y="458977"/>
                </a:lnTo>
                <a:lnTo>
                  <a:pt x="201388" y="458977"/>
                </a:lnTo>
                <a:lnTo>
                  <a:pt x="201388" y="401543"/>
                </a:lnTo>
                <a:lnTo>
                  <a:pt x="373196" y="401543"/>
                </a:lnTo>
                <a:lnTo>
                  <a:pt x="373196" y="202374"/>
                </a:lnTo>
                <a:lnTo>
                  <a:pt x="353476" y="245757"/>
                </a:lnTo>
                <a:lnTo>
                  <a:pt x="201388" y="245757"/>
                </a:lnTo>
                <a:lnTo>
                  <a:pt x="201388" y="185612"/>
                </a:lnTo>
                <a:lnTo>
                  <a:pt x="373196" y="185612"/>
                </a:lnTo>
                <a:lnTo>
                  <a:pt x="373196" y="64336"/>
                </a:lnTo>
                <a:lnTo>
                  <a:pt x="201388" y="64336"/>
                </a:lnTo>
                <a:close/>
                <a:moveTo>
                  <a:pt x="1982665" y="3328"/>
                </a:moveTo>
                <a:cubicBezTo>
                  <a:pt x="1990881" y="3410"/>
                  <a:pt x="1998276" y="5752"/>
                  <a:pt x="2004850" y="10353"/>
                </a:cubicBezTo>
                <a:cubicBezTo>
                  <a:pt x="2011423" y="14954"/>
                  <a:pt x="2015531" y="19309"/>
                  <a:pt x="2017174" y="23418"/>
                </a:cubicBezTo>
                <a:lnTo>
                  <a:pt x="2022844" y="36482"/>
                </a:lnTo>
                <a:lnTo>
                  <a:pt x="2072636" y="36482"/>
                </a:lnTo>
                <a:lnTo>
                  <a:pt x="2072636" y="88246"/>
                </a:lnTo>
                <a:lnTo>
                  <a:pt x="1987102" y="229489"/>
                </a:lnTo>
                <a:lnTo>
                  <a:pt x="2006082" y="229489"/>
                </a:lnTo>
                <a:lnTo>
                  <a:pt x="2006082" y="437039"/>
                </a:lnTo>
                <a:lnTo>
                  <a:pt x="1941007" y="466125"/>
                </a:lnTo>
                <a:lnTo>
                  <a:pt x="1941007" y="283718"/>
                </a:lnTo>
                <a:lnTo>
                  <a:pt x="1878150" y="283718"/>
                </a:lnTo>
                <a:lnTo>
                  <a:pt x="1997948" y="91451"/>
                </a:lnTo>
                <a:lnTo>
                  <a:pt x="1881355" y="91451"/>
                </a:lnTo>
                <a:lnTo>
                  <a:pt x="1881355" y="36482"/>
                </a:lnTo>
                <a:lnTo>
                  <a:pt x="1939282" y="36482"/>
                </a:lnTo>
                <a:cubicBezTo>
                  <a:pt x="1941254" y="31716"/>
                  <a:pt x="1943595" y="26992"/>
                  <a:pt x="1946307" y="22308"/>
                </a:cubicBezTo>
                <a:cubicBezTo>
                  <a:pt x="1949018" y="17625"/>
                  <a:pt x="1953702" y="13270"/>
                  <a:pt x="1960357" y="9244"/>
                </a:cubicBezTo>
                <a:cubicBezTo>
                  <a:pt x="1967012" y="5218"/>
                  <a:pt x="1974448" y="3246"/>
                  <a:pt x="1982665" y="3328"/>
                </a:cubicBezTo>
                <a:close/>
                <a:moveTo>
                  <a:pt x="2762580" y="0"/>
                </a:moveTo>
                <a:lnTo>
                  <a:pt x="2831106" y="0"/>
                </a:lnTo>
                <a:lnTo>
                  <a:pt x="2831106" y="398339"/>
                </a:lnTo>
                <a:lnTo>
                  <a:pt x="2762580" y="461196"/>
                </a:lnTo>
                <a:lnTo>
                  <a:pt x="2688878" y="461196"/>
                </a:lnTo>
                <a:lnTo>
                  <a:pt x="2688878" y="403515"/>
                </a:lnTo>
                <a:lnTo>
                  <a:pt x="2762580" y="403515"/>
                </a:lnTo>
                <a:close/>
                <a:moveTo>
                  <a:pt x="933417" y="0"/>
                </a:moveTo>
                <a:lnTo>
                  <a:pt x="1012050" y="0"/>
                </a:lnTo>
                <a:lnTo>
                  <a:pt x="1012050" y="50039"/>
                </a:lnTo>
                <a:lnTo>
                  <a:pt x="1051736" y="50039"/>
                </a:lnTo>
                <a:lnTo>
                  <a:pt x="1024868" y="106240"/>
                </a:lnTo>
                <a:lnTo>
                  <a:pt x="1012050" y="107226"/>
                </a:lnTo>
                <a:lnTo>
                  <a:pt x="1012050" y="142968"/>
                </a:lnTo>
                <a:lnTo>
                  <a:pt x="1044587" y="142968"/>
                </a:lnTo>
                <a:lnTo>
                  <a:pt x="1012050" y="213466"/>
                </a:lnTo>
                <a:lnTo>
                  <a:pt x="1012050" y="399818"/>
                </a:lnTo>
                <a:lnTo>
                  <a:pt x="943770" y="458977"/>
                </a:lnTo>
                <a:lnTo>
                  <a:pt x="876230" y="458977"/>
                </a:lnTo>
                <a:lnTo>
                  <a:pt x="876230" y="407459"/>
                </a:lnTo>
                <a:lnTo>
                  <a:pt x="933417" y="407459"/>
                </a:lnTo>
                <a:lnTo>
                  <a:pt x="933417" y="360378"/>
                </a:lnTo>
                <a:lnTo>
                  <a:pt x="857250" y="360378"/>
                </a:lnTo>
                <a:lnTo>
                  <a:pt x="933417" y="195719"/>
                </a:lnTo>
                <a:lnTo>
                  <a:pt x="933417" y="107226"/>
                </a:lnTo>
                <a:lnTo>
                  <a:pt x="863412" y="107226"/>
                </a:lnTo>
                <a:lnTo>
                  <a:pt x="863412" y="50039"/>
                </a:lnTo>
                <a:lnTo>
                  <a:pt x="933417" y="50039"/>
                </a:lnTo>
                <a:close/>
                <a:moveTo>
                  <a:pt x="76167" y="0"/>
                </a:moveTo>
                <a:lnTo>
                  <a:pt x="154800" y="0"/>
                </a:lnTo>
                <a:lnTo>
                  <a:pt x="154800" y="50039"/>
                </a:lnTo>
                <a:lnTo>
                  <a:pt x="194486" y="50039"/>
                </a:lnTo>
                <a:lnTo>
                  <a:pt x="167618" y="106240"/>
                </a:lnTo>
                <a:lnTo>
                  <a:pt x="154800" y="107226"/>
                </a:lnTo>
                <a:lnTo>
                  <a:pt x="154800" y="142968"/>
                </a:lnTo>
                <a:lnTo>
                  <a:pt x="187337" y="142968"/>
                </a:lnTo>
                <a:lnTo>
                  <a:pt x="154800" y="213466"/>
                </a:lnTo>
                <a:lnTo>
                  <a:pt x="154800" y="399818"/>
                </a:lnTo>
                <a:lnTo>
                  <a:pt x="86520" y="458977"/>
                </a:lnTo>
                <a:lnTo>
                  <a:pt x="18980" y="458977"/>
                </a:lnTo>
                <a:lnTo>
                  <a:pt x="18980" y="407459"/>
                </a:lnTo>
                <a:lnTo>
                  <a:pt x="76167" y="407459"/>
                </a:lnTo>
                <a:lnTo>
                  <a:pt x="76167" y="360378"/>
                </a:lnTo>
                <a:lnTo>
                  <a:pt x="0" y="360378"/>
                </a:lnTo>
                <a:lnTo>
                  <a:pt x="76167" y="195719"/>
                </a:lnTo>
                <a:lnTo>
                  <a:pt x="76167" y="107226"/>
                </a:lnTo>
                <a:lnTo>
                  <a:pt x="6162" y="107226"/>
                </a:lnTo>
                <a:lnTo>
                  <a:pt x="6162" y="50039"/>
                </a:lnTo>
                <a:lnTo>
                  <a:pt x="76167" y="50039"/>
                </a:lnTo>
                <a:close/>
              </a:path>
            </a:pathLst>
          </a:custGeom>
          <a:solidFill>
            <a:srgbClr val="38403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dirty="0"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98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92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>
              <a:spLocks/>
            </p:cNvSpPr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>
                <a:spLocks/>
              </p:cNvSpPr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>
                <a:spLocks/>
              </p:cNvSpPr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>
                <a:spLocks/>
              </p:cNvSpPr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>
                <a:spLocks/>
              </p:cNvSpPr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>
                <a:spLocks/>
              </p:cNvSpPr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>
                <a:spLocks/>
              </p:cNvSpPr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>
                <a:spLocks/>
              </p:cNvSpPr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>
                  <a:spLocks/>
                </p:cNvSpPr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>
                  <a:spLocks/>
                </p:cNvSpPr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>
                  <a:spLocks/>
                </p:cNvSpPr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>
                  <a:spLocks/>
                </p:cNvSpPr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>
                  <a:spLocks/>
                </p:cNvSpPr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>
                  <a:spLocks/>
                </p:cNvSpPr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>
                  <a:spLocks/>
                </p:cNvSpPr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>
                  <a:spLocks/>
                </p:cNvSpPr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>
                  <a:spLocks/>
                </p:cNvSpPr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>
                  <a:spLocks/>
                </p:cNvSpPr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>
                  <a:spLocks/>
                </p:cNvSpPr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>
                    <a:spLocks/>
                  </p:cNvSpPr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>
                    <a:spLocks/>
                  </p:cNvSpPr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>
                <a:spLocks/>
              </p:cNvSpPr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>
                <a:spLocks/>
              </p:cNvSpPr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>
                <a:spLocks/>
              </p:cNvSpPr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>
                <a:spLocks/>
              </p:cNvSpPr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>
                  <a:spLocks/>
                </p:cNvSpPr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>
                  <a:spLocks/>
                </p:cNvSpPr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>
                  <a:spLocks/>
                </p:cNvSpPr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>
                  <a:spLocks/>
                </p:cNvSpPr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>
                  <a:spLocks/>
                </p:cNvSpPr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>
                  <a:spLocks/>
                </p:cNvSpPr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>
                  <a:spLocks/>
                </p:cNvSpPr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>
                    <a:spLocks/>
                  </p:cNvSpPr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>
                    <a:spLocks/>
                  </p:cNvSpPr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</a:t>
            </a: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>
              <a:spLocks/>
            </p:cNvSpPr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4"/>
            <p:cNvSpPr>
              <a:spLocks/>
            </p:cNvSpPr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5"/>
            <p:cNvSpPr>
              <a:spLocks/>
            </p:cNvSpPr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2"/>
            <p:cNvSpPr>
              <a:spLocks/>
            </p:cNvSpPr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9536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用户只在乎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796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项目选址需要的模块。例如需要使用微信模块，支付宝模块，阿里云模块等。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4049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6491" y="2196554"/>
            <a:ext cx="3619018" cy="3561858"/>
            <a:chOff x="3936000" y="1592263"/>
            <a:chExt cx="4320000" cy="4251769"/>
          </a:xfrm>
        </p:grpSpPr>
        <p:sp>
          <p:nvSpPr>
            <p:cNvPr id="132" name="椭圆 131"/>
            <p:cNvSpPr/>
            <p:nvPr/>
          </p:nvSpPr>
          <p:spPr>
            <a:xfrm>
              <a:off x="3936000" y="568067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4376894" y="1592263"/>
              <a:ext cx="3438211" cy="4171233"/>
              <a:chOff x="-4228307" y="-3574726"/>
              <a:chExt cx="8650514" cy="10494792"/>
            </a:xfrm>
          </p:grpSpPr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-969963" y="2761780"/>
                <a:ext cx="849313" cy="446088"/>
              </a:xfrm>
              <a:custGeom>
                <a:avLst/>
                <a:gdLst>
                  <a:gd name="T0" fmla="*/ 0 w 535"/>
                  <a:gd name="T1" fmla="*/ 281 h 281"/>
                  <a:gd name="T2" fmla="*/ 203 w 535"/>
                  <a:gd name="T3" fmla="*/ 0 h 281"/>
                  <a:gd name="T4" fmla="*/ 535 w 535"/>
                  <a:gd name="T5" fmla="*/ 0 h 281"/>
                  <a:gd name="T6" fmla="*/ 463 w 535"/>
                  <a:gd name="T7" fmla="*/ 281 h 281"/>
                  <a:gd name="T8" fmla="*/ 0 w 535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5" h="281">
                    <a:moveTo>
                      <a:pt x="0" y="281"/>
                    </a:moveTo>
                    <a:lnTo>
                      <a:pt x="203" y="0"/>
                    </a:lnTo>
                    <a:lnTo>
                      <a:pt x="535" y="0"/>
                    </a:lnTo>
                    <a:lnTo>
                      <a:pt x="463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   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0" name="Freeform 75"/>
              <p:cNvSpPr>
                <a:spLocks/>
              </p:cNvSpPr>
              <p:nvPr/>
            </p:nvSpPr>
            <p:spPr bwMode="auto">
              <a:xfrm>
                <a:off x="-171450" y="-3534451"/>
                <a:ext cx="203200" cy="1962150"/>
              </a:xfrm>
              <a:custGeom>
                <a:avLst/>
                <a:gdLst>
                  <a:gd name="T0" fmla="*/ 96 w 128"/>
                  <a:gd name="T1" fmla="*/ 434 h 1236"/>
                  <a:gd name="T2" fmla="*/ 128 w 128"/>
                  <a:gd name="T3" fmla="*/ 1236 h 1236"/>
                  <a:gd name="T4" fmla="*/ 62 w 128"/>
                  <a:gd name="T5" fmla="*/ 926 h 1236"/>
                  <a:gd name="T6" fmla="*/ 0 w 128"/>
                  <a:gd name="T7" fmla="*/ 0 h 1236"/>
                  <a:gd name="T8" fmla="*/ 96 w 128"/>
                  <a:gd name="T9" fmla="*/ 434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236">
                    <a:moveTo>
                      <a:pt x="96" y="434"/>
                    </a:moveTo>
                    <a:lnTo>
                      <a:pt x="128" y="1236"/>
                    </a:lnTo>
                    <a:lnTo>
                      <a:pt x="62" y="926"/>
                    </a:lnTo>
                    <a:lnTo>
                      <a:pt x="0" y="0"/>
                    </a:lnTo>
                    <a:lnTo>
                      <a:pt x="96" y="43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76"/>
              <p:cNvSpPr>
                <a:spLocks/>
              </p:cNvSpPr>
              <p:nvPr/>
            </p:nvSpPr>
            <p:spPr bwMode="auto">
              <a:xfrm>
                <a:off x="-22225" y="-3174088"/>
                <a:ext cx="1295400" cy="2090738"/>
              </a:xfrm>
              <a:custGeom>
                <a:avLst/>
                <a:gdLst>
                  <a:gd name="T0" fmla="*/ 280 w 305"/>
                  <a:gd name="T1" fmla="*/ 127 h 492"/>
                  <a:gd name="T2" fmla="*/ 55 w 305"/>
                  <a:gd name="T3" fmla="*/ 38 h 492"/>
                  <a:gd name="T4" fmla="*/ 1 w 305"/>
                  <a:gd name="T5" fmla="*/ 77 h 492"/>
                  <a:gd name="T6" fmla="*/ 1 w 305"/>
                  <a:gd name="T7" fmla="*/ 84 h 492"/>
                  <a:gd name="T8" fmla="*/ 3 w 305"/>
                  <a:gd name="T9" fmla="*/ 131 h 492"/>
                  <a:gd name="T10" fmla="*/ 13 w 305"/>
                  <a:gd name="T11" fmla="*/ 377 h 492"/>
                  <a:gd name="T12" fmla="*/ 171 w 305"/>
                  <a:gd name="T13" fmla="*/ 361 h 492"/>
                  <a:gd name="T14" fmla="*/ 219 w 305"/>
                  <a:gd name="T15" fmla="*/ 492 h 492"/>
                  <a:gd name="T16" fmla="*/ 270 w 305"/>
                  <a:gd name="T17" fmla="*/ 303 h 492"/>
                  <a:gd name="T18" fmla="*/ 280 w 305"/>
                  <a:gd name="T19" fmla="*/ 12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492">
                    <a:moveTo>
                      <a:pt x="280" y="127"/>
                    </a:moveTo>
                    <a:cubicBezTo>
                      <a:pt x="244" y="41"/>
                      <a:pt x="141" y="0"/>
                      <a:pt x="55" y="38"/>
                    </a:cubicBezTo>
                    <a:cubicBezTo>
                      <a:pt x="35" y="47"/>
                      <a:pt x="16" y="60"/>
                      <a:pt x="1" y="77"/>
                    </a:cubicBezTo>
                    <a:cubicBezTo>
                      <a:pt x="0" y="78"/>
                      <a:pt x="1" y="82"/>
                      <a:pt x="1" y="84"/>
                    </a:cubicBezTo>
                    <a:cubicBezTo>
                      <a:pt x="2" y="99"/>
                      <a:pt x="2" y="115"/>
                      <a:pt x="3" y="131"/>
                    </a:cubicBezTo>
                    <a:cubicBezTo>
                      <a:pt x="6" y="213"/>
                      <a:pt x="10" y="295"/>
                      <a:pt x="13" y="377"/>
                    </a:cubicBezTo>
                    <a:cubicBezTo>
                      <a:pt x="54" y="334"/>
                      <a:pt x="123" y="327"/>
                      <a:pt x="171" y="361"/>
                    </a:cubicBezTo>
                    <a:cubicBezTo>
                      <a:pt x="213" y="390"/>
                      <a:pt x="232" y="443"/>
                      <a:pt x="219" y="492"/>
                    </a:cubicBezTo>
                    <a:cubicBezTo>
                      <a:pt x="236" y="429"/>
                      <a:pt x="253" y="366"/>
                      <a:pt x="270" y="303"/>
                    </a:cubicBezTo>
                    <a:cubicBezTo>
                      <a:pt x="296" y="243"/>
                      <a:pt x="305" y="187"/>
                      <a:pt x="280" y="1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77"/>
              <p:cNvSpPr>
                <a:spLocks/>
              </p:cNvSpPr>
              <p:nvPr/>
            </p:nvSpPr>
            <p:spPr bwMode="auto">
              <a:xfrm>
                <a:off x="122238" y="-2196188"/>
                <a:ext cx="1009650" cy="1452563"/>
              </a:xfrm>
              <a:custGeom>
                <a:avLst/>
                <a:gdLst>
                  <a:gd name="T0" fmla="*/ 234 w 238"/>
                  <a:gd name="T1" fmla="*/ 11 h 342"/>
                  <a:gd name="T2" fmla="*/ 0 w 238"/>
                  <a:gd name="T3" fmla="*/ 86 h 342"/>
                  <a:gd name="T4" fmla="*/ 3 w 238"/>
                  <a:gd name="T5" fmla="*/ 318 h 342"/>
                  <a:gd name="T6" fmla="*/ 49 w 238"/>
                  <a:gd name="T7" fmla="*/ 338 h 342"/>
                  <a:gd name="T8" fmla="*/ 112 w 238"/>
                  <a:gd name="T9" fmla="*/ 330 h 342"/>
                  <a:gd name="T10" fmla="*/ 172 w 238"/>
                  <a:gd name="T11" fmla="*/ 262 h 342"/>
                  <a:gd name="T12" fmla="*/ 195 w 238"/>
                  <a:gd name="T13" fmla="*/ 170 h 342"/>
                  <a:gd name="T14" fmla="*/ 238 w 238"/>
                  <a:gd name="T15" fmla="*/ 0 h 342"/>
                  <a:gd name="T16" fmla="*/ 234 w 238"/>
                  <a:gd name="T17" fmla="*/ 1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342">
                    <a:moveTo>
                      <a:pt x="234" y="11"/>
                    </a:moveTo>
                    <a:cubicBezTo>
                      <a:pt x="201" y="105"/>
                      <a:pt x="83" y="148"/>
                      <a:pt x="0" y="86"/>
                    </a:cubicBezTo>
                    <a:cubicBezTo>
                      <a:pt x="1" y="163"/>
                      <a:pt x="2" y="241"/>
                      <a:pt x="3" y="318"/>
                    </a:cubicBezTo>
                    <a:cubicBezTo>
                      <a:pt x="3" y="327"/>
                      <a:pt x="42" y="337"/>
                      <a:pt x="49" y="338"/>
                    </a:cubicBezTo>
                    <a:cubicBezTo>
                      <a:pt x="70" y="342"/>
                      <a:pt x="93" y="339"/>
                      <a:pt x="112" y="330"/>
                    </a:cubicBezTo>
                    <a:cubicBezTo>
                      <a:pt x="141" y="317"/>
                      <a:pt x="163" y="292"/>
                      <a:pt x="172" y="262"/>
                    </a:cubicBezTo>
                    <a:cubicBezTo>
                      <a:pt x="182" y="232"/>
                      <a:pt x="188" y="201"/>
                      <a:pt x="195" y="170"/>
                    </a:cubicBezTo>
                    <a:cubicBezTo>
                      <a:pt x="209" y="113"/>
                      <a:pt x="224" y="57"/>
                      <a:pt x="238" y="0"/>
                    </a:cubicBezTo>
                    <a:cubicBezTo>
                      <a:pt x="237" y="4"/>
                      <a:pt x="236" y="7"/>
                      <a:pt x="234" y="1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78"/>
              <p:cNvSpPr>
                <a:spLocks/>
              </p:cNvSpPr>
              <p:nvPr/>
            </p:nvSpPr>
            <p:spPr bwMode="auto">
              <a:xfrm>
                <a:off x="219075" y="-1681838"/>
                <a:ext cx="144463" cy="1358900"/>
              </a:xfrm>
              <a:custGeom>
                <a:avLst/>
                <a:gdLst>
                  <a:gd name="T0" fmla="*/ 91 w 91"/>
                  <a:gd name="T1" fmla="*/ 364 h 856"/>
                  <a:gd name="T2" fmla="*/ 56 w 91"/>
                  <a:gd name="T3" fmla="*/ 856 h 856"/>
                  <a:gd name="T4" fmla="*/ 0 w 91"/>
                  <a:gd name="T5" fmla="*/ 594 h 856"/>
                  <a:gd name="T6" fmla="*/ 11 w 91"/>
                  <a:gd name="T7" fmla="*/ 0 h 856"/>
                  <a:gd name="T8" fmla="*/ 91 w 91"/>
                  <a:gd name="T9" fmla="*/ 364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56">
                    <a:moveTo>
                      <a:pt x="91" y="364"/>
                    </a:moveTo>
                    <a:lnTo>
                      <a:pt x="56" y="856"/>
                    </a:lnTo>
                    <a:lnTo>
                      <a:pt x="0" y="594"/>
                    </a:lnTo>
                    <a:lnTo>
                      <a:pt x="11" y="0"/>
                    </a:lnTo>
                    <a:lnTo>
                      <a:pt x="91" y="3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307975" y="-1113513"/>
                <a:ext cx="1074738" cy="1249363"/>
              </a:xfrm>
              <a:custGeom>
                <a:avLst/>
                <a:gdLst>
                  <a:gd name="T0" fmla="*/ 251 w 253"/>
                  <a:gd name="T1" fmla="*/ 149 h 294"/>
                  <a:gd name="T2" fmla="*/ 136 w 253"/>
                  <a:gd name="T3" fmla="*/ 13 h 294"/>
                  <a:gd name="T4" fmla="*/ 41 w 253"/>
                  <a:gd name="T5" fmla="*/ 3 h 294"/>
                  <a:gd name="T6" fmla="*/ 13 w 253"/>
                  <a:gd name="T7" fmla="*/ 3 h 294"/>
                  <a:gd name="T8" fmla="*/ 12 w 253"/>
                  <a:gd name="T9" fmla="*/ 14 h 294"/>
                  <a:gd name="T10" fmla="*/ 0 w 253"/>
                  <a:gd name="T11" fmla="*/ 186 h 294"/>
                  <a:gd name="T12" fmla="*/ 106 w 253"/>
                  <a:gd name="T13" fmla="*/ 207 h 294"/>
                  <a:gd name="T14" fmla="*/ 171 w 253"/>
                  <a:gd name="T15" fmla="*/ 294 h 294"/>
                  <a:gd name="T16" fmla="*/ 211 w 253"/>
                  <a:gd name="T17" fmla="*/ 224 h 294"/>
                  <a:gd name="T18" fmla="*/ 239 w 253"/>
                  <a:gd name="T19" fmla="*/ 175 h 294"/>
                  <a:gd name="T20" fmla="*/ 251 w 253"/>
                  <a:gd name="T21" fmla="*/ 14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294">
                    <a:moveTo>
                      <a:pt x="251" y="149"/>
                    </a:moveTo>
                    <a:cubicBezTo>
                      <a:pt x="237" y="86"/>
                      <a:pt x="197" y="33"/>
                      <a:pt x="136" y="13"/>
                    </a:cubicBezTo>
                    <a:cubicBezTo>
                      <a:pt x="108" y="4"/>
                      <a:pt x="71" y="6"/>
                      <a:pt x="41" y="3"/>
                    </a:cubicBezTo>
                    <a:cubicBezTo>
                      <a:pt x="37" y="3"/>
                      <a:pt x="13" y="0"/>
                      <a:pt x="13" y="3"/>
                    </a:cubicBezTo>
                    <a:cubicBezTo>
                      <a:pt x="13" y="7"/>
                      <a:pt x="13" y="11"/>
                      <a:pt x="12" y="14"/>
                    </a:cubicBezTo>
                    <a:cubicBezTo>
                      <a:pt x="8" y="72"/>
                      <a:pt x="4" y="129"/>
                      <a:pt x="0" y="186"/>
                    </a:cubicBezTo>
                    <a:cubicBezTo>
                      <a:pt x="36" y="187"/>
                      <a:pt x="73" y="191"/>
                      <a:pt x="106" y="207"/>
                    </a:cubicBezTo>
                    <a:cubicBezTo>
                      <a:pt x="140" y="224"/>
                      <a:pt x="163" y="257"/>
                      <a:pt x="171" y="294"/>
                    </a:cubicBezTo>
                    <a:cubicBezTo>
                      <a:pt x="184" y="271"/>
                      <a:pt x="198" y="247"/>
                      <a:pt x="211" y="224"/>
                    </a:cubicBezTo>
                    <a:cubicBezTo>
                      <a:pt x="221" y="208"/>
                      <a:pt x="230" y="192"/>
                      <a:pt x="239" y="175"/>
                    </a:cubicBezTo>
                    <a:cubicBezTo>
                      <a:pt x="243" y="168"/>
                      <a:pt x="253" y="158"/>
                      <a:pt x="251" y="149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1030288" y="-730926"/>
                <a:ext cx="2917825" cy="866775"/>
              </a:xfrm>
              <a:custGeom>
                <a:avLst/>
                <a:gdLst>
                  <a:gd name="T0" fmla="*/ 1838 w 1838"/>
                  <a:gd name="T1" fmla="*/ 0 h 546"/>
                  <a:gd name="T2" fmla="*/ 217 w 1838"/>
                  <a:gd name="T3" fmla="*/ 150 h 546"/>
                  <a:gd name="T4" fmla="*/ 0 w 1838"/>
                  <a:gd name="T5" fmla="*/ 533 h 546"/>
                  <a:gd name="T6" fmla="*/ 11 w 1838"/>
                  <a:gd name="T7" fmla="*/ 533 h 546"/>
                  <a:gd name="T8" fmla="*/ 3 w 1838"/>
                  <a:gd name="T9" fmla="*/ 546 h 546"/>
                  <a:gd name="T10" fmla="*/ 67 w 1838"/>
                  <a:gd name="T11" fmla="*/ 538 h 546"/>
                  <a:gd name="T12" fmla="*/ 383 w 1838"/>
                  <a:gd name="T13" fmla="*/ 498 h 546"/>
                  <a:gd name="T14" fmla="*/ 383 w 1838"/>
                  <a:gd name="T15" fmla="*/ 498 h 546"/>
                  <a:gd name="T16" fmla="*/ 1161 w 1838"/>
                  <a:gd name="T17" fmla="*/ 426 h 546"/>
                  <a:gd name="T18" fmla="*/ 1838 w 1838"/>
                  <a:gd name="T1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8" h="546">
                    <a:moveTo>
                      <a:pt x="1838" y="0"/>
                    </a:moveTo>
                    <a:lnTo>
                      <a:pt x="217" y="150"/>
                    </a:lnTo>
                    <a:lnTo>
                      <a:pt x="0" y="533"/>
                    </a:lnTo>
                    <a:lnTo>
                      <a:pt x="11" y="533"/>
                    </a:lnTo>
                    <a:lnTo>
                      <a:pt x="3" y="546"/>
                    </a:lnTo>
                    <a:lnTo>
                      <a:pt x="67" y="538"/>
                    </a:lnTo>
                    <a:lnTo>
                      <a:pt x="383" y="498"/>
                    </a:lnTo>
                    <a:lnTo>
                      <a:pt x="383" y="498"/>
                    </a:lnTo>
                    <a:lnTo>
                      <a:pt x="1161" y="426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>
                <a:off x="-2511653" y="360531"/>
                <a:ext cx="1266825" cy="1152525"/>
              </a:xfrm>
              <a:custGeom>
                <a:avLst/>
                <a:gdLst>
                  <a:gd name="T0" fmla="*/ 286 w 298"/>
                  <a:gd name="T1" fmla="*/ 267 h 271"/>
                  <a:gd name="T2" fmla="*/ 200 w 298"/>
                  <a:gd name="T3" fmla="*/ 202 h 271"/>
                  <a:gd name="T4" fmla="*/ 205 w 298"/>
                  <a:gd name="T5" fmla="*/ 86 h 271"/>
                  <a:gd name="T6" fmla="*/ 97 w 298"/>
                  <a:gd name="T7" fmla="*/ 32 h 271"/>
                  <a:gd name="T8" fmla="*/ 40 w 298"/>
                  <a:gd name="T9" fmla="*/ 5 h 271"/>
                  <a:gd name="T10" fmla="*/ 31 w 298"/>
                  <a:gd name="T11" fmla="*/ 6 h 271"/>
                  <a:gd name="T12" fmla="*/ 15 w 298"/>
                  <a:gd name="T13" fmla="*/ 43 h 271"/>
                  <a:gd name="T14" fmla="*/ 50 w 298"/>
                  <a:gd name="T15" fmla="*/ 212 h 271"/>
                  <a:gd name="T16" fmla="*/ 258 w 298"/>
                  <a:gd name="T17" fmla="*/ 265 h 271"/>
                  <a:gd name="T18" fmla="*/ 298 w 298"/>
                  <a:gd name="T19" fmla="*/ 269 h 271"/>
                  <a:gd name="T20" fmla="*/ 286 w 298"/>
                  <a:gd name="T21" fmla="*/ 26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271">
                    <a:moveTo>
                      <a:pt x="286" y="267"/>
                    </a:moveTo>
                    <a:cubicBezTo>
                      <a:pt x="251" y="267"/>
                      <a:pt x="214" y="231"/>
                      <a:pt x="200" y="202"/>
                    </a:cubicBezTo>
                    <a:cubicBezTo>
                      <a:pt x="182" y="165"/>
                      <a:pt x="183" y="121"/>
                      <a:pt x="205" y="86"/>
                    </a:cubicBezTo>
                    <a:cubicBezTo>
                      <a:pt x="169" y="68"/>
                      <a:pt x="133" y="50"/>
                      <a:pt x="97" y="32"/>
                    </a:cubicBezTo>
                    <a:cubicBezTo>
                      <a:pt x="78" y="23"/>
                      <a:pt x="59" y="14"/>
                      <a:pt x="40" y="5"/>
                    </a:cubicBezTo>
                    <a:cubicBezTo>
                      <a:pt x="34" y="2"/>
                      <a:pt x="35" y="0"/>
                      <a:pt x="31" y="6"/>
                    </a:cubicBezTo>
                    <a:cubicBezTo>
                      <a:pt x="25" y="18"/>
                      <a:pt x="18" y="31"/>
                      <a:pt x="15" y="43"/>
                    </a:cubicBezTo>
                    <a:cubicBezTo>
                      <a:pt x="0" y="101"/>
                      <a:pt x="9" y="168"/>
                      <a:pt x="50" y="212"/>
                    </a:cubicBezTo>
                    <a:cubicBezTo>
                      <a:pt x="104" y="271"/>
                      <a:pt x="184" y="259"/>
                      <a:pt x="258" y="265"/>
                    </a:cubicBezTo>
                    <a:cubicBezTo>
                      <a:pt x="271" y="267"/>
                      <a:pt x="284" y="268"/>
                      <a:pt x="298" y="269"/>
                    </a:cubicBezTo>
                    <a:cubicBezTo>
                      <a:pt x="294" y="269"/>
                      <a:pt x="290" y="268"/>
                      <a:pt x="286" y="2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3"/>
              <p:cNvSpPr>
                <a:spLocks/>
              </p:cNvSpPr>
              <p:nvPr/>
            </p:nvSpPr>
            <p:spPr bwMode="auto">
              <a:xfrm>
                <a:off x="-3093588" y="285280"/>
                <a:ext cx="1547813" cy="382588"/>
              </a:xfrm>
              <a:custGeom>
                <a:avLst/>
                <a:gdLst>
                  <a:gd name="T0" fmla="*/ 546 w 975"/>
                  <a:gd name="T1" fmla="*/ 0 h 241"/>
                  <a:gd name="T2" fmla="*/ 975 w 975"/>
                  <a:gd name="T3" fmla="*/ 241 h 241"/>
                  <a:gd name="T4" fmla="*/ 587 w 975"/>
                  <a:gd name="T5" fmla="*/ 241 h 241"/>
                  <a:gd name="T6" fmla="*/ 0 w 975"/>
                  <a:gd name="T7" fmla="*/ 0 h 241"/>
                  <a:gd name="T8" fmla="*/ 546 w 97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241">
                    <a:moveTo>
                      <a:pt x="546" y="0"/>
                    </a:moveTo>
                    <a:lnTo>
                      <a:pt x="975" y="241"/>
                    </a:lnTo>
                    <a:lnTo>
                      <a:pt x="587" y="241"/>
                    </a:lnTo>
                    <a:lnTo>
                      <a:pt x="0" y="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-3128964" y="-3517576"/>
                <a:ext cx="4318000" cy="4914900"/>
              </a:xfrm>
              <a:custGeom>
                <a:avLst/>
                <a:gdLst>
                  <a:gd name="T0" fmla="*/ 677 w 1017"/>
                  <a:gd name="T1" fmla="*/ 0 h 1158"/>
                  <a:gd name="T2" fmla="*/ 722 w 1017"/>
                  <a:gd name="T3" fmla="*/ 201 h 1158"/>
                  <a:gd name="T4" fmla="*/ 880 w 1017"/>
                  <a:gd name="T5" fmla="*/ 124 h 1158"/>
                  <a:gd name="T6" fmla="*/ 1005 w 1017"/>
                  <a:gd name="T7" fmla="*/ 244 h 1158"/>
                  <a:gd name="T8" fmla="*/ 938 w 1017"/>
                  <a:gd name="T9" fmla="*/ 403 h 1158"/>
                  <a:gd name="T10" fmla="*/ 765 w 1017"/>
                  <a:gd name="T11" fmla="*/ 398 h 1158"/>
                  <a:gd name="T12" fmla="*/ 803 w 1017"/>
                  <a:gd name="T13" fmla="*/ 569 h 1158"/>
                  <a:gd name="T14" fmla="*/ 690 w 1017"/>
                  <a:gd name="T15" fmla="*/ 599 h 1158"/>
                  <a:gd name="T16" fmla="*/ 632 w 1017"/>
                  <a:gd name="T17" fmla="*/ 681 h 1158"/>
                  <a:gd name="T18" fmla="*/ 619 w 1017"/>
                  <a:gd name="T19" fmla="*/ 899 h 1158"/>
                  <a:gd name="T20" fmla="*/ 431 w 1017"/>
                  <a:gd name="T21" fmla="*/ 899 h 1158"/>
                  <a:gd name="T22" fmla="*/ 460 w 1017"/>
                  <a:gd name="T23" fmla="*/ 1069 h 1158"/>
                  <a:gd name="T24" fmla="*/ 322 w 1017"/>
                  <a:gd name="T25" fmla="*/ 1158 h 1158"/>
                  <a:gd name="T26" fmla="*/ 183 w 1017"/>
                  <a:gd name="T27" fmla="*/ 1070 h 1158"/>
                  <a:gd name="T28" fmla="*/ 212 w 1017"/>
                  <a:gd name="T29" fmla="*/ 899 h 1158"/>
                  <a:gd name="T30" fmla="*/ 93 w 1017"/>
                  <a:gd name="T31" fmla="*/ 899 h 1158"/>
                  <a:gd name="T32" fmla="*/ 24 w 1017"/>
                  <a:gd name="T33" fmla="*/ 899 h 1158"/>
                  <a:gd name="T34" fmla="*/ 9 w 1017"/>
                  <a:gd name="T35" fmla="*/ 899 h 1158"/>
                  <a:gd name="T36" fmla="*/ 6 w 1017"/>
                  <a:gd name="T37" fmla="*/ 847 h 1158"/>
                  <a:gd name="T38" fmla="*/ 185 w 1017"/>
                  <a:gd name="T39" fmla="*/ 265 h 1158"/>
                  <a:gd name="T40" fmla="*/ 677 w 1017"/>
                  <a:gd name="T41" fmla="*/ 0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7" h="1158">
                    <a:moveTo>
                      <a:pt x="677" y="0"/>
                    </a:moveTo>
                    <a:cubicBezTo>
                      <a:pt x="692" y="67"/>
                      <a:pt x="707" y="134"/>
                      <a:pt x="722" y="201"/>
                    </a:cubicBezTo>
                    <a:cubicBezTo>
                      <a:pt x="754" y="146"/>
                      <a:pt x="816" y="114"/>
                      <a:pt x="880" y="124"/>
                    </a:cubicBezTo>
                    <a:cubicBezTo>
                      <a:pt x="941" y="134"/>
                      <a:pt x="992" y="183"/>
                      <a:pt x="1005" y="244"/>
                    </a:cubicBezTo>
                    <a:cubicBezTo>
                      <a:pt x="1017" y="305"/>
                      <a:pt x="990" y="369"/>
                      <a:pt x="938" y="403"/>
                    </a:cubicBezTo>
                    <a:cubicBezTo>
                      <a:pt x="886" y="437"/>
                      <a:pt x="815" y="436"/>
                      <a:pt x="765" y="398"/>
                    </a:cubicBezTo>
                    <a:cubicBezTo>
                      <a:pt x="778" y="455"/>
                      <a:pt x="790" y="512"/>
                      <a:pt x="803" y="569"/>
                    </a:cubicBezTo>
                    <a:cubicBezTo>
                      <a:pt x="764" y="570"/>
                      <a:pt x="723" y="578"/>
                      <a:pt x="690" y="599"/>
                    </a:cubicBezTo>
                    <a:cubicBezTo>
                      <a:pt x="661" y="618"/>
                      <a:pt x="643" y="649"/>
                      <a:pt x="632" y="681"/>
                    </a:cubicBezTo>
                    <a:cubicBezTo>
                      <a:pt x="609" y="750"/>
                      <a:pt x="611" y="827"/>
                      <a:pt x="619" y="899"/>
                    </a:cubicBezTo>
                    <a:cubicBezTo>
                      <a:pt x="556" y="899"/>
                      <a:pt x="493" y="899"/>
                      <a:pt x="431" y="899"/>
                    </a:cubicBezTo>
                    <a:cubicBezTo>
                      <a:pt x="474" y="944"/>
                      <a:pt x="486" y="1012"/>
                      <a:pt x="460" y="1069"/>
                    </a:cubicBezTo>
                    <a:cubicBezTo>
                      <a:pt x="435" y="1123"/>
                      <a:pt x="381" y="1158"/>
                      <a:pt x="322" y="1158"/>
                    </a:cubicBezTo>
                    <a:cubicBezTo>
                      <a:pt x="263" y="1158"/>
                      <a:pt x="208" y="1123"/>
                      <a:pt x="183" y="1070"/>
                    </a:cubicBezTo>
                    <a:cubicBezTo>
                      <a:pt x="156" y="1013"/>
                      <a:pt x="169" y="945"/>
                      <a:pt x="212" y="899"/>
                    </a:cubicBezTo>
                    <a:cubicBezTo>
                      <a:pt x="172" y="899"/>
                      <a:pt x="133" y="899"/>
                      <a:pt x="93" y="899"/>
                    </a:cubicBezTo>
                    <a:cubicBezTo>
                      <a:pt x="70" y="899"/>
                      <a:pt x="47" y="899"/>
                      <a:pt x="24" y="899"/>
                    </a:cubicBezTo>
                    <a:cubicBezTo>
                      <a:pt x="19" y="899"/>
                      <a:pt x="14" y="899"/>
                      <a:pt x="9" y="899"/>
                    </a:cubicBezTo>
                    <a:cubicBezTo>
                      <a:pt x="7" y="899"/>
                      <a:pt x="6" y="852"/>
                      <a:pt x="6" y="847"/>
                    </a:cubicBezTo>
                    <a:cubicBezTo>
                      <a:pt x="0" y="640"/>
                      <a:pt x="50" y="427"/>
                      <a:pt x="185" y="265"/>
                    </a:cubicBezTo>
                    <a:cubicBezTo>
                      <a:pt x="308" y="117"/>
                      <a:pt x="488" y="27"/>
                      <a:pt x="6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59"/>
              <p:cNvSpPr>
                <a:spLocks/>
              </p:cNvSpPr>
              <p:nvPr/>
            </p:nvSpPr>
            <p:spPr bwMode="auto">
              <a:xfrm>
                <a:off x="-3022601" y="-3406451"/>
                <a:ext cx="4105275" cy="4702175"/>
              </a:xfrm>
              <a:custGeom>
                <a:avLst/>
                <a:gdLst>
                  <a:gd name="T0" fmla="*/ 297 w 967"/>
                  <a:gd name="T1" fmla="*/ 1108 h 1108"/>
                  <a:gd name="T2" fmla="*/ 180 w 967"/>
                  <a:gd name="T3" fmla="*/ 1034 h 1108"/>
                  <a:gd name="T4" fmla="*/ 204 w 967"/>
                  <a:gd name="T5" fmla="*/ 889 h 1108"/>
                  <a:gd name="T6" fmla="*/ 242 w 967"/>
                  <a:gd name="T7" fmla="*/ 849 h 1108"/>
                  <a:gd name="T8" fmla="*/ 187 w 967"/>
                  <a:gd name="T9" fmla="*/ 849 h 1108"/>
                  <a:gd name="T10" fmla="*/ 68 w 967"/>
                  <a:gd name="T11" fmla="*/ 850 h 1108"/>
                  <a:gd name="T12" fmla="*/ 6 w 967"/>
                  <a:gd name="T13" fmla="*/ 850 h 1108"/>
                  <a:gd name="T14" fmla="*/ 5 w 967"/>
                  <a:gd name="T15" fmla="*/ 823 h 1108"/>
                  <a:gd name="T16" fmla="*/ 178 w 967"/>
                  <a:gd name="T17" fmla="*/ 254 h 1108"/>
                  <a:gd name="T18" fmla="*/ 634 w 967"/>
                  <a:gd name="T19" fmla="*/ 0 h 1108"/>
                  <a:gd name="T20" fmla="*/ 644 w 967"/>
                  <a:gd name="T21" fmla="*/ 44 h 1108"/>
                  <a:gd name="T22" fmla="*/ 674 w 967"/>
                  <a:gd name="T23" fmla="*/ 180 h 1108"/>
                  <a:gd name="T24" fmla="*/ 686 w 967"/>
                  <a:gd name="T25" fmla="*/ 240 h 1108"/>
                  <a:gd name="T26" fmla="*/ 717 w 967"/>
                  <a:gd name="T27" fmla="*/ 187 h 1108"/>
                  <a:gd name="T28" fmla="*/ 831 w 967"/>
                  <a:gd name="T29" fmla="*/ 120 h 1108"/>
                  <a:gd name="T30" fmla="*/ 851 w 967"/>
                  <a:gd name="T31" fmla="*/ 122 h 1108"/>
                  <a:gd name="T32" fmla="*/ 956 w 967"/>
                  <a:gd name="T33" fmla="*/ 223 h 1108"/>
                  <a:gd name="T34" fmla="*/ 900 w 967"/>
                  <a:gd name="T35" fmla="*/ 357 h 1108"/>
                  <a:gd name="T36" fmla="*/ 830 w 967"/>
                  <a:gd name="T37" fmla="*/ 378 h 1108"/>
                  <a:gd name="T38" fmla="*/ 754 w 967"/>
                  <a:gd name="T39" fmla="*/ 353 h 1108"/>
                  <a:gd name="T40" fmla="*/ 703 w 967"/>
                  <a:gd name="T41" fmla="*/ 315 h 1108"/>
                  <a:gd name="T42" fmla="*/ 717 w 967"/>
                  <a:gd name="T43" fmla="*/ 377 h 1108"/>
                  <a:gd name="T44" fmla="*/ 742 w 967"/>
                  <a:gd name="T45" fmla="*/ 491 h 1108"/>
                  <a:gd name="T46" fmla="*/ 749 w 967"/>
                  <a:gd name="T47" fmla="*/ 521 h 1108"/>
                  <a:gd name="T48" fmla="*/ 652 w 967"/>
                  <a:gd name="T49" fmla="*/ 554 h 1108"/>
                  <a:gd name="T50" fmla="*/ 585 w 967"/>
                  <a:gd name="T51" fmla="*/ 648 h 1108"/>
                  <a:gd name="T52" fmla="*/ 568 w 967"/>
                  <a:gd name="T53" fmla="*/ 849 h 1108"/>
                  <a:gd name="T54" fmla="*/ 499 w 967"/>
                  <a:gd name="T55" fmla="*/ 849 h 1108"/>
                  <a:gd name="T56" fmla="*/ 406 w 967"/>
                  <a:gd name="T57" fmla="*/ 849 h 1108"/>
                  <a:gd name="T58" fmla="*/ 350 w 967"/>
                  <a:gd name="T59" fmla="*/ 849 h 1108"/>
                  <a:gd name="T60" fmla="*/ 389 w 967"/>
                  <a:gd name="T61" fmla="*/ 889 h 1108"/>
                  <a:gd name="T62" fmla="*/ 413 w 967"/>
                  <a:gd name="T63" fmla="*/ 1034 h 1108"/>
                  <a:gd name="T64" fmla="*/ 297 w 967"/>
                  <a:gd name="T65" fmla="*/ 1108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67" h="1108">
                    <a:moveTo>
                      <a:pt x="297" y="1108"/>
                    </a:moveTo>
                    <a:cubicBezTo>
                      <a:pt x="247" y="1108"/>
                      <a:pt x="201" y="1079"/>
                      <a:pt x="180" y="1034"/>
                    </a:cubicBezTo>
                    <a:cubicBezTo>
                      <a:pt x="157" y="986"/>
                      <a:pt x="167" y="928"/>
                      <a:pt x="204" y="889"/>
                    </a:cubicBezTo>
                    <a:cubicBezTo>
                      <a:pt x="242" y="849"/>
                      <a:pt x="242" y="849"/>
                      <a:pt x="242" y="849"/>
                    </a:cubicBezTo>
                    <a:cubicBezTo>
                      <a:pt x="187" y="849"/>
                      <a:pt x="187" y="849"/>
                      <a:pt x="187" y="849"/>
                    </a:cubicBezTo>
                    <a:cubicBezTo>
                      <a:pt x="147" y="849"/>
                      <a:pt x="108" y="849"/>
                      <a:pt x="68" y="850"/>
                    </a:cubicBezTo>
                    <a:cubicBezTo>
                      <a:pt x="6" y="850"/>
                      <a:pt x="6" y="850"/>
                      <a:pt x="6" y="850"/>
                    </a:cubicBezTo>
                    <a:cubicBezTo>
                      <a:pt x="5" y="843"/>
                      <a:pt x="5" y="835"/>
                      <a:pt x="5" y="823"/>
                    </a:cubicBezTo>
                    <a:cubicBezTo>
                      <a:pt x="0" y="663"/>
                      <a:pt x="27" y="437"/>
                      <a:pt x="178" y="254"/>
                    </a:cubicBezTo>
                    <a:cubicBezTo>
                      <a:pt x="289" y="121"/>
                      <a:pt x="450" y="32"/>
                      <a:pt x="634" y="0"/>
                    </a:cubicBezTo>
                    <a:cubicBezTo>
                      <a:pt x="644" y="44"/>
                      <a:pt x="644" y="44"/>
                      <a:pt x="644" y="44"/>
                    </a:cubicBezTo>
                    <a:cubicBezTo>
                      <a:pt x="654" y="89"/>
                      <a:pt x="664" y="135"/>
                      <a:pt x="674" y="180"/>
                    </a:cubicBezTo>
                    <a:cubicBezTo>
                      <a:pt x="686" y="240"/>
                      <a:pt x="686" y="240"/>
                      <a:pt x="686" y="240"/>
                    </a:cubicBezTo>
                    <a:cubicBezTo>
                      <a:pt x="717" y="187"/>
                      <a:pt x="717" y="187"/>
                      <a:pt x="717" y="187"/>
                    </a:cubicBezTo>
                    <a:cubicBezTo>
                      <a:pt x="741" y="146"/>
                      <a:pt x="785" y="120"/>
                      <a:pt x="831" y="120"/>
                    </a:cubicBezTo>
                    <a:cubicBezTo>
                      <a:pt x="837" y="120"/>
                      <a:pt x="844" y="120"/>
                      <a:pt x="851" y="122"/>
                    </a:cubicBezTo>
                    <a:cubicBezTo>
                      <a:pt x="903" y="130"/>
                      <a:pt x="946" y="171"/>
                      <a:pt x="956" y="223"/>
                    </a:cubicBezTo>
                    <a:cubicBezTo>
                      <a:pt x="967" y="274"/>
                      <a:pt x="945" y="328"/>
                      <a:pt x="900" y="357"/>
                    </a:cubicBezTo>
                    <a:cubicBezTo>
                      <a:pt x="880" y="371"/>
                      <a:pt x="855" y="378"/>
                      <a:pt x="830" y="378"/>
                    </a:cubicBezTo>
                    <a:cubicBezTo>
                      <a:pt x="802" y="378"/>
                      <a:pt x="775" y="369"/>
                      <a:pt x="754" y="353"/>
                    </a:cubicBezTo>
                    <a:cubicBezTo>
                      <a:pt x="703" y="315"/>
                      <a:pt x="703" y="315"/>
                      <a:pt x="703" y="315"/>
                    </a:cubicBezTo>
                    <a:cubicBezTo>
                      <a:pt x="717" y="377"/>
                      <a:pt x="717" y="377"/>
                      <a:pt x="717" y="377"/>
                    </a:cubicBezTo>
                    <a:cubicBezTo>
                      <a:pt x="726" y="415"/>
                      <a:pt x="734" y="453"/>
                      <a:pt x="742" y="491"/>
                    </a:cubicBezTo>
                    <a:cubicBezTo>
                      <a:pt x="749" y="521"/>
                      <a:pt x="749" y="521"/>
                      <a:pt x="749" y="521"/>
                    </a:cubicBezTo>
                    <a:cubicBezTo>
                      <a:pt x="712" y="526"/>
                      <a:pt x="678" y="537"/>
                      <a:pt x="652" y="554"/>
                    </a:cubicBezTo>
                    <a:cubicBezTo>
                      <a:pt x="622" y="574"/>
                      <a:pt x="599" y="605"/>
                      <a:pt x="585" y="648"/>
                    </a:cubicBezTo>
                    <a:cubicBezTo>
                      <a:pt x="562" y="715"/>
                      <a:pt x="562" y="788"/>
                      <a:pt x="568" y="849"/>
                    </a:cubicBezTo>
                    <a:cubicBezTo>
                      <a:pt x="499" y="849"/>
                      <a:pt x="499" y="849"/>
                      <a:pt x="499" y="849"/>
                    </a:cubicBezTo>
                    <a:cubicBezTo>
                      <a:pt x="406" y="849"/>
                      <a:pt x="406" y="849"/>
                      <a:pt x="406" y="849"/>
                    </a:cubicBezTo>
                    <a:cubicBezTo>
                      <a:pt x="350" y="849"/>
                      <a:pt x="350" y="849"/>
                      <a:pt x="350" y="849"/>
                    </a:cubicBezTo>
                    <a:cubicBezTo>
                      <a:pt x="389" y="889"/>
                      <a:pt x="389" y="889"/>
                      <a:pt x="389" y="889"/>
                    </a:cubicBezTo>
                    <a:cubicBezTo>
                      <a:pt x="426" y="927"/>
                      <a:pt x="436" y="986"/>
                      <a:pt x="413" y="1034"/>
                    </a:cubicBezTo>
                    <a:cubicBezTo>
                      <a:pt x="393" y="1079"/>
                      <a:pt x="347" y="1108"/>
                      <a:pt x="297" y="11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-1844226" y="285280"/>
                <a:ext cx="1096963" cy="1203325"/>
              </a:xfrm>
              <a:custGeom>
                <a:avLst/>
                <a:gdLst>
                  <a:gd name="T0" fmla="*/ 258 w 258"/>
                  <a:gd name="T1" fmla="*/ 165 h 283"/>
                  <a:gd name="T2" fmla="*/ 207 w 258"/>
                  <a:gd name="T3" fmla="*/ 72 h 283"/>
                  <a:gd name="T4" fmla="*/ 128 w 258"/>
                  <a:gd name="T5" fmla="*/ 0 h 283"/>
                  <a:gd name="T6" fmla="*/ 160 w 258"/>
                  <a:gd name="T7" fmla="*/ 165 h 283"/>
                  <a:gd name="T8" fmla="*/ 0 w 258"/>
                  <a:gd name="T9" fmla="*/ 258 h 283"/>
                  <a:gd name="T10" fmla="*/ 134 w 258"/>
                  <a:gd name="T11" fmla="*/ 274 h 283"/>
                  <a:gd name="T12" fmla="*/ 258 w 258"/>
                  <a:gd name="T13" fmla="*/ 165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283">
                    <a:moveTo>
                      <a:pt x="258" y="165"/>
                    </a:moveTo>
                    <a:cubicBezTo>
                      <a:pt x="258" y="126"/>
                      <a:pt x="235" y="98"/>
                      <a:pt x="207" y="72"/>
                    </a:cubicBezTo>
                    <a:cubicBezTo>
                      <a:pt x="181" y="48"/>
                      <a:pt x="155" y="24"/>
                      <a:pt x="128" y="0"/>
                    </a:cubicBezTo>
                    <a:cubicBezTo>
                      <a:pt x="170" y="43"/>
                      <a:pt x="183" y="109"/>
                      <a:pt x="160" y="165"/>
                    </a:cubicBezTo>
                    <a:cubicBezTo>
                      <a:pt x="133" y="227"/>
                      <a:pt x="68" y="266"/>
                      <a:pt x="0" y="258"/>
                    </a:cubicBezTo>
                    <a:cubicBezTo>
                      <a:pt x="45" y="263"/>
                      <a:pt x="90" y="269"/>
                      <a:pt x="134" y="274"/>
                    </a:cubicBezTo>
                    <a:cubicBezTo>
                      <a:pt x="199" y="283"/>
                      <a:pt x="258" y="231"/>
                      <a:pt x="258" y="1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-1299713" y="280518"/>
                <a:ext cx="990600" cy="387350"/>
              </a:xfrm>
              <a:custGeom>
                <a:avLst/>
                <a:gdLst>
                  <a:gd name="T0" fmla="*/ 503 w 624"/>
                  <a:gd name="T1" fmla="*/ 0 h 244"/>
                  <a:gd name="T2" fmla="*/ 624 w 624"/>
                  <a:gd name="T3" fmla="*/ 244 h 244"/>
                  <a:gd name="T4" fmla="*/ 265 w 624"/>
                  <a:gd name="T5" fmla="*/ 244 h 244"/>
                  <a:gd name="T6" fmla="*/ 0 w 624"/>
                  <a:gd name="T7" fmla="*/ 3 h 244"/>
                  <a:gd name="T8" fmla="*/ 503 w 624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244">
                    <a:moveTo>
                      <a:pt x="503" y="0"/>
                    </a:moveTo>
                    <a:lnTo>
                      <a:pt x="624" y="244"/>
                    </a:lnTo>
                    <a:lnTo>
                      <a:pt x="265" y="244"/>
                    </a:lnTo>
                    <a:lnTo>
                      <a:pt x="0" y="3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6"/>
              <p:cNvSpPr>
                <a:spLocks/>
              </p:cNvSpPr>
              <p:nvPr/>
            </p:nvSpPr>
            <p:spPr bwMode="auto">
              <a:xfrm>
                <a:off x="-552001" y="-1119657"/>
                <a:ext cx="836613" cy="1787525"/>
              </a:xfrm>
              <a:custGeom>
                <a:avLst/>
                <a:gdLst>
                  <a:gd name="T0" fmla="*/ 178 w 197"/>
                  <a:gd name="T1" fmla="*/ 1 h 420"/>
                  <a:gd name="T2" fmla="*/ 28 w 197"/>
                  <a:gd name="T3" fmla="*/ 79 h 420"/>
                  <a:gd name="T4" fmla="*/ 1 w 197"/>
                  <a:gd name="T5" fmla="*/ 211 h 420"/>
                  <a:gd name="T6" fmla="*/ 2 w 197"/>
                  <a:gd name="T7" fmla="*/ 281 h 420"/>
                  <a:gd name="T8" fmla="*/ 15 w 197"/>
                  <a:gd name="T9" fmla="*/ 335 h 420"/>
                  <a:gd name="T10" fmla="*/ 57 w 197"/>
                  <a:gd name="T11" fmla="*/ 420 h 420"/>
                  <a:gd name="T12" fmla="*/ 72 w 197"/>
                  <a:gd name="T13" fmla="*/ 250 h 420"/>
                  <a:gd name="T14" fmla="*/ 135 w 197"/>
                  <a:gd name="T15" fmla="*/ 193 h 420"/>
                  <a:gd name="T16" fmla="*/ 174 w 197"/>
                  <a:gd name="T17" fmla="*/ 183 h 420"/>
                  <a:gd name="T18" fmla="*/ 189 w 197"/>
                  <a:gd name="T19" fmla="*/ 180 h 420"/>
                  <a:gd name="T20" fmla="*/ 197 w 197"/>
                  <a:gd name="T21" fmla="*/ 0 h 420"/>
                  <a:gd name="T22" fmla="*/ 178 w 197"/>
                  <a:gd name="T23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" h="420">
                    <a:moveTo>
                      <a:pt x="178" y="1"/>
                    </a:moveTo>
                    <a:cubicBezTo>
                      <a:pt x="118" y="6"/>
                      <a:pt x="55" y="23"/>
                      <a:pt x="28" y="79"/>
                    </a:cubicBezTo>
                    <a:cubicBezTo>
                      <a:pt x="10" y="118"/>
                      <a:pt x="3" y="169"/>
                      <a:pt x="1" y="211"/>
                    </a:cubicBezTo>
                    <a:cubicBezTo>
                      <a:pt x="0" y="234"/>
                      <a:pt x="1" y="257"/>
                      <a:pt x="2" y="281"/>
                    </a:cubicBezTo>
                    <a:cubicBezTo>
                      <a:pt x="3" y="298"/>
                      <a:pt x="7" y="320"/>
                      <a:pt x="15" y="335"/>
                    </a:cubicBezTo>
                    <a:cubicBezTo>
                      <a:pt x="29" y="363"/>
                      <a:pt x="43" y="392"/>
                      <a:pt x="57" y="420"/>
                    </a:cubicBezTo>
                    <a:cubicBezTo>
                      <a:pt x="51" y="364"/>
                      <a:pt x="49" y="302"/>
                      <a:pt x="72" y="250"/>
                    </a:cubicBezTo>
                    <a:cubicBezTo>
                      <a:pt x="85" y="222"/>
                      <a:pt x="106" y="203"/>
                      <a:pt x="135" y="193"/>
                    </a:cubicBezTo>
                    <a:cubicBezTo>
                      <a:pt x="149" y="188"/>
                      <a:pt x="161" y="185"/>
                      <a:pt x="174" y="183"/>
                    </a:cubicBezTo>
                    <a:cubicBezTo>
                      <a:pt x="181" y="182"/>
                      <a:pt x="189" y="180"/>
                      <a:pt x="189" y="180"/>
                    </a:cubicBezTo>
                    <a:cubicBezTo>
                      <a:pt x="192" y="120"/>
                      <a:pt x="194" y="60"/>
                      <a:pt x="197" y="0"/>
                    </a:cubicBezTo>
                    <a:cubicBezTo>
                      <a:pt x="190" y="0"/>
                      <a:pt x="184" y="1"/>
                      <a:pt x="178" y="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53"/>
              <p:cNvSpPr>
                <a:spLocks/>
              </p:cNvSpPr>
              <p:nvPr/>
            </p:nvSpPr>
            <p:spPr bwMode="auto">
              <a:xfrm>
                <a:off x="-203428" y="2337763"/>
                <a:ext cx="128588" cy="760413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>
                <a:off x="-2817191" y="2759869"/>
                <a:ext cx="1317625" cy="446088"/>
              </a:xfrm>
              <a:custGeom>
                <a:avLst/>
                <a:gdLst>
                  <a:gd name="T0" fmla="*/ 830 w 830"/>
                  <a:gd name="T1" fmla="*/ 0 h 281"/>
                  <a:gd name="T2" fmla="*/ 538 w 830"/>
                  <a:gd name="T3" fmla="*/ 0 h 281"/>
                  <a:gd name="T4" fmla="*/ 0 w 830"/>
                  <a:gd name="T5" fmla="*/ 281 h 281"/>
                  <a:gd name="T6" fmla="*/ 407 w 830"/>
                  <a:gd name="T7" fmla="*/ 281 h 281"/>
                  <a:gd name="T8" fmla="*/ 830 w 830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281">
                    <a:moveTo>
                      <a:pt x="830" y="0"/>
                    </a:moveTo>
                    <a:lnTo>
                      <a:pt x="538" y="0"/>
                    </a:lnTo>
                    <a:lnTo>
                      <a:pt x="0" y="281"/>
                    </a:lnTo>
                    <a:lnTo>
                      <a:pt x="407" y="281"/>
                    </a:lnTo>
                    <a:lnTo>
                      <a:pt x="830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>
                <a:spLocks/>
              </p:cNvSpPr>
              <p:nvPr/>
            </p:nvSpPr>
            <p:spPr bwMode="auto">
              <a:xfrm>
                <a:off x="-1130528" y="2677488"/>
                <a:ext cx="536575" cy="1185863"/>
              </a:xfrm>
              <a:custGeom>
                <a:avLst/>
                <a:gdLst>
                  <a:gd name="T0" fmla="*/ 125 w 126"/>
                  <a:gd name="T1" fmla="*/ 73 h 279"/>
                  <a:gd name="T2" fmla="*/ 93 w 126"/>
                  <a:gd name="T3" fmla="*/ 0 h 279"/>
                  <a:gd name="T4" fmla="*/ 13 w 126"/>
                  <a:gd name="T5" fmla="*/ 92 h 279"/>
                  <a:gd name="T6" fmla="*/ 9 w 126"/>
                  <a:gd name="T7" fmla="*/ 109 h 279"/>
                  <a:gd name="T8" fmla="*/ 39 w 126"/>
                  <a:gd name="T9" fmla="*/ 162 h 279"/>
                  <a:gd name="T10" fmla="*/ 35 w 126"/>
                  <a:gd name="T11" fmla="*/ 279 h 279"/>
                  <a:gd name="T12" fmla="*/ 35 w 126"/>
                  <a:gd name="T13" fmla="*/ 278 h 279"/>
                  <a:gd name="T14" fmla="*/ 110 w 126"/>
                  <a:gd name="T15" fmla="*/ 134 h 279"/>
                  <a:gd name="T16" fmla="*/ 125 w 126"/>
                  <a:gd name="T17" fmla="*/ 73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79">
                    <a:moveTo>
                      <a:pt x="125" y="73"/>
                    </a:moveTo>
                    <a:cubicBezTo>
                      <a:pt x="124" y="46"/>
                      <a:pt x="112" y="19"/>
                      <a:pt x="93" y="0"/>
                    </a:cubicBezTo>
                    <a:cubicBezTo>
                      <a:pt x="66" y="31"/>
                      <a:pt x="39" y="61"/>
                      <a:pt x="13" y="92"/>
                    </a:cubicBezTo>
                    <a:cubicBezTo>
                      <a:pt x="5" y="101"/>
                      <a:pt x="0" y="98"/>
                      <a:pt x="9" y="109"/>
                    </a:cubicBezTo>
                    <a:cubicBezTo>
                      <a:pt x="22" y="125"/>
                      <a:pt x="31" y="144"/>
                      <a:pt x="39" y="162"/>
                    </a:cubicBezTo>
                    <a:cubicBezTo>
                      <a:pt x="52" y="201"/>
                      <a:pt x="54" y="242"/>
                      <a:pt x="35" y="279"/>
                    </a:cubicBezTo>
                    <a:cubicBezTo>
                      <a:pt x="35" y="278"/>
                      <a:pt x="35" y="278"/>
                      <a:pt x="35" y="278"/>
                    </a:cubicBezTo>
                    <a:cubicBezTo>
                      <a:pt x="59" y="231"/>
                      <a:pt x="85" y="182"/>
                      <a:pt x="110" y="134"/>
                    </a:cubicBezTo>
                    <a:cubicBezTo>
                      <a:pt x="120" y="115"/>
                      <a:pt x="126" y="95"/>
                      <a:pt x="125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4"/>
              <p:cNvSpPr>
                <a:spLocks/>
              </p:cNvSpPr>
              <p:nvPr/>
            </p:nvSpPr>
            <p:spPr bwMode="auto">
              <a:xfrm>
                <a:off x="-209419" y="2337764"/>
                <a:ext cx="128587" cy="760414"/>
              </a:xfrm>
              <a:custGeom>
                <a:avLst/>
                <a:gdLst>
                  <a:gd name="T0" fmla="*/ 5 w 30"/>
                  <a:gd name="T1" fmla="*/ 68 h 179"/>
                  <a:gd name="T2" fmla="*/ 30 w 30"/>
                  <a:gd name="T3" fmla="*/ 0 h 179"/>
                  <a:gd name="T4" fmla="*/ 29 w 30"/>
                  <a:gd name="T5" fmla="*/ 21 h 179"/>
                  <a:gd name="T6" fmla="*/ 29 w 30"/>
                  <a:gd name="T7" fmla="*/ 41 h 179"/>
                  <a:gd name="T8" fmla="*/ 27 w 30"/>
                  <a:gd name="T9" fmla="*/ 61 h 179"/>
                  <a:gd name="T10" fmla="*/ 26 w 30"/>
                  <a:gd name="T11" fmla="*/ 80 h 179"/>
                  <a:gd name="T12" fmla="*/ 0 w 30"/>
                  <a:gd name="T13" fmla="*/ 179 h 179"/>
                  <a:gd name="T14" fmla="*/ 2 w 30"/>
                  <a:gd name="T15" fmla="*/ 152 h 179"/>
                  <a:gd name="T16" fmla="*/ 4 w 30"/>
                  <a:gd name="T17" fmla="*/ 124 h 179"/>
                  <a:gd name="T18" fmla="*/ 4 w 30"/>
                  <a:gd name="T19" fmla="*/ 96 h 179"/>
                  <a:gd name="T20" fmla="*/ 5 w 30"/>
                  <a:gd name="T21" fmla="*/ 6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79">
                    <a:moveTo>
                      <a:pt x="5" y="68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7"/>
                      <a:pt x="29" y="14"/>
                      <a:pt x="29" y="21"/>
                    </a:cubicBezTo>
                    <a:cubicBezTo>
                      <a:pt x="29" y="28"/>
                      <a:pt x="29" y="34"/>
                      <a:pt x="29" y="41"/>
                    </a:cubicBezTo>
                    <a:cubicBezTo>
                      <a:pt x="28" y="48"/>
                      <a:pt x="28" y="54"/>
                      <a:pt x="27" y="61"/>
                    </a:cubicBezTo>
                    <a:cubicBezTo>
                      <a:pt x="27" y="67"/>
                      <a:pt x="27" y="74"/>
                      <a:pt x="26" y="8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0"/>
                      <a:pt x="1" y="161"/>
                      <a:pt x="2" y="152"/>
                    </a:cubicBezTo>
                    <a:cubicBezTo>
                      <a:pt x="3" y="143"/>
                      <a:pt x="3" y="134"/>
                      <a:pt x="4" y="124"/>
                    </a:cubicBezTo>
                    <a:cubicBezTo>
                      <a:pt x="4" y="115"/>
                      <a:pt x="4" y="106"/>
                      <a:pt x="4" y="96"/>
                    </a:cubicBezTo>
                    <a:cubicBezTo>
                      <a:pt x="5" y="87"/>
                      <a:pt x="5" y="77"/>
                      <a:pt x="5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>
                <a:spLocks/>
              </p:cNvSpPr>
              <p:nvPr/>
            </p:nvSpPr>
            <p:spPr bwMode="auto">
              <a:xfrm>
                <a:off x="-514123" y="365862"/>
                <a:ext cx="242888" cy="527050"/>
              </a:xfrm>
              <a:custGeom>
                <a:avLst/>
                <a:gdLst>
                  <a:gd name="T0" fmla="*/ 6 w 57"/>
                  <a:gd name="T1" fmla="*/ 0 h 124"/>
                  <a:gd name="T2" fmla="*/ 51 w 57"/>
                  <a:gd name="T3" fmla="*/ 84 h 124"/>
                  <a:gd name="T4" fmla="*/ 52 w 57"/>
                  <a:gd name="T5" fmla="*/ 94 h 124"/>
                  <a:gd name="T6" fmla="*/ 53 w 57"/>
                  <a:gd name="T7" fmla="*/ 104 h 124"/>
                  <a:gd name="T8" fmla="*/ 55 w 57"/>
                  <a:gd name="T9" fmla="*/ 113 h 124"/>
                  <a:gd name="T10" fmla="*/ 57 w 57"/>
                  <a:gd name="T11" fmla="*/ 124 h 124"/>
                  <a:gd name="T12" fmla="*/ 15 w 57"/>
                  <a:gd name="T13" fmla="*/ 55 h 124"/>
                  <a:gd name="T14" fmla="*/ 1 w 57"/>
                  <a:gd name="T15" fmla="*/ 44 h 124"/>
                  <a:gd name="T16" fmla="*/ 1 w 57"/>
                  <a:gd name="T17" fmla="*/ 26 h 124"/>
                  <a:gd name="T18" fmla="*/ 8 w 57"/>
                  <a:gd name="T19" fmla="*/ 13 h 124"/>
                  <a:gd name="T20" fmla="*/ 6 w 57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24">
                    <a:moveTo>
                      <a:pt x="6" y="0"/>
                    </a:move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8"/>
                      <a:pt x="52" y="91"/>
                      <a:pt x="52" y="94"/>
                    </a:cubicBezTo>
                    <a:cubicBezTo>
                      <a:pt x="53" y="97"/>
                      <a:pt x="53" y="100"/>
                      <a:pt x="53" y="104"/>
                    </a:cubicBezTo>
                    <a:cubicBezTo>
                      <a:pt x="54" y="107"/>
                      <a:pt x="54" y="110"/>
                      <a:pt x="55" y="113"/>
                    </a:cubicBezTo>
                    <a:cubicBezTo>
                      <a:pt x="55" y="117"/>
                      <a:pt x="56" y="120"/>
                      <a:pt x="57" y="124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0"/>
                      <a:pt x="2" y="48"/>
                      <a:pt x="1" y="44"/>
                    </a:cubicBezTo>
                    <a:cubicBezTo>
                      <a:pt x="0" y="39"/>
                      <a:pt x="2" y="31"/>
                      <a:pt x="1" y="26"/>
                    </a:cubicBezTo>
                    <a:cubicBezTo>
                      <a:pt x="0" y="22"/>
                      <a:pt x="9" y="17"/>
                      <a:pt x="8" y="13"/>
                    </a:cubicBezTo>
                    <a:cubicBezTo>
                      <a:pt x="7" y="8"/>
                      <a:pt x="7" y="4"/>
                      <a:pt x="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47069" y="4185370"/>
                <a:ext cx="1427163" cy="2011363"/>
              </a:xfrm>
              <a:custGeom>
                <a:avLst/>
                <a:gdLst>
                  <a:gd name="T0" fmla="*/ 315 w 336"/>
                  <a:gd name="T1" fmla="*/ 347 h 473"/>
                  <a:gd name="T2" fmla="*/ 276 w 336"/>
                  <a:gd name="T3" fmla="*/ 154 h 473"/>
                  <a:gd name="T4" fmla="*/ 221 w 336"/>
                  <a:gd name="T5" fmla="*/ 0 h 473"/>
                  <a:gd name="T6" fmla="*/ 149 w 336"/>
                  <a:gd name="T7" fmla="*/ 155 h 473"/>
                  <a:gd name="T8" fmla="*/ 2 w 336"/>
                  <a:gd name="T9" fmla="*/ 102 h 473"/>
                  <a:gd name="T10" fmla="*/ 0 w 336"/>
                  <a:gd name="T11" fmla="*/ 353 h 473"/>
                  <a:gd name="T12" fmla="*/ 0 w 336"/>
                  <a:gd name="T13" fmla="*/ 381 h 473"/>
                  <a:gd name="T14" fmla="*/ 73 w 336"/>
                  <a:gd name="T15" fmla="*/ 448 h 473"/>
                  <a:gd name="T16" fmla="*/ 238 w 336"/>
                  <a:gd name="T17" fmla="*/ 437 h 473"/>
                  <a:gd name="T18" fmla="*/ 315 w 336"/>
                  <a:gd name="T19" fmla="*/ 34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473">
                    <a:moveTo>
                      <a:pt x="315" y="347"/>
                    </a:moveTo>
                    <a:cubicBezTo>
                      <a:pt x="336" y="279"/>
                      <a:pt x="298" y="216"/>
                      <a:pt x="276" y="154"/>
                    </a:cubicBezTo>
                    <a:cubicBezTo>
                      <a:pt x="258" y="102"/>
                      <a:pt x="240" y="51"/>
                      <a:pt x="221" y="0"/>
                    </a:cubicBezTo>
                    <a:cubicBezTo>
                      <a:pt x="244" y="62"/>
                      <a:pt x="210" y="131"/>
                      <a:pt x="149" y="155"/>
                    </a:cubicBezTo>
                    <a:cubicBezTo>
                      <a:pt x="95" y="175"/>
                      <a:pt x="32" y="152"/>
                      <a:pt x="2" y="102"/>
                    </a:cubicBezTo>
                    <a:cubicBezTo>
                      <a:pt x="2" y="186"/>
                      <a:pt x="1" y="269"/>
                      <a:pt x="0" y="353"/>
                    </a:cubicBezTo>
                    <a:cubicBezTo>
                      <a:pt x="0" y="363"/>
                      <a:pt x="0" y="380"/>
                      <a:pt x="0" y="381"/>
                    </a:cubicBezTo>
                    <a:cubicBezTo>
                      <a:pt x="14" y="413"/>
                      <a:pt x="44" y="434"/>
                      <a:pt x="73" y="448"/>
                    </a:cubicBezTo>
                    <a:cubicBezTo>
                      <a:pt x="126" y="473"/>
                      <a:pt x="189" y="469"/>
                      <a:pt x="238" y="437"/>
                    </a:cubicBezTo>
                    <a:cubicBezTo>
                      <a:pt x="271" y="415"/>
                      <a:pt x="303" y="384"/>
                      <a:pt x="315" y="34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426243" y="3875411"/>
                <a:ext cx="947738" cy="1377950"/>
              </a:xfrm>
              <a:custGeom>
                <a:avLst/>
                <a:gdLst>
                  <a:gd name="T0" fmla="*/ 62 w 223"/>
                  <a:gd name="T1" fmla="*/ 223 h 324"/>
                  <a:gd name="T2" fmla="*/ 223 w 223"/>
                  <a:gd name="T3" fmla="*/ 324 h 324"/>
                  <a:gd name="T4" fmla="*/ 170 w 223"/>
                  <a:gd name="T5" fmla="*/ 163 h 324"/>
                  <a:gd name="T6" fmla="*/ 124 w 223"/>
                  <a:gd name="T7" fmla="*/ 48 h 324"/>
                  <a:gd name="T8" fmla="*/ 15 w 223"/>
                  <a:gd name="T9" fmla="*/ 9 h 324"/>
                  <a:gd name="T10" fmla="*/ 1 w 223"/>
                  <a:gd name="T11" fmla="*/ 22 h 324"/>
                  <a:gd name="T12" fmla="*/ 8 w 223"/>
                  <a:gd name="T13" fmla="*/ 82 h 324"/>
                  <a:gd name="T14" fmla="*/ 23 w 223"/>
                  <a:gd name="T15" fmla="*/ 222 h 324"/>
                  <a:gd name="T16" fmla="*/ 23 w 223"/>
                  <a:gd name="T17" fmla="*/ 227 h 324"/>
                  <a:gd name="T18" fmla="*/ 62 w 223"/>
                  <a:gd name="T19" fmla="*/ 22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324">
                    <a:moveTo>
                      <a:pt x="62" y="223"/>
                    </a:moveTo>
                    <a:cubicBezTo>
                      <a:pt x="132" y="214"/>
                      <a:pt x="201" y="258"/>
                      <a:pt x="223" y="324"/>
                    </a:cubicBezTo>
                    <a:cubicBezTo>
                      <a:pt x="205" y="272"/>
                      <a:pt x="188" y="216"/>
                      <a:pt x="170" y="163"/>
                    </a:cubicBezTo>
                    <a:cubicBezTo>
                      <a:pt x="158" y="126"/>
                      <a:pt x="150" y="80"/>
                      <a:pt x="124" y="48"/>
                    </a:cubicBezTo>
                    <a:cubicBezTo>
                      <a:pt x="99" y="15"/>
                      <a:pt x="56" y="0"/>
                      <a:pt x="15" y="9"/>
                    </a:cubicBezTo>
                    <a:cubicBezTo>
                      <a:pt x="5" y="11"/>
                      <a:pt x="0" y="11"/>
                      <a:pt x="1" y="22"/>
                    </a:cubicBezTo>
                    <a:cubicBezTo>
                      <a:pt x="3" y="42"/>
                      <a:pt x="5" y="62"/>
                      <a:pt x="8" y="82"/>
                    </a:cubicBezTo>
                    <a:cubicBezTo>
                      <a:pt x="13" y="129"/>
                      <a:pt x="18" y="175"/>
                      <a:pt x="23" y="222"/>
                    </a:cubicBezTo>
                    <a:cubicBezTo>
                      <a:pt x="23" y="224"/>
                      <a:pt x="23" y="225"/>
                      <a:pt x="23" y="227"/>
                    </a:cubicBezTo>
                    <a:cubicBezTo>
                      <a:pt x="36" y="222"/>
                      <a:pt x="49" y="224"/>
                      <a:pt x="62" y="22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-132331" y="4618758"/>
                <a:ext cx="288925" cy="1752600"/>
              </a:xfrm>
              <a:custGeom>
                <a:avLst/>
                <a:gdLst>
                  <a:gd name="T0" fmla="*/ 0 w 182"/>
                  <a:gd name="T1" fmla="*/ 1104 h 1104"/>
                  <a:gd name="T2" fmla="*/ 56 w 182"/>
                  <a:gd name="T3" fmla="*/ 255 h 1104"/>
                  <a:gd name="T4" fmla="*/ 182 w 182"/>
                  <a:gd name="T5" fmla="*/ 0 h 1104"/>
                  <a:gd name="T6" fmla="*/ 176 w 182"/>
                  <a:gd name="T7" fmla="*/ 748 h 1104"/>
                  <a:gd name="T8" fmla="*/ 0 w 182"/>
                  <a:gd name="T9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104">
                    <a:moveTo>
                      <a:pt x="0" y="1104"/>
                    </a:moveTo>
                    <a:lnTo>
                      <a:pt x="56" y="255"/>
                    </a:lnTo>
                    <a:lnTo>
                      <a:pt x="182" y="0"/>
                    </a:lnTo>
                    <a:lnTo>
                      <a:pt x="176" y="748"/>
                    </a:lnTo>
                    <a:lnTo>
                      <a:pt x="0" y="110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747144" y="3399558"/>
                <a:ext cx="1663700" cy="1016000"/>
              </a:xfrm>
              <a:custGeom>
                <a:avLst/>
                <a:gdLst>
                  <a:gd name="T0" fmla="*/ 243 w 392"/>
                  <a:gd name="T1" fmla="*/ 0 h 239"/>
                  <a:gd name="T2" fmla="*/ 145 w 392"/>
                  <a:gd name="T3" fmla="*/ 49 h 239"/>
                  <a:gd name="T4" fmla="*/ 0 w 392"/>
                  <a:gd name="T5" fmla="*/ 7 h 239"/>
                  <a:gd name="T6" fmla="*/ 37 w 392"/>
                  <a:gd name="T7" fmla="*/ 125 h 239"/>
                  <a:gd name="T8" fmla="*/ 53 w 392"/>
                  <a:gd name="T9" fmla="*/ 173 h 239"/>
                  <a:gd name="T10" fmla="*/ 94 w 392"/>
                  <a:gd name="T11" fmla="*/ 189 h 239"/>
                  <a:gd name="T12" fmla="*/ 146 w 392"/>
                  <a:gd name="T13" fmla="*/ 207 h 239"/>
                  <a:gd name="T14" fmla="*/ 243 w 392"/>
                  <a:gd name="T15" fmla="*/ 237 h 239"/>
                  <a:gd name="T16" fmla="*/ 301 w 392"/>
                  <a:gd name="T17" fmla="*/ 236 h 239"/>
                  <a:gd name="T18" fmla="*/ 376 w 392"/>
                  <a:gd name="T19" fmla="*/ 182 h 239"/>
                  <a:gd name="T20" fmla="*/ 392 w 392"/>
                  <a:gd name="T21" fmla="*/ 164 h 239"/>
                  <a:gd name="T22" fmla="*/ 375 w 392"/>
                  <a:gd name="T23" fmla="*/ 145 h 239"/>
                  <a:gd name="T24" fmla="*/ 243 w 392"/>
                  <a:gd name="T2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2" h="239">
                    <a:moveTo>
                      <a:pt x="243" y="0"/>
                    </a:moveTo>
                    <a:cubicBezTo>
                      <a:pt x="216" y="31"/>
                      <a:pt x="187" y="54"/>
                      <a:pt x="145" y="49"/>
                    </a:cubicBezTo>
                    <a:cubicBezTo>
                      <a:pt x="95" y="43"/>
                      <a:pt x="47" y="24"/>
                      <a:pt x="0" y="7"/>
                    </a:cubicBezTo>
                    <a:cubicBezTo>
                      <a:pt x="13" y="46"/>
                      <a:pt x="25" y="85"/>
                      <a:pt x="37" y="125"/>
                    </a:cubicBezTo>
                    <a:cubicBezTo>
                      <a:pt x="43" y="141"/>
                      <a:pt x="48" y="157"/>
                      <a:pt x="53" y="173"/>
                    </a:cubicBezTo>
                    <a:cubicBezTo>
                      <a:pt x="55" y="179"/>
                      <a:pt x="86" y="186"/>
                      <a:pt x="94" y="189"/>
                    </a:cubicBezTo>
                    <a:cubicBezTo>
                      <a:pt x="111" y="195"/>
                      <a:pt x="128" y="201"/>
                      <a:pt x="146" y="207"/>
                    </a:cubicBezTo>
                    <a:cubicBezTo>
                      <a:pt x="178" y="217"/>
                      <a:pt x="209" y="232"/>
                      <a:pt x="243" y="237"/>
                    </a:cubicBezTo>
                    <a:cubicBezTo>
                      <a:pt x="263" y="239"/>
                      <a:pt x="282" y="236"/>
                      <a:pt x="301" y="236"/>
                    </a:cubicBezTo>
                    <a:cubicBezTo>
                      <a:pt x="329" y="236"/>
                      <a:pt x="359" y="200"/>
                      <a:pt x="376" y="182"/>
                    </a:cubicBezTo>
                    <a:cubicBezTo>
                      <a:pt x="381" y="177"/>
                      <a:pt x="392" y="164"/>
                      <a:pt x="392" y="164"/>
                    </a:cubicBezTo>
                    <a:cubicBezTo>
                      <a:pt x="387" y="159"/>
                      <a:pt x="380" y="151"/>
                      <a:pt x="375" y="145"/>
                    </a:cubicBezTo>
                    <a:cubicBezTo>
                      <a:pt x="331" y="97"/>
                      <a:pt x="287" y="48"/>
                      <a:pt x="24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777432" y="3399558"/>
                <a:ext cx="2644775" cy="2244725"/>
              </a:xfrm>
              <a:custGeom>
                <a:avLst/>
                <a:gdLst>
                  <a:gd name="T0" fmla="*/ 399 w 1666"/>
                  <a:gd name="T1" fmla="*/ 439 h 1414"/>
                  <a:gd name="T2" fmla="*/ 0 w 1666"/>
                  <a:gd name="T3" fmla="*/ 0 h 1414"/>
                  <a:gd name="T4" fmla="*/ 907 w 1666"/>
                  <a:gd name="T5" fmla="*/ 696 h 1414"/>
                  <a:gd name="T6" fmla="*/ 1666 w 1666"/>
                  <a:gd name="T7" fmla="*/ 1414 h 1414"/>
                  <a:gd name="T8" fmla="*/ 399 w 1666"/>
                  <a:gd name="T9" fmla="*/ 439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" h="1414">
                    <a:moveTo>
                      <a:pt x="399" y="439"/>
                    </a:moveTo>
                    <a:lnTo>
                      <a:pt x="0" y="0"/>
                    </a:lnTo>
                    <a:lnTo>
                      <a:pt x="907" y="696"/>
                    </a:lnTo>
                    <a:lnTo>
                      <a:pt x="1666" y="1414"/>
                    </a:lnTo>
                    <a:lnTo>
                      <a:pt x="399" y="4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-139700" y="4089553"/>
                <a:ext cx="4549775" cy="2830513"/>
              </a:xfrm>
              <a:custGeom>
                <a:avLst/>
                <a:gdLst>
                  <a:gd name="T0" fmla="*/ 599 w 1073"/>
                  <a:gd name="T1" fmla="*/ 0 h 666"/>
                  <a:gd name="T2" fmla="*/ 1002 w 1073"/>
                  <a:gd name="T3" fmla="*/ 309 h 666"/>
                  <a:gd name="T4" fmla="*/ 1073 w 1073"/>
                  <a:gd name="T5" fmla="*/ 364 h 666"/>
                  <a:gd name="T6" fmla="*/ 563 w 1073"/>
                  <a:gd name="T7" fmla="*/ 645 h 666"/>
                  <a:gd name="T8" fmla="*/ 0 w 1073"/>
                  <a:gd name="T9" fmla="*/ 535 h 666"/>
                  <a:gd name="T10" fmla="*/ 66 w 1073"/>
                  <a:gd name="T11" fmla="*/ 402 h 666"/>
                  <a:gd name="T12" fmla="*/ 364 w 1073"/>
                  <a:gd name="T13" fmla="*/ 392 h 666"/>
                  <a:gd name="T14" fmla="*/ 192 w 1073"/>
                  <a:gd name="T15" fmla="*/ 147 h 666"/>
                  <a:gd name="T16" fmla="*/ 260 w 1073"/>
                  <a:gd name="T17" fmla="*/ 10 h 666"/>
                  <a:gd name="T18" fmla="*/ 352 w 1073"/>
                  <a:gd name="T19" fmla="*/ 42 h 666"/>
                  <a:gd name="T20" fmla="*/ 448 w 1073"/>
                  <a:gd name="T21" fmla="*/ 67 h 666"/>
                  <a:gd name="T22" fmla="*/ 531 w 1073"/>
                  <a:gd name="T23" fmla="*/ 59 h 666"/>
                  <a:gd name="T24" fmla="*/ 599 w 1073"/>
                  <a:gd name="T25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3" h="666">
                    <a:moveTo>
                      <a:pt x="599" y="0"/>
                    </a:moveTo>
                    <a:cubicBezTo>
                      <a:pt x="733" y="103"/>
                      <a:pt x="867" y="206"/>
                      <a:pt x="1002" y="309"/>
                    </a:cubicBezTo>
                    <a:cubicBezTo>
                      <a:pt x="1025" y="328"/>
                      <a:pt x="1049" y="346"/>
                      <a:pt x="1073" y="364"/>
                    </a:cubicBezTo>
                    <a:cubicBezTo>
                      <a:pt x="943" y="518"/>
                      <a:pt x="765" y="625"/>
                      <a:pt x="563" y="645"/>
                    </a:cubicBezTo>
                    <a:cubicBezTo>
                      <a:pt x="367" y="666"/>
                      <a:pt x="181" y="602"/>
                      <a:pt x="0" y="535"/>
                    </a:cubicBezTo>
                    <a:cubicBezTo>
                      <a:pt x="22" y="490"/>
                      <a:pt x="44" y="446"/>
                      <a:pt x="66" y="402"/>
                    </a:cubicBezTo>
                    <a:cubicBezTo>
                      <a:pt x="133" y="515"/>
                      <a:pt x="305" y="510"/>
                      <a:pt x="364" y="392"/>
                    </a:cubicBezTo>
                    <a:cubicBezTo>
                      <a:pt x="423" y="274"/>
                      <a:pt x="323" y="130"/>
                      <a:pt x="192" y="147"/>
                    </a:cubicBezTo>
                    <a:cubicBezTo>
                      <a:pt x="214" y="102"/>
                      <a:pt x="237" y="56"/>
                      <a:pt x="260" y="10"/>
                    </a:cubicBezTo>
                    <a:cubicBezTo>
                      <a:pt x="260" y="9"/>
                      <a:pt x="343" y="40"/>
                      <a:pt x="352" y="42"/>
                    </a:cubicBezTo>
                    <a:cubicBezTo>
                      <a:pt x="383" y="53"/>
                      <a:pt x="415" y="62"/>
                      <a:pt x="448" y="67"/>
                    </a:cubicBezTo>
                    <a:cubicBezTo>
                      <a:pt x="476" y="71"/>
                      <a:pt x="505" y="73"/>
                      <a:pt x="531" y="59"/>
                    </a:cubicBezTo>
                    <a:cubicBezTo>
                      <a:pt x="558" y="46"/>
                      <a:pt x="580" y="23"/>
                      <a:pt x="5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0" y="4242747"/>
                <a:ext cx="4270375" cy="2524125"/>
              </a:xfrm>
              <a:custGeom>
                <a:avLst/>
                <a:gdLst>
                  <a:gd name="T0" fmla="*/ 455 w 1007"/>
                  <a:gd name="T1" fmla="*/ 594 h 594"/>
                  <a:gd name="T2" fmla="*/ 0 w 1007"/>
                  <a:gd name="T3" fmla="*/ 489 h 594"/>
                  <a:gd name="T4" fmla="*/ 37 w 1007"/>
                  <a:gd name="T5" fmla="*/ 414 h 594"/>
                  <a:gd name="T6" fmla="*/ 179 w 1007"/>
                  <a:gd name="T7" fmla="*/ 475 h 594"/>
                  <a:gd name="T8" fmla="*/ 352 w 1007"/>
                  <a:gd name="T9" fmla="*/ 370 h 594"/>
                  <a:gd name="T10" fmla="*/ 343 w 1007"/>
                  <a:gd name="T11" fmla="*/ 183 h 594"/>
                  <a:gd name="T12" fmla="*/ 198 w 1007"/>
                  <a:gd name="T13" fmla="*/ 91 h 594"/>
                  <a:gd name="T14" fmla="*/ 219 w 1007"/>
                  <a:gd name="T15" fmla="*/ 47 h 594"/>
                  <a:gd name="T16" fmla="*/ 240 w 1007"/>
                  <a:gd name="T17" fmla="*/ 7 h 594"/>
                  <a:gd name="T18" fmla="*/ 278 w 1007"/>
                  <a:gd name="T19" fmla="*/ 20 h 594"/>
                  <a:gd name="T20" fmla="*/ 312 w 1007"/>
                  <a:gd name="T21" fmla="*/ 33 h 594"/>
                  <a:gd name="T22" fmla="*/ 412 w 1007"/>
                  <a:gd name="T23" fmla="*/ 58 h 594"/>
                  <a:gd name="T24" fmla="*/ 450 w 1007"/>
                  <a:gd name="T25" fmla="*/ 62 h 594"/>
                  <a:gd name="T26" fmla="*/ 510 w 1007"/>
                  <a:gd name="T27" fmla="*/ 48 h 594"/>
                  <a:gd name="T28" fmla="*/ 570 w 1007"/>
                  <a:gd name="T29" fmla="*/ 0 h 594"/>
                  <a:gd name="T30" fmla="*/ 913 w 1007"/>
                  <a:gd name="T31" fmla="*/ 264 h 594"/>
                  <a:gd name="T32" fmla="*/ 955 w 1007"/>
                  <a:gd name="T33" fmla="*/ 296 h 594"/>
                  <a:gd name="T34" fmla="*/ 1003 w 1007"/>
                  <a:gd name="T35" fmla="*/ 333 h 594"/>
                  <a:gd name="T36" fmla="*/ 1007 w 1007"/>
                  <a:gd name="T37" fmla="*/ 336 h 594"/>
                  <a:gd name="T38" fmla="*/ 528 w 1007"/>
                  <a:gd name="T39" fmla="*/ 590 h 594"/>
                  <a:gd name="T40" fmla="*/ 455 w 1007"/>
                  <a:gd name="T41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7" h="594">
                    <a:moveTo>
                      <a:pt x="455" y="594"/>
                    </a:moveTo>
                    <a:cubicBezTo>
                      <a:pt x="300" y="594"/>
                      <a:pt x="151" y="545"/>
                      <a:pt x="0" y="489"/>
                    </a:cubicBezTo>
                    <a:cubicBezTo>
                      <a:pt x="37" y="414"/>
                      <a:pt x="37" y="414"/>
                      <a:pt x="37" y="414"/>
                    </a:cubicBezTo>
                    <a:cubicBezTo>
                      <a:pt x="73" y="453"/>
                      <a:pt x="124" y="475"/>
                      <a:pt x="179" y="475"/>
                    </a:cubicBezTo>
                    <a:cubicBezTo>
                      <a:pt x="254" y="475"/>
                      <a:pt x="320" y="435"/>
                      <a:pt x="352" y="370"/>
                    </a:cubicBezTo>
                    <a:cubicBezTo>
                      <a:pt x="382" y="311"/>
                      <a:pt x="378" y="241"/>
                      <a:pt x="343" y="183"/>
                    </a:cubicBezTo>
                    <a:cubicBezTo>
                      <a:pt x="310" y="130"/>
                      <a:pt x="256" y="96"/>
                      <a:pt x="198" y="91"/>
                    </a:cubicBezTo>
                    <a:cubicBezTo>
                      <a:pt x="219" y="47"/>
                      <a:pt x="219" y="47"/>
                      <a:pt x="219" y="47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51" y="11"/>
                      <a:pt x="267" y="16"/>
                      <a:pt x="278" y="20"/>
                    </a:cubicBezTo>
                    <a:cubicBezTo>
                      <a:pt x="294" y="26"/>
                      <a:pt x="309" y="32"/>
                      <a:pt x="312" y="33"/>
                    </a:cubicBezTo>
                    <a:cubicBezTo>
                      <a:pt x="341" y="42"/>
                      <a:pt x="376" y="53"/>
                      <a:pt x="412" y="58"/>
                    </a:cubicBezTo>
                    <a:cubicBezTo>
                      <a:pt x="427" y="60"/>
                      <a:pt x="439" y="62"/>
                      <a:pt x="450" y="62"/>
                    </a:cubicBezTo>
                    <a:cubicBezTo>
                      <a:pt x="473" y="62"/>
                      <a:pt x="493" y="57"/>
                      <a:pt x="510" y="48"/>
                    </a:cubicBezTo>
                    <a:cubicBezTo>
                      <a:pt x="534" y="36"/>
                      <a:pt x="553" y="18"/>
                      <a:pt x="570" y="0"/>
                    </a:cubicBezTo>
                    <a:cubicBezTo>
                      <a:pt x="913" y="264"/>
                      <a:pt x="913" y="264"/>
                      <a:pt x="913" y="264"/>
                    </a:cubicBezTo>
                    <a:cubicBezTo>
                      <a:pt x="955" y="296"/>
                      <a:pt x="955" y="296"/>
                      <a:pt x="955" y="296"/>
                    </a:cubicBezTo>
                    <a:cubicBezTo>
                      <a:pt x="1003" y="333"/>
                      <a:pt x="1003" y="333"/>
                      <a:pt x="1003" y="333"/>
                    </a:cubicBezTo>
                    <a:cubicBezTo>
                      <a:pt x="1007" y="336"/>
                      <a:pt x="1007" y="336"/>
                      <a:pt x="1007" y="336"/>
                    </a:cubicBezTo>
                    <a:cubicBezTo>
                      <a:pt x="876" y="482"/>
                      <a:pt x="707" y="572"/>
                      <a:pt x="528" y="590"/>
                    </a:cubicBezTo>
                    <a:cubicBezTo>
                      <a:pt x="504" y="592"/>
                      <a:pt x="480" y="594"/>
                      <a:pt x="455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534419" y="3420745"/>
                <a:ext cx="444500" cy="1300163"/>
              </a:xfrm>
              <a:custGeom>
                <a:avLst/>
                <a:gdLst>
                  <a:gd name="T0" fmla="*/ 94 w 280"/>
                  <a:gd name="T1" fmla="*/ 819 h 819"/>
                  <a:gd name="T2" fmla="*/ 0 w 280"/>
                  <a:gd name="T3" fmla="*/ 264 h 819"/>
                  <a:gd name="T4" fmla="*/ 135 w 280"/>
                  <a:gd name="T5" fmla="*/ 0 h 819"/>
                  <a:gd name="T6" fmla="*/ 280 w 280"/>
                  <a:gd name="T7" fmla="*/ 450 h 819"/>
                  <a:gd name="T8" fmla="*/ 94 w 280"/>
                  <a:gd name="T9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819">
                    <a:moveTo>
                      <a:pt x="94" y="819"/>
                    </a:moveTo>
                    <a:lnTo>
                      <a:pt x="0" y="264"/>
                    </a:lnTo>
                    <a:lnTo>
                      <a:pt x="135" y="0"/>
                    </a:lnTo>
                    <a:lnTo>
                      <a:pt x="280" y="450"/>
                    </a:lnTo>
                    <a:lnTo>
                      <a:pt x="94" y="81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-344091" y="2758605"/>
                <a:ext cx="225425" cy="1066800"/>
              </a:xfrm>
              <a:custGeom>
                <a:avLst/>
                <a:gdLst>
                  <a:gd name="T0" fmla="*/ 23 w 50"/>
                  <a:gd name="T1" fmla="*/ 104 h 249"/>
                  <a:gd name="T2" fmla="*/ 0 w 50"/>
                  <a:gd name="T3" fmla="*/ 249 h 249"/>
                  <a:gd name="T4" fmla="*/ 50 w 50"/>
                  <a:gd name="T5" fmla="*/ 0 h 249"/>
                  <a:gd name="T6" fmla="*/ 23 w 50"/>
                  <a:gd name="T7" fmla="*/ 10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49">
                    <a:moveTo>
                      <a:pt x="23" y="104"/>
                    </a:moveTo>
                    <a:cubicBezTo>
                      <a:pt x="18" y="153"/>
                      <a:pt x="11" y="202"/>
                      <a:pt x="0" y="249"/>
                    </a:cubicBezTo>
                    <a:cubicBezTo>
                      <a:pt x="19" y="167"/>
                      <a:pt x="41" y="84"/>
                      <a:pt x="50" y="0"/>
                    </a:cubicBezTo>
                    <a:cubicBezTo>
                      <a:pt x="41" y="34"/>
                      <a:pt x="32" y="69"/>
                      <a:pt x="23" y="10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1"/>
              <p:cNvSpPr>
                <a:spLocks/>
              </p:cNvSpPr>
              <p:nvPr/>
            </p:nvSpPr>
            <p:spPr bwMode="auto">
              <a:xfrm>
                <a:off x="-2439194" y="2774156"/>
                <a:ext cx="1808163" cy="1658938"/>
              </a:xfrm>
              <a:custGeom>
                <a:avLst/>
                <a:gdLst>
                  <a:gd name="T0" fmla="*/ 353 w 426"/>
                  <a:gd name="T1" fmla="*/ 268 h 390"/>
                  <a:gd name="T2" fmla="*/ 426 w 426"/>
                  <a:gd name="T3" fmla="*/ 117 h 390"/>
                  <a:gd name="T4" fmla="*/ 259 w 426"/>
                  <a:gd name="T5" fmla="*/ 171 h 390"/>
                  <a:gd name="T6" fmla="*/ 214 w 426"/>
                  <a:gd name="T7" fmla="*/ 0 h 390"/>
                  <a:gd name="T8" fmla="*/ 113 w 426"/>
                  <a:gd name="T9" fmla="*/ 67 h 390"/>
                  <a:gd name="T10" fmla="*/ 56 w 426"/>
                  <a:gd name="T11" fmla="*/ 105 h 390"/>
                  <a:gd name="T12" fmla="*/ 34 w 426"/>
                  <a:gd name="T13" fmla="*/ 147 h 390"/>
                  <a:gd name="T14" fmla="*/ 227 w 426"/>
                  <a:gd name="T15" fmla="*/ 367 h 390"/>
                  <a:gd name="T16" fmla="*/ 353 w 426"/>
                  <a:gd name="T17" fmla="*/ 26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90">
                    <a:moveTo>
                      <a:pt x="353" y="268"/>
                    </a:moveTo>
                    <a:cubicBezTo>
                      <a:pt x="377" y="218"/>
                      <a:pt x="402" y="168"/>
                      <a:pt x="426" y="117"/>
                    </a:cubicBezTo>
                    <a:cubicBezTo>
                      <a:pt x="397" y="178"/>
                      <a:pt x="319" y="203"/>
                      <a:pt x="259" y="171"/>
                    </a:cubicBezTo>
                    <a:cubicBezTo>
                      <a:pt x="198" y="140"/>
                      <a:pt x="178" y="57"/>
                      <a:pt x="214" y="0"/>
                    </a:cubicBezTo>
                    <a:cubicBezTo>
                      <a:pt x="180" y="23"/>
                      <a:pt x="146" y="45"/>
                      <a:pt x="113" y="67"/>
                    </a:cubicBezTo>
                    <a:cubicBezTo>
                      <a:pt x="96" y="79"/>
                      <a:pt x="73" y="94"/>
                      <a:pt x="56" y="105"/>
                    </a:cubicBezTo>
                    <a:cubicBezTo>
                      <a:pt x="53" y="108"/>
                      <a:pt x="39" y="132"/>
                      <a:pt x="34" y="147"/>
                    </a:cubicBezTo>
                    <a:cubicBezTo>
                      <a:pt x="0" y="266"/>
                      <a:pt x="105" y="390"/>
                      <a:pt x="227" y="367"/>
                    </a:cubicBezTo>
                    <a:cubicBezTo>
                      <a:pt x="278" y="357"/>
                      <a:pt x="330" y="316"/>
                      <a:pt x="353" y="26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-339724" y="3198813"/>
                <a:ext cx="1209675" cy="909638"/>
              </a:xfrm>
              <a:custGeom>
                <a:avLst/>
                <a:gdLst>
                  <a:gd name="T0" fmla="*/ 237 w 285"/>
                  <a:gd name="T1" fmla="*/ 49 h 214"/>
                  <a:gd name="T2" fmla="*/ 125 w 285"/>
                  <a:gd name="T3" fmla="*/ 14 h 214"/>
                  <a:gd name="T4" fmla="*/ 73 w 285"/>
                  <a:gd name="T5" fmla="*/ 4 h 214"/>
                  <a:gd name="T6" fmla="*/ 34 w 285"/>
                  <a:gd name="T7" fmla="*/ 0 h 214"/>
                  <a:gd name="T8" fmla="*/ 0 w 285"/>
                  <a:gd name="T9" fmla="*/ 150 h 214"/>
                  <a:gd name="T10" fmla="*/ 285 w 285"/>
                  <a:gd name="T11" fmla="*/ 214 h 214"/>
                  <a:gd name="T12" fmla="*/ 237 w 285"/>
                  <a:gd name="T13" fmla="*/ 4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14">
                    <a:moveTo>
                      <a:pt x="237" y="49"/>
                    </a:moveTo>
                    <a:cubicBezTo>
                      <a:pt x="200" y="35"/>
                      <a:pt x="163" y="22"/>
                      <a:pt x="125" y="14"/>
                    </a:cubicBezTo>
                    <a:cubicBezTo>
                      <a:pt x="107" y="10"/>
                      <a:pt x="90" y="6"/>
                      <a:pt x="73" y="4"/>
                    </a:cubicBezTo>
                    <a:cubicBezTo>
                      <a:pt x="62" y="3"/>
                      <a:pt x="34" y="0"/>
                      <a:pt x="34" y="0"/>
                    </a:cubicBezTo>
                    <a:cubicBezTo>
                      <a:pt x="23" y="47"/>
                      <a:pt x="10" y="103"/>
                      <a:pt x="0" y="150"/>
                    </a:cubicBezTo>
                    <a:cubicBezTo>
                      <a:pt x="99" y="155"/>
                      <a:pt x="192" y="179"/>
                      <a:pt x="285" y="214"/>
                    </a:cubicBezTo>
                    <a:cubicBezTo>
                      <a:pt x="269" y="159"/>
                      <a:pt x="253" y="104"/>
                      <a:pt x="237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-3704432" y="3206750"/>
                <a:ext cx="5264150" cy="3409950"/>
              </a:xfrm>
              <a:custGeom>
                <a:avLst/>
                <a:gdLst>
                  <a:gd name="T0" fmla="*/ 818 w 1241"/>
                  <a:gd name="T1" fmla="*/ 0 h 803"/>
                  <a:gd name="T2" fmla="*/ 794 w 1241"/>
                  <a:gd name="T3" fmla="*/ 149 h 803"/>
                  <a:gd name="T4" fmla="*/ 1079 w 1241"/>
                  <a:gd name="T5" fmla="*/ 213 h 803"/>
                  <a:gd name="T6" fmla="*/ 994 w 1241"/>
                  <a:gd name="T7" fmla="*/ 383 h 803"/>
                  <a:gd name="T8" fmla="*/ 1190 w 1241"/>
                  <a:gd name="T9" fmla="*/ 585 h 803"/>
                  <a:gd name="T10" fmla="*/ 1049 w 1241"/>
                  <a:gd name="T11" fmla="*/ 678 h 803"/>
                  <a:gd name="T12" fmla="*/ 903 w 1241"/>
                  <a:gd name="T13" fmla="*/ 569 h 803"/>
                  <a:gd name="T14" fmla="*/ 853 w 1241"/>
                  <a:gd name="T15" fmla="*/ 668 h 803"/>
                  <a:gd name="T16" fmla="*/ 825 w 1241"/>
                  <a:gd name="T17" fmla="*/ 723 h 803"/>
                  <a:gd name="T18" fmla="*/ 818 w 1241"/>
                  <a:gd name="T19" fmla="*/ 737 h 803"/>
                  <a:gd name="T20" fmla="*/ 756 w 1241"/>
                  <a:gd name="T21" fmla="*/ 727 h 803"/>
                  <a:gd name="T22" fmla="*/ 488 w 1241"/>
                  <a:gd name="T23" fmla="*/ 757 h 803"/>
                  <a:gd name="T24" fmla="*/ 345 w 1241"/>
                  <a:gd name="T25" fmla="*/ 793 h 803"/>
                  <a:gd name="T26" fmla="*/ 314 w 1241"/>
                  <a:gd name="T27" fmla="*/ 802 h 803"/>
                  <a:gd name="T28" fmla="*/ 311 w 1241"/>
                  <a:gd name="T29" fmla="*/ 796 h 803"/>
                  <a:gd name="T30" fmla="*/ 18 w 1241"/>
                  <a:gd name="T31" fmla="*/ 350 h 803"/>
                  <a:gd name="T32" fmla="*/ 4 w 1241"/>
                  <a:gd name="T33" fmla="*/ 328 h 803"/>
                  <a:gd name="T34" fmla="*/ 2 w 1241"/>
                  <a:gd name="T35" fmla="*/ 324 h 803"/>
                  <a:gd name="T36" fmla="*/ 25 w 1241"/>
                  <a:gd name="T37" fmla="*/ 301 h 803"/>
                  <a:gd name="T38" fmla="*/ 177 w 1241"/>
                  <a:gd name="T39" fmla="*/ 99 h 803"/>
                  <a:gd name="T40" fmla="*/ 195 w 1241"/>
                  <a:gd name="T41" fmla="*/ 43 h 803"/>
                  <a:gd name="T42" fmla="*/ 205 w 1241"/>
                  <a:gd name="T43" fmla="*/ 0 h 803"/>
                  <a:gd name="T44" fmla="*/ 251 w 1241"/>
                  <a:gd name="T45" fmla="*/ 0 h 803"/>
                  <a:gd name="T46" fmla="*/ 357 w 1241"/>
                  <a:gd name="T47" fmla="*/ 0 h 803"/>
                  <a:gd name="T48" fmla="*/ 501 w 1241"/>
                  <a:gd name="T49" fmla="*/ 259 h 803"/>
                  <a:gd name="T50" fmla="*/ 645 w 1241"/>
                  <a:gd name="T51" fmla="*/ 0 h 803"/>
                  <a:gd name="T52" fmla="*/ 818 w 1241"/>
                  <a:gd name="T53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41" h="803">
                    <a:moveTo>
                      <a:pt x="818" y="0"/>
                    </a:moveTo>
                    <a:cubicBezTo>
                      <a:pt x="813" y="50"/>
                      <a:pt x="805" y="100"/>
                      <a:pt x="794" y="149"/>
                    </a:cubicBezTo>
                    <a:cubicBezTo>
                      <a:pt x="893" y="154"/>
                      <a:pt x="986" y="177"/>
                      <a:pt x="1079" y="213"/>
                    </a:cubicBezTo>
                    <a:cubicBezTo>
                      <a:pt x="1051" y="270"/>
                      <a:pt x="1022" y="326"/>
                      <a:pt x="994" y="383"/>
                    </a:cubicBezTo>
                    <a:cubicBezTo>
                      <a:pt x="1117" y="336"/>
                      <a:pt x="1241" y="463"/>
                      <a:pt x="1190" y="585"/>
                    </a:cubicBezTo>
                    <a:cubicBezTo>
                      <a:pt x="1166" y="641"/>
                      <a:pt x="1110" y="678"/>
                      <a:pt x="1049" y="678"/>
                    </a:cubicBezTo>
                    <a:cubicBezTo>
                      <a:pt x="982" y="678"/>
                      <a:pt x="921" y="633"/>
                      <a:pt x="903" y="569"/>
                    </a:cubicBezTo>
                    <a:cubicBezTo>
                      <a:pt x="886" y="602"/>
                      <a:pt x="870" y="635"/>
                      <a:pt x="853" y="668"/>
                    </a:cubicBezTo>
                    <a:cubicBezTo>
                      <a:pt x="843" y="689"/>
                      <a:pt x="835" y="703"/>
                      <a:pt x="825" y="723"/>
                    </a:cubicBezTo>
                    <a:cubicBezTo>
                      <a:pt x="822" y="729"/>
                      <a:pt x="818" y="737"/>
                      <a:pt x="818" y="737"/>
                    </a:cubicBezTo>
                    <a:cubicBezTo>
                      <a:pt x="800" y="730"/>
                      <a:pt x="775" y="728"/>
                      <a:pt x="756" y="727"/>
                    </a:cubicBezTo>
                    <a:cubicBezTo>
                      <a:pt x="666" y="723"/>
                      <a:pt x="575" y="738"/>
                      <a:pt x="488" y="757"/>
                    </a:cubicBezTo>
                    <a:cubicBezTo>
                      <a:pt x="440" y="767"/>
                      <a:pt x="393" y="779"/>
                      <a:pt x="345" y="793"/>
                    </a:cubicBezTo>
                    <a:cubicBezTo>
                      <a:pt x="342" y="794"/>
                      <a:pt x="316" y="803"/>
                      <a:pt x="314" y="802"/>
                    </a:cubicBezTo>
                    <a:cubicBezTo>
                      <a:pt x="313" y="800"/>
                      <a:pt x="312" y="798"/>
                      <a:pt x="311" y="796"/>
                    </a:cubicBezTo>
                    <a:cubicBezTo>
                      <a:pt x="213" y="647"/>
                      <a:pt x="116" y="499"/>
                      <a:pt x="18" y="350"/>
                    </a:cubicBezTo>
                    <a:cubicBezTo>
                      <a:pt x="14" y="343"/>
                      <a:pt x="9" y="336"/>
                      <a:pt x="4" y="328"/>
                    </a:cubicBezTo>
                    <a:cubicBezTo>
                      <a:pt x="3" y="327"/>
                      <a:pt x="2" y="326"/>
                      <a:pt x="2" y="324"/>
                    </a:cubicBezTo>
                    <a:cubicBezTo>
                      <a:pt x="0" y="322"/>
                      <a:pt x="23" y="303"/>
                      <a:pt x="25" y="301"/>
                    </a:cubicBezTo>
                    <a:cubicBezTo>
                      <a:pt x="88" y="242"/>
                      <a:pt x="144" y="180"/>
                      <a:pt x="177" y="99"/>
                    </a:cubicBezTo>
                    <a:cubicBezTo>
                      <a:pt x="184" y="81"/>
                      <a:pt x="190" y="62"/>
                      <a:pt x="195" y="43"/>
                    </a:cubicBezTo>
                    <a:cubicBezTo>
                      <a:pt x="197" y="37"/>
                      <a:pt x="205" y="0"/>
                      <a:pt x="205" y="0"/>
                    </a:cubicBezTo>
                    <a:cubicBezTo>
                      <a:pt x="220" y="0"/>
                      <a:pt x="236" y="0"/>
                      <a:pt x="251" y="0"/>
                    </a:cubicBezTo>
                    <a:cubicBezTo>
                      <a:pt x="287" y="0"/>
                      <a:pt x="322" y="0"/>
                      <a:pt x="357" y="0"/>
                    </a:cubicBezTo>
                    <a:cubicBezTo>
                      <a:pt x="288" y="111"/>
                      <a:pt x="371" y="259"/>
                      <a:pt x="501" y="259"/>
                    </a:cubicBezTo>
                    <a:cubicBezTo>
                      <a:pt x="632" y="259"/>
                      <a:pt x="715" y="111"/>
                      <a:pt x="645" y="0"/>
                    </a:cubicBezTo>
                    <a:cubicBezTo>
                      <a:pt x="703" y="0"/>
                      <a:pt x="760" y="0"/>
                      <a:pt x="8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-3515519" y="3314700"/>
                <a:ext cx="4886325" cy="3194050"/>
              </a:xfrm>
              <a:custGeom>
                <a:avLst/>
                <a:gdLst>
                  <a:gd name="T0" fmla="*/ 293 w 1152"/>
                  <a:gd name="T1" fmla="*/ 752 h 752"/>
                  <a:gd name="T2" fmla="*/ 152 w 1152"/>
                  <a:gd name="T3" fmla="*/ 537 h 752"/>
                  <a:gd name="T4" fmla="*/ 6 w 1152"/>
                  <a:gd name="T5" fmla="*/ 314 h 752"/>
                  <a:gd name="T6" fmla="*/ 0 w 1152"/>
                  <a:gd name="T7" fmla="*/ 304 h 752"/>
                  <a:gd name="T8" fmla="*/ 5 w 1152"/>
                  <a:gd name="T9" fmla="*/ 299 h 752"/>
                  <a:gd name="T10" fmla="*/ 10 w 1152"/>
                  <a:gd name="T11" fmla="*/ 295 h 752"/>
                  <a:gd name="T12" fmla="*/ 166 w 1152"/>
                  <a:gd name="T13" fmla="*/ 85 h 752"/>
                  <a:gd name="T14" fmla="*/ 186 w 1152"/>
                  <a:gd name="T15" fmla="*/ 26 h 752"/>
                  <a:gd name="T16" fmla="*/ 192 w 1152"/>
                  <a:gd name="T17" fmla="*/ 1 h 752"/>
                  <a:gd name="T18" fmla="*/ 196 w 1152"/>
                  <a:gd name="T19" fmla="*/ 1 h 752"/>
                  <a:gd name="T20" fmla="*/ 219 w 1152"/>
                  <a:gd name="T21" fmla="*/ 1 h 752"/>
                  <a:gd name="T22" fmla="*/ 288 w 1152"/>
                  <a:gd name="T23" fmla="*/ 1 h 752"/>
                  <a:gd name="T24" fmla="*/ 302 w 1152"/>
                  <a:gd name="T25" fmla="*/ 159 h 752"/>
                  <a:gd name="T26" fmla="*/ 469 w 1152"/>
                  <a:gd name="T27" fmla="*/ 259 h 752"/>
                  <a:gd name="T28" fmla="*/ 637 w 1152"/>
                  <a:gd name="T29" fmla="*/ 159 h 752"/>
                  <a:gd name="T30" fmla="*/ 651 w 1152"/>
                  <a:gd name="T31" fmla="*/ 0 h 752"/>
                  <a:gd name="T32" fmla="*/ 728 w 1152"/>
                  <a:gd name="T33" fmla="*/ 0 h 752"/>
                  <a:gd name="T34" fmla="*/ 760 w 1152"/>
                  <a:gd name="T35" fmla="*/ 0 h 752"/>
                  <a:gd name="T36" fmla="*/ 739 w 1152"/>
                  <a:gd name="T37" fmla="*/ 121 h 752"/>
                  <a:gd name="T38" fmla="*/ 732 w 1152"/>
                  <a:gd name="T39" fmla="*/ 148 h 752"/>
                  <a:gd name="T40" fmla="*/ 760 w 1152"/>
                  <a:gd name="T41" fmla="*/ 149 h 752"/>
                  <a:gd name="T42" fmla="*/ 1014 w 1152"/>
                  <a:gd name="T43" fmla="*/ 203 h 752"/>
                  <a:gd name="T44" fmla="*/ 997 w 1152"/>
                  <a:gd name="T45" fmla="*/ 236 h 752"/>
                  <a:gd name="T46" fmla="*/ 941 w 1152"/>
                  <a:gd name="T47" fmla="*/ 350 h 752"/>
                  <a:gd name="T48" fmla="*/ 915 w 1152"/>
                  <a:gd name="T49" fmla="*/ 404 h 752"/>
                  <a:gd name="T50" fmla="*/ 971 w 1152"/>
                  <a:gd name="T51" fmla="*/ 382 h 752"/>
                  <a:gd name="T52" fmla="*/ 1016 w 1152"/>
                  <a:gd name="T53" fmla="*/ 374 h 752"/>
                  <a:gd name="T54" fmla="*/ 1124 w 1152"/>
                  <a:gd name="T55" fmla="*/ 434 h 752"/>
                  <a:gd name="T56" fmla="*/ 1136 w 1152"/>
                  <a:gd name="T57" fmla="*/ 553 h 752"/>
                  <a:gd name="T58" fmla="*/ 1017 w 1152"/>
                  <a:gd name="T59" fmla="*/ 632 h 752"/>
                  <a:gd name="T60" fmla="*/ 893 w 1152"/>
                  <a:gd name="T61" fmla="*/ 539 h 752"/>
                  <a:gd name="T62" fmla="*/ 876 w 1152"/>
                  <a:gd name="T63" fmla="*/ 482 h 752"/>
                  <a:gd name="T64" fmla="*/ 849 w 1152"/>
                  <a:gd name="T65" fmla="*/ 535 h 752"/>
                  <a:gd name="T66" fmla="*/ 816 w 1152"/>
                  <a:gd name="T67" fmla="*/ 602 h 752"/>
                  <a:gd name="T68" fmla="*/ 800 w 1152"/>
                  <a:gd name="T69" fmla="*/ 635 h 752"/>
                  <a:gd name="T70" fmla="*/ 786 w 1152"/>
                  <a:gd name="T71" fmla="*/ 661 h 752"/>
                  <a:gd name="T72" fmla="*/ 774 w 1152"/>
                  <a:gd name="T73" fmla="*/ 686 h 752"/>
                  <a:gd name="T74" fmla="*/ 725 w 1152"/>
                  <a:gd name="T75" fmla="*/ 680 h 752"/>
                  <a:gd name="T76" fmla="*/ 694 w 1152"/>
                  <a:gd name="T77" fmla="*/ 680 h 752"/>
                  <a:gd name="T78" fmla="*/ 451 w 1152"/>
                  <a:gd name="T79" fmla="*/ 711 h 752"/>
                  <a:gd name="T80" fmla="*/ 307 w 1152"/>
                  <a:gd name="T81" fmla="*/ 747 h 752"/>
                  <a:gd name="T82" fmla="*/ 301 w 1152"/>
                  <a:gd name="T83" fmla="*/ 749 h 752"/>
                  <a:gd name="T84" fmla="*/ 293 w 1152"/>
                  <a:gd name="T85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52" h="752">
                    <a:moveTo>
                      <a:pt x="293" y="752"/>
                    </a:moveTo>
                    <a:cubicBezTo>
                      <a:pt x="152" y="537"/>
                      <a:pt x="152" y="537"/>
                      <a:pt x="152" y="537"/>
                    </a:cubicBezTo>
                    <a:cubicBezTo>
                      <a:pt x="6" y="314"/>
                      <a:pt x="6" y="314"/>
                      <a:pt x="6" y="31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1" y="302"/>
                      <a:pt x="3" y="300"/>
                      <a:pt x="5" y="299"/>
                    </a:cubicBezTo>
                    <a:cubicBezTo>
                      <a:pt x="10" y="295"/>
                      <a:pt x="10" y="295"/>
                      <a:pt x="10" y="295"/>
                    </a:cubicBezTo>
                    <a:cubicBezTo>
                      <a:pt x="67" y="241"/>
                      <a:pt x="131" y="174"/>
                      <a:pt x="166" y="85"/>
                    </a:cubicBezTo>
                    <a:cubicBezTo>
                      <a:pt x="174" y="65"/>
                      <a:pt x="181" y="46"/>
                      <a:pt x="186" y="26"/>
                    </a:cubicBezTo>
                    <a:cubicBezTo>
                      <a:pt x="187" y="23"/>
                      <a:pt x="189" y="11"/>
                      <a:pt x="192" y="1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219" y="1"/>
                      <a:pt x="219" y="1"/>
                      <a:pt x="219" y="1"/>
                    </a:cubicBezTo>
                    <a:cubicBezTo>
                      <a:pt x="288" y="1"/>
                      <a:pt x="288" y="1"/>
                      <a:pt x="288" y="1"/>
                    </a:cubicBezTo>
                    <a:cubicBezTo>
                      <a:pt x="269" y="52"/>
                      <a:pt x="274" y="109"/>
                      <a:pt x="302" y="159"/>
                    </a:cubicBezTo>
                    <a:cubicBezTo>
                      <a:pt x="337" y="222"/>
                      <a:pt x="399" y="259"/>
                      <a:pt x="469" y="259"/>
                    </a:cubicBezTo>
                    <a:cubicBezTo>
                      <a:pt x="540" y="259"/>
                      <a:pt x="602" y="222"/>
                      <a:pt x="637" y="159"/>
                    </a:cubicBezTo>
                    <a:cubicBezTo>
                      <a:pt x="665" y="108"/>
                      <a:pt x="669" y="51"/>
                      <a:pt x="651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754" y="42"/>
                      <a:pt x="747" y="83"/>
                      <a:pt x="739" y="121"/>
                    </a:cubicBezTo>
                    <a:cubicBezTo>
                      <a:pt x="732" y="148"/>
                      <a:pt x="732" y="148"/>
                      <a:pt x="732" y="148"/>
                    </a:cubicBezTo>
                    <a:cubicBezTo>
                      <a:pt x="760" y="149"/>
                      <a:pt x="760" y="149"/>
                      <a:pt x="760" y="149"/>
                    </a:cubicBezTo>
                    <a:cubicBezTo>
                      <a:pt x="843" y="154"/>
                      <a:pt x="924" y="171"/>
                      <a:pt x="1014" y="203"/>
                    </a:cubicBezTo>
                    <a:cubicBezTo>
                      <a:pt x="997" y="236"/>
                      <a:pt x="997" y="236"/>
                      <a:pt x="997" y="236"/>
                    </a:cubicBezTo>
                    <a:cubicBezTo>
                      <a:pt x="941" y="350"/>
                      <a:pt x="941" y="350"/>
                      <a:pt x="941" y="350"/>
                    </a:cubicBezTo>
                    <a:cubicBezTo>
                      <a:pt x="915" y="404"/>
                      <a:pt x="915" y="404"/>
                      <a:pt x="915" y="404"/>
                    </a:cubicBezTo>
                    <a:cubicBezTo>
                      <a:pt x="971" y="382"/>
                      <a:pt x="971" y="382"/>
                      <a:pt x="971" y="382"/>
                    </a:cubicBezTo>
                    <a:cubicBezTo>
                      <a:pt x="985" y="377"/>
                      <a:pt x="1001" y="374"/>
                      <a:pt x="1016" y="374"/>
                    </a:cubicBezTo>
                    <a:cubicBezTo>
                      <a:pt x="1058" y="374"/>
                      <a:pt x="1100" y="397"/>
                      <a:pt x="1124" y="434"/>
                    </a:cubicBezTo>
                    <a:cubicBezTo>
                      <a:pt x="1148" y="470"/>
                      <a:pt x="1152" y="513"/>
                      <a:pt x="1136" y="553"/>
                    </a:cubicBezTo>
                    <a:cubicBezTo>
                      <a:pt x="1116" y="600"/>
                      <a:pt x="1068" y="632"/>
                      <a:pt x="1017" y="632"/>
                    </a:cubicBezTo>
                    <a:cubicBezTo>
                      <a:pt x="961" y="632"/>
                      <a:pt x="909" y="593"/>
                      <a:pt x="893" y="539"/>
                    </a:cubicBezTo>
                    <a:cubicBezTo>
                      <a:pt x="876" y="482"/>
                      <a:pt x="876" y="482"/>
                      <a:pt x="876" y="482"/>
                    </a:cubicBezTo>
                    <a:cubicBezTo>
                      <a:pt x="849" y="535"/>
                      <a:pt x="849" y="535"/>
                      <a:pt x="849" y="535"/>
                    </a:cubicBezTo>
                    <a:cubicBezTo>
                      <a:pt x="838" y="557"/>
                      <a:pt x="827" y="579"/>
                      <a:pt x="816" y="602"/>
                    </a:cubicBezTo>
                    <a:cubicBezTo>
                      <a:pt x="800" y="635"/>
                      <a:pt x="800" y="635"/>
                      <a:pt x="800" y="635"/>
                    </a:cubicBezTo>
                    <a:cubicBezTo>
                      <a:pt x="795" y="645"/>
                      <a:pt x="791" y="653"/>
                      <a:pt x="786" y="661"/>
                    </a:cubicBezTo>
                    <a:cubicBezTo>
                      <a:pt x="782" y="669"/>
                      <a:pt x="778" y="677"/>
                      <a:pt x="774" y="686"/>
                    </a:cubicBezTo>
                    <a:cubicBezTo>
                      <a:pt x="756" y="682"/>
                      <a:pt x="738" y="681"/>
                      <a:pt x="725" y="680"/>
                    </a:cubicBezTo>
                    <a:cubicBezTo>
                      <a:pt x="715" y="680"/>
                      <a:pt x="704" y="680"/>
                      <a:pt x="694" y="680"/>
                    </a:cubicBezTo>
                    <a:cubicBezTo>
                      <a:pt x="609" y="680"/>
                      <a:pt x="524" y="695"/>
                      <a:pt x="451" y="711"/>
                    </a:cubicBezTo>
                    <a:cubicBezTo>
                      <a:pt x="403" y="721"/>
                      <a:pt x="354" y="733"/>
                      <a:pt x="307" y="747"/>
                    </a:cubicBezTo>
                    <a:cubicBezTo>
                      <a:pt x="301" y="749"/>
                      <a:pt x="301" y="749"/>
                      <a:pt x="301" y="749"/>
                    </a:cubicBezTo>
                    <a:cubicBezTo>
                      <a:pt x="298" y="750"/>
                      <a:pt x="295" y="751"/>
                      <a:pt x="293" y="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2"/>
              <p:cNvSpPr>
                <a:spLocks/>
              </p:cNvSpPr>
              <p:nvPr/>
            </p:nvSpPr>
            <p:spPr bwMode="auto">
              <a:xfrm>
                <a:off x="-4228307" y="365862"/>
                <a:ext cx="5380038" cy="3852863"/>
              </a:xfrm>
              <a:custGeom>
                <a:avLst/>
                <a:gdLst>
                  <a:gd name="T0" fmla="*/ 882 w 1269"/>
                  <a:gd name="T1" fmla="*/ 0 h 908"/>
                  <a:gd name="T2" fmla="*/ 895 w 1269"/>
                  <a:gd name="T3" fmla="*/ 58 h 908"/>
                  <a:gd name="T4" fmla="*/ 927 w 1269"/>
                  <a:gd name="T5" fmla="*/ 58 h 908"/>
                  <a:gd name="T6" fmla="*/ 1058 w 1269"/>
                  <a:gd name="T7" fmla="*/ 58 h 908"/>
                  <a:gd name="T8" fmla="*/ 1268 w 1269"/>
                  <a:gd name="T9" fmla="*/ 58 h 908"/>
                  <a:gd name="T10" fmla="*/ 1269 w 1269"/>
                  <a:gd name="T11" fmla="*/ 531 h 908"/>
                  <a:gd name="T12" fmla="*/ 1269 w 1269"/>
                  <a:gd name="T13" fmla="*/ 535 h 908"/>
                  <a:gd name="T14" fmla="*/ 1017 w 1269"/>
                  <a:gd name="T15" fmla="*/ 535 h 908"/>
                  <a:gd name="T16" fmla="*/ 963 w 1269"/>
                  <a:gd name="T17" fmla="*/ 535 h 908"/>
                  <a:gd name="T18" fmla="*/ 953 w 1269"/>
                  <a:gd name="T19" fmla="*/ 535 h 908"/>
                  <a:gd name="T20" fmla="*/ 952 w 1269"/>
                  <a:gd name="T21" fmla="*/ 585 h 908"/>
                  <a:gd name="T22" fmla="*/ 947 w 1269"/>
                  <a:gd name="T23" fmla="*/ 646 h 908"/>
                  <a:gd name="T24" fmla="*/ 934 w 1269"/>
                  <a:gd name="T25" fmla="*/ 646 h 908"/>
                  <a:gd name="T26" fmla="*/ 868 w 1269"/>
                  <a:gd name="T27" fmla="*/ 646 h 908"/>
                  <a:gd name="T28" fmla="*/ 735 w 1269"/>
                  <a:gd name="T29" fmla="*/ 646 h 908"/>
                  <a:gd name="T30" fmla="*/ 767 w 1269"/>
                  <a:gd name="T31" fmla="*/ 819 h 908"/>
                  <a:gd name="T32" fmla="*/ 628 w 1269"/>
                  <a:gd name="T33" fmla="*/ 908 h 908"/>
                  <a:gd name="T34" fmla="*/ 490 w 1269"/>
                  <a:gd name="T35" fmla="*/ 820 h 908"/>
                  <a:gd name="T36" fmla="*/ 521 w 1269"/>
                  <a:gd name="T37" fmla="*/ 647 h 908"/>
                  <a:gd name="T38" fmla="*/ 335 w 1269"/>
                  <a:gd name="T39" fmla="*/ 647 h 908"/>
                  <a:gd name="T40" fmla="*/ 344 w 1269"/>
                  <a:gd name="T41" fmla="*/ 535 h 908"/>
                  <a:gd name="T42" fmla="*/ 94 w 1269"/>
                  <a:gd name="T43" fmla="*/ 536 h 908"/>
                  <a:gd name="T44" fmla="*/ 1 w 1269"/>
                  <a:gd name="T45" fmla="*/ 536 h 908"/>
                  <a:gd name="T46" fmla="*/ 1 w 1269"/>
                  <a:gd name="T47" fmla="*/ 473 h 908"/>
                  <a:gd name="T48" fmla="*/ 0 w 1269"/>
                  <a:gd name="T49" fmla="*/ 162 h 908"/>
                  <a:gd name="T50" fmla="*/ 0 w 1269"/>
                  <a:gd name="T51" fmla="*/ 65 h 908"/>
                  <a:gd name="T52" fmla="*/ 8 w 1269"/>
                  <a:gd name="T53" fmla="*/ 60 h 908"/>
                  <a:gd name="T54" fmla="*/ 60 w 1269"/>
                  <a:gd name="T55" fmla="*/ 60 h 908"/>
                  <a:gd name="T56" fmla="*/ 277 w 1269"/>
                  <a:gd name="T57" fmla="*/ 59 h 908"/>
                  <a:gd name="T58" fmla="*/ 272 w 1269"/>
                  <a:gd name="T59" fmla="*/ 1 h 908"/>
                  <a:gd name="T60" fmla="*/ 438 w 1269"/>
                  <a:gd name="T61" fmla="*/ 0 h 908"/>
                  <a:gd name="T62" fmla="*/ 583 w 1269"/>
                  <a:gd name="T63" fmla="*/ 257 h 908"/>
                  <a:gd name="T64" fmla="*/ 728 w 1269"/>
                  <a:gd name="T65" fmla="*/ 0 h 908"/>
                  <a:gd name="T66" fmla="*/ 882 w 1269"/>
                  <a:gd name="T6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9" h="908">
                    <a:moveTo>
                      <a:pt x="882" y="0"/>
                    </a:moveTo>
                    <a:cubicBezTo>
                      <a:pt x="884" y="10"/>
                      <a:pt x="885" y="58"/>
                      <a:pt x="895" y="58"/>
                    </a:cubicBezTo>
                    <a:cubicBezTo>
                      <a:pt x="906" y="58"/>
                      <a:pt x="917" y="58"/>
                      <a:pt x="927" y="58"/>
                    </a:cubicBezTo>
                    <a:cubicBezTo>
                      <a:pt x="971" y="58"/>
                      <a:pt x="1014" y="58"/>
                      <a:pt x="1058" y="58"/>
                    </a:cubicBezTo>
                    <a:cubicBezTo>
                      <a:pt x="1128" y="58"/>
                      <a:pt x="1198" y="58"/>
                      <a:pt x="1268" y="58"/>
                    </a:cubicBezTo>
                    <a:cubicBezTo>
                      <a:pt x="1269" y="216"/>
                      <a:pt x="1269" y="373"/>
                      <a:pt x="1269" y="531"/>
                    </a:cubicBezTo>
                    <a:cubicBezTo>
                      <a:pt x="1269" y="532"/>
                      <a:pt x="1269" y="533"/>
                      <a:pt x="1269" y="535"/>
                    </a:cubicBezTo>
                    <a:cubicBezTo>
                      <a:pt x="1185" y="535"/>
                      <a:pt x="1101" y="535"/>
                      <a:pt x="1017" y="535"/>
                    </a:cubicBezTo>
                    <a:cubicBezTo>
                      <a:pt x="999" y="535"/>
                      <a:pt x="981" y="535"/>
                      <a:pt x="963" y="535"/>
                    </a:cubicBezTo>
                    <a:cubicBezTo>
                      <a:pt x="960" y="535"/>
                      <a:pt x="956" y="535"/>
                      <a:pt x="953" y="535"/>
                    </a:cubicBezTo>
                    <a:cubicBezTo>
                      <a:pt x="952" y="535"/>
                      <a:pt x="952" y="580"/>
                      <a:pt x="952" y="585"/>
                    </a:cubicBezTo>
                    <a:cubicBezTo>
                      <a:pt x="952" y="590"/>
                      <a:pt x="948" y="646"/>
                      <a:pt x="947" y="646"/>
                    </a:cubicBezTo>
                    <a:cubicBezTo>
                      <a:pt x="943" y="646"/>
                      <a:pt x="938" y="646"/>
                      <a:pt x="934" y="646"/>
                    </a:cubicBezTo>
                    <a:cubicBezTo>
                      <a:pt x="912" y="646"/>
                      <a:pt x="890" y="646"/>
                      <a:pt x="868" y="646"/>
                    </a:cubicBezTo>
                    <a:cubicBezTo>
                      <a:pt x="824" y="646"/>
                      <a:pt x="780" y="646"/>
                      <a:pt x="735" y="646"/>
                    </a:cubicBezTo>
                    <a:cubicBezTo>
                      <a:pt x="781" y="691"/>
                      <a:pt x="794" y="762"/>
                      <a:pt x="767" y="819"/>
                    </a:cubicBezTo>
                    <a:cubicBezTo>
                      <a:pt x="742" y="873"/>
                      <a:pt x="687" y="908"/>
                      <a:pt x="628" y="908"/>
                    </a:cubicBezTo>
                    <a:cubicBezTo>
                      <a:pt x="570" y="908"/>
                      <a:pt x="515" y="873"/>
                      <a:pt x="490" y="820"/>
                    </a:cubicBezTo>
                    <a:cubicBezTo>
                      <a:pt x="463" y="762"/>
                      <a:pt x="476" y="692"/>
                      <a:pt x="521" y="647"/>
                    </a:cubicBezTo>
                    <a:cubicBezTo>
                      <a:pt x="459" y="647"/>
                      <a:pt x="397" y="647"/>
                      <a:pt x="335" y="647"/>
                    </a:cubicBezTo>
                    <a:cubicBezTo>
                      <a:pt x="341" y="610"/>
                      <a:pt x="343" y="573"/>
                      <a:pt x="344" y="535"/>
                    </a:cubicBezTo>
                    <a:cubicBezTo>
                      <a:pt x="260" y="535"/>
                      <a:pt x="177" y="536"/>
                      <a:pt x="94" y="536"/>
                    </a:cubicBezTo>
                    <a:cubicBezTo>
                      <a:pt x="63" y="536"/>
                      <a:pt x="32" y="536"/>
                      <a:pt x="1" y="536"/>
                    </a:cubicBezTo>
                    <a:cubicBezTo>
                      <a:pt x="1" y="536"/>
                      <a:pt x="1" y="477"/>
                      <a:pt x="1" y="473"/>
                    </a:cubicBezTo>
                    <a:cubicBezTo>
                      <a:pt x="1" y="369"/>
                      <a:pt x="0" y="265"/>
                      <a:pt x="0" y="162"/>
                    </a:cubicBezTo>
                    <a:cubicBezTo>
                      <a:pt x="0" y="129"/>
                      <a:pt x="0" y="97"/>
                      <a:pt x="0" y="65"/>
                    </a:cubicBezTo>
                    <a:cubicBezTo>
                      <a:pt x="0" y="58"/>
                      <a:pt x="1" y="60"/>
                      <a:pt x="8" y="60"/>
                    </a:cubicBezTo>
                    <a:cubicBezTo>
                      <a:pt x="25" y="60"/>
                      <a:pt x="43" y="60"/>
                      <a:pt x="60" y="60"/>
                    </a:cubicBezTo>
                    <a:cubicBezTo>
                      <a:pt x="133" y="59"/>
                      <a:pt x="205" y="59"/>
                      <a:pt x="277" y="59"/>
                    </a:cubicBezTo>
                    <a:cubicBezTo>
                      <a:pt x="275" y="40"/>
                      <a:pt x="273" y="20"/>
                      <a:pt x="272" y="1"/>
                    </a:cubicBezTo>
                    <a:cubicBezTo>
                      <a:pt x="327" y="0"/>
                      <a:pt x="382" y="0"/>
                      <a:pt x="438" y="0"/>
                    </a:cubicBezTo>
                    <a:cubicBezTo>
                      <a:pt x="371" y="111"/>
                      <a:pt x="454" y="257"/>
                      <a:pt x="583" y="257"/>
                    </a:cubicBezTo>
                    <a:cubicBezTo>
                      <a:pt x="713" y="257"/>
                      <a:pt x="795" y="111"/>
                      <a:pt x="728" y="0"/>
                    </a:cubicBezTo>
                    <a:cubicBezTo>
                      <a:pt x="780" y="0"/>
                      <a:pt x="831" y="0"/>
                      <a:pt x="88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3"/>
              <p:cNvSpPr>
                <a:spLocks/>
              </p:cNvSpPr>
              <p:nvPr/>
            </p:nvSpPr>
            <p:spPr bwMode="auto">
              <a:xfrm>
                <a:off x="-4125913" y="465081"/>
                <a:ext cx="5175250" cy="3654425"/>
              </a:xfrm>
              <a:custGeom>
                <a:avLst/>
                <a:gdLst>
                  <a:gd name="T0" fmla="*/ 604 w 1221"/>
                  <a:gd name="T1" fmla="*/ 861 h 861"/>
                  <a:gd name="T2" fmla="*/ 487 w 1221"/>
                  <a:gd name="T3" fmla="*/ 787 h 861"/>
                  <a:gd name="T4" fmla="*/ 514 w 1221"/>
                  <a:gd name="T5" fmla="*/ 640 h 861"/>
                  <a:gd name="T6" fmla="*/ 554 w 1221"/>
                  <a:gd name="T7" fmla="*/ 600 h 861"/>
                  <a:gd name="T8" fmla="*/ 497 w 1221"/>
                  <a:gd name="T9" fmla="*/ 600 h 861"/>
                  <a:gd name="T10" fmla="*/ 338 w 1221"/>
                  <a:gd name="T11" fmla="*/ 600 h 861"/>
                  <a:gd name="T12" fmla="*/ 343 w 1221"/>
                  <a:gd name="T13" fmla="*/ 513 h 861"/>
                  <a:gd name="T14" fmla="*/ 344 w 1221"/>
                  <a:gd name="T15" fmla="*/ 489 h 861"/>
                  <a:gd name="T16" fmla="*/ 320 w 1221"/>
                  <a:gd name="T17" fmla="*/ 489 h 861"/>
                  <a:gd name="T18" fmla="*/ 195 w 1221"/>
                  <a:gd name="T19" fmla="*/ 489 h 861"/>
                  <a:gd name="T20" fmla="*/ 70 w 1221"/>
                  <a:gd name="T21" fmla="*/ 489 h 861"/>
                  <a:gd name="T22" fmla="*/ 23 w 1221"/>
                  <a:gd name="T23" fmla="*/ 489 h 861"/>
                  <a:gd name="T24" fmla="*/ 0 w 1221"/>
                  <a:gd name="T25" fmla="*/ 489 h 861"/>
                  <a:gd name="T26" fmla="*/ 0 w 1221"/>
                  <a:gd name="T27" fmla="*/ 453 h 861"/>
                  <a:gd name="T28" fmla="*/ 0 w 1221"/>
                  <a:gd name="T29" fmla="*/ 450 h 861"/>
                  <a:gd name="T30" fmla="*/ 0 w 1221"/>
                  <a:gd name="T31" fmla="*/ 294 h 861"/>
                  <a:gd name="T32" fmla="*/ 0 w 1221"/>
                  <a:gd name="T33" fmla="*/ 139 h 861"/>
                  <a:gd name="T34" fmla="*/ 0 w 1221"/>
                  <a:gd name="T35" fmla="*/ 60 h 861"/>
                  <a:gd name="T36" fmla="*/ 10 w 1221"/>
                  <a:gd name="T37" fmla="*/ 60 h 861"/>
                  <a:gd name="T38" fmla="*/ 36 w 1221"/>
                  <a:gd name="T39" fmla="*/ 60 h 861"/>
                  <a:gd name="T40" fmla="*/ 109 w 1221"/>
                  <a:gd name="T41" fmla="*/ 60 h 861"/>
                  <a:gd name="T42" fmla="*/ 253 w 1221"/>
                  <a:gd name="T43" fmla="*/ 60 h 861"/>
                  <a:gd name="T44" fmla="*/ 280 w 1221"/>
                  <a:gd name="T45" fmla="*/ 60 h 861"/>
                  <a:gd name="T46" fmla="*/ 277 w 1221"/>
                  <a:gd name="T47" fmla="*/ 34 h 861"/>
                  <a:gd name="T48" fmla="*/ 273 w 1221"/>
                  <a:gd name="T49" fmla="*/ 1 h 861"/>
                  <a:gd name="T50" fmla="*/ 377 w 1221"/>
                  <a:gd name="T51" fmla="*/ 1 h 861"/>
                  <a:gd name="T52" fmla="*/ 392 w 1221"/>
                  <a:gd name="T53" fmla="*/ 159 h 861"/>
                  <a:gd name="T54" fmla="*/ 559 w 1221"/>
                  <a:gd name="T55" fmla="*/ 258 h 861"/>
                  <a:gd name="T56" fmla="*/ 726 w 1221"/>
                  <a:gd name="T57" fmla="*/ 158 h 861"/>
                  <a:gd name="T58" fmla="*/ 741 w 1221"/>
                  <a:gd name="T59" fmla="*/ 1 h 861"/>
                  <a:gd name="T60" fmla="*/ 837 w 1221"/>
                  <a:gd name="T61" fmla="*/ 0 h 861"/>
                  <a:gd name="T62" fmla="*/ 871 w 1221"/>
                  <a:gd name="T63" fmla="*/ 59 h 861"/>
                  <a:gd name="T64" fmla="*/ 887 w 1221"/>
                  <a:gd name="T65" fmla="*/ 59 h 861"/>
                  <a:gd name="T66" fmla="*/ 904 w 1221"/>
                  <a:gd name="T67" fmla="*/ 59 h 861"/>
                  <a:gd name="T68" fmla="*/ 1034 w 1221"/>
                  <a:gd name="T69" fmla="*/ 59 h 861"/>
                  <a:gd name="T70" fmla="*/ 1221 w 1221"/>
                  <a:gd name="T71" fmla="*/ 59 h 861"/>
                  <a:gd name="T72" fmla="*/ 1221 w 1221"/>
                  <a:gd name="T73" fmla="*/ 272 h 861"/>
                  <a:gd name="T74" fmla="*/ 1221 w 1221"/>
                  <a:gd name="T75" fmla="*/ 488 h 861"/>
                  <a:gd name="T76" fmla="*/ 993 w 1221"/>
                  <a:gd name="T77" fmla="*/ 488 h 861"/>
                  <a:gd name="T78" fmla="*/ 966 w 1221"/>
                  <a:gd name="T79" fmla="*/ 488 h 861"/>
                  <a:gd name="T80" fmla="*/ 939 w 1221"/>
                  <a:gd name="T81" fmla="*/ 488 h 861"/>
                  <a:gd name="T82" fmla="*/ 929 w 1221"/>
                  <a:gd name="T83" fmla="*/ 488 h 861"/>
                  <a:gd name="T84" fmla="*/ 904 w 1221"/>
                  <a:gd name="T85" fmla="*/ 524 h 861"/>
                  <a:gd name="T86" fmla="*/ 904 w 1221"/>
                  <a:gd name="T87" fmla="*/ 547 h 861"/>
                  <a:gd name="T88" fmla="*/ 904 w 1221"/>
                  <a:gd name="T89" fmla="*/ 561 h 861"/>
                  <a:gd name="T90" fmla="*/ 902 w 1221"/>
                  <a:gd name="T91" fmla="*/ 600 h 861"/>
                  <a:gd name="T92" fmla="*/ 877 w 1221"/>
                  <a:gd name="T93" fmla="*/ 600 h 861"/>
                  <a:gd name="T94" fmla="*/ 844 w 1221"/>
                  <a:gd name="T95" fmla="*/ 600 h 861"/>
                  <a:gd name="T96" fmla="*/ 711 w 1221"/>
                  <a:gd name="T97" fmla="*/ 600 h 861"/>
                  <a:gd name="T98" fmla="*/ 654 w 1221"/>
                  <a:gd name="T99" fmla="*/ 600 h 861"/>
                  <a:gd name="T100" fmla="*/ 695 w 1221"/>
                  <a:gd name="T101" fmla="*/ 640 h 861"/>
                  <a:gd name="T102" fmla="*/ 721 w 1221"/>
                  <a:gd name="T103" fmla="*/ 786 h 861"/>
                  <a:gd name="T104" fmla="*/ 604 w 1221"/>
                  <a:gd name="T105" fmla="*/ 861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21" h="861">
                    <a:moveTo>
                      <a:pt x="604" y="861"/>
                    </a:moveTo>
                    <a:cubicBezTo>
                      <a:pt x="555" y="861"/>
                      <a:pt x="509" y="832"/>
                      <a:pt x="487" y="787"/>
                    </a:cubicBezTo>
                    <a:cubicBezTo>
                      <a:pt x="465" y="738"/>
                      <a:pt x="475" y="679"/>
                      <a:pt x="514" y="640"/>
                    </a:cubicBezTo>
                    <a:cubicBezTo>
                      <a:pt x="554" y="600"/>
                      <a:pt x="554" y="600"/>
                      <a:pt x="554" y="600"/>
                    </a:cubicBezTo>
                    <a:cubicBezTo>
                      <a:pt x="497" y="600"/>
                      <a:pt x="497" y="600"/>
                      <a:pt x="497" y="600"/>
                    </a:cubicBezTo>
                    <a:cubicBezTo>
                      <a:pt x="338" y="600"/>
                      <a:pt x="338" y="600"/>
                      <a:pt x="338" y="600"/>
                    </a:cubicBezTo>
                    <a:cubicBezTo>
                      <a:pt x="341" y="572"/>
                      <a:pt x="343" y="543"/>
                      <a:pt x="343" y="513"/>
                    </a:cubicBezTo>
                    <a:cubicBezTo>
                      <a:pt x="344" y="489"/>
                      <a:pt x="344" y="489"/>
                      <a:pt x="344" y="489"/>
                    </a:cubicBezTo>
                    <a:cubicBezTo>
                      <a:pt x="320" y="489"/>
                      <a:pt x="320" y="489"/>
                      <a:pt x="320" y="489"/>
                    </a:cubicBezTo>
                    <a:cubicBezTo>
                      <a:pt x="195" y="489"/>
                      <a:pt x="195" y="489"/>
                      <a:pt x="195" y="489"/>
                    </a:cubicBezTo>
                    <a:cubicBezTo>
                      <a:pt x="70" y="489"/>
                      <a:pt x="70" y="489"/>
                      <a:pt x="70" y="489"/>
                    </a:cubicBezTo>
                    <a:cubicBezTo>
                      <a:pt x="23" y="489"/>
                      <a:pt x="23" y="489"/>
                      <a:pt x="23" y="489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76"/>
                      <a:pt x="0" y="460"/>
                      <a:pt x="0" y="453"/>
                    </a:cubicBezTo>
                    <a:cubicBezTo>
                      <a:pt x="0" y="450"/>
                      <a:pt x="0" y="450"/>
                      <a:pt x="0" y="45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109" y="60"/>
                      <a:pt x="109" y="60"/>
                      <a:pt x="109" y="60"/>
                    </a:cubicBezTo>
                    <a:cubicBezTo>
                      <a:pt x="253" y="60"/>
                      <a:pt x="253" y="60"/>
                      <a:pt x="253" y="60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77" y="34"/>
                      <a:pt x="277" y="34"/>
                      <a:pt x="277" y="34"/>
                    </a:cubicBezTo>
                    <a:cubicBezTo>
                      <a:pt x="275" y="23"/>
                      <a:pt x="274" y="12"/>
                      <a:pt x="273" y="1"/>
                    </a:cubicBezTo>
                    <a:cubicBezTo>
                      <a:pt x="377" y="1"/>
                      <a:pt x="377" y="1"/>
                      <a:pt x="377" y="1"/>
                    </a:cubicBezTo>
                    <a:cubicBezTo>
                      <a:pt x="359" y="52"/>
                      <a:pt x="364" y="109"/>
                      <a:pt x="392" y="159"/>
                    </a:cubicBezTo>
                    <a:cubicBezTo>
                      <a:pt x="427" y="221"/>
                      <a:pt x="490" y="258"/>
                      <a:pt x="559" y="258"/>
                    </a:cubicBezTo>
                    <a:cubicBezTo>
                      <a:pt x="629" y="257"/>
                      <a:pt x="691" y="220"/>
                      <a:pt x="726" y="158"/>
                    </a:cubicBezTo>
                    <a:cubicBezTo>
                      <a:pt x="754" y="108"/>
                      <a:pt x="759" y="52"/>
                      <a:pt x="741" y="1"/>
                    </a:cubicBezTo>
                    <a:cubicBezTo>
                      <a:pt x="837" y="0"/>
                      <a:pt x="837" y="0"/>
                      <a:pt x="837" y="0"/>
                    </a:cubicBezTo>
                    <a:cubicBezTo>
                      <a:pt x="839" y="30"/>
                      <a:pt x="845" y="59"/>
                      <a:pt x="871" y="59"/>
                    </a:cubicBezTo>
                    <a:cubicBezTo>
                      <a:pt x="887" y="59"/>
                      <a:pt x="887" y="59"/>
                      <a:pt x="887" y="59"/>
                    </a:cubicBezTo>
                    <a:cubicBezTo>
                      <a:pt x="904" y="59"/>
                      <a:pt x="904" y="59"/>
                      <a:pt x="904" y="59"/>
                    </a:cubicBezTo>
                    <a:cubicBezTo>
                      <a:pt x="1034" y="59"/>
                      <a:pt x="1034" y="59"/>
                      <a:pt x="1034" y="59"/>
                    </a:cubicBezTo>
                    <a:cubicBezTo>
                      <a:pt x="1221" y="59"/>
                      <a:pt x="1221" y="59"/>
                      <a:pt x="1221" y="59"/>
                    </a:cubicBezTo>
                    <a:cubicBezTo>
                      <a:pt x="1221" y="272"/>
                      <a:pt x="1221" y="272"/>
                      <a:pt x="1221" y="272"/>
                    </a:cubicBezTo>
                    <a:cubicBezTo>
                      <a:pt x="1221" y="488"/>
                      <a:pt x="1221" y="488"/>
                      <a:pt x="1221" y="488"/>
                    </a:cubicBezTo>
                    <a:cubicBezTo>
                      <a:pt x="1145" y="488"/>
                      <a:pt x="1069" y="488"/>
                      <a:pt x="993" y="488"/>
                    </a:cubicBezTo>
                    <a:cubicBezTo>
                      <a:pt x="966" y="488"/>
                      <a:pt x="966" y="488"/>
                      <a:pt x="966" y="488"/>
                    </a:cubicBezTo>
                    <a:cubicBezTo>
                      <a:pt x="939" y="488"/>
                      <a:pt x="939" y="488"/>
                      <a:pt x="939" y="488"/>
                    </a:cubicBezTo>
                    <a:cubicBezTo>
                      <a:pt x="929" y="488"/>
                      <a:pt x="929" y="488"/>
                      <a:pt x="929" y="488"/>
                    </a:cubicBezTo>
                    <a:cubicBezTo>
                      <a:pt x="905" y="488"/>
                      <a:pt x="905" y="512"/>
                      <a:pt x="904" y="524"/>
                    </a:cubicBezTo>
                    <a:cubicBezTo>
                      <a:pt x="904" y="531"/>
                      <a:pt x="904" y="540"/>
                      <a:pt x="904" y="547"/>
                    </a:cubicBezTo>
                    <a:cubicBezTo>
                      <a:pt x="904" y="554"/>
                      <a:pt x="904" y="559"/>
                      <a:pt x="904" y="561"/>
                    </a:cubicBezTo>
                    <a:cubicBezTo>
                      <a:pt x="904" y="565"/>
                      <a:pt x="903" y="584"/>
                      <a:pt x="902" y="600"/>
                    </a:cubicBezTo>
                    <a:cubicBezTo>
                      <a:pt x="877" y="600"/>
                      <a:pt x="877" y="600"/>
                      <a:pt x="877" y="600"/>
                    </a:cubicBezTo>
                    <a:cubicBezTo>
                      <a:pt x="844" y="600"/>
                      <a:pt x="844" y="600"/>
                      <a:pt x="844" y="600"/>
                    </a:cubicBezTo>
                    <a:cubicBezTo>
                      <a:pt x="711" y="600"/>
                      <a:pt x="711" y="600"/>
                      <a:pt x="711" y="600"/>
                    </a:cubicBezTo>
                    <a:cubicBezTo>
                      <a:pt x="654" y="600"/>
                      <a:pt x="654" y="600"/>
                      <a:pt x="654" y="600"/>
                    </a:cubicBezTo>
                    <a:cubicBezTo>
                      <a:pt x="695" y="640"/>
                      <a:pt x="695" y="640"/>
                      <a:pt x="695" y="640"/>
                    </a:cubicBezTo>
                    <a:cubicBezTo>
                      <a:pt x="733" y="678"/>
                      <a:pt x="744" y="738"/>
                      <a:pt x="721" y="786"/>
                    </a:cubicBezTo>
                    <a:cubicBezTo>
                      <a:pt x="701" y="831"/>
                      <a:pt x="654" y="861"/>
                      <a:pt x="604" y="8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0"/>
              <p:cNvSpPr>
                <a:spLocks/>
              </p:cNvSpPr>
              <p:nvPr/>
            </p:nvSpPr>
            <p:spPr bwMode="auto">
              <a:xfrm>
                <a:off x="-171450" y="-3574726"/>
                <a:ext cx="4119563" cy="3089275"/>
              </a:xfrm>
              <a:custGeom>
                <a:avLst/>
                <a:gdLst>
                  <a:gd name="T0" fmla="*/ 114 w 970"/>
                  <a:gd name="T1" fmla="*/ 1 h 727"/>
                  <a:gd name="T2" fmla="*/ 682 w 970"/>
                  <a:gd name="T3" fmla="*/ 175 h 727"/>
                  <a:gd name="T4" fmla="*/ 882 w 970"/>
                  <a:gd name="T5" fmla="*/ 405 h 727"/>
                  <a:gd name="T6" fmla="*/ 970 w 970"/>
                  <a:gd name="T7" fmla="*/ 668 h 727"/>
                  <a:gd name="T8" fmla="*/ 536 w 970"/>
                  <a:gd name="T9" fmla="*/ 709 h 727"/>
                  <a:gd name="T10" fmla="*/ 364 w 970"/>
                  <a:gd name="T11" fmla="*/ 727 h 727"/>
                  <a:gd name="T12" fmla="*/ 305 w 970"/>
                  <a:gd name="T13" fmla="*/ 630 h 727"/>
                  <a:gd name="T14" fmla="*/ 185 w 970"/>
                  <a:gd name="T15" fmla="*/ 585 h 727"/>
                  <a:gd name="T16" fmla="*/ 126 w 970"/>
                  <a:gd name="T17" fmla="*/ 580 h 727"/>
                  <a:gd name="T18" fmla="*/ 122 w 970"/>
                  <a:gd name="T19" fmla="*/ 562 h 727"/>
                  <a:gd name="T20" fmla="*/ 96 w 970"/>
                  <a:gd name="T21" fmla="*/ 444 h 727"/>
                  <a:gd name="T22" fmla="*/ 325 w 970"/>
                  <a:gd name="T23" fmla="*/ 252 h 727"/>
                  <a:gd name="T24" fmla="*/ 36 w 970"/>
                  <a:gd name="T25" fmla="*/ 170 h 727"/>
                  <a:gd name="T26" fmla="*/ 0 w 970"/>
                  <a:gd name="T27" fmla="*/ 8 h 727"/>
                  <a:gd name="T28" fmla="*/ 114 w 970"/>
                  <a:gd name="T29" fmla="*/ 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0" h="727">
                    <a:moveTo>
                      <a:pt x="114" y="1"/>
                    </a:moveTo>
                    <a:cubicBezTo>
                      <a:pt x="315" y="0"/>
                      <a:pt x="520" y="51"/>
                      <a:pt x="682" y="175"/>
                    </a:cubicBezTo>
                    <a:cubicBezTo>
                      <a:pt x="763" y="237"/>
                      <a:pt x="832" y="316"/>
                      <a:pt x="882" y="405"/>
                    </a:cubicBezTo>
                    <a:cubicBezTo>
                      <a:pt x="927" y="485"/>
                      <a:pt x="961" y="577"/>
                      <a:pt x="970" y="668"/>
                    </a:cubicBezTo>
                    <a:cubicBezTo>
                      <a:pt x="825" y="682"/>
                      <a:pt x="536" y="709"/>
                      <a:pt x="536" y="709"/>
                    </a:cubicBezTo>
                    <a:cubicBezTo>
                      <a:pt x="364" y="727"/>
                      <a:pt x="364" y="727"/>
                      <a:pt x="364" y="727"/>
                    </a:cubicBezTo>
                    <a:cubicBezTo>
                      <a:pt x="364" y="727"/>
                      <a:pt x="335" y="654"/>
                      <a:pt x="305" y="630"/>
                    </a:cubicBezTo>
                    <a:cubicBezTo>
                      <a:pt x="271" y="602"/>
                      <a:pt x="227" y="590"/>
                      <a:pt x="185" y="585"/>
                    </a:cubicBezTo>
                    <a:cubicBezTo>
                      <a:pt x="179" y="584"/>
                      <a:pt x="127" y="581"/>
                      <a:pt x="126" y="580"/>
                    </a:cubicBezTo>
                    <a:cubicBezTo>
                      <a:pt x="125" y="574"/>
                      <a:pt x="124" y="568"/>
                      <a:pt x="122" y="562"/>
                    </a:cubicBezTo>
                    <a:cubicBezTo>
                      <a:pt x="114" y="523"/>
                      <a:pt x="105" y="483"/>
                      <a:pt x="96" y="444"/>
                    </a:cubicBezTo>
                    <a:cubicBezTo>
                      <a:pt x="219" y="491"/>
                      <a:pt x="352" y="382"/>
                      <a:pt x="325" y="252"/>
                    </a:cubicBezTo>
                    <a:cubicBezTo>
                      <a:pt x="298" y="120"/>
                      <a:pt x="128" y="72"/>
                      <a:pt x="36" y="170"/>
                    </a:cubicBezTo>
                    <a:cubicBezTo>
                      <a:pt x="24" y="116"/>
                      <a:pt x="12" y="62"/>
                      <a:pt x="0" y="8"/>
                    </a:cubicBezTo>
                    <a:cubicBezTo>
                      <a:pt x="38" y="3"/>
                      <a:pt x="76" y="1"/>
                      <a:pt x="11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71"/>
              <p:cNvSpPr>
                <a:spLocks/>
              </p:cNvSpPr>
              <p:nvPr/>
            </p:nvSpPr>
            <p:spPr bwMode="auto">
              <a:xfrm>
                <a:off x="-52387" y="-3473126"/>
                <a:ext cx="3884613" cy="2881313"/>
              </a:xfrm>
              <a:custGeom>
                <a:avLst/>
                <a:gdLst>
                  <a:gd name="T0" fmla="*/ 351 w 915"/>
                  <a:gd name="T1" fmla="*/ 678 h 678"/>
                  <a:gd name="T2" fmla="*/ 292 w 915"/>
                  <a:gd name="T3" fmla="*/ 588 h 678"/>
                  <a:gd name="T4" fmla="*/ 160 w 915"/>
                  <a:gd name="T5" fmla="*/ 537 h 678"/>
                  <a:gd name="T6" fmla="*/ 139 w 915"/>
                  <a:gd name="T7" fmla="*/ 536 h 678"/>
                  <a:gd name="T8" fmla="*/ 118 w 915"/>
                  <a:gd name="T9" fmla="*/ 534 h 678"/>
                  <a:gd name="T10" fmla="*/ 117 w 915"/>
                  <a:gd name="T11" fmla="*/ 533 h 678"/>
                  <a:gd name="T12" fmla="*/ 103 w 915"/>
                  <a:gd name="T13" fmla="*/ 468 h 678"/>
                  <a:gd name="T14" fmla="*/ 99 w 915"/>
                  <a:gd name="T15" fmla="*/ 452 h 678"/>
                  <a:gd name="T16" fmla="*/ 129 w 915"/>
                  <a:gd name="T17" fmla="*/ 455 h 678"/>
                  <a:gd name="T18" fmla="*/ 281 w 915"/>
                  <a:gd name="T19" fmla="*/ 381 h 678"/>
                  <a:gd name="T20" fmla="*/ 320 w 915"/>
                  <a:gd name="T21" fmla="*/ 223 h 678"/>
                  <a:gd name="T22" fmla="*/ 128 w 915"/>
                  <a:gd name="T23" fmla="*/ 70 h 678"/>
                  <a:gd name="T24" fmla="*/ 22 w 915"/>
                  <a:gd name="T25" fmla="*/ 102 h 678"/>
                  <a:gd name="T26" fmla="*/ 0 w 915"/>
                  <a:gd name="T27" fmla="*/ 4 h 678"/>
                  <a:gd name="T28" fmla="*/ 86 w 915"/>
                  <a:gd name="T29" fmla="*/ 0 h 678"/>
                  <a:gd name="T30" fmla="*/ 89 w 915"/>
                  <a:gd name="T31" fmla="*/ 0 h 678"/>
                  <a:gd name="T32" fmla="*/ 640 w 915"/>
                  <a:gd name="T33" fmla="*/ 169 h 678"/>
                  <a:gd name="T34" fmla="*/ 833 w 915"/>
                  <a:gd name="T35" fmla="*/ 393 h 678"/>
                  <a:gd name="T36" fmla="*/ 915 w 915"/>
                  <a:gd name="T37" fmla="*/ 623 h 678"/>
                  <a:gd name="T38" fmla="*/ 505 w 915"/>
                  <a:gd name="T39" fmla="*/ 662 h 678"/>
                  <a:gd name="T40" fmla="*/ 351 w 915"/>
                  <a:gd name="T41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5" h="678">
                    <a:moveTo>
                      <a:pt x="351" y="678"/>
                    </a:moveTo>
                    <a:cubicBezTo>
                      <a:pt x="340" y="653"/>
                      <a:pt x="317" y="608"/>
                      <a:pt x="292" y="588"/>
                    </a:cubicBezTo>
                    <a:cubicBezTo>
                      <a:pt x="259" y="561"/>
                      <a:pt x="216" y="545"/>
                      <a:pt x="160" y="537"/>
                    </a:cubicBezTo>
                    <a:cubicBezTo>
                      <a:pt x="157" y="537"/>
                      <a:pt x="149" y="536"/>
                      <a:pt x="139" y="536"/>
                    </a:cubicBezTo>
                    <a:cubicBezTo>
                      <a:pt x="133" y="535"/>
                      <a:pt x="125" y="535"/>
                      <a:pt x="118" y="534"/>
                    </a:cubicBezTo>
                    <a:cubicBezTo>
                      <a:pt x="117" y="533"/>
                      <a:pt x="117" y="533"/>
                      <a:pt x="117" y="533"/>
                    </a:cubicBezTo>
                    <a:cubicBezTo>
                      <a:pt x="103" y="468"/>
                      <a:pt x="103" y="468"/>
                      <a:pt x="103" y="468"/>
                    </a:cubicBezTo>
                    <a:cubicBezTo>
                      <a:pt x="99" y="452"/>
                      <a:pt x="99" y="452"/>
                      <a:pt x="99" y="452"/>
                    </a:cubicBezTo>
                    <a:cubicBezTo>
                      <a:pt x="109" y="454"/>
                      <a:pt x="119" y="455"/>
                      <a:pt x="129" y="455"/>
                    </a:cubicBezTo>
                    <a:cubicBezTo>
                      <a:pt x="186" y="455"/>
                      <a:pt x="244" y="427"/>
                      <a:pt x="281" y="381"/>
                    </a:cubicBezTo>
                    <a:cubicBezTo>
                      <a:pt x="318" y="336"/>
                      <a:pt x="332" y="280"/>
                      <a:pt x="320" y="223"/>
                    </a:cubicBezTo>
                    <a:cubicBezTo>
                      <a:pt x="302" y="134"/>
                      <a:pt x="221" y="70"/>
                      <a:pt x="128" y="70"/>
                    </a:cubicBezTo>
                    <a:cubicBezTo>
                      <a:pt x="90" y="70"/>
                      <a:pt x="53" y="81"/>
                      <a:pt x="22" y="10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9" y="2"/>
                      <a:pt x="58" y="0"/>
                      <a:pt x="8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239" y="0"/>
                      <a:pt x="456" y="30"/>
                      <a:pt x="640" y="169"/>
                    </a:cubicBezTo>
                    <a:cubicBezTo>
                      <a:pt x="718" y="229"/>
                      <a:pt x="785" y="306"/>
                      <a:pt x="833" y="393"/>
                    </a:cubicBezTo>
                    <a:cubicBezTo>
                      <a:pt x="876" y="470"/>
                      <a:pt x="905" y="549"/>
                      <a:pt x="915" y="623"/>
                    </a:cubicBezTo>
                    <a:cubicBezTo>
                      <a:pt x="765" y="637"/>
                      <a:pt x="505" y="662"/>
                      <a:pt x="505" y="662"/>
                    </a:cubicBezTo>
                    <a:cubicBezTo>
                      <a:pt x="351" y="678"/>
                      <a:pt x="351" y="678"/>
                      <a:pt x="351" y="6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6802691" y="2150002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51515" y="2257747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251515" y="3638477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251515" y="4906213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6806778" y="4981672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7759686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59686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7759686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0535069" y="2143746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17373" y="2687759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48893" y="2221247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1217373" y="2623751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217373" y="2148651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7759686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59686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759686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8"/>
          <p:cNvSpPr>
            <a:spLocks noEditPoints="1"/>
          </p:cNvSpPr>
          <p:nvPr/>
        </p:nvSpPr>
        <p:spPr bwMode="auto">
          <a:xfrm>
            <a:off x="10550064" y="464957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217373" y="52106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48893" y="47441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1217373" y="51466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14"/>
          <p:cNvSpPr>
            <a:spLocks noEditPoints="1"/>
          </p:cNvSpPr>
          <p:nvPr/>
        </p:nvSpPr>
        <p:spPr bwMode="auto">
          <a:xfrm>
            <a:off x="1218931" y="4655647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759686" y="395823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9686" y="349171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7759686" y="389422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10516743" y="3379101"/>
            <a:ext cx="420361" cy="421200"/>
            <a:chOff x="5300663" y="2633663"/>
            <a:chExt cx="1589088" cy="1592263"/>
          </a:xfrm>
          <a:solidFill>
            <a:schemeClr val="accent1"/>
          </a:solidFill>
        </p:grpSpPr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1235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>
              <a:spLocks/>
            </p:cNvSpPr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61"/>
            <p:cNvSpPr>
              <a:spLocks/>
            </p:cNvSpPr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Freeform 160"/>
            <p:cNvSpPr>
              <a:spLocks/>
            </p:cNvSpPr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Freeform 156"/>
            <p:cNvSpPr>
              <a:spLocks/>
            </p:cNvSpPr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Freeform 152"/>
            <p:cNvSpPr>
              <a:spLocks/>
            </p:cNvSpPr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Freeform 148"/>
            <p:cNvSpPr>
              <a:spLocks/>
            </p:cNvSpPr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Freeform 136"/>
            <p:cNvSpPr>
              <a:spLocks/>
            </p:cNvSpPr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Freeform 135"/>
            <p:cNvSpPr>
              <a:spLocks/>
            </p:cNvSpPr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Freeform 127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>
              <a:spLocks/>
            </p:cNvSpPr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Freeform 122"/>
            <p:cNvSpPr>
              <a:spLocks/>
            </p:cNvSpPr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>
              <a:spLocks/>
            </p:cNvSpPr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Freeform 90"/>
            <p:cNvSpPr>
              <a:spLocks/>
            </p:cNvSpPr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Freeform 86"/>
            <p:cNvSpPr>
              <a:spLocks/>
            </p:cNvSpPr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77"/>
            <p:cNvSpPr>
              <a:spLocks/>
            </p:cNvSpPr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57"/>
            <p:cNvSpPr>
              <a:spLocks/>
            </p:cNvSpPr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5"/>
            <p:cNvSpPr>
              <a:spLocks/>
            </p:cNvSpPr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Freeform 73"/>
            <p:cNvSpPr>
              <a:spLocks/>
            </p:cNvSpPr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Freeform 69"/>
            <p:cNvSpPr>
              <a:spLocks/>
            </p:cNvSpPr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Freeform 81"/>
            <p:cNvSpPr>
              <a:spLocks/>
            </p:cNvSpPr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Freeform 82"/>
            <p:cNvSpPr>
              <a:spLocks/>
            </p:cNvSpPr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102"/>
            <p:cNvSpPr>
              <a:spLocks/>
            </p:cNvSpPr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Freeform 110"/>
            <p:cNvSpPr>
              <a:spLocks/>
            </p:cNvSpPr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Freeform 118"/>
            <p:cNvSpPr>
              <a:spLocks/>
            </p:cNvSpPr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Freeform 144"/>
            <p:cNvSpPr>
              <a:spLocks/>
            </p:cNvSpPr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Freeform 140"/>
            <p:cNvSpPr>
              <a:spLocks/>
            </p:cNvSpPr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Freeform 165"/>
            <p:cNvSpPr>
              <a:spLocks/>
            </p:cNvSpPr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Freeform 173"/>
            <p:cNvSpPr>
              <a:spLocks/>
            </p:cNvSpPr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398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>
                <a:spLocks/>
              </p:cNvSpPr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" fmla="*/ 2889 w 12333"/>
                  <a:gd name="connsiteY0" fmla="*/ 0 h 10050"/>
                  <a:gd name="connsiteX1" fmla="*/ 12333 w 12333"/>
                  <a:gd name="connsiteY1" fmla="*/ 7934 h 10050"/>
                  <a:gd name="connsiteX2" fmla="*/ 10000 w 12333"/>
                  <a:gd name="connsiteY2" fmla="*/ 10050 h 10050"/>
                  <a:gd name="connsiteX3" fmla="*/ 0 w 12333"/>
                  <a:gd name="connsiteY3" fmla="*/ 3575 h 10050"/>
                  <a:gd name="connsiteX4" fmla="*/ 2889 w 12333"/>
                  <a:gd name="connsiteY4" fmla="*/ 0 h 1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>
                <a:spLocks/>
              </p:cNvSpPr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>
                <a:spLocks/>
              </p:cNvSpPr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" fmla="*/ 5155 w 10438"/>
                  <a:gd name="connsiteY0" fmla="*/ 369 h 10000"/>
                  <a:gd name="connsiteX1" fmla="*/ 4783 w 10438"/>
                  <a:gd name="connsiteY1" fmla="*/ 199 h 10000"/>
                  <a:gd name="connsiteX2" fmla="*/ 4388 w 10438"/>
                  <a:gd name="connsiteY2" fmla="*/ 0 h 10000"/>
                  <a:gd name="connsiteX3" fmla="*/ 0 w 10438"/>
                  <a:gd name="connsiteY3" fmla="*/ 5860 h 10000"/>
                  <a:gd name="connsiteX4" fmla="*/ 1388 w 10438"/>
                  <a:gd name="connsiteY4" fmla="*/ 6335 h 10000"/>
                  <a:gd name="connsiteX5" fmla="*/ 1923 w 10438"/>
                  <a:gd name="connsiteY5" fmla="*/ 6563 h 10000"/>
                  <a:gd name="connsiteX6" fmla="*/ 10016 w 10438"/>
                  <a:gd name="connsiteY6" fmla="*/ 10000 h 10000"/>
                  <a:gd name="connsiteX7" fmla="*/ 10438 w 10438"/>
                  <a:gd name="connsiteY7" fmla="*/ 2641 h 10000"/>
                  <a:gd name="connsiteX8" fmla="*/ 5155 w 10438"/>
                  <a:gd name="connsiteY8" fmla="*/ 369 h 10000"/>
                  <a:gd name="connsiteX0" fmla="*/ 5155 w 10407"/>
                  <a:gd name="connsiteY0" fmla="*/ 369 h 10000"/>
                  <a:gd name="connsiteX1" fmla="*/ 4783 w 10407"/>
                  <a:gd name="connsiteY1" fmla="*/ 199 h 10000"/>
                  <a:gd name="connsiteX2" fmla="*/ 4388 w 10407"/>
                  <a:gd name="connsiteY2" fmla="*/ 0 h 10000"/>
                  <a:gd name="connsiteX3" fmla="*/ 0 w 10407"/>
                  <a:gd name="connsiteY3" fmla="*/ 5860 h 10000"/>
                  <a:gd name="connsiteX4" fmla="*/ 1388 w 10407"/>
                  <a:gd name="connsiteY4" fmla="*/ 6335 h 10000"/>
                  <a:gd name="connsiteX5" fmla="*/ 1923 w 10407"/>
                  <a:gd name="connsiteY5" fmla="*/ 6563 h 10000"/>
                  <a:gd name="connsiteX6" fmla="*/ 10016 w 10407"/>
                  <a:gd name="connsiteY6" fmla="*/ 10000 h 10000"/>
                  <a:gd name="connsiteX7" fmla="*/ 10407 w 10407"/>
                  <a:gd name="connsiteY7" fmla="*/ 2564 h 10000"/>
                  <a:gd name="connsiteX8" fmla="*/ 5155 w 10407"/>
                  <a:gd name="connsiteY8" fmla="*/ 3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>
                <a:spLocks/>
              </p:cNvSpPr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" fmla="*/ 9781 w 9781"/>
                  <a:gd name="connsiteY0" fmla="*/ 0 h 9965"/>
                  <a:gd name="connsiteX1" fmla="*/ 5551 w 9781"/>
                  <a:gd name="connsiteY1" fmla="*/ 8595 h 9965"/>
                  <a:gd name="connsiteX2" fmla="*/ 0 w 9781"/>
                  <a:gd name="connsiteY2" fmla="*/ 9965 h 9965"/>
                  <a:gd name="connsiteX3" fmla="*/ 793 w 9781"/>
                  <a:gd name="connsiteY3" fmla="*/ 2213 h 9965"/>
                  <a:gd name="connsiteX4" fmla="*/ 9781 w 9781"/>
                  <a:gd name="connsiteY4" fmla="*/ 0 h 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>
                <a:spLocks/>
              </p:cNvSpPr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>
                <a:spLocks/>
              </p:cNvSpPr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>
                <a:spLocks/>
              </p:cNvSpPr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CLICK HERE TO ADD THE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377" y="5151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点击这里添加标题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雪原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为您提供最优质原创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作品，教程及私人定制服务；不抛弃，不放弃；用心演绎，精品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PPT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ADD YOUR TITLE HERE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6A6B770-CAD8-4E76-BD7A-15EE21B3BC6E"/>
  <p:tag name="ISPRING_SCORM_RATE_SLIDES" val="1"/>
  <p:tag name="ISPRINGONLINEFOLDERID" val="0"/>
  <p:tag name="ISPRINGONLINEFOLDERPATH" val="内容列表"/>
  <p:tag name="ISPRINGCLOUDFOLDERID" val="0"/>
  <p:tag name="ISPRINGCLOUDFOLDERPATH" val="ISPRING_CLOUD_DEFAULT_ROOT_FOLDER"/>
  <p:tag name="ISPRING_PLAYERS_CUSTOMIZATION" val="UEsDBBQAAgAIAPeSU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PeSU0cNwDEewAEAANoDAAAPAAAAAAAAAAEAAAAAAAAAAABub25lL3BsYXllci54bWxQSwUGAAAAAAEAAQA9AAAA7QEAAAAA"/>
  <p:tag name="ISPRING_PRESENTATION_TITLE" val="【雪原PPT】扁平化立体风创意纯图表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5809</Words>
  <Application>Microsoft Office PowerPoint</Application>
  <PresentationFormat>Widescreen</PresentationFormat>
  <Paragraphs>366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Wingdings</vt:lpstr>
      <vt:lpstr>微软雅黑</vt:lpstr>
      <vt:lpstr>等线</vt:lpstr>
      <vt:lpstr>Arial</vt:lpstr>
      <vt:lpstr>Calibri Light</vt:lpstr>
      <vt:lpstr>汉仪菱心体简</vt:lpstr>
      <vt:lpstr>Cambria</vt:lpstr>
      <vt:lpstr>David</vt:lpstr>
      <vt:lpstr>方正兰亭刊黑_GBK</vt:lpstr>
      <vt:lpstr>Impact</vt:lpstr>
      <vt:lpstr>Calibri</vt:lpstr>
      <vt:lpstr>宋体</vt:lpstr>
      <vt:lpstr>方正小标宋简体</vt:lpstr>
      <vt:lpstr>第一PPT，www.1ppt.com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187</cp:revision>
  <dcterms:created xsi:type="dcterms:W3CDTF">2016-11-12T06:35:14Z</dcterms:created>
  <dcterms:modified xsi:type="dcterms:W3CDTF">2017-05-03T10:06:05Z</dcterms:modified>
  <cp:category>第一PPT模板网：www.1ppt.com</cp:category>
</cp:coreProperties>
</file>