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76" r:id="rId2"/>
    <p:sldId id="286" r:id="rId3"/>
    <p:sldId id="287" r:id="rId4"/>
    <p:sldId id="297" r:id="rId5"/>
    <p:sldId id="289" r:id="rId6"/>
    <p:sldId id="298" r:id="rId7"/>
    <p:sldId id="290" r:id="rId8"/>
    <p:sldId id="292" r:id="rId9"/>
    <p:sldId id="293" r:id="rId10"/>
    <p:sldId id="299" r:id="rId11"/>
    <p:sldId id="300" r:id="rId12"/>
    <p:sldId id="301" r:id="rId13"/>
    <p:sldId id="302" r:id="rId14"/>
    <p:sldId id="303" r:id="rId15"/>
    <p:sldId id="296" r:id="rId16"/>
    <p:sldId id="277" r:id="rId17"/>
  </p:sldIdLst>
  <p:sldSz cx="12192000" cy="6858000"/>
  <p:notesSz cx="6858000" cy="9144000"/>
  <p:embeddedFontLst>
    <p:embeddedFont>
      <p:font typeface="微软雅黑" panose="020B0503020204020204" pitchFamily="34" charset="-122"/>
      <p:regular r:id="rId19"/>
      <p:bold r:id="rId20"/>
    </p:embeddedFont>
    <p:embeddedFont>
      <p:font typeface="方正兰亭刊黑_GBK" panose="02000000000000000000" pitchFamily="2" charset="-122"/>
      <p:regular r:id="rId21"/>
    </p:embeddedFont>
    <p:embeddedFont>
      <p:font typeface="Cambria" panose="02040503050406030204" pitchFamily="18" charset="0"/>
      <p:regular r:id="rId22"/>
      <p:bold r:id="rId23"/>
      <p:italic r:id="rId24"/>
      <p:boldItalic r:id="rId25"/>
    </p:embeddedFont>
    <p:embeddedFont>
      <p:font typeface="等线" panose="02010600030101010101" pitchFamily="2" charset="-122"/>
      <p:regular r:id="rId26"/>
      <p:bold r:id="rId27"/>
    </p:embeddedFont>
    <p:embeddedFont>
      <p:font typeface="Impact" panose="020B0806030902050204" pitchFamily="34" charset="0"/>
      <p:regular r:id="rId28"/>
    </p:embeddedFont>
  </p:embeddedFontLst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63" userDrawn="1">
          <p15:clr>
            <a:srgbClr val="A4A3A4"/>
          </p15:clr>
        </p15:guide>
        <p15:guide id="3" pos="4883" userDrawn="1">
          <p15:clr>
            <a:srgbClr val="A4A3A4"/>
          </p15:clr>
        </p15:guide>
        <p15:guide id="4" pos="2774" userDrawn="1">
          <p15:clr>
            <a:srgbClr val="A4A3A4"/>
          </p15:clr>
        </p15:guide>
        <p15:guide id="5" orient="horz" pos="2069" userDrawn="1">
          <p15:clr>
            <a:srgbClr val="A4A3A4"/>
          </p15:clr>
        </p15:guide>
        <p15:guide id="6" orient="horz" pos="13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403F"/>
    <a:srgbClr val="D9D9D9"/>
    <a:srgbClr val="F09801"/>
    <a:srgbClr val="5D6A68"/>
    <a:srgbClr val="0BB7CA"/>
    <a:srgbClr val="3F4948"/>
    <a:srgbClr val="C64118"/>
    <a:srgbClr val="E6572A"/>
    <a:srgbClr val="C78001"/>
    <a:srgbClr val="088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4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60" y="96"/>
      </p:cViewPr>
      <p:guideLst>
        <p:guide pos="3863"/>
        <p:guide pos="4883"/>
        <p:guide pos="2774"/>
        <p:guide orient="horz" pos="2069"/>
        <p:guide orient="horz" pos="13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202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7374F-1280-44E7-A033-432A303C80DC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68DD9-156A-4EBF-891E-423ADED2C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8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413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950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299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07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50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406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800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550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726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713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264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806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422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4" name="矩形 23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57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orient="horz" pos="3906" userDrawn="1">
          <p15:clr>
            <a:srgbClr val="FBAE40"/>
          </p15:clr>
        </p15:guide>
        <p15:guide id="3" pos="438" userDrawn="1">
          <p15:clr>
            <a:srgbClr val="FBAE40"/>
          </p15:clr>
        </p15:guide>
        <p15:guide id="4" pos="724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70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91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3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7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44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21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69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89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5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42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AF702-B749-4F4B-AD87-CF5217800DDC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93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6" Type="http://schemas.openxmlformats.org/officeDocument/2006/relationships/notesSlide" Target="../notesSlides/notesSlide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piao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A_任意多边形 20"/>
          <p:cNvSpPr/>
          <p:nvPr>
            <p:custDataLst>
              <p:tags r:id="rId2"/>
            </p:custDataLst>
          </p:nvPr>
        </p:nvSpPr>
        <p:spPr>
          <a:xfrm>
            <a:off x="0" y="-190116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3"/>
            </p:custDataLst>
          </p:nvPr>
        </p:nvSpPr>
        <p:spPr>
          <a:xfrm>
            <a:off x="0" y="-210160"/>
            <a:ext cx="11757236" cy="3251846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4"/>
            </p:custDataLst>
          </p:nvPr>
        </p:nvSpPr>
        <p:spPr>
          <a:xfrm>
            <a:off x="0" y="-210160"/>
            <a:ext cx="11575120" cy="318271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5"/>
            </p:custDataLst>
          </p:nvPr>
        </p:nvSpPr>
        <p:spPr>
          <a:xfrm>
            <a:off x="1" y="-210160"/>
            <a:ext cx="11087557" cy="2997619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6"/>
            </p:custDataLst>
          </p:nvPr>
        </p:nvSpPr>
        <p:spPr>
          <a:xfrm>
            <a:off x="1" y="-210160"/>
            <a:ext cx="10896573" cy="2925117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7"/>
            </p:custDataLst>
          </p:nvPr>
        </p:nvSpPr>
        <p:spPr>
          <a:xfrm>
            <a:off x="0" y="-210160"/>
            <a:ext cx="10409010" cy="2740026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8"/>
            </p:custDataLst>
          </p:nvPr>
        </p:nvSpPr>
        <p:spPr>
          <a:xfrm>
            <a:off x="0" y="-210160"/>
            <a:ext cx="10198012" cy="2659926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_矩形 1"/>
          <p:cNvSpPr/>
          <p:nvPr>
            <p:custDataLst>
              <p:tags r:id="rId9"/>
            </p:custDataLst>
          </p:nvPr>
        </p:nvSpPr>
        <p:spPr>
          <a:xfrm>
            <a:off x="4078852" y="3241376"/>
            <a:ext cx="7678384" cy="6771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App-Link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开发平台商业计划书</a:t>
            </a:r>
          </a:p>
        </p:txBody>
      </p:sp>
      <p:sp>
        <p:nvSpPr>
          <p:cNvPr id="22" name="PA_文本框 21"/>
          <p:cNvSpPr txBox="1"/>
          <p:nvPr>
            <p:custDataLst>
              <p:tags r:id="rId10"/>
            </p:custDataLst>
          </p:nvPr>
        </p:nvSpPr>
        <p:spPr>
          <a:xfrm>
            <a:off x="9984524" y="2345728"/>
            <a:ext cx="1652697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2018</a:t>
            </a:r>
            <a:endParaRPr lang="zh-CN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3" name="PA_矩形 22"/>
          <p:cNvSpPr/>
          <p:nvPr>
            <p:custDataLst>
              <p:tags r:id="rId11"/>
            </p:custDataLst>
          </p:nvPr>
        </p:nvSpPr>
        <p:spPr>
          <a:xfrm>
            <a:off x="4839301" y="3947418"/>
            <a:ext cx="6667533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打造最强的创业利器，共筑创业商业蓝海</a:t>
            </a:r>
          </a:p>
        </p:txBody>
      </p:sp>
      <p:sp>
        <p:nvSpPr>
          <p:cNvPr id="29" name="PA_任意多边形 5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-47296" y="4782203"/>
            <a:ext cx="12286592" cy="2075798"/>
          </a:xfrm>
          <a:custGeom>
            <a:avLst/>
            <a:gdLst>
              <a:gd name="T0" fmla="*/ 191 w 4258"/>
              <a:gd name="T1" fmla="*/ 219 h 714"/>
              <a:gd name="T2" fmla="*/ 274 w 4258"/>
              <a:gd name="T3" fmla="*/ 332 h 714"/>
              <a:gd name="T4" fmla="*/ 575 w 4258"/>
              <a:gd name="T5" fmla="*/ 257 h 714"/>
              <a:gd name="T6" fmla="*/ 907 w 4258"/>
              <a:gd name="T7" fmla="*/ 277 h 714"/>
              <a:gd name="T8" fmla="*/ 1282 w 4258"/>
              <a:gd name="T9" fmla="*/ 272 h 714"/>
              <a:gd name="T10" fmla="*/ 1619 w 4258"/>
              <a:gd name="T11" fmla="*/ 337 h 714"/>
              <a:gd name="T12" fmla="*/ 1724 w 4258"/>
              <a:gd name="T13" fmla="*/ 144 h 714"/>
              <a:gd name="T14" fmla="*/ 1754 w 4258"/>
              <a:gd name="T15" fmla="*/ 313 h 714"/>
              <a:gd name="T16" fmla="*/ 1855 w 4258"/>
              <a:gd name="T17" fmla="*/ 226 h 714"/>
              <a:gd name="T18" fmla="*/ 1987 w 4258"/>
              <a:gd name="T19" fmla="*/ 525 h 714"/>
              <a:gd name="T20" fmla="*/ 2020 w 4258"/>
              <a:gd name="T21" fmla="*/ 458 h 714"/>
              <a:gd name="T22" fmla="*/ 2108 w 4258"/>
              <a:gd name="T23" fmla="*/ 488 h 714"/>
              <a:gd name="T24" fmla="*/ 2212 w 4258"/>
              <a:gd name="T25" fmla="*/ 601 h 714"/>
              <a:gd name="T26" fmla="*/ 2497 w 4258"/>
              <a:gd name="T27" fmla="*/ 377 h 714"/>
              <a:gd name="T28" fmla="*/ 2606 w 4258"/>
              <a:gd name="T29" fmla="*/ 601 h 714"/>
              <a:gd name="T30" fmla="*/ 3084 w 4258"/>
              <a:gd name="T31" fmla="*/ 237 h 714"/>
              <a:gd name="T32" fmla="*/ 3092 w 4258"/>
              <a:gd name="T33" fmla="*/ 402 h 714"/>
              <a:gd name="T34" fmla="*/ 3473 w 4258"/>
              <a:gd name="T35" fmla="*/ 418 h 714"/>
              <a:gd name="T36" fmla="*/ 3812 w 4258"/>
              <a:gd name="T37" fmla="*/ 601 h 714"/>
              <a:gd name="T38" fmla="*/ 4087 w 4258"/>
              <a:gd name="T39" fmla="*/ 600 h 714"/>
              <a:gd name="T40" fmla="*/ 4151 w 4258"/>
              <a:gd name="T41" fmla="*/ 567 h 714"/>
              <a:gd name="T42" fmla="*/ 1888 w 4258"/>
              <a:gd name="T43" fmla="*/ 349 h 714"/>
              <a:gd name="T44" fmla="*/ 116 w 4258"/>
              <a:gd name="T45" fmla="*/ 513 h 714"/>
              <a:gd name="T46" fmla="*/ 945 w 4258"/>
              <a:gd name="T47" fmla="*/ 421 h 714"/>
              <a:gd name="T48" fmla="*/ 1871 w 4258"/>
              <a:gd name="T49" fmla="*/ 448 h 714"/>
              <a:gd name="T50" fmla="*/ 1799 w 4258"/>
              <a:gd name="T51" fmla="*/ 410 h 714"/>
              <a:gd name="T52" fmla="*/ 1798 w 4258"/>
              <a:gd name="T53" fmla="*/ 373 h 714"/>
              <a:gd name="T54" fmla="*/ 1751 w 4258"/>
              <a:gd name="T55" fmla="*/ 341 h 714"/>
              <a:gd name="T56" fmla="*/ 1739 w 4258"/>
              <a:gd name="T57" fmla="*/ 324 h 714"/>
              <a:gd name="T58" fmla="*/ 951 w 4258"/>
              <a:gd name="T59" fmla="*/ 298 h 714"/>
              <a:gd name="T60" fmla="*/ 1858 w 4258"/>
              <a:gd name="T61" fmla="*/ 364 h 714"/>
              <a:gd name="T62" fmla="*/ 1886 w 4258"/>
              <a:gd name="T63" fmla="*/ 350 h 714"/>
              <a:gd name="T64" fmla="*/ 1890 w 4258"/>
              <a:gd name="T65" fmla="*/ 412 h 714"/>
              <a:gd name="T66" fmla="*/ 1875 w 4258"/>
              <a:gd name="T67" fmla="*/ 437 h 714"/>
              <a:gd name="T68" fmla="*/ 1817 w 4258"/>
              <a:gd name="T69" fmla="*/ 370 h 714"/>
              <a:gd name="T70" fmla="*/ 1802 w 4258"/>
              <a:gd name="T71" fmla="*/ 402 h 714"/>
              <a:gd name="T72" fmla="*/ 933 w 4258"/>
              <a:gd name="T73" fmla="*/ 151 h 714"/>
              <a:gd name="T74" fmla="*/ 886 w 4258"/>
              <a:gd name="T75" fmla="*/ 81 h 714"/>
              <a:gd name="T76" fmla="*/ 1310 w 4258"/>
              <a:gd name="T77" fmla="*/ 48 h 714"/>
              <a:gd name="T78" fmla="*/ 2524 w 4258"/>
              <a:gd name="T79" fmla="*/ 601 h 714"/>
              <a:gd name="T80" fmla="*/ 2567 w 4258"/>
              <a:gd name="T81" fmla="*/ 595 h 714"/>
              <a:gd name="T82" fmla="*/ 4129 w 4258"/>
              <a:gd name="T83" fmla="*/ 600 h 714"/>
              <a:gd name="T84" fmla="*/ 4128 w 4258"/>
              <a:gd name="T85" fmla="*/ 599 h 714"/>
              <a:gd name="T86" fmla="*/ 4124 w 4258"/>
              <a:gd name="T87" fmla="*/ 600 h 714"/>
              <a:gd name="T88" fmla="*/ 4124 w 4258"/>
              <a:gd name="T89" fmla="*/ 601 h 714"/>
              <a:gd name="T90" fmla="*/ 2845 w 4258"/>
              <a:gd name="T91" fmla="*/ 159 h 714"/>
              <a:gd name="T92" fmla="*/ 3059 w 4258"/>
              <a:gd name="T93" fmla="*/ 492 h 714"/>
              <a:gd name="T94" fmla="*/ 2557 w 4258"/>
              <a:gd name="T95" fmla="*/ 573 h 714"/>
              <a:gd name="T96" fmla="*/ 2567 w 4258"/>
              <a:gd name="T97" fmla="*/ 587 h 714"/>
              <a:gd name="T98" fmla="*/ 2571 w 4258"/>
              <a:gd name="T99" fmla="*/ 552 h 714"/>
              <a:gd name="T100" fmla="*/ 2564 w 4258"/>
              <a:gd name="T101" fmla="*/ 573 h 714"/>
              <a:gd name="T102" fmla="*/ 2566 w 4258"/>
              <a:gd name="T103" fmla="*/ 558 h 714"/>
              <a:gd name="T104" fmla="*/ 2594 w 4258"/>
              <a:gd name="T105" fmla="*/ 538 h 714"/>
              <a:gd name="T106" fmla="*/ 3614 w 4258"/>
              <a:gd name="T107" fmla="*/ 341 h 714"/>
              <a:gd name="T108" fmla="*/ 4103 w 4258"/>
              <a:gd name="T109" fmla="*/ 589 h 714"/>
              <a:gd name="T110" fmla="*/ 4108 w 4258"/>
              <a:gd name="T111" fmla="*/ 585 h 714"/>
              <a:gd name="T112" fmla="*/ 3441 w 4258"/>
              <a:gd name="T113" fmla="*/ 189 h 714"/>
              <a:gd name="T114" fmla="*/ 2546 w 4258"/>
              <a:gd name="T115" fmla="*/ 388 h 714"/>
              <a:gd name="T116" fmla="*/ 2492 w 4258"/>
              <a:gd name="T117" fmla="*/ 496 h 714"/>
              <a:gd name="T118" fmla="*/ 2556 w 4258"/>
              <a:gd name="T119" fmla="*/ 494 h 714"/>
              <a:gd name="T120" fmla="*/ 2504 w 4258"/>
              <a:gd name="T121" fmla="*/ 438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258" h="714">
                <a:moveTo>
                  <a:pt x="0" y="714"/>
                </a:moveTo>
                <a:cubicBezTo>
                  <a:pt x="0" y="600"/>
                  <a:pt x="0" y="600"/>
                  <a:pt x="0" y="600"/>
                </a:cubicBezTo>
                <a:cubicBezTo>
                  <a:pt x="37" y="600"/>
                  <a:pt x="37" y="600"/>
                  <a:pt x="37" y="600"/>
                </a:cubicBezTo>
                <a:cubicBezTo>
                  <a:pt x="40" y="539"/>
                  <a:pt x="40" y="539"/>
                  <a:pt x="40" y="539"/>
                </a:cubicBezTo>
                <a:cubicBezTo>
                  <a:pt x="66" y="535"/>
                  <a:pt x="66" y="535"/>
                  <a:pt x="66" y="535"/>
                </a:cubicBezTo>
                <a:cubicBezTo>
                  <a:pt x="66" y="513"/>
                  <a:pt x="66" y="513"/>
                  <a:pt x="66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16" y="487"/>
                  <a:pt x="116" y="487"/>
                  <a:pt x="116" y="487"/>
                </a:cubicBezTo>
                <a:cubicBezTo>
                  <a:pt x="129" y="487"/>
                  <a:pt x="129" y="487"/>
                  <a:pt x="129" y="487"/>
                </a:cubicBezTo>
                <a:cubicBezTo>
                  <a:pt x="129" y="409"/>
                  <a:pt x="129" y="409"/>
                  <a:pt x="129" y="409"/>
                </a:cubicBezTo>
                <a:cubicBezTo>
                  <a:pt x="203" y="409"/>
                  <a:pt x="203" y="409"/>
                  <a:pt x="203" y="409"/>
                </a:cubicBezTo>
                <a:cubicBezTo>
                  <a:pt x="203" y="350"/>
                  <a:pt x="203" y="350"/>
                  <a:pt x="203" y="350"/>
                </a:cubicBezTo>
                <a:cubicBezTo>
                  <a:pt x="207" y="350"/>
                  <a:pt x="207" y="350"/>
                  <a:pt x="207" y="350"/>
                </a:cubicBezTo>
                <a:cubicBezTo>
                  <a:pt x="208" y="332"/>
                  <a:pt x="204" y="320"/>
                  <a:pt x="198" y="309"/>
                </a:cubicBezTo>
                <a:cubicBezTo>
                  <a:pt x="197" y="307"/>
                  <a:pt x="200" y="300"/>
                  <a:pt x="196" y="305"/>
                </a:cubicBezTo>
                <a:cubicBezTo>
                  <a:pt x="183" y="313"/>
                  <a:pt x="190" y="306"/>
                  <a:pt x="185" y="297"/>
                </a:cubicBezTo>
                <a:cubicBezTo>
                  <a:pt x="179" y="285"/>
                  <a:pt x="186" y="283"/>
                  <a:pt x="194" y="273"/>
                </a:cubicBezTo>
                <a:cubicBezTo>
                  <a:pt x="210" y="256"/>
                  <a:pt x="197" y="249"/>
                  <a:pt x="182" y="245"/>
                </a:cubicBezTo>
                <a:cubicBezTo>
                  <a:pt x="172" y="243"/>
                  <a:pt x="141" y="238"/>
                  <a:pt x="162" y="226"/>
                </a:cubicBezTo>
                <a:cubicBezTo>
                  <a:pt x="174" y="225"/>
                  <a:pt x="174" y="224"/>
                  <a:pt x="174" y="222"/>
                </a:cubicBezTo>
                <a:cubicBezTo>
                  <a:pt x="175" y="208"/>
                  <a:pt x="191" y="216"/>
                  <a:pt x="191" y="219"/>
                </a:cubicBezTo>
                <a:cubicBezTo>
                  <a:pt x="191" y="221"/>
                  <a:pt x="193" y="222"/>
                  <a:pt x="205" y="223"/>
                </a:cubicBezTo>
                <a:cubicBezTo>
                  <a:pt x="206" y="209"/>
                  <a:pt x="204" y="222"/>
                  <a:pt x="198" y="216"/>
                </a:cubicBezTo>
                <a:cubicBezTo>
                  <a:pt x="175" y="191"/>
                  <a:pt x="201" y="188"/>
                  <a:pt x="204" y="174"/>
                </a:cubicBezTo>
                <a:cubicBezTo>
                  <a:pt x="208" y="157"/>
                  <a:pt x="214" y="207"/>
                  <a:pt x="219" y="212"/>
                </a:cubicBezTo>
                <a:cubicBezTo>
                  <a:pt x="223" y="215"/>
                  <a:pt x="227" y="211"/>
                  <a:pt x="227" y="209"/>
                </a:cubicBezTo>
                <a:cubicBezTo>
                  <a:pt x="227" y="196"/>
                  <a:pt x="238" y="198"/>
                  <a:pt x="242" y="210"/>
                </a:cubicBezTo>
                <a:cubicBezTo>
                  <a:pt x="244" y="215"/>
                  <a:pt x="236" y="221"/>
                  <a:pt x="237" y="229"/>
                </a:cubicBezTo>
                <a:cubicBezTo>
                  <a:pt x="238" y="240"/>
                  <a:pt x="253" y="235"/>
                  <a:pt x="238" y="245"/>
                </a:cubicBezTo>
                <a:cubicBezTo>
                  <a:pt x="222" y="255"/>
                  <a:pt x="226" y="241"/>
                  <a:pt x="214" y="256"/>
                </a:cubicBezTo>
                <a:cubicBezTo>
                  <a:pt x="213" y="258"/>
                  <a:pt x="210" y="262"/>
                  <a:pt x="207" y="265"/>
                </a:cubicBezTo>
                <a:cubicBezTo>
                  <a:pt x="199" y="274"/>
                  <a:pt x="210" y="278"/>
                  <a:pt x="213" y="285"/>
                </a:cubicBezTo>
                <a:cubicBezTo>
                  <a:pt x="216" y="292"/>
                  <a:pt x="218" y="291"/>
                  <a:pt x="220" y="295"/>
                </a:cubicBezTo>
                <a:cubicBezTo>
                  <a:pt x="229" y="302"/>
                  <a:pt x="230" y="285"/>
                  <a:pt x="229" y="313"/>
                </a:cubicBezTo>
                <a:cubicBezTo>
                  <a:pt x="223" y="318"/>
                  <a:pt x="230" y="330"/>
                  <a:pt x="219" y="320"/>
                </a:cubicBezTo>
                <a:cubicBezTo>
                  <a:pt x="208" y="309"/>
                  <a:pt x="217" y="337"/>
                  <a:pt x="207" y="350"/>
                </a:cubicBezTo>
                <a:cubicBezTo>
                  <a:pt x="211" y="350"/>
                  <a:pt x="211" y="350"/>
                  <a:pt x="211" y="350"/>
                </a:cubicBezTo>
                <a:cubicBezTo>
                  <a:pt x="211" y="409"/>
                  <a:pt x="211" y="409"/>
                  <a:pt x="211" y="409"/>
                </a:cubicBezTo>
                <a:cubicBezTo>
                  <a:pt x="280" y="375"/>
                  <a:pt x="280" y="375"/>
                  <a:pt x="280" y="375"/>
                </a:cubicBezTo>
                <a:cubicBezTo>
                  <a:pt x="280" y="337"/>
                  <a:pt x="280" y="337"/>
                  <a:pt x="280" y="337"/>
                </a:cubicBezTo>
                <a:cubicBezTo>
                  <a:pt x="274" y="333"/>
                  <a:pt x="274" y="333"/>
                  <a:pt x="274" y="333"/>
                </a:cubicBezTo>
                <a:cubicBezTo>
                  <a:pt x="274" y="333"/>
                  <a:pt x="274" y="332"/>
                  <a:pt x="274" y="332"/>
                </a:cubicBezTo>
                <a:cubicBezTo>
                  <a:pt x="274" y="331"/>
                  <a:pt x="274" y="331"/>
                  <a:pt x="275" y="332"/>
                </a:cubicBezTo>
                <a:cubicBezTo>
                  <a:pt x="280" y="335"/>
                  <a:pt x="280" y="335"/>
                  <a:pt x="280" y="335"/>
                </a:cubicBezTo>
                <a:cubicBezTo>
                  <a:pt x="280" y="289"/>
                  <a:pt x="280" y="289"/>
                  <a:pt x="280" y="289"/>
                </a:cubicBezTo>
                <a:cubicBezTo>
                  <a:pt x="314" y="281"/>
                  <a:pt x="314" y="281"/>
                  <a:pt x="314" y="281"/>
                </a:cubicBezTo>
                <a:cubicBezTo>
                  <a:pt x="314" y="254"/>
                  <a:pt x="314" y="254"/>
                  <a:pt x="314" y="254"/>
                </a:cubicBezTo>
                <a:cubicBezTo>
                  <a:pt x="347" y="254"/>
                  <a:pt x="347" y="254"/>
                  <a:pt x="347" y="254"/>
                </a:cubicBezTo>
                <a:cubicBezTo>
                  <a:pt x="347" y="248"/>
                  <a:pt x="347" y="248"/>
                  <a:pt x="347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6" y="248"/>
                  <a:pt x="386" y="248"/>
                  <a:pt x="386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82" y="248"/>
                  <a:pt x="482" y="248"/>
                  <a:pt x="482" y="248"/>
                </a:cubicBezTo>
                <a:cubicBezTo>
                  <a:pt x="482" y="233"/>
                  <a:pt x="482" y="233"/>
                  <a:pt x="482" y="233"/>
                </a:cubicBezTo>
                <a:cubicBezTo>
                  <a:pt x="555" y="233"/>
                  <a:pt x="555" y="233"/>
                  <a:pt x="555" y="233"/>
                </a:cubicBezTo>
                <a:cubicBezTo>
                  <a:pt x="555" y="254"/>
                  <a:pt x="555" y="254"/>
                  <a:pt x="555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75" y="257"/>
                  <a:pt x="575" y="257"/>
                  <a:pt x="575" y="257"/>
                </a:cubicBezTo>
                <a:cubicBezTo>
                  <a:pt x="653" y="208"/>
                  <a:pt x="653" y="208"/>
                  <a:pt x="653" y="208"/>
                </a:cubicBezTo>
                <a:cubicBezTo>
                  <a:pt x="653" y="442"/>
                  <a:pt x="653" y="442"/>
                  <a:pt x="653" y="442"/>
                </a:cubicBezTo>
                <a:cubicBezTo>
                  <a:pt x="653" y="443"/>
                  <a:pt x="653" y="443"/>
                  <a:pt x="653" y="443"/>
                </a:cubicBezTo>
                <a:cubicBezTo>
                  <a:pt x="653" y="451"/>
                  <a:pt x="653" y="451"/>
                  <a:pt x="653" y="451"/>
                </a:cubicBezTo>
                <a:cubicBezTo>
                  <a:pt x="657" y="451"/>
                  <a:pt x="657" y="451"/>
                  <a:pt x="657" y="451"/>
                </a:cubicBezTo>
                <a:cubicBezTo>
                  <a:pt x="657" y="440"/>
                  <a:pt x="657" y="440"/>
                  <a:pt x="657" y="440"/>
                </a:cubicBezTo>
                <a:cubicBezTo>
                  <a:pt x="657" y="440"/>
                  <a:pt x="658" y="439"/>
                  <a:pt x="658" y="439"/>
                </a:cubicBezTo>
                <a:cubicBezTo>
                  <a:pt x="659" y="439"/>
                  <a:pt x="659" y="440"/>
                  <a:pt x="659" y="440"/>
                </a:cubicBezTo>
                <a:cubicBezTo>
                  <a:pt x="659" y="451"/>
                  <a:pt x="659" y="451"/>
                  <a:pt x="659" y="451"/>
                </a:cubicBezTo>
                <a:cubicBezTo>
                  <a:pt x="724" y="451"/>
                  <a:pt x="724" y="451"/>
                  <a:pt x="724" y="451"/>
                </a:cubicBezTo>
                <a:cubicBezTo>
                  <a:pt x="724" y="162"/>
                  <a:pt x="724" y="162"/>
                  <a:pt x="724" y="162"/>
                </a:cubicBezTo>
                <a:cubicBezTo>
                  <a:pt x="839" y="162"/>
                  <a:pt x="839" y="162"/>
                  <a:pt x="839" y="162"/>
                </a:cubicBezTo>
                <a:cubicBezTo>
                  <a:pt x="839" y="341"/>
                  <a:pt x="839" y="341"/>
                  <a:pt x="839" y="341"/>
                </a:cubicBezTo>
                <a:cubicBezTo>
                  <a:pt x="847" y="348"/>
                  <a:pt x="847" y="348"/>
                  <a:pt x="847" y="348"/>
                </a:cubicBezTo>
                <a:cubicBezTo>
                  <a:pt x="851" y="349"/>
                  <a:pt x="853" y="351"/>
                  <a:pt x="853" y="351"/>
                </a:cubicBezTo>
                <a:cubicBezTo>
                  <a:pt x="851" y="352"/>
                  <a:pt x="851" y="352"/>
                  <a:pt x="851" y="352"/>
                </a:cubicBezTo>
                <a:cubicBezTo>
                  <a:pt x="901" y="397"/>
                  <a:pt x="901" y="397"/>
                  <a:pt x="901" y="397"/>
                </a:cubicBezTo>
                <a:cubicBezTo>
                  <a:pt x="918" y="288"/>
                  <a:pt x="918" y="288"/>
                  <a:pt x="918" y="288"/>
                </a:cubicBezTo>
                <a:cubicBezTo>
                  <a:pt x="914" y="288"/>
                  <a:pt x="911" y="288"/>
                  <a:pt x="907" y="288"/>
                </a:cubicBezTo>
                <a:cubicBezTo>
                  <a:pt x="907" y="284"/>
                  <a:pt x="907" y="280"/>
                  <a:pt x="907" y="277"/>
                </a:cubicBezTo>
                <a:cubicBezTo>
                  <a:pt x="907" y="277"/>
                  <a:pt x="907" y="277"/>
                  <a:pt x="907" y="277"/>
                </a:cubicBezTo>
                <a:cubicBezTo>
                  <a:pt x="911" y="277"/>
                  <a:pt x="915" y="277"/>
                  <a:pt x="918" y="277"/>
                </a:cubicBezTo>
                <a:cubicBezTo>
                  <a:pt x="918" y="271"/>
                  <a:pt x="918" y="271"/>
                  <a:pt x="918" y="271"/>
                </a:cubicBezTo>
                <a:cubicBezTo>
                  <a:pt x="964" y="271"/>
                  <a:pt x="964" y="271"/>
                  <a:pt x="964" y="271"/>
                </a:cubicBezTo>
                <a:cubicBezTo>
                  <a:pt x="964" y="239"/>
                  <a:pt x="964" y="239"/>
                  <a:pt x="964" y="239"/>
                </a:cubicBezTo>
                <a:cubicBezTo>
                  <a:pt x="1031" y="239"/>
                  <a:pt x="1031" y="239"/>
                  <a:pt x="1031" y="239"/>
                </a:cubicBezTo>
                <a:cubicBezTo>
                  <a:pt x="1031" y="373"/>
                  <a:pt x="1031" y="373"/>
                  <a:pt x="1031" y="373"/>
                </a:cubicBezTo>
                <a:cubicBezTo>
                  <a:pt x="1039" y="373"/>
                  <a:pt x="1039" y="373"/>
                  <a:pt x="1039" y="373"/>
                </a:cubicBezTo>
                <a:cubicBezTo>
                  <a:pt x="1039" y="294"/>
                  <a:pt x="1039" y="294"/>
                  <a:pt x="1039" y="294"/>
                </a:cubicBezTo>
                <a:cubicBezTo>
                  <a:pt x="1047" y="294"/>
                  <a:pt x="1047" y="294"/>
                  <a:pt x="1047" y="294"/>
                </a:cubicBezTo>
                <a:cubicBezTo>
                  <a:pt x="1047" y="254"/>
                  <a:pt x="1047" y="254"/>
                  <a:pt x="1047" y="254"/>
                </a:cubicBezTo>
                <a:cubicBezTo>
                  <a:pt x="1065" y="254"/>
                  <a:pt x="1065" y="254"/>
                  <a:pt x="1065" y="254"/>
                </a:cubicBezTo>
                <a:cubicBezTo>
                  <a:pt x="1065" y="168"/>
                  <a:pt x="1065" y="168"/>
                  <a:pt x="1065" y="168"/>
                </a:cubicBezTo>
                <a:cubicBezTo>
                  <a:pt x="1127" y="168"/>
                  <a:pt x="1127" y="168"/>
                  <a:pt x="1127" y="168"/>
                </a:cubicBezTo>
                <a:cubicBezTo>
                  <a:pt x="1127" y="254"/>
                  <a:pt x="1127" y="254"/>
                  <a:pt x="1127" y="254"/>
                </a:cubicBezTo>
                <a:cubicBezTo>
                  <a:pt x="1156" y="254"/>
                  <a:pt x="1156" y="254"/>
                  <a:pt x="1156" y="254"/>
                </a:cubicBezTo>
                <a:cubicBezTo>
                  <a:pt x="1156" y="160"/>
                  <a:pt x="1156" y="160"/>
                  <a:pt x="1156" y="160"/>
                </a:cubicBezTo>
                <a:cubicBezTo>
                  <a:pt x="1194" y="160"/>
                  <a:pt x="1194" y="160"/>
                  <a:pt x="1194" y="160"/>
                </a:cubicBezTo>
                <a:cubicBezTo>
                  <a:pt x="1194" y="98"/>
                  <a:pt x="1194" y="98"/>
                  <a:pt x="1194" y="98"/>
                </a:cubicBezTo>
                <a:cubicBezTo>
                  <a:pt x="1271" y="98"/>
                  <a:pt x="1271" y="98"/>
                  <a:pt x="1271" y="98"/>
                </a:cubicBezTo>
                <a:cubicBezTo>
                  <a:pt x="1271" y="272"/>
                  <a:pt x="1271" y="272"/>
                  <a:pt x="1271" y="272"/>
                </a:cubicBezTo>
                <a:cubicBezTo>
                  <a:pt x="1282" y="272"/>
                  <a:pt x="1282" y="272"/>
                  <a:pt x="1282" y="272"/>
                </a:cubicBezTo>
                <a:cubicBezTo>
                  <a:pt x="1282" y="294"/>
                  <a:pt x="1282" y="294"/>
                  <a:pt x="1282" y="294"/>
                </a:cubicBezTo>
                <a:cubicBezTo>
                  <a:pt x="1298" y="294"/>
                  <a:pt x="1298" y="294"/>
                  <a:pt x="1298" y="294"/>
                </a:cubicBezTo>
                <a:cubicBezTo>
                  <a:pt x="1298" y="142"/>
                  <a:pt x="1298" y="142"/>
                  <a:pt x="1298" y="142"/>
                </a:cubicBezTo>
                <a:cubicBezTo>
                  <a:pt x="1322" y="142"/>
                  <a:pt x="1322" y="142"/>
                  <a:pt x="1322" y="142"/>
                </a:cubicBezTo>
                <a:cubicBezTo>
                  <a:pt x="1322" y="197"/>
                  <a:pt x="1322" y="197"/>
                  <a:pt x="1322" y="197"/>
                </a:cubicBezTo>
                <a:cubicBezTo>
                  <a:pt x="1356" y="197"/>
                  <a:pt x="1356" y="197"/>
                  <a:pt x="1356" y="197"/>
                </a:cubicBezTo>
                <a:cubicBezTo>
                  <a:pt x="1356" y="294"/>
                  <a:pt x="1356" y="294"/>
                  <a:pt x="1356" y="294"/>
                </a:cubicBezTo>
                <a:cubicBezTo>
                  <a:pt x="1364" y="294"/>
                  <a:pt x="1364" y="294"/>
                  <a:pt x="1364" y="294"/>
                </a:cubicBezTo>
                <a:cubicBezTo>
                  <a:pt x="1364" y="373"/>
                  <a:pt x="1364" y="373"/>
                  <a:pt x="1364" y="373"/>
                </a:cubicBezTo>
                <a:cubicBezTo>
                  <a:pt x="1382" y="373"/>
                  <a:pt x="1382" y="373"/>
                  <a:pt x="1382" y="373"/>
                </a:cubicBezTo>
                <a:cubicBezTo>
                  <a:pt x="1383" y="193"/>
                  <a:pt x="1383" y="193"/>
                  <a:pt x="1383" y="193"/>
                </a:cubicBezTo>
                <a:cubicBezTo>
                  <a:pt x="1474" y="192"/>
                  <a:pt x="1474" y="192"/>
                  <a:pt x="1474" y="192"/>
                </a:cubicBezTo>
                <a:cubicBezTo>
                  <a:pt x="1474" y="314"/>
                  <a:pt x="1474" y="314"/>
                  <a:pt x="1474" y="314"/>
                </a:cubicBezTo>
                <a:cubicBezTo>
                  <a:pt x="1582" y="314"/>
                  <a:pt x="1582" y="314"/>
                  <a:pt x="1582" y="314"/>
                </a:cubicBezTo>
                <a:cubicBezTo>
                  <a:pt x="1581" y="370"/>
                  <a:pt x="1581" y="370"/>
                  <a:pt x="1581" y="370"/>
                </a:cubicBezTo>
                <a:cubicBezTo>
                  <a:pt x="1587" y="368"/>
                  <a:pt x="1595" y="366"/>
                  <a:pt x="1604" y="365"/>
                </a:cubicBezTo>
                <a:cubicBezTo>
                  <a:pt x="1604" y="365"/>
                  <a:pt x="1604" y="365"/>
                  <a:pt x="1604" y="365"/>
                </a:cubicBezTo>
                <a:cubicBezTo>
                  <a:pt x="1604" y="360"/>
                  <a:pt x="1604" y="360"/>
                  <a:pt x="1604" y="360"/>
                </a:cubicBezTo>
                <a:cubicBezTo>
                  <a:pt x="1612" y="360"/>
                  <a:pt x="1612" y="360"/>
                  <a:pt x="1612" y="360"/>
                </a:cubicBezTo>
                <a:cubicBezTo>
                  <a:pt x="1612" y="337"/>
                  <a:pt x="1612" y="337"/>
                  <a:pt x="1612" y="337"/>
                </a:cubicBezTo>
                <a:cubicBezTo>
                  <a:pt x="1619" y="337"/>
                  <a:pt x="1619" y="337"/>
                  <a:pt x="1619" y="337"/>
                </a:cubicBezTo>
                <a:cubicBezTo>
                  <a:pt x="1619" y="274"/>
                  <a:pt x="1619" y="274"/>
                  <a:pt x="1619" y="274"/>
                </a:cubicBezTo>
                <a:cubicBezTo>
                  <a:pt x="1618" y="274"/>
                  <a:pt x="1617" y="274"/>
                  <a:pt x="1616" y="274"/>
                </a:cubicBezTo>
                <a:cubicBezTo>
                  <a:pt x="1615" y="271"/>
                  <a:pt x="1615" y="268"/>
                  <a:pt x="1615" y="265"/>
                </a:cubicBezTo>
                <a:cubicBezTo>
                  <a:pt x="1623" y="265"/>
                  <a:pt x="1631" y="264"/>
                  <a:pt x="1640" y="264"/>
                </a:cubicBezTo>
                <a:cubicBezTo>
                  <a:pt x="1634" y="245"/>
                  <a:pt x="1638" y="228"/>
                  <a:pt x="1617" y="238"/>
                </a:cubicBezTo>
                <a:cubicBezTo>
                  <a:pt x="1598" y="248"/>
                  <a:pt x="1617" y="232"/>
                  <a:pt x="1606" y="226"/>
                </a:cubicBezTo>
                <a:cubicBezTo>
                  <a:pt x="1604" y="198"/>
                  <a:pt x="1600" y="217"/>
                  <a:pt x="1618" y="210"/>
                </a:cubicBezTo>
                <a:cubicBezTo>
                  <a:pt x="1621" y="207"/>
                  <a:pt x="1624" y="210"/>
                  <a:pt x="1629" y="203"/>
                </a:cubicBezTo>
                <a:cubicBezTo>
                  <a:pt x="1634" y="196"/>
                  <a:pt x="1650" y="194"/>
                  <a:pt x="1636" y="185"/>
                </a:cubicBezTo>
                <a:cubicBezTo>
                  <a:pt x="1630" y="182"/>
                  <a:pt x="1630" y="176"/>
                  <a:pt x="1627" y="174"/>
                </a:cubicBezTo>
                <a:cubicBezTo>
                  <a:pt x="1605" y="158"/>
                  <a:pt x="1612" y="173"/>
                  <a:pt x="1582" y="163"/>
                </a:cubicBezTo>
                <a:cubicBezTo>
                  <a:pt x="1554" y="153"/>
                  <a:pt x="1582" y="157"/>
                  <a:pt x="1584" y="146"/>
                </a:cubicBezTo>
                <a:cubicBezTo>
                  <a:pt x="1585" y="139"/>
                  <a:pt x="1571" y="133"/>
                  <a:pt x="1574" y="127"/>
                </a:cubicBezTo>
                <a:cubicBezTo>
                  <a:pt x="1582" y="116"/>
                  <a:pt x="1585" y="103"/>
                  <a:pt x="1603" y="95"/>
                </a:cubicBezTo>
                <a:cubicBezTo>
                  <a:pt x="1618" y="89"/>
                  <a:pt x="1621" y="105"/>
                  <a:pt x="1628" y="101"/>
                </a:cubicBezTo>
                <a:cubicBezTo>
                  <a:pt x="1637" y="97"/>
                  <a:pt x="1645" y="45"/>
                  <a:pt x="1652" y="63"/>
                </a:cubicBezTo>
                <a:cubicBezTo>
                  <a:pt x="1657" y="76"/>
                  <a:pt x="1699" y="108"/>
                  <a:pt x="1656" y="134"/>
                </a:cubicBezTo>
                <a:cubicBezTo>
                  <a:pt x="1645" y="140"/>
                  <a:pt x="1642" y="126"/>
                  <a:pt x="1644" y="141"/>
                </a:cubicBezTo>
                <a:cubicBezTo>
                  <a:pt x="1667" y="140"/>
                  <a:pt x="1669" y="139"/>
                  <a:pt x="1669" y="137"/>
                </a:cubicBezTo>
                <a:cubicBezTo>
                  <a:pt x="1670" y="134"/>
                  <a:pt x="1714" y="101"/>
                  <a:pt x="1716" y="116"/>
                </a:cubicBezTo>
                <a:cubicBezTo>
                  <a:pt x="1716" y="118"/>
                  <a:pt x="1702" y="143"/>
                  <a:pt x="1724" y="144"/>
                </a:cubicBezTo>
                <a:cubicBezTo>
                  <a:pt x="1763" y="156"/>
                  <a:pt x="1704" y="160"/>
                  <a:pt x="1686" y="163"/>
                </a:cubicBezTo>
                <a:cubicBezTo>
                  <a:pt x="1658" y="167"/>
                  <a:pt x="1635" y="174"/>
                  <a:pt x="1663" y="191"/>
                </a:cubicBezTo>
                <a:cubicBezTo>
                  <a:pt x="1680" y="201"/>
                  <a:pt x="1692" y="203"/>
                  <a:pt x="1681" y="215"/>
                </a:cubicBezTo>
                <a:cubicBezTo>
                  <a:pt x="1672" y="224"/>
                  <a:pt x="1685" y="231"/>
                  <a:pt x="1661" y="223"/>
                </a:cubicBezTo>
                <a:cubicBezTo>
                  <a:pt x="1652" y="218"/>
                  <a:pt x="1658" y="226"/>
                  <a:pt x="1657" y="227"/>
                </a:cubicBezTo>
                <a:cubicBezTo>
                  <a:pt x="1647" y="237"/>
                  <a:pt x="1647" y="249"/>
                  <a:pt x="1643" y="265"/>
                </a:cubicBezTo>
                <a:cubicBezTo>
                  <a:pt x="1648" y="265"/>
                  <a:pt x="1654" y="265"/>
                  <a:pt x="1659" y="265"/>
                </a:cubicBezTo>
                <a:cubicBezTo>
                  <a:pt x="1659" y="268"/>
                  <a:pt x="1659" y="271"/>
                  <a:pt x="1659" y="274"/>
                </a:cubicBezTo>
                <a:cubicBezTo>
                  <a:pt x="1658" y="274"/>
                  <a:pt x="1657" y="274"/>
                  <a:pt x="1656" y="274"/>
                </a:cubicBezTo>
                <a:cubicBezTo>
                  <a:pt x="1656" y="337"/>
                  <a:pt x="1656" y="337"/>
                  <a:pt x="1656" y="337"/>
                </a:cubicBezTo>
                <a:cubicBezTo>
                  <a:pt x="1682" y="337"/>
                  <a:pt x="1682" y="337"/>
                  <a:pt x="1682" y="337"/>
                </a:cubicBezTo>
                <a:cubicBezTo>
                  <a:pt x="1682" y="240"/>
                  <a:pt x="1682" y="240"/>
                  <a:pt x="1682" y="240"/>
                </a:cubicBezTo>
                <a:cubicBezTo>
                  <a:pt x="1720" y="240"/>
                  <a:pt x="1720" y="240"/>
                  <a:pt x="1720" y="240"/>
                </a:cubicBezTo>
                <a:cubicBezTo>
                  <a:pt x="1720" y="337"/>
                  <a:pt x="1720" y="337"/>
                  <a:pt x="1720" y="337"/>
                </a:cubicBezTo>
                <a:cubicBezTo>
                  <a:pt x="1726" y="337"/>
                  <a:pt x="1726" y="337"/>
                  <a:pt x="1726" y="337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54" y="314"/>
                  <a:pt x="1754" y="314"/>
                  <a:pt x="1754" y="314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6" y="313"/>
                  <a:pt x="1756" y="313"/>
                  <a:pt x="1756" y="313"/>
                </a:cubicBezTo>
                <a:cubicBezTo>
                  <a:pt x="1756" y="319"/>
                  <a:pt x="1756" y="319"/>
                  <a:pt x="1756" y="319"/>
                </a:cubicBezTo>
                <a:cubicBezTo>
                  <a:pt x="1767" y="317"/>
                  <a:pt x="1767" y="317"/>
                  <a:pt x="1767" y="317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9" y="316"/>
                  <a:pt x="1769" y="316"/>
                  <a:pt x="1769" y="316"/>
                </a:cubicBezTo>
                <a:cubicBezTo>
                  <a:pt x="1769" y="325"/>
                  <a:pt x="1769" y="325"/>
                  <a:pt x="1769" y="325"/>
                </a:cubicBezTo>
                <a:cubicBezTo>
                  <a:pt x="1798" y="325"/>
                  <a:pt x="1798" y="325"/>
                  <a:pt x="1798" y="325"/>
                </a:cubicBezTo>
                <a:cubicBezTo>
                  <a:pt x="1798" y="328"/>
                  <a:pt x="1798" y="328"/>
                  <a:pt x="1798" y="328"/>
                </a:cubicBezTo>
                <a:cubicBezTo>
                  <a:pt x="1808" y="326"/>
                  <a:pt x="1808" y="326"/>
                  <a:pt x="1808" y="326"/>
                </a:cubicBezTo>
                <a:cubicBezTo>
                  <a:pt x="1808" y="313"/>
                  <a:pt x="1808" y="313"/>
                  <a:pt x="1808" y="313"/>
                </a:cubicBezTo>
                <a:cubicBezTo>
                  <a:pt x="1818" y="306"/>
                  <a:pt x="1818" y="306"/>
                  <a:pt x="1818" y="306"/>
                </a:cubicBezTo>
                <a:cubicBezTo>
                  <a:pt x="1820" y="298"/>
                  <a:pt x="1824" y="292"/>
                  <a:pt x="1834" y="292"/>
                </a:cubicBezTo>
                <a:cubicBezTo>
                  <a:pt x="1843" y="292"/>
                  <a:pt x="1847" y="296"/>
                  <a:pt x="1850" y="302"/>
                </a:cubicBezTo>
                <a:cubicBezTo>
                  <a:pt x="1852" y="302"/>
                  <a:pt x="1854" y="301"/>
                  <a:pt x="1857" y="301"/>
                </a:cubicBezTo>
                <a:cubicBezTo>
                  <a:pt x="1857" y="291"/>
                  <a:pt x="1874" y="286"/>
                  <a:pt x="1894" y="274"/>
                </a:cubicBezTo>
                <a:cubicBezTo>
                  <a:pt x="1944" y="244"/>
                  <a:pt x="1903" y="233"/>
                  <a:pt x="1855" y="226"/>
                </a:cubicBezTo>
                <a:cubicBezTo>
                  <a:pt x="1824" y="221"/>
                  <a:pt x="1724" y="213"/>
                  <a:pt x="1790" y="192"/>
                </a:cubicBezTo>
                <a:cubicBezTo>
                  <a:pt x="1827" y="191"/>
                  <a:pt x="1804" y="149"/>
                  <a:pt x="1804" y="145"/>
                </a:cubicBezTo>
                <a:cubicBezTo>
                  <a:pt x="1807" y="120"/>
                  <a:pt x="1883" y="175"/>
                  <a:pt x="1884" y="181"/>
                </a:cubicBezTo>
                <a:cubicBezTo>
                  <a:pt x="1884" y="183"/>
                  <a:pt x="1888" y="185"/>
                  <a:pt x="1928" y="187"/>
                </a:cubicBezTo>
                <a:cubicBezTo>
                  <a:pt x="1931" y="162"/>
                  <a:pt x="1925" y="186"/>
                  <a:pt x="1906" y="175"/>
                </a:cubicBezTo>
                <a:cubicBezTo>
                  <a:pt x="1833" y="131"/>
                  <a:pt x="1905" y="76"/>
                  <a:pt x="1913" y="53"/>
                </a:cubicBezTo>
                <a:cubicBezTo>
                  <a:pt x="1925" y="23"/>
                  <a:pt x="1939" y="111"/>
                  <a:pt x="1956" y="119"/>
                </a:cubicBezTo>
                <a:cubicBezTo>
                  <a:pt x="1967" y="125"/>
                  <a:pt x="1972" y="98"/>
                  <a:pt x="1999" y="109"/>
                </a:cubicBezTo>
                <a:cubicBezTo>
                  <a:pt x="2030" y="122"/>
                  <a:pt x="2035" y="144"/>
                  <a:pt x="2047" y="164"/>
                </a:cubicBezTo>
                <a:cubicBezTo>
                  <a:pt x="2053" y="173"/>
                  <a:pt x="2028" y="183"/>
                  <a:pt x="2031" y="197"/>
                </a:cubicBezTo>
                <a:cubicBezTo>
                  <a:pt x="2034" y="216"/>
                  <a:pt x="2082" y="209"/>
                  <a:pt x="2034" y="225"/>
                </a:cubicBezTo>
                <a:cubicBezTo>
                  <a:pt x="1982" y="243"/>
                  <a:pt x="1995" y="218"/>
                  <a:pt x="1957" y="244"/>
                </a:cubicBezTo>
                <a:cubicBezTo>
                  <a:pt x="1952" y="248"/>
                  <a:pt x="1951" y="258"/>
                  <a:pt x="1942" y="264"/>
                </a:cubicBezTo>
                <a:cubicBezTo>
                  <a:pt x="1917" y="279"/>
                  <a:pt x="1944" y="282"/>
                  <a:pt x="1953" y="294"/>
                </a:cubicBezTo>
                <a:cubicBezTo>
                  <a:pt x="1962" y="306"/>
                  <a:pt x="1967" y="301"/>
                  <a:pt x="1973" y="306"/>
                </a:cubicBezTo>
                <a:cubicBezTo>
                  <a:pt x="2003" y="318"/>
                  <a:pt x="1996" y="286"/>
                  <a:pt x="1993" y="334"/>
                </a:cubicBezTo>
                <a:cubicBezTo>
                  <a:pt x="1974" y="343"/>
                  <a:pt x="2007" y="372"/>
                  <a:pt x="1974" y="355"/>
                </a:cubicBezTo>
                <a:cubicBezTo>
                  <a:pt x="1938" y="337"/>
                  <a:pt x="1945" y="366"/>
                  <a:pt x="1935" y="399"/>
                </a:cubicBezTo>
                <a:cubicBezTo>
                  <a:pt x="1959" y="399"/>
                  <a:pt x="1959" y="399"/>
                  <a:pt x="1959" y="399"/>
                </a:cubicBezTo>
                <a:cubicBezTo>
                  <a:pt x="1959" y="525"/>
                  <a:pt x="1959" y="525"/>
                  <a:pt x="1959" y="525"/>
                </a:cubicBezTo>
                <a:cubicBezTo>
                  <a:pt x="1987" y="525"/>
                  <a:pt x="1987" y="525"/>
                  <a:pt x="1987" y="525"/>
                </a:cubicBezTo>
                <a:cubicBezTo>
                  <a:pt x="1987" y="600"/>
                  <a:pt x="1987" y="600"/>
                  <a:pt x="1987" y="600"/>
                </a:cubicBezTo>
                <a:cubicBezTo>
                  <a:pt x="2053" y="600"/>
                  <a:pt x="2053" y="600"/>
                  <a:pt x="2053" y="600"/>
                </a:cubicBezTo>
                <a:cubicBezTo>
                  <a:pt x="2054" y="593"/>
                  <a:pt x="2054" y="585"/>
                  <a:pt x="2054" y="582"/>
                </a:cubicBezTo>
                <a:cubicBezTo>
                  <a:pt x="2049" y="580"/>
                  <a:pt x="2045" y="575"/>
                  <a:pt x="2041" y="580"/>
                </a:cubicBezTo>
                <a:cubicBezTo>
                  <a:pt x="2037" y="575"/>
                  <a:pt x="2037" y="572"/>
                  <a:pt x="2031" y="573"/>
                </a:cubicBezTo>
                <a:cubicBezTo>
                  <a:pt x="2030" y="573"/>
                  <a:pt x="2024" y="566"/>
                  <a:pt x="2019" y="565"/>
                </a:cubicBezTo>
                <a:cubicBezTo>
                  <a:pt x="2017" y="563"/>
                  <a:pt x="2016" y="561"/>
                  <a:pt x="2014" y="560"/>
                </a:cubicBezTo>
                <a:cubicBezTo>
                  <a:pt x="2014" y="554"/>
                  <a:pt x="2016" y="553"/>
                  <a:pt x="2010" y="552"/>
                </a:cubicBezTo>
                <a:cubicBezTo>
                  <a:pt x="2009" y="546"/>
                  <a:pt x="2008" y="542"/>
                  <a:pt x="2006" y="537"/>
                </a:cubicBezTo>
                <a:cubicBezTo>
                  <a:pt x="2010" y="538"/>
                  <a:pt x="2012" y="522"/>
                  <a:pt x="2008" y="520"/>
                </a:cubicBezTo>
                <a:cubicBezTo>
                  <a:pt x="2008" y="519"/>
                  <a:pt x="2009" y="517"/>
                  <a:pt x="2009" y="516"/>
                </a:cubicBezTo>
                <a:cubicBezTo>
                  <a:pt x="2007" y="514"/>
                  <a:pt x="2006" y="513"/>
                  <a:pt x="2003" y="513"/>
                </a:cubicBezTo>
                <a:cubicBezTo>
                  <a:pt x="2003" y="513"/>
                  <a:pt x="2002" y="509"/>
                  <a:pt x="2002" y="506"/>
                </a:cubicBezTo>
                <a:cubicBezTo>
                  <a:pt x="2002" y="503"/>
                  <a:pt x="2006" y="498"/>
                  <a:pt x="2006" y="498"/>
                </a:cubicBezTo>
                <a:cubicBezTo>
                  <a:pt x="2008" y="504"/>
                  <a:pt x="2007" y="496"/>
                  <a:pt x="2010" y="494"/>
                </a:cubicBezTo>
                <a:cubicBezTo>
                  <a:pt x="2011" y="493"/>
                  <a:pt x="2014" y="491"/>
                  <a:pt x="2014" y="491"/>
                </a:cubicBezTo>
                <a:cubicBezTo>
                  <a:pt x="2013" y="487"/>
                  <a:pt x="2013" y="482"/>
                  <a:pt x="2014" y="478"/>
                </a:cubicBezTo>
                <a:cubicBezTo>
                  <a:pt x="2016" y="487"/>
                  <a:pt x="2015" y="476"/>
                  <a:pt x="2016" y="473"/>
                </a:cubicBezTo>
                <a:cubicBezTo>
                  <a:pt x="2017" y="476"/>
                  <a:pt x="2017" y="475"/>
                  <a:pt x="2018" y="472"/>
                </a:cubicBezTo>
                <a:cubicBezTo>
                  <a:pt x="2015" y="470"/>
                  <a:pt x="2015" y="463"/>
                  <a:pt x="2015" y="459"/>
                </a:cubicBezTo>
                <a:cubicBezTo>
                  <a:pt x="2019" y="461"/>
                  <a:pt x="2018" y="461"/>
                  <a:pt x="2020" y="458"/>
                </a:cubicBezTo>
                <a:cubicBezTo>
                  <a:pt x="2022" y="461"/>
                  <a:pt x="2021" y="457"/>
                  <a:pt x="2022" y="455"/>
                </a:cubicBezTo>
                <a:cubicBezTo>
                  <a:pt x="2028" y="461"/>
                  <a:pt x="2022" y="451"/>
                  <a:pt x="2025" y="448"/>
                </a:cubicBezTo>
                <a:cubicBezTo>
                  <a:pt x="2026" y="447"/>
                  <a:pt x="2032" y="443"/>
                  <a:pt x="2034" y="443"/>
                </a:cubicBezTo>
                <a:cubicBezTo>
                  <a:pt x="2036" y="443"/>
                  <a:pt x="2042" y="445"/>
                  <a:pt x="2042" y="445"/>
                </a:cubicBezTo>
                <a:cubicBezTo>
                  <a:pt x="2046" y="447"/>
                  <a:pt x="2046" y="448"/>
                  <a:pt x="2048" y="443"/>
                </a:cubicBezTo>
                <a:cubicBezTo>
                  <a:pt x="2051" y="444"/>
                  <a:pt x="2052" y="446"/>
                  <a:pt x="2051" y="442"/>
                </a:cubicBezTo>
                <a:cubicBezTo>
                  <a:pt x="2056" y="443"/>
                  <a:pt x="2055" y="443"/>
                  <a:pt x="2057" y="439"/>
                </a:cubicBezTo>
                <a:cubicBezTo>
                  <a:pt x="2061" y="443"/>
                  <a:pt x="2056" y="437"/>
                  <a:pt x="2059" y="434"/>
                </a:cubicBezTo>
                <a:cubicBezTo>
                  <a:pt x="2061" y="433"/>
                  <a:pt x="2070" y="432"/>
                  <a:pt x="2071" y="433"/>
                </a:cubicBezTo>
                <a:cubicBezTo>
                  <a:pt x="2071" y="434"/>
                  <a:pt x="2076" y="439"/>
                  <a:pt x="2076" y="440"/>
                </a:cubicBezTo>
                <a:cubicBezTo>
                  <a:pt x="2076" y="442"/>
                  <a:pt x="2077" y="442"/>
                  <a:pt x="2077" y="442"/>
                </a:cubicBezTo>
                <a:cubicBezTo>
                  <a:pt x="2080" y="443"/>
                  <a:pt x="2082" y="443"/>
                  <a:pt x="2085" y="444"/>
                </a:cubicBezTo>
                <a:cubicBezTo>
                  <a:pt x="2075" y="450"/>
                  <a:pt x="2087" y="445"/>
                  <a:pt x="2087" y="451"/>
                </a:cubicBezTo>
                <a:cubicBezTo>
                  <a:pt x="2087" y="453"/>
                  <a:pt x="2088" y="457"/>
                  <a:pt x="2088" y="457"/>
                </a:cubicBezTo>
                <a:cubicBezTo>
                  <a:pt x="2087" y="466"/>
                  <a:pt x="2091" y="457"/>
                  <a:pt x="2096" y="462"/>
                </a:cubicBezTo>
                <a:cubicBezTo>
                  <a:pt x="2097" y="463"/>
                  <a:pt x="2100" y="465"/>
                  <a:pt x="2100" y="465"/>
                </a:cubicBezTo>
                <a:cubicBezTo>
                  <a:pt x="2094" y="468"/>
                  <a:pt x="2100" y="465"/>
                  <a:pt x="2103" y="468"/>
                </a:cubicBezTo>
                <a:cubicBezTo>
                  <a:pt x="2106" y="471"/>
                  <a:pt x="2106" y="471"/>
                  <a:pt x="2106" y="471"/>
                </a:cubicBezTo>
                <a:cubicBezTo>
                  <a:pt x="2106" y="475"/>
                  <a:pt x="2109" y="474"/>
                  <a:pt x="2109" y="477"/>
                </a:cubicBezTo>
                <a:cubicBezTo>
                  <a:pt x="2109" y="478"/>
                  <a:pt x="2108" y="481"/>
                  <a:pt x="2108" y="481"/>
                </a:cubicBezTo>
                <a:cubicBezTo>
                  <a:pt x="2100" y="484"/>
                  <a:pt x="2107" y="482"/>
                  <a:pt x="2108" y="488"/>
                </a:cubicBezTo>
                <a:cubicBezTo>
                  <a:pt x="2105" y="495"/>
                  <a:pt x="2107" y="494"/>
                  <a:pt x="2112" y="497"/>
                </a:cubicBezTo>
                <a:cubicBezTo>
                  <a:pt x="2114" y="498"/>
                  <a:pt x="2117" y="500"/>
                  <a:pt x="2117" y="502"/>
                </a:cubicBezTo>
                <a:cubicBezTo>
                  <a:pt x="2115" y="505"/>
                  <a:pt x="2119" y="509"/>
                  <a:pt x="2119" y="510"/>
                </a:cubicBezTo>
                <a:cubicBezTo>
                  <a:pt x="2119" y="510"/>
                  <a:pt x="2112" y="511"/>
                  <a:pt x="2112" y="521"/>
                </a:cubicBezTo>
                <a:cubicBezTo>
                  <a:pt x="2111" y="523"/>
                  <a:pt x="2108" y="525"/>
                  <a:pt x="2108" y="525"/>
                </a:cubicBezTo>
                <a:cubicBezTo>
                  <a:pt x="2103" y="520"/>
                  <a:pt x="2105" y="523"/>
                  <a:pt x="2106" y="528"/>
                </a:cubicBezTo>
                <a:cubicBezTo>
                  <a:pt x="2106" y="528"/>
                  <a:pt x="2108" y="527"/>
                  <a:pt x="2110" y="529"/>
                </a:cubicBezTo>
                <a:cubicBezTo>
                  <a:pt x="2113" y="534"/>
                  <a:pt x="2112" y="540"/>
                  <a:pt x="2111" y="546"/>
                </a:cubicBezTo>
                <a:cubicBezTo>
                  <a:pt x="2111" y="545"/>
                  <a:pt x="2110" y="544"/>
                  <a:pt x="2109" y="544"/>
                </a:cubicBezTo>
                <a:cubicBezTo>
                  <a:pt x="2108" y="547"/>
                  <a:pt x="2108" y="547"/>
                  <a:pt x="2110" y="550"/>
                </a:cubicBezTo>
                <a:cubicBezTo>
                  <a:pt x="2106" y="552"/>
                  <a:pt x="2104" y="558"/>
                  <a:pt x="2104" y="562"/>
                </a:cubicBezTo>
                <a:cubicBezTo>
                  <a:pt x="2100" y="560"/>
                  <a:pt x="2101" y="560"/>
                  <a:pt x="2102" y="564"/>
                </a:cubicBezTo>
                <a:cubicBezTo>
                  <a:pt x="2098" y="567"/>
                  <a:pt x="2100" y="571"/>
                  <a:pt x="2097" y="572"/>
                </a:cubicBezTo>
                <a:cubicBezTo>
                  <a:pt x="2092" y="575"/>
                  <a:pt x="2092" y="570"/>
                  <a:pt x="2091" y="577"/>
                </a:cubicBezTo>
                <a:cubicBezTo>
                  <a:pt x="2083" y="574"/>
                  <a:pt x="2077" y="574"/>
                  <a:pt x="2069" y="577"/>
                </a:cubicBezTo>
                <a:cubicBezTo>
                  <a:pt x="2069" y="578"/>
                  <a:pt x="2066" y="575"/>
                  <a:pt x="2062" y="576"/>
                </a:cubicBezTo>
                <a:cubicBezTo>
                  <a:pt x="2062" y="578"/>
                  <a:pt x="2062" y="582"/>
                  <a:pt x="2062" y="586"/>
                </a:cubicBezTo>
                <a:cubicBezTo>
                  <a:pt x="2063" y="592"/>
                  <a:pt x="2063" y="596"/>
                  <a:pt x="2063" y="600"/>
                </a:cubicBezTo>
                <a:cubicBezTo>
                  <a:pt x="2141" y="600"/>
                  <a:pt x="2141" y="600"/>
                  <a:pt x="2141" y="600"/>
                </a:cubicBezTo>
                <a:cubicBezTo>
                  <a:pt x="2141" y="601"/>
                  <a:pt x="2141" y="601"/>
                  <a:pt x="2141" y="601"/>
                </a:cubicBezTo>
                <a:cubicBezTo>
                  <a:pt x="2212" y="601"/>
                  <a:pt x="2212" y="601"/>
                  <a:pt x="2212" y="601"/>
                </a:cubicBezTo>
                <a:cubicBezTo>
                  <a:pt x="2244" y="495"/>
                  <a:pt x="2244" y="495"/>
                  <a:pt x="2244" y="495"/>
                </a:cubicBezTo>
                <a:cubicBezTo>
                  <a:pt x="2227" y="490"/>
                  <a:pt x="2209" y="485"/>
                  <a:pt x="2191" y="480"/>
                </a:cubicBezTo>
                <a:cubicBezTo>
                  <a:pt x="2184" y="500"/>
                  <a:pt x="2181" y="514"/>
                  <a:pt x="2172" y="503"/>
                </a:cubicBezTo>
                <a:cubicBezTo>
                  <a:pt x="2161" y="490"/>
                  <a:pt x="2169" y="428"/>
                  <a:pt x="2185" y="438"/>
                </a:cubicBezTo>
                <a:cubicBezTo>
                  <a:pt x="2188" y="440"/>
                  <a:pt x="2202" y="452"/>
                  <a:pt x="2202" y="454"/>
                </a:cubicBezTo>
                <a:cubicBezTo>
                  <a:pt x="2201" y="456"/>
                  <a:pt x="2200" y="460"/>
                  <a:pt x="2199" y="462"/>
                </a:cubicBezTo>
                <a:cubicBezTo>
                  <a:pt x="2242" y="475"/>
                  <a:pt x="2285" y="487"/>
                  <a:pt x="2327" y="499"/>
                </a:cubicBezTo>
                <a:cubicBezTo>
                  <a:pt x="2327" y="493"/>
                  <a:pt x="2327" y="486"/>
                  <a:pt x="2327" y="480"/>
                </a:cubicBezTo>
                <a:cubicBezTo>
                  <a:pt x="2327" y="480"/>
                  <a:pt x="2339" y="480"/>
                  <a:pt x="2340" y="480"/>
                </a:cubicBezTo>
                <a:cubicBezTo>
                  <a:pt x="2340" y="487"/>
                  <a:pt x="2340" y="495"/>
                  <a:pt x="2340" y="503"/>
                </a:cubicBezTo>
                <a:cubicBezTo>
                  <a:pt x="2348" y="505"/>
                  <a:pt x="2356" y="507"/>
                  <a:pt x="2364" y="510"/>
                </a:cubicBezTo>
                <a:cubicBezTo>
                  <a:pt x="2368" y="496"/>
                  <a:pt x="2368" y="489"/>
                  <a:pt x="2376" y="490"/>
                </a:cubicBezTo>
                <a:cubicBezTo>
                  <a:pt x="2377" y="491"/>
                  <a:pt x="2405" y="497"/>
                  <a:pt x="2405" y="503"/>
                </a:cubicBezTo>
                <a:cubicBezTo>
                  <a:pt x="2400" y="517"/>
                  <a:pt x="2396" y="531"/>
                  <a:pt x="2392" y="546"/>
                </a:cubicBezTo>
                <a:cubicBezTo>
                  <a:pt x="2400" y="546"/>
                  <a:pt x="2414" y="544"/>
                  <a:pt x="2414" y="555"/>
                </a:cubicBezTo>
                <a:cubicBezTo>
                  <a:pt x="2414" y="566"/>
                  <a:pt x="2414" y="566"/>
                  <a:pt x="2414" y="566"/>
                </a:cubicBezTo>
                <a:cubicBezTo>
                  <a:pt x="2417" y="565"/>
                  <a:pt x="2417" y="565"/>
                  <a:pt x="2417" y="565"/>
                </a:cubicBezTo>
                <a:cubicBezTo>
                  <a:pt x="2418" y="567"/>
                  <a:pt x="2418" y="567"/>
                  <a:pt x="2418" y="567"/>
                </a:cubicBezTo>
                <a:cubicBezTo>
                  <a:pt x="2437" y="563"/>
                  <a:pt x="2458" y="563"/>
                  <a:pt x="2474" y="569"/>
                </a:cubicBezTo>
                <a:cubicBezTo>
                  <a:pt x="2504" y="377"/>
                  <a:pt x="2504" y="377"/>
                  <a:pt x="2504" y="377"/>
                </a:cubicBezTo>
                <a:cubicBezTo>
                  <a:pt x="2502" y="377"/>
                  <a:pt x="2500" y="377"/>
                  <a:pt x="2497" y="377"/>
                </a:cubicBezTo>
                <a:cubicBezTo>
                  <a:pt x="2497" y="374"/>
                  <a:pt x="2497" y="372"/>
                  <a:pt x="2497" y="370"/>
                </a:cubicBezTo>
                <a:cubicBezTo>
                  <a:pt x="2497" y="370"/>
                  <a:pt x="2497" y="370"/>
                  <a:pt x="2497" y="370"/>
                </a:cubicBezTo>
                <a:cubicBezTo>
                  <a:pt x="2500" y="370"/>
                  <a:pt x="2502" y="370"/>
                  <a:pt x="2504" y="370"/>
                </a:cubicBezTo>
                <a:cubicBezTo>
                  <a:pt x="2504" y="369"/>
                  <a:pt x="2504" y="367"/>
                  <a:pt x="2504" y="366"/>
                </a:cubicBezTo>
                <a:cubicBezTo>
                  <a:pt x="2511" y="366"/>
                  <a:pt x="2518" y="366"/>
                  <a:pt x="2524" y="366"/>
                </a:cubicBezTo>
                <a:cubicBezTo>
                  <a:pt x="2524" y="350"/>
                  <a:pt x="2529" y="315"/>
                  <a:pt x="2503" y="318"/>
                </a:cubicBezTo>
                <a:cubicBezTo>
                  <a:pt x="2456" y="323"/>
                  <a:pt x="2491" y="387"/>
                  <a:pt x="2464" y="434"/>
                </a:cubicBezTo>
                <a:cubicBezTo>
                  <a:pt x="2450" y="482"/>
                  <a:pt x="2454" y="524"/>
                  <a:pt x="2453" y="518"/>
                </a:cubicBezTo>
                <a:cubicBezTo>
                  <a:pt x="2446" y="485"/>
                  <a:pt x="2452" y="457"/>
                  <a:pt x="2451" y="430"/>
                </a:cubicBezTo>
                <a:cubicBezTo>
                  <a:pt x="2449" y="369"/>
                  <a:pt x="2467" y="319"/>
                  <a:pt x="2495" y="311"/>
                </a:cubicBezTo>
                <a:cubicBezTo>
                  <a:pt x="2536" y="300"/>
                  <a:pt x="2531" y="352"/>
                  <a:pt x="2531" y="366"/>
                </a:cubicBezTo>
                <a:cubicBezTo>
                  <a:pt x="2538" y="366"/>
                  <a:pt x="2544" y="366"/>
                  <a:pt x="2551" y="366"/>
                </a:cubicBezTo>
                <a:cubicBezTo>
                  <a:pt x="2551" y="367"/>
                  <a:pt x="2551" y="369"/>
                  <a:pt x="2551" y="370"/>
                </a:cubicBezTo>
                <a:cubicBezTo>
                  <a:pt x="2553" y="370"/>
                  <a:pt x="2555" y="370"/>
                  <a:pt x="2558" y="370"/>
                </a:cubicBezTo>
                <a:cubicBezTo>
                  <a:pt x="2558" y="372"/>
                  <a:pt x="2558" y="374"/>
                  <a:pt x="2558" y="377"/>
                </a:cubicBezTo>
                <a:cubicBezTo>
                  <a:pt x="2555" y="377"/>
                  <a:pt x="2553" y="377"/>
                  <a:pt x="2551" y="377"/>
                </a:cubicBezTo>
                <a:cubicBezTo>
                  <a:pt x="2575" y="531"/>
                  <a:pt x="2575" y="531"/>
                  <a:pt x="2575" y="531"/>
                </a:cubicBezTo>
                <a:cubicBezTo>
                  <a:pt x="2614" y="531"/>
                  <a:pt x="2614" y="531"/>
                  <a:pt x="2614" y="531"/>
                </a:cubicBezTo>
                <a:cubicBezTo>
                  <a:pt x="2614" y="576"/>
                  <a:pt x="2614" y="576"/>
                  <a:pt x="2614" y="576"/>
                </a:cubicBezTo>
                <a:cubicBezTo>
                  <a:pt x="2608" y="576"/>
                  <a:pt x="2608" y="576"/>
                  <a:pt x="2608" y="576"/>
                </a:cubicBezTo>
                <a:cubicBezTo>
                  <a:pt x="2606" y="601"/>
                  <a:pt x="2606" y="601"/>
                  <a:pt x="2606" y="601"/>
                </a:cubicBezTo>
                <a:cubicBezTo>
                  <a:pt x="2625" y="601"/>
                  <a:pt x="2625" y="601"/>
                  <a:pt x="2625" y="601"/>
                </a:cubicBezTo>
                <a:cubicBezTo>
                  <a:pt x="2625" y="430"/>
                  <a:pt x="2625" y="430"/>
                  <a:pt x="2625" y="430"/>
                </a:cubicBezTo>
                <a:cubicBezTo>
                  <a:pt x="2685" y="455"/>
                  <a:pt x="2745" y="479"/>
                  <a:pt x="2805" y="504"/>
                </a:cubicBezTo>
                <a:cubicBezTo>
                  <a:pt x="2805" y="493"/>
                  <a:pt x="2805" y="481"/>
                  <a:pt x="2805" y="470"/>
                </a:cubicBezTo>
                <a:cubicBezTo>
                  <a:pt x="2745" y="445"/>
                  <a:pt x="2685" y="420"/>
                  <a:pt x="2625" y="396"/>
                </a:cubicBezTo>
                <a:cubicBezTo>
                  <a:pt x="2625" y="384"/>
                  <a:pt x="2625" y="373"/>
                  <a:pt x="2625" y="361"/>
                </a:cubicBezTo>
                <a:cubicBezTo>
                  <a:pt x="2964" y="501"/>
                  <a:pt x="2964" y="501"/>
                  <a:pt x="2964" y="501"/>
                </a:cubicBezTo>
                <a:cubicBezTo>
                  <a:pt x="2964" y="492"/>
                  <a:pt x="2964" y="492"/>
                  <a:pt x="2964" y="492"/>
                </a:cubicBezTo>
                <a:cubicBezTo>
                  <a:pt x="2969" y="492"/>
                  <a:pt x="2969" y="492"/>
                  <a:pt x="2969" y="492"/>
                </a:cubicBezTo>
                <a:cubicBezTo>
                  <a:pt x="2969" y="468"/>
                  <a:pt x="2969" y="468"/>
                  <a:pt x="2969" y="468"/>
                </a:cubicBezTo>
                <a:cubicBezTo>
                  <a:pt x="2805" y="401"/>
                  <a:pt x="2805" y="401"/>
                  <a:pt x="2805" y="401"/>
                </a:cubicBezTo>
                <a:cubicBezTo>
                  <a:pt x="2805" y="390"/>
                  <a:pt x="2805" y="378"/>
                  <a:pt x="2805" y="367"/>
                </a:cubicBezTo>
                <a:cubicBezTo>
                  <a:pt x="2867" y="392"/>
                  <a:pt x="2929" y="417"/>
                  <a:pt x="2991" y="443"/>
                </a:cubicBezTo>
                <a:cubicBezTo>
                  <a:pt x="2991" y="367"/>
                  <a:pt x="2991" y="292"/>
                  <a:pt x="2991" y="217"/>
                </a:cubicBezTo>
                <a:cubicBezTo>
                  <a:pt x="3009" y="217"/>
                  <a:pt x="3028" y="217"/>
                  <a:pt x="3047" y="217"/>
                </a:cubicBezTo>
                <a:cubicBezTo>
                  <a:pt x="3047" y="243"/>
                  <a:pt x="3047" y="243"/>
                  <a:pt x="3047" y="243"/>
                </a:cubicBezTo>
                <a:cubicBezTo>
                  <a:pt x="3048" y="243"/>
                  <a:pt x="3049" y="243"/>
                  <a:pt x="3050" y="243"/>
                </a:cubicBezTo>
                <a:cubicBezTo>
                  <a:pt x="3050" y="242"/>
                  <a:pt x="3052" y="241"/>
                  <a:pt x="3053" y="242"/>
                </a:cubicBezTo>
                <a:cubicBezTo>
                  <a:pt x="3056" y="241"/>
                  <a:pt x="3058" y="240"/>
                  <a:pt x="3060" y="242"/>
                </a:cubicBezTo>
                <a:cubicBezTo>
                  <a:pt x="3061" y="239"/>
                  <a:pt x="3064" y="237"/>
                  <a:pt x="3067" y="238"/>
                </a:cubicBezTo>
                <a:cubicBezTo>
                  <a:pt x="3070" y="234"/>
                  <a:pt x="3080" y="234"/>
                  <a:pt x="3084" y="237"/>
                </a:cubicBezTo>
                <a:cubicBezTo>
                  <a:pt x="3087" y="236"/>
                  <a:pt x="3090" y="236"/>
                  <a:pt x="3092" y="239"/>
                </a:cubicBezTo>
                <a:cubicBezTo>
                  <a:pt x="3095" y="234"/>
                  <a:pt x="3099" y="229"/>
                  <a:pt x="3104" y="232"/>
                </a:cubicBezTo>
                <a:cubicBezTo>
                  <a:pt x="3108" y="229"/>
                  <a:pt x="3113" y="228"/>
                  <a:pt x="3117" y="231"/>
                </a:cubicBezTo>
                <a:cubicBezTo>
                  <a:pt x="3119" y="230"/>
                  <a:pt x="3121" y="230"/>
                  <a:pt x="3123" y="231"/>
                </a:cubicBezTo>
                <a:cubicBezTo>
                  <a:pt x="3126" y="228"/>
                  <a:pt x="3131" y="230"/>
                  <a:pt x="3134" y="233"/>
                </a:cubicBezTo>
                <a:cubicBezTo>
                  <a:pt x="3135" y="230"/>
                  <a:pt x="3137" y="230"/>
                  <a:pt x="3140" y="230"/>
                </a:cubicBezTo>
                <a:cubicBezTo>
                  <a:pt x="3143" y="228"/>
                  <a:pt x="3145" y="229"/>
                  <a:pt x="3148" y="230"/>
                </a:cubicBezTo>
                <a:cubicBezTo>
                  <a:pt x="3151" y="225"/>
                  <a:pt x="3159" y="225"/>
                  <a:pt x="3163" y="229"/>
                </a:cubicBezTo>
                <a:cubicBezTo>
                  <a:pt x="3165" y="227"/>
                  <a:pt x="3166" y="227"/>
                  <a:pt x="3168" y="228"/>
                </a:cubicBezTo>
                <a:cubicBezTo>
                  <a:pt x="3171" y="222"/>
                  <a:pt x="3181" y="222"/>
                  <a:pt x="3185" y="227"/>
                </a:cubicBezTo>
                <a:cubicBezTo>
                  <a:pt x="3191" y="221"/>
                  <a:pt x="3197" y="219"/>
                  <a:pt x="3205" y="219"/>
                </a:cubicBezTo>
                <a:cubicBezTo>
                  <a:pt x="3225" y="219"/>
                  <a:pt x="3228" y="251"/>
                  <a:pt x="3195" y="248"/>
                </a:cubicBezTo>
                <a:cubicBezTo>
                  <a:pt x="3171" y="245"/>
                  <a:pt x="3164" y="246"/>
                  <a:pt x="3148" y="248"/>
                </a:cubicBezTo>
                <a:cubicBezTo>
                  <a:pt x="3104" y="253"/>
                  <a:pt x="3091" y="251"/>
                  <a:pt x="3047" y="248"/>
                </a:cubicBezTo>
                <a:cubicBezTo>
                  <a:pt x="3047" y="406"/>
                  <a:pt x="3047" y="406"/>
                  <a:pt x="3047" y="406"/>
                </a:cubicBezTo>
                <a:cubicBezTo>
                  <a:pt x="3048" y="406"/>
                  <a:pt x="3050" y="406"/>
                  <a:pt x="3050" y="407"/>
                </a:cubicBezTo>
                <a:cubicBezTo>
                  <a:pt x="3053" y="406"/>
                  <a:pt x="3056" y="406"/>
                  <a:pt x="3057" y="408"/>
                </a:cubicBezTo>
                <a:cubicBezTo>
                  <a:pt x="3059" y="405"/>
                  <a:pt x="3063" y="400"/>
                  <a:pt x="3068" y="402"/>
                </a:cubicBezTo>
                <a:cubicBezTo>
                  <a:pt x="3071" y="399"/>
                  <a:pt x="3075" y="399"/>
                  <a:pt x="3079" y="402"/>
                </a:cubicBezTo>
                <a:cubicBezTo>
                  <a:pt x="3081" y="401"/>
                  <a:pt x="3082" y="401"/>
                  <a:pt x="3084" y="402"/>
                </a:cubicBezTo>
                <a:cubicBezTo>
                  <a:pt x="3086" y="400"/>
                  <a:pt x="3089" y="401"/>
                  <a:pt x="3092" y="402"/>
                </a:cubicBezTo>
                <a:cubicBezTo>
                  <a:pt x="3092" y="350"/>
                  <a:pt x="3092" y="350"/>
                  <a:pt x="3092" y="350"/>
                </a:cubicBezTo>
                <a:cubicBezTo>
                  <a:pt x="3276" y="350"/>
                  <a:pt x="3276" y="350"/>
                  <a:pt x="3276" y="350"/>
                </a:cubicBezTo>
                <a:cubicBezTo>
                  <a:pt x="3276" y="412"/>
                  <a:pt x="3276" y="412"/>
                  <a:pt x="3276" y="412"/>
                </a:cubicBezTo>
                <a:cubicBezTo>
                  <a:pt x="3288" y="412"/>
                  <a:pt x="3288" y="412"/>
                  <a:pt x="3288" y="412"/>
                </a:cubicBezTo>
                <a:cubicBezTo>
                  <a:pt x="3288" y="195"/>
                  <a:pt x="3288" y="195"/>
                  <a:pt x="3288" y="195"/>
                </a:cubicBezTo>
                <a:cubicBezTo>
                  <a:pt x="3473" y="195"/>
                  <a:pt x="3473" y="195"/>
                  <a:pt x="3473" y="195"/>
                </a:cubicBezTo>
                <a:cubicBezTo>
                  <a:pt x="3473" y="292"/>
                  <a:pt x="3473" y="292"/>
                  <a:pt x="3473" y="292"/>
                </a:cubicBezTo>
                <a:cubicBezTo>
                  <a:pt x="3475" y="292"/>
                  <a:pt x="3477" y="292"/>
                  <a:pt x="3478" y="293"/>
                </a:cubicBezTo>
                <a:cubicBezTo>
                  <a:pt x="3489" y="285"/>
                  <a:pt x="3501" y="284"/>
                  <a:pt x="3511" y="292"/>
                </a:cubicBezTo>
                <a:cubicBezTo>
                  <a:pt x="3515" y="288"/>
                  <a:pt x="3520" y="289"/>
                  <a:pt x="3525" y="292"/>
                </a:cubicBezTo>
                <a:cubicBezTo>
                  <a:pt x="3533" y="285"/>
                  <a:pt x="3545" y="290"/>
                  <a:pt x="3551" y="297"/>
                </a:cubicBezTo>
                <a:cubicBezTo>
                  <a:pt x="3555" y="290"/>
                  <a:pt x="3560" y="288"/>
                  <a:pt x="3568" y="290"/>
                </a:cubicBezTo>
                <a:cubicBezTo>
                  <a:pt x="3573" y="285"/>
                  <a:pt x="3580" y="285"/>
                  <a:pt x="3586" y="288"/>
                </a:cubicBezTo>
                <a:cubicBezTo>
                  <a:pt x="3594" y="276"/>
                  <a:pt x="3614" y="276"/>
                  <a:pt x="3624" y="286"/>
                </a:cubicBezTo>
                <a:cubicBezTo>
                  <a:pt x="3628" y="282"/>
                  <a:pt x="3630" y="281"/>
                  <a:pt x="3635" y="283"/>
                </a:cubicBezTo>
                <a:cubicBezTo>
                  <a:pt x="3643" y="268"/>
                  <a:pt x="3669" y="268"/>
                  <a:pt x="3679" y="281"/>
                </a:cubicBezTo>
                <a:cubicBezTo>
                  <a:pt x="3692" y="267"/>
                  <a:pt x="3708" y="262"/>
                  <a:pt x="3726" y="262"/>
                </a:cubicBezTo>
                <a:cubicBezTo>
                  <a:pt x="3778" y="262"/>
                  <a:pt x="3784" y="342"/>
                  <a:pt x="3704" y="332"/>
                </a:cubicBezTo>
                <a:cubicBezTo>
                  <a:pt x="3644" y="326"/>
                  <a:pt x="3625" y="328"/>
                  <a:pt x="3587" y="333"/>
                </a:cubicBezTo>
                <a:cubicBezTo>
                  <a:pt x="3538" y="339"/>
                  <a:pt x="3505" y="341"/>
                  <a:pt x="3473" y="341"/>
                </a:cubicBezTo>
                <a:cubicBezTo>
                  <a:pt x="3473" y="418"/>
                  <a:pt x="3473" y="418"/>
                  <a:pt x="3473" y="418"/>
                </a:cubicBezTo>
                <a:cubicBezTo>
                  <a:pt x="3475" y="417"/>
                  <a:pt x="3478" y="418"/>
                  <a:pt x="3480" y="420"/>
                </a:cubicBezTo>
                <a:cubicBezTo>
                  <a:pt x="3481" y="419"/>
                  <a:pt x="3482" y="418"/>
                  <a:pt x="3483" y="419"/>
                </a:cubicBezTo>
                <a:cubicBezTo>
                  <a:pt x="3486" y="414"/>
                  <a:pt x="3493" y="414"/>
                  <a:pt x="3496" y="418"/>
                </a:cubicBezTo>
                <a:cubicBezTo>
                  <a:pt x="3500" y="414"/>
                  <a:pt x="3505" y="412"/>
                  <a:pt x="3511" y="412"/>
                </a:cubicBezTo>
                <a:cubicBezTo>
                  <a:pt x="3527" y="412"/>
                  <a:pt x="3529" y="437"/>
                  <a:pt x="3504" y="434"/>
                </a:cubicBezTo>
                <a:cubicBezTo>
                  <a:pt x="3488" y="432"/>
                  <a:pt x="3482" y="432"/>
                  <a:pt x="3473" y="433"/>
                </a:cubicBezTo>
                <a:cubicBezTo>
                  <a:pt x="3473" y="454"/>
                  <a:pt x="3473" y="454"/>
                  <a:pt x="3473" y="454"/>
                </a:cubicBezTo>
                <a:cubicBezTo>
                  <a:pt x="3503" y="454"/>
                  <a:pt x="3503" y="454"/>
                  <a:pt x="3503" y="454"/>
                </a:cubicBezTo>
                <a:cubicBezTo>
                  <a:pt x="3503" y="436"/>
                  <a:pt x="3503" y="436"/>
                  <a:pt x="3503" y="436"/>
                </a:cubicBezTo>
                <a:cubicBezTo>
                  <a:pt x="3517" y="436"/>
                  <a:pt x="3517" y="436"/>
                  <a:pt x="3517" y="436"/>
                </a:cubicBezTo>
                <a:cubicBezTo>
                  <a:pt x="3517" y="454"/>
                  <a:pt x="3517" y="454"/>
                  <a:pt x="3517" y="454"/>
                </a:cubicBezTo>
                <a:cubicBezTo>
                  <a:pt x="3534" y="454"/>
                  <a:pt x="3534" y="454"/>
                  <a:pt x="3534" y="454"/>
                </a:cubicBezTo>
                <a:cubicBezTo>
                  <a:pt x="3534" y="408"/>
                  <a:pt x="3534" y="408"/>
                  <a:pt x="3534" y="408"/>
                </a:cubicBezTo>
                <a:cubicBezTo>
                  <a:pt x="3548" y="408"/>
                  <a:pt x="3548" y="408"/>
                  <a:pt x="3548" y="408"/>
                </a:cubicBezTo>
                <a:cubicBezTo>
                  <a:pt x="3548" y="454"/>
                  <a:pt x="3548" y="454"/>
                  <a:pt x="3548" y="454"/>
                </a:cubicBezTo>
                <a:cubicBezTo>
                  <a:pt x="3557" y="454"/>
                  <a:pt x="3557" y="454"/>
                  <a:pt x="3557" y="454"/>
                </a:cubicBezTo>
                <a:cubicBezTo>
                  <a:pt x="3557" y="487"/>
                  <a:pt x="3557" y="487"/>
                  <a:pt x="3557" y="487"/>
                </a:cubicBezTo>
                <a:cubicBezTo>
                  <a:pt x="3792" y="487"/>
                  <a:pt x="3792" y="487"/>
                  <a:pt x="3792" y="487"/>
                </a:cubicBezTo>
                <a:cubicBezTo>
                  <a:pt x="3792" y="595"/>
                  <a:pt x="3792" y="595"/>
                  <a:pt x="3792" y="595"/>
                </a:cubicBezTo>
                <a:cubicBezTo>
                  <a:pt x="3793" y="597"/>
                  <a:pt x="3794" y="599"/>
                  <a:pt x="3795" y="601"/>
                </a:cubicBezTo>
                <a:cubicBezTo>
                  <a:pt x="3812" y="601"/>
                  <a:pt x="3812" y="601"/>
                  <a:pt x="3812" y="601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48"/>
                  <a:pt x="3812" y="448"/>
                  <a:pt x="3812" y="448"/>
                </a:cubicBezTo>
                <a:cubicBezTo>
                  <a:pt x="3946" y="448"/>
                  <a:pt x="3946" y="448"/>
                  <a:pt x="3946" y="448"/>
                </a:cubicBezTo>
                <a:cubicBezTo>
                  <a:pt x="3946" y="473"/>
                  <a:pt x="3946" y="473"/>
                  <a:pt x="3946" y="473"/>
                </a:cubicBezTo>
                <a:cubicBezTo>
                  <a:pt x="3949" y="471"/>
                  <a:pt x="3952" y="471"/>
                  <a:pt x="3955" y="473"/>
                </a:cubicBezTo>
                <a:cubicBezTo>
                  <a:pt x="3959" y="467"/>
                  <a:pt x="3970" y="467"/>
                  <a:pt x="3975" y="471"/>
                </a:cubicBezTo>
                <a:cubicBezTo>
                  <a:pt x="3977" y="470"/>
                  <a:pt x="3979" y="469"/>
                  <a:pt x="3981" y="470"/>
                </a:cubicBezTo>
                <a:cubicBezTo>
                  <a:pt x="3986" y="462"/>
                  <a:pt x="3999" y="462"/>
                  <a:pt x="4004" y="469"/>
                </a:cubicBezTo>
                <a:cubicBezTo>
                  <a:pt x="4011" y="462"/>
                  <a:pt x="4019" y="459"/>
                  <a:pt x="4029" y="459"/>
                </a:cubicBezTo>
                <a:cubicBezTo>
                  <a:pt x="4056" y="459"/>
                  <a:pt x="4060" y="501"/>
                  <a:pt x="4017" y="496"/>
                </a:cubicBezTo>
                <a:cubicBezTo>
                  <a:pt x="3986" y="493"/>
                  <a:pt x="3976" y="494"/>
                  <a:pt x="3956" y="496"/>
                </a:cubicBezTo>
                <a:cubicBezTo>
                  <a:pt x="3953" y="497"/>
                  <a:pt x="3949" y="497"/>
                  <a:pt x="3946" y="497"/>
                </a:cubicBezTo>
                <a:cubicBezTo>
                  <a:pt x="3946" y="601"/>
                  <a:pt x="3946" y="601"/>
                  <a:pt x="3946" y="601"/>
                </a:cubicBezTo>
                <a:cubicBezTo>
                  <a:pt x="3962" y="601"/>
                  <a:pt x="3962" y="601"/>
                  <a:pt x="3962" y="601"/>
                </a:cubicBezTo>
                <a:cubicBezTo>
                  <a:pt x="3972" y="576"/>
                  <a:pt x="3993" y="556"/>
                  <a:pt x="3991" y="499"/>
                </a:cubicBezTo>
                <a:cubicBezTo>
                  <a:pt x="4008" y="499"/>
                  <a:pt x="4025" y="499"/>
                  <a:pt x="4042" y="499"/>
                </a:cubicBezTo>
                <a:cubicBezTo>
                  <a:pt x="4043" y="559"/>
                  <a:pt x="4063" y="577"/>
                  <a:pt x="4072" y="601"/>
                </a:cubicBezTo>
                <a:cubicBezTo>
                  <a:pt x="4087" y="601"/>
                  <a:pt x="4087" y="601"/>
                  <a:pt x="4087" y="601"/>
                </a:cubicBezTo>
                <a:cubicBezTo>
                  <a:pt x="4087" y="601"/>
                  <a:pt x="4087" y="600"/>
                  <a:pt x="4087" y="600"/>
                </a:cubicBezTo>
                <a:cubicBezTo>
                  <a:pt x="4086" y="598"/>
                  <a:pt x="4086" y="598"/>
                  <a:pt x="4086" y="598"/>
                </a:cubicBezTo>
                <a:cubicBezTo>
                  <a:pt x="4086" y="594"/>
                  <a:pt x="4086" y="594"/>
                  <a:pt x="4086" y="594"/>
                </a:cubicBezTo>
                <a:cubicBezTo>
                  <a:pt x="4087" y="595"/>
                  <a:pt x="4087" y="595"/>
                  <a:pt x="4087" y="595"/>
                </a:cubicBezTo>
                <a:cubicBezTo>
                  <a:pt x="4087" y="592"/>
                  <a:pt x="4088" y="589"/>
                  <a:pt x="4090" y="586"/>
                </a:cubicBezTo>
                <a:cubicBezTo>
                  <a:pt x="4090" y="584"/>
                  <a:pt x="4090" y="584"/>
                  <a:pt x="4090" y="584"/>
                </a:cubicBezTo>
                <a:cubicBezTo>
                  <a:pt x="4092" y="580"/>
                  <a:pt x="4092" y="580"/>
                  <a:pt x="4092" y="580"/>
                </a:cubicBezTo>
                <a:cubicBezTo>
                  <a:pt x="4092" y="582"/>
                  <a:pt x="4092" y="582"/>
                  <a:pt x="4092" y="582"/>
                </a:cubicBezTo>
                <a:cubicBezTo>
                  <a:pt x="4094" y="579"/>
                  <a:pt x="4097" y="577"/>
                  <a:pt x="4099" y="576"/>
                </a:cubicBezTo>
                <a:cubicBezTo>
                  <a:pt x="4099" y="576"/>
                  <a:pt x="4099" y="576"/>
                  <a:pt x="4099" y="576"/>
                </a:cubicBezTo>
                <a:cubicBezTo>
                  <a:pt x="4093" y="576"/>
                  <a:pt x="4093" y="576"/>
                  <a:pt x="4093" y="576"/>
                </a:cubicBezTo>
                <a:cubicBezTo>
                  <a:pt x="4099" y="570"/>
                  <a:pt x="4099" y="570"/>
                  <a:pt x="4099" y="570"/>
                </a:cubicBezTo>
                <a:cubicBezTo>
                  <a:pt x="4102" y="570"/>
                  <a:pt x="4102" y="570"/>
                  <a:pt x="4102" y="570"/>
                </a:cubicBezTo>
                <a:cubicBezTo>
                  <a:pt x="4107" y="546"/>
                  <a:pt x="4107" y="546"/>
                  <a:pt x="4107" y="546"/>
                </a:cubicBezTo>
                <a:cubicBezTo>
                  <a:pt x="4103" y="544"/>
                  <a:pt x="4103" y="544"/>
                  <a:pt x="4103" y="544"/>
                </a:cubicBezTo>
                <a:cubicBezTo>
                  <a:pt x="4106" y="542"/>
                  <a:pt x="4106" y="542"/>
                  <a:pt x="4106" y="542"/>
                </a:cubicBezTo>
                <a:cubicBezTo>
                  <a:pt x="4146" y="542"/>
                  <a:pt x="4146" y="542"/>
                  <a:pt x="4146" y="542"/>
                </a:cubicBezTo>
                <a:cubicBezTo>
                  <a:pt x="4151" y="544"/>
                  <a:pt x="4151" y="544"/>
                  <a:pt x="4151" y="544"/>
                </a:cubicBezTo>
                <a:cubicBezTo>
                  <a:pt x="4142" y="546"/>
                  <a:pt x="4142" y="546"/>
                  <a:pt x="4142" y="546"/>
                </a:cubicBezTo>
                <a:cubicBezTo>
                  <a:pt x="4150" y="571"/>
                  <a:pt x="4150" y="571"/>
                  <a:pt x="4150" y="571"/>
                </a:cubicBezTo>
                <a:cubicBezTo>
                  <a:pt x="4152" y="570"/>
                  <a:pt x="4152" y="570"/>
                  <a:pt x="4152" y="570"/>
                </a:cubicBezTo>
                <a:cubicBezTo>
                  <a:pt x="4151" y="567"/>
                  <a:pt x="4151" y="567"/>
                  <a:pt x="4151" y="567"/>
                </a:cubicBezTo>
                <a:cubicBezTo>
                  <a:pt x="4193" y="569"/>
                  <a:pt x="4193" y="569"/>
                  <a:pt x="4193" y="569"/>
                </a:cubicBezTo>
                <a:cubicBezTo>
                  <a:pt x="4197" y="570"/>
                  <a:pt x="4197" y="570"/>
                  <a:pt x="4197" y="570"/>
                </a:cubicBezTo>
                <a:cubicBezTo>
                  <a:pt x="4201" y="570"/>
                  <a:pt x="4201" y="570"/>
                  <a:pt x="4201" y="570"/>
                </a:cubicBezTo>
                <a:cubicBezTo>
                  <a:pt x="4206" y="578"/>
                  <a:pt x="4206" y="578"/>
                  <a:pt x="4206" y="578"/>
                </a:cubicBezTo>
                <a:cubicBezTo>
                  <a:pt x="4200" y="596"/>
                  <a:pt x="4200" y="596"/>
                  <a:pt x="4200" y="596"/>
                </a:cubicBezTo>
                <a:cubicBezTo>
                  <a:pt x="4202" y="597"/>
                  <a:pt x="4204" y="599"/>
                  <a:pt x="4205" y="601"/>
                </a:cubicBezTo>
                <a:cubicBezTo>
                  <a:pt x="4258" y="601"/>
                  <a:pt x="4258" y="601"/>
                  <a:pt x="4258" y="601"/>
                </a:cubicBezTo>
                <a:cubicBezTo>
                  <a:pt x="4258" y="714"/>
                  <a:pt x="4258" y="714"/>
                  <a:pt x="4258" y="714"/>
                </a:cubicBezTo>
                <a:cubicBezTo>
                  <a:pt x="0" y="714"/>
                  <a:pt x="0" y="714"/>
                  <a:pt x="0" y="714"/>
                </a:cubicBezTo>
                <a:close/>
                <a:moveTo>
                  <a:pt x="2047" y="574"/>
                </a:moveTo>
                <a:cubicBezTo>
                  <a:pt x="2049" y="575"/>
                  <a:pt x="2051" y="576"/>
                  <a:pt x="2053" y="576"/>
                </a:cubicBezTo>
                <a:cubicBezTo>
                  <a:pt x="2053" y="568"/>
                  <a:pt x="2053" y="576"/>
                  <a:pt x="2049" y="574"/>
                </a:cubicBezTo>
                <a:cubicBezTo>
                  <a:pt x="2048" y="574"/>
                  <a:pt x="2047" y="574"/>
                  <a:pt x="2047" y="574"/>
                </a:cubicBezTo>
                <a:close/>
                <a:moveTo>
                  <a:pt x="1930" y="399"/>
                </a:moveTo>
                <a:cubicBezTo>
                  <a:pt x="1909" y="399"/>
                  <a:pt x="1909" y="399"/>
                  <a:pt x="1909" y="399"/>
                </a:cubicBezTo>
                <a:cubicBezTo>
                  <a:pt x="1907" y="388"/>
                  <a:pt x="1902" y="380"/>
                  <a:pt x="1895" y="376"/>
                </a:cubicBezTo>
                <a:cubicBezTo>
                  <a:pt x="1892" y="373"/>
                  <a:pt x="1888" y="372"/>
                  <a:pt x="1884" y="371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8" y="349"/>
                  <a:pt x="1888" y="349"/>
                  <a:pt x="1888" y="349"/>
                </a:cubicBezTo>
                <a:cubicBezTo>
                  <a:pt x="1894" y="348"/>
                  <a:pt x="1894" y="348"/>
                  <a:pt x="1894" y="348"/>
                </a:cubicBezTo>
                <a:cubicBezTo>
                  <a:pt x="1894" y="350"/>
                  <a:pt x="1894" y="354"/>
                  <a:pt x="1894" y="355"/>
                </a:cubicBezTo>
                <a:cubicBezTo>
                  <a:pt x="1894" y="358"/>
                  <a:pt x="1897" y="359"/>
                  <a:pt x="1897" y="359"/>
                </a:cubicBezTo>
                <a:cubicBezTo>
                  <a:pt x="1897" y="348"/>
                  <a:pt x="1897" y="348"/>
                  <a:pt x="1897" y="348"/>
                </a:cubicBezTo>
                <a:cubicBezTo>
                  <a:pt x="1899" y="348"/>
                  <a:pt x="1899" y="348"/>
                  <a:pt x="1899" y="348"/>
                </a:cubicBezTo>
                <a:cubicBezTo>
                  <a:pt x="1899" y="349"/>
                  <a:pt x="1899" y="353"/>
                  <a:pt x="1899" y="355"/>
                </a:cubicBezTo>
                <a:cubicBezTo>
                  <a:pt x="1899" y="358"/>
                  <a:pt x="1902" y="359"/>
                  <a:pt x="1902" y="359"/>
                </a:cubicBezTo>
                <a:cubicBezTo>
                  <a:pt x="1902" y="343"/>
                  <a:pt x="1902" y="343"/>
                  <a:pt x="1902" y="343"/>
                </a:cubicBezTo>
                <a:cubicBezTo>
                  <a:pt x="1902" y="344"/>
                  <a:pt x="1902" y="344"/>
                  <a:pt x="1902" y="344"/>
                </a:cubicBezTo>
                <a:cubicBezTo>
                  <a:pt x="1901" y="344"/>
                  <a:pt x="1901" y="344"/>
                  <a:pt x="1901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71" y="349"/>
                  <a:pt x="1871" y="349"/>
                  <a:pt x="1871" y="349"/>
                </a:cubicBezTo>
                <a:cubicBezTo>
                  <a:pt x="1871" y="326"/>
                  <a:pt x="1871" y="326"/>
                  <a:pt x="1871" y="326"/>
                </a:cubicBezTo>
                <a:cubicBezTo>
                  <a:pt x="1872" y="335"/>
                  <a:pt x="1869" y="338"/>
                  <a:pt x="1897" y="329"/>
                </a:cubicBezTo>
                <a:cubicBezTo>
                  <a:pt x="1913" y="319"/>
                  <a:pt x="1904" y="333"/>
                  <a:pt x="1905" y="335"/>
                </a:cubicBezTo>
                <a:cubicBezTo>
                  <a:pt x="1923" y="353"/>
                  <a:pt x="1923" y="373"/>
                  <a:pt x="1930" y="399"/>
                </a:cubicBezTo>
                <a:close/>
                <a:moveTo>
                  <a:pt x="129" y="513"/>
                </a:moveTo>
                <a:cubicBezTo>
                  <a:pt x="129" y="513"/>
                  <a:pt x="129" y="513"/>
                  <a:pt x="129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29" y="513"/>
                  <a:pt x="129" y="513"/>
                  <a:pt x="129" y="513"/>
                </a:cubicBezTo>
                <a:close/>
                <a:moveTo>
                  <a:pt x="964" y="298"/>
                </a:moveTo>
                <a:cubicBezTo>
                  <a:pt x="964" y="313"/>
                  <a:pt x="964" y="313"/>
                  <a:pt x="964" y="313"/>
                </a:cubicBezTo>
                <a:cubicBezTo>
                  <a:pt x="961" y="316"/>
                  <a:pt x="961" y="316"/>
                  <a:pt x="961" y="316"/>
                </a:cubicBezTo>
                <a:cubicBezTo>
                  <a:pt x="961" y="310"/>
                  <a:pt x="961" y="304"/>
                  <a:pt x="961" y="298"/>
                </a:cubicBezTo>
                <a:cubicBezTo>
                  <a:pt x="964" y="298"/>
                  <a:pt x="964" y="298"/>
                  <a:pt x="964" y="298"/>
                </a:cubicBezTo>
                <a:close/>
                <a:moveTo>
                  <a:pt x="964" y="329"/>
                </a:moveTo>
                <a:cubicBezTo>
                  <a:pt x="964" y="332"/>
                  <a:pt x="964" y="332"/>
                  <a:pt x="964" y="332"/>
                </a:cubicBezTo>
                <a:cubicBezTo>
                  <a:pt x="963" y="331"/>
                  <a:pt x="963" y="331"/>
                  <a:pt x="963" y="331"/>
                </a:cubicBezTo>
                <a:cubicBezTo>
                  <a:pt x="964" y="329"/>
                  <a:pt x="964" y="329"/>
                  <a:pt x="964" y="329"/>
                </a:cubicBezTo>
                <a:close/>
                <a:moveTo>
                  <a:pt x="964" y="346"/>
                </a:moveTo>
                <a:cubicBezTo>
                  <a:pt x="964" y="375"/>
                  <a:pt x="964" y="375"/>
                  <a:pt x="964" y="375"/>
                </a:cubicBezTo>
                <a:cubicBezTo>
                  <a:pt x="961" y="375"/>
                  <a:pt x="961" y="375"/>
                  <a:pt x="961" y="375"/>
                </a:cubicBezTo>
                <a:cubicBezTo>
                  <a:pt x="961" y="365"/>
                  <a:pt x="961" y="354"/>
                  <a:pt x="961" y="343"/>
                </a:cubicBezTo>
                <a:cubicBezTo>
                  <a:pt x="964" y="346"/>
                  <a:pt x="964" y="346"/>
                  <a:pt x="964" y="346"/>
                </a:cubicBezTo>
                <a:close/>
                <a:moveTo>
                  <a:pt x="964" y="386"/>
                </a:moveTo>
                <a:cubicBezTo>
                  <a:pt x="964" y="408"/>
                  <a:pt x="964" y="408"/>
                  <a:pt x="964" y="408"/>
                </a:cubicBezTo>
                <a:cubicBezTo>
                  <a:pt x="961" y="410"/>
                  <a:pt x="961" y="410"/>
                  <a:pt x="961" y="410"/>
                </a:cubicBezTo>
                <a:cubicBezTo>
                  <a:pt x="961" y="402"/>
                  <a:pt x="961" y="394"/>
                  <a:pt x="961" y="386"/>
                </a:cubicBezTo>
                <a:cubicBezTo>
                  <a:pt x="964" y="386"/>
                  <a:pt x="964" y="386"/>
                  <a:pt x="964" y="386"/>
                </a:cubicBezTo>
                <a:close/>
                <a:moveTo>
                  <a:pt x="945" y="421"/>
                </a:moveTo>
                <a:cubicBezTo>
                  <a:pt x="908" y="421"/>
                  <a:pt x="908" y="421"/>
                  <a:pt x="908" y="421"/>
                </a:cubicBezTo>
                <a:cubicBezTo>
                  <a:pt x="912" y="396"/>
                  <a:pt x="912" y="396"/>
                  <a:pt x="912" y="396"/>
                </a:cubicBezTo>
                <a:cubicBezTo>
                  <a:pt x="945" y="421"/>
                  <a:pt x="945" y="421"/>
                  <a:pt x="945" y="421"/>
                </a:cubicBezTo>
                <a:close/>
                <a:moveTo>
                  <a:pt x="1890" y="403"/>
                </a:moveTo>
                <a:cubicBezTo>
                  <a:pt x="1890" y="405"/>
                  <a:pt x="1890" y="405"/>
                  <a:pt x="1890" y="405"/>
                </a:cubicBezTo>
                <a:cubicBezTo>
                  <a:pt x="1890" y="406"/>
                  <a:pt x="1890" y="406"/>
                  <a:pt x="1890" y="406"/>
                </a:cubicBezTo>
                <a:cubicBezTo>
                  <a:pt x="1883" y="407"/>
                  <a:pt x="1883" y="407"/>
                  <a:pt x="1883" y="407"/>
                </a:cubicBezTo>
                <a:cubicBezTo>
                  <a:pt x="1883" y="404"/>
                  <a:pt x="1883" y="404"/>
                  <a:pt x="1883" y="404"/>
                </a:cubicBezTo>
                <a:cubicBezTo>
                  <a:pt x="1890" y="403"/>
                  <a:pt x="1890" y="403"/>
                  <a:pt x="1890" y="403"/>
                </a:cubicBezTo>
                <a:close/>
                <a:moveTo>
                  <a:pt x="1890" y="434"/>
                </a:moveTo>
                <a:cubicBezTo>
                  <a:pt x="1890" y="436"/>
                  <a:pt x="1890" y="436"/>
                  <a:pt x="1890" y="436"/>
                </a:cubicBezTo>
                <a:cubicBezTo>
                  <a:pt x="1880" y="452"/>
                  <a:pt x="1880" y="452"/>
                  <a:pt x="1880" y="452"/>
                </a:cubicBezTo>
                <a:cubicBezTo>
                  <a:pt x="1880" y="436"/>
                  <a:pt x="1880" y="436"/>
                  <a:pt x="1880" y="436"/>
                </a:cubicBezTo>
                <a:cubicBezTo>
                  <a:pt x="1890" y="434"/>
                  <a:pt x="1890" y="434"/>
                  <a:pt x="1890" y="434"/>
                </a:cubicBezTo>
                <a:close/>
                <a:moveTo>
                  <a:pt x="1890" y="441"/>
                </a:moveTo>
                <a:cubicBezTo>
                  <a:pt x="1890" y="457"/>
                  <a:pt x="1890" y="457"/>
                  <a:pt x="1890" y="457"/>
                </a:cubicBezTo>
                <a:cubicBezTo>
                  <a:pt x="1880" y="457"/>
                  <a:pt x="1880" y="457"/>
                  <a:pt x="1880" y="457"/>
                </a:cubicBezTo>
                <a:cubicBezTo>
                  <a:pt x="1890" y="441"/>
                  <a:pt x="1890" y="441"/>
                  <a:pt x="1890" y="441"/>
                </a:cubicBezTo>
                <a:close/>
                <a:moveTo>
                  <a:pt x="1877" y="457"/>
                </a:moveTo>
                <a:cubicBezTo>
                  <a:pt x="1871" y="457"/>
                  <a:pt x="1871" y="457"/>
                  <a:pt x="1871" y="457"/>
                </a:cubicBezTo>
                <a:cubicBezTo>
                  <a:pt x="1871" y="448"/>
                  <a:pt x="1871" y="448"/>
                  <a:pt x="1871" y="448"/>
                </a:cubicBezTo>
                <a:cubicBezTo>
                  <a:pt x="1878" y="437"/>
                  <a:pt x="1878" y="437"/>
                  <a:pt x="1878" y="437"/>
                </a:cubicBezTo>
                <a:cubicBezTo>
                  <a:pt x="1878" y="455"/>
                  <a:pt x="1878" y="455"/>
                  <a:pt x="1878" y="455"/>
                </a:cubicBezTo>
                <a:cubicBezTo>
                  <a:pt x="1877" y="457"/>
                  <a:pt x="1877" y="457"/>
                  <a:pt x="1877" y="457"/>
                </a:cubicBezTo>
                <a:close/>
                <a:moveTo>
                  <a:pt x="1803" y="457"/>
                </a:moveTo>
                <a:cubicBezTo>
                  <a:pt x="1802" y="457"/>
                  <a:pt x="1802" y="457"/>
                  <a:pt x="1802" y="457"/>
                </a:cubicBezTo>
                <a:cubicBezTo>
                  <a:pt x="1802" y="454"/>
                  <a:pt x="1802" y="454"/>
                  <a:pt x="1802" y="454"/>
                </a:cubicBezTo>
                <a:cubicBezTo>
                  <a:pt x="1802" y="454"/>
                  <a:pt x="1803" y="454"/>
                  <a:pt x="1803" y="454"/>
                </a:cubicBezTo>
                <a:cubicBezTo>
                  <a:pt x="1803" y="457"/>
                  <a:pt x="1803" y="457"/>
                  <a:pt x="1803" y="457"/>
                </a:cubicBezTo>
                <a:close/>
                <a:moveTo>
                  <a:pt x="1799" y="457"/>
                </a:moveTo>
                <a:cubicBezTo>
                  <a:pt x="1798" y="457"/>
                  <a:pt x="1798" y="457"/>
                  <a:pt x="1798" y="457"/>
                </a:cubicBezTo>
                <a:cubicBezTo>
                  <a:pt x="1798" y="453"/>
                  <a:pt x="1798" y="453"/>
                  <a:pt x="1798" y="453"/>
                </a:cubicBezTo>
                <a:cubicBezTo>
                  <a:pt x="1798" y="453"/>
                  <a:pt x="1799" y="453"/>
                  <a:pt x="1799" y="454"/>
                </a:cubicBezTo>
                <a:cubicBezTo>
                  <a:pt x="1799" y="457"/>
                  <a:pt x="1799" y="457"/>
                  <a:pt x="1799" y="457"/>
                </a:cubicBezTo>
                <a:close/>
                <a:moveTo>
                  <a:pt x="1798" y="450"/>
                </a:moveTo>
                <a:cubicBezTo>
                  <a:pt x="1798" y="446"/>
                  <a:pt x="1798" y="446"/>
                  <a:pt x="1798" y="446"/>
                </a:cubicBezTo>
                <a:cubicBezTo>
                  <a:pt x="1798" y="446"/>
                  <a:pt x="1799" y="446"/>
                  <a:pt x="1799" y="446"/>
                </a:cubicBezTo>
                <a:cubicBezTo>
                  <a:pt x="1799" y="451"/>
                  <a:pt x="1799" y="451"/>
                  <a:pt x="1799" y="451"/>
                </a:cubicBezTo>
                <a:cubicBezTo>
                  <a:pt x="1799" y="451"/>
                  <a:pt x="1798" y="451"/>
                  <a:pt x="1798" y="450"/>
                </a:cubicBezTo>
                <a:close/>
                <a:moveTo>
                  <a:pt x="1798" y="443"/>
                </a:moveTo>
                <a:cubicBezTo>
                  <a:pt x="1798" y="410"/>
                  <a:pt x="1798" y="410"/>
                  <a:pt x="1798" y="410"/>
                </a:cubicBezTo>
                <a:cubicBezTo>
                  <a:pt x="1799" y="410"/>
                  <a:pt x="1799" y="410"/>
                  <a:pt x="1799" y="410"/>
                </a:cubicBezTo>
                <a:cubicBezTo>
                  <a:pt x="1799" y="444"/>
                  <a:pt x="1799" y="444"/>
                  <a:pt x="1799" y="444"/>
                </a:cubicBezTo>
                <a:cubicBezTo>
                  <a:pt x="1799" y="444"/>
                  <a:pt x="1798" y="443"/>
                  <a:pt x="1798" y="443"/>
                </a:cubicBezTo>
                <a:close/>
                <a:moveTo>
                  <a:pt x="1798" y="408"/>
                </a:moveTo>
                <a:cubicBezTo>
                  <a:pt x="1798" y="402"/>
                  <a:pt x="1798" y="402"/>
                  <a:pt x="1798" y="402"/>
                </a:cubicBezTo>
                <a:cubicBezTo>
                  <a:pt x="1799" y="402"/>
                  <a:pt x="1799" y="402"/>
                  <a:pt x="1799" y="402"/>
                </a:cubicBezTo>
                <a:cubicBezTo>
                  <a:pt x="1799" y="408"/>
                  <a:pt x="1799" y="408"/>
                  <a:pt x="1799" y="408"/>
                </a:cubicBezTo>
                <a:cubicBezTo>
                  <a:pt x="1798" y="408"/>
                  <a:pt x="1798" y="408"/>
                  <a:pt x="1798" y="408"/>
                </a:cubicBezTo>
                <a:close/>
                <a:moveTo>
                  <a:pt x="1798" y="390"/>
                </a:moveTo>
                <a:cubicBezTo>
                  <a:pt x="1798" y="388"/>
                  <a:pt x="1798" y="388"/>
                  <a:pt x="1798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1803" y="390"/>
                  <a:pt x="1803" y="390"/>
                  <a:pt x="1803" y="390"/>
                </a:cubicBezTo>
                <a:cubicBezTo>
                  <a:pt x="1798" y="390"/>
                  <a:pt x="1798" y="390"/>
                  <a:pt x="1798" y="390"/>
                </a:cubicBezTo>
                <a:close/>
                <a:moveTo>
                  <a:pt x="1798" y="385"/>
                </a:moveTo>
                <a:cubicBezTo>
                  <a:pt x="1798" y="377"/>
                  <a:pt x="1798" y="377"/>
                  <a:pt x="1798" y="377"/>
                </a:cubicBezTo>
                <a:cubicBezTo>
                  <a:pt x="1808" y="376"/>
                  <a:pt x="1808" y="376"/>
                  <a:pt x="1808" y="376"/>
                </a:cubicBezTo>
                <a:cubicBezTo>
                  <a:pt x="1808" y="385"/>
                  <a:pt x="1808" y="385"/>
                  <a:pt x="1808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798" y="385"/>
                  <a:pt x="1798" y="385"/>
                  <a:pt x="1798" y="385"/>
                </a:cubicBezTo>
                <a:close/>
                <a:moveTo>
                  <a:pt x="1798" y="374"/>
                </a:moveTo>
                <a:cubicBezTo>
                  <a:pt x="1798" y="373"/>
                  <a:pt x="1798" y="373"/>
                  <a:pt x="179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798" y="374"/>
                  <a:pt x="1798" y="374"/>
                  <a:pt x="1798" y="374"/>
                </a:cubicBezTo>
                <a:close/>
                <a:moveTo>
                  <a:pt x="1798" y="370"/>
                </a:moveTo>
                <a:cubicBezTo>
                  <a:pt x="1798" y="362"/>
                  <a:pt x="1798" y="362"/>
                  <a:pt x="1798" y="362"/>
                </a:cubicBezTo>
                <a:cubicBezTo>
                  <a:pt x="1808" y="361"/>
                  <a:pt x="1808" y="361"/>
                  <a:pt x="1808" y="361"/>
                </a:cubicBezTo>
                <a:cubicBezTo>
                  <a:pt x="1808" y="370"/>
                  <a:pt x="1808" y="370"/>
                  <a:pt x="1808" y="370"/>
                </a:cubicBezTo>
                <a:cubicBezTo>
                  <a:pt x="1798" y="370"/>
                  <a:pt x="1798" y="370"/>
                  <a:pt x="1798" y="370"/>
                </a:cubicBezTo>
                <a:close/>
                <a:moveTo>
                  <a:pt x="1798" y="359"/>
                </a:moveTo>
                <a:cubicBezTo>
                  <a:pt x="1798" y="331"/>
                  <a:pt x="1798" y="331"/>
                  <a:pt x="1798" y="331"/>
                </a:cubicBezTo>
                <a:cubicBezTo>
                  <a:pt x="1808" y="329"/>
                  <a:pt x="1808" y="329"/>
                  <a:pt x="1808" y="329"/>
                </a:cubicBezTo>
                <a:cubicBezTo>
                  <a:pt x="1808" y="358"/>
                  <a:pt x="1808" y="358"/>
                  <a:pt x="1808" y="358"/>
                </a:cubicBezTo>
                <a:cubicBezTo>
                  <a:pt x="1798" y="359"/>
                  <a:pt x="1798" y="359"/>
                  <a:pt x="1798" y="359"/>
                </a:cubicBezTo>
                <a:close/>
                <a:moveTo>
                  <a:pt x="1767" y="325"/>
                </a:moveTo>
                <a:cubicBezTo>
                  <a:pt x="1756" y="325"/>
                  <a:pt x="1756" y="325"/>
                  <a:pt x="1756" y="325"/>
                </a:cubicBezTo>
                <a:cubicBezTo>
                  <a:pt x="1756" y="322"/>
                  <a:pt x="1756" y="322"/>
                  <a:pt x="1756" y="322"/>
                </a:cubicBezTo>
                <a:cubicBezTo>
                  <a:pt x="1767" y="319"/>
                  <a:pt x="1767" y="319"/>
                  <a:pt x="1767" y="319"/>
                </a:cubicBezTo>
                <a:cubicBezTo>
                  <a:pt x="1767" y="325"/>
                  <a:pt x="1767" y="325"/>
                  <a:pt x="1767" y="325"/>
                </a:cubicBezTo>
                <a:close/>
                <a:moveTo>
                  <a:pt x="1752" y="325"/>
                </a:moveTo>
                <a:cubicBezTo>
                  <a:pt x="1751" y="325"/>
                  <a:pt x="1751" y="325"/>
                  <a:pt x="1751" y="325"/>
                </a:cubicBezTo>
                <a:cubicBezTo>
                  <a:pt x="1751" y="341"/>
                  <a:pt x="1751" y="341"/>
                  <a:pt x="1751" y="341"/>
                </a:cubicBezTo>
                <a:cubicBezTo>
                  <a:pt x="1742" y="342"/>
                  <a:pt x="1742" y="342"/>
                  <a:pt x="1742" y="342"/>
                </a:cubicBezTo>
                <a:cubicBezTo>
                  <a:pt x="1742" y="326"/>
                  <a:pt x="1742" y="326"/>
                  <a:pt x="1742" y="326"/>
                </a:cubicBezTo>
                <a:cubicBezTo>
                  <a:pt x="1752" y="323"/>
                  <a:pt x="1752" y="323"/>
                  <a:pt x="1752" y="323"/>
                </a:cubicBezTo>
                <a:cubicBezTo>
                  <a:pt x="1752" y="325"/>
                  <a:pt x="1752" y="325"/>
                  <a:pt x="1752" y="325"/>
                </a:cubicBezTo>
                <a:close/>
                <a:moveTo>
                  <a:pt x="1733" y="374"/>
                </a:moveTo>
                <a:cubicBezTo>
                  <a:pt x="1731" y="374"/>
                  <a:pt x="1731" y="374"/>
                  <a:pt x="1731" y="374"/>
                </a:cubicBezTo>
                <a:cubicBezTo>
                  <a:pt x="1731" y="373"/>
                  <a:pt x="1731" y="373"/>
                  <a:pt x="1731" y="373"/>
                </a:cubicBezTo>
                <a:cubicBezTo>
                  <a:pt x="1733" y="373"/>
                  <a:pt x="1733" y="373"/>
                  <a:pt x="1733" y="373"/>
                </a:cubicBezTo>
                <a:cubicBezTo>
                  <a:pt x="1733" y="374"/>
                  <a:pt x="1733" y="374"/>
                  <a:pt x="1733" y="374"/>
                </a:cubicBezTo>
                <a:close/>
                <a:moveTo>
                  <a:pt x="1731" y="370"/>
                </a:moveTo>
                <a:cubicBezTo>
                  <a:pt x="1731" y="367"/>
                  <a:pt x="1731" y="367"/>
                  <a:pt x="1731" y="367"/>
                </a:cubicBezTo>
                <a:cubicBezTo>
                  <a:pt x="1733" y="367"/>
                  <a:pt x="1733" y="367"/>
                  <a:pt x="1733" y="367"/>
                </a:cubicBezTo>
                <a:cubicBezTo>
                  <a:pt x="1733" y="370"/>
                  <a:pt x="1733" y="370"/>
                  <a:pt x="1733" y="370"/>
                </a:cubicBezTo>
                <a:cubicBezTo>
                  <a:pt x="1731" y="370"/>
                  <a:pt x="1731" y="370"/>
                  <a:pt x="1731" y="370"/>
                </a:cubicBezTo>
                <a:close/>
                <a:moveTo>
                  <a:pt x="1731" y="343"/>
                </a:moveTo>
                <a:cubicBezTo>
                  <a:pt x="1731" y="337"/>
                  <a:pt x="1731" y="337"/>
                  <a:pt x="1731" y="337"/>
                </a:cubicBezTo>
                <a:cubicBezTo>
                  <a:pt x="1729" y="337"/>
                  <a:pt x="1729" y="337"/>
                  <a:pt x="1729" y="337"/>
                </a:cubicBezTo>
                <a:cubicBezTo>
                  <a:pt x="1729" y="323"/>
                  <a:pt x="1729" y="323"/>
                  <a:pt x="1729" y="323"/>
                </a:cubicBezTo>
                <a:cubicBezTo>
                  <a:pt x="1739" y="320"/>
                  <a:pt x="1739" y="320"/>
                  <a:pt x="1739" y="320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43"/>
                  <a:pt x="1739" y="343"/>
                  <a:pt x="1739" y="343"/>
                </a:cubicBezTo>
                <a:cubicBezTo>
                  <a:pt x="1735" y="343"/>
                  <a:pt x="1735" y="343"/>
                  <a:pt x="1735" y="343"/>
                </a:cubicBezTo>
                <a:cubicBezTo>
                  <a:pt x="1731" y="343"/>
                  <a:pt x="1731" y="343"/>
                  <a:pt x="1731" y="343"/>
                </a:cubicBezTo>
                <a:close/>
                <a:moveTo>
                  <a:pt x="951" y="386"/>
                </a:moveTo>
                <a:cubicBezTo>
                  <a:pt x="940" y="386"/>
                  <a:pt x="929" y="386"/>
                  <a:pt x="918" y="386"/>
                </a:cubicBezTo>
                <a:cubicBezTo>
                  <a:pt x="929" y="394"/>
                  <a:pt x="940" y="403"/>
                  <a:pt x="951" y="411"/>
                </a:cubicBezTo>
                <a:cubicBezTo>
                  <a:pt x="951" y="403"/>
                  <a:pt x="951" y="394"/>
                  <a:pt x="951" y="386"/>
                </a:cubicBezTo>
                <a:close/>
                <a:moveTo>
                  <a:pt x="919" y="375"/>
                </a:moveTo>
                <a:cubicBezTo>
                  <a:pt x="930" y="375"/>
                  <a:pt x="940" y="375"/>
                  <a:pt x="951" y="375"/>
                </a:cubicBezTo>
                <a:cubicBezTo>
                  <a:pt x="951" y="365"/>
                  <a:pt x="951" y="354"/>
                  <a:pt x="951" y="343"/>
                </a:cubicBezTo>
                <a:cubicBezTo>
                  <a:pt x="940" y="354"/>
                  <a:pt x="930" y="365"/>
                  <a:pt x="919" y="375"/>
                </a:cubicBezTo>
                <a:close/>
                <a:moveTo>
                  <a:pt x="927" y="305"/>
                </a:moveTo>
                <a:cubicBezTo>
                  <a:pt x="934" y="313"/>
                  <a:pt x="942" y="321"/>
                  <a:pt x="949" y="329"/>
                </a:cubicBezTo>
                <a:cubicBezTo>
                  <a:pt x="938" y="341"/>
                  <a:pt x="928" y="352"/>
                  <a:pt x="917" y="363"/>
                </a:cubicBezTo>
                <a:cubicBezTo>
                  <a:pt x="920" y="344"/>
                  <a:pt x="923" y="324"/>
                  <a:pt x="927" y="305"/>
                </a:cubicBezTo>
                <a:close/>
                <a:moveTo>
                  <a:pt x="951" y="298"/>
                </a:moveTo>
                <a:cubicBezTo>
                  <a:pt x="951" y="305"/>
                  <a:pt x="951" y="311"/>
                  <a:pt x="951" y="318"/>
                </a:cubicBezTo>
                <a:cubicBezTo>
                  <a:pt x="945" y="311"/>
                  <a:pt x="939" y="305"/>
                  <a:pt x="933" y="298"/>
                </a:cubicBezTo>
                <a:cubicBezTo>
                  <a:pt x="939" y="298"/>
                  <a:pt x="945" y="298"/>
                  <a:pt x="951" y="298"/>
                </a:cubicBezTo>
                <a:close/>
                <a:moveTo>
                  <a:pt x="1897" y="390"/>
                </a:moveTo>
                <a:cubicBezTo>
                  <a:pt x="1898" y="391"/>
                  <a:pt x="1899" y="393"/>
                  <a:pt x="1900" y="396"/>
                </a:cubicBezTo>
                <a:cubicBezTo>
                  <a:pt x="1897" y="396"/>
                  <a:pt x="1897" y="396"/>
                  <a:pt x="1897" y="396"/>
                </a:cubicBezTo>
                <a:cubicBezTo>
                  <a:pt x="1897" y="390"/>
                  <a:pt x="1897" y="390"/>
                  <a:pt x="1897" y="390"/>
                </a:cubicBezTo>
                <a:close/>
                <a:moveTo>
                  <a:pt x="1895" y="396"/>
                </a:moveTo>
                <a:cubicBezTo>
                  <a:pt x="1893" y="397"/>
                  <a:pt x="1893" y="397"/>
                  <a:pt x="1893" y="397"/>
                </a:cubicBezTo>
                <a:cubicBezTo>
                  <a:pt x="1893" y="388"/>
                  <a:pt x="1893" y="388"/>
                  <a:pt x="1893" y="388"/>
                </a:cubicBezTo>
                <a:cubicBezTo>
                  <a:pt x="1895" y="387"/>
                  <a:pt x="1895" y="387"/>
                  <a:pt x="1895" y="387"/>
                </a:cubicBezTo>
                <a:cubicBezTo>
                  <a:pt x="1895" y="396"/>
                  <a:pt x="1895" y="396"/>
                  <a:pt x="1895" y="396"/>
                </a:cubicBezTo>
                <a:close/>
                <a:moveTo>
                  <a:pt x="1860" y="385"/>
                </a:moveTo>
                <a:cubicBezTo>
                  <a:pt x="1860" y="384"/>
                  <a:pt x="1860" y="384"/>
                  <a:pt x="1860" y="384"/>
                </a:cubicBezTo>
                <a:cubicBezTo>
                  <a:pt x="1868" y="377"/>
                  <a:pt x="1868" y="377"/>
                  <a:pt x="1868" y="377"/>
                </a:cubicBezTo>
                <a:cubicBezTo>
                  <a:pt x="1869" y="377"/>
                  <a:pt x="1870" y="377"/>
                  <a:pt x="1872" y="377"/>
                </a:cubicBezTo>
                <a:cubicBezTo>
                  <a:pt x="1872" y="377"/>
                  <a:pt x="1873" y="377"/>
                  <a:pt x="1874" y="377"/>
                </a:cubicBezTo>
                <a:cubicBezTo>
                  <a:pt x="1870" y="385"/>
                  <a:pt x="1870" y="385"/>
                  <a:pt x="1870" y="385"/>
                </a:cubicBezTo>
                <a:cubicBezTo>
                  <a:pt x="1860" y="385"/>
                  <a:pt x="1860" y="385"/>
                  <a:pt x="1860" y="385"/>
                </a:cubicBezTo>
                <a:close/>
                <a:moveTo>
                  <a:pt x="1858" y="364"/>
                </a:moveTo>
                <a:cubicBezTo>
                  <a:pt x="1853" y="368"/>
                  <a:pt x="1853" y="368"/>
                  <a:pt x="1853" y="368"/>
                </a:cubicBezTo>
                <a:cubicBezTo>
                  <a:pt x="1853" y="364"/>
                  <a:pt x="1853" y="360"/>
                  <a:pt x="1853" y="355"/>
                </a:cubicBezTo>
                <a:cubicBezTo>
                  <a:pt x="1858" y="354"/>
                  <a:pt x="1858" y="354"/>
                  <a:pt x="1858" y="354"/>
                </a:cubicBezTo>
                <a:cubicBezTo>
                  <a:pt x="1858" y="364"/>
                  <a:pt x="1858" y="364"/>
                  <a:pt x="1858" y="364"/>
                </a:cubicBezTo>
                <a:close/>
                <a:moveTo>
                  <a:pt x="1863" y="354"/>
                </a:moveTo>
                <a:cubicBezTo>
                  <a:pt x="1863" y="356"/>
                  <a:pt x="1863" y="359"/>
                  <a:pt x="1863" y="361"/>
                </a:cubicBezTo>
                <a:cubicBezTo>
                  <a:pt x="1860" y="363"/>
                  <a:pt x="1860" y="363"/>
                  <a:pt x="1860" y="363"/>
                </a:cubicBezTo>
                <a:cubicBezTo>
                  <a:pt x="1860" y="354"/>
                  <a:pt x="1860" y="354"/>
                  <a:pt x="1860" y="354"/>
                </a:cubicBezTo>
                <a:cubicBezTo>
                  <a:pt x="1863" y="354"/>
                  <a:pt x="1863" y="354"/>
                  <a:pt x="1863" y="354"/>
                </a:cubicBezTo>
                <a:close/>
                <a:moveTo>
                  <a:pt x="1863" y="320"/>
                </a:moveTo>
                <a:cubicBezTo>
                  <a:pt x="1863" y="329"/>
                  <a:pt x="1863" y="340"/>
                  <a:pt x="1863" y="350"/>
                </a:cubicBezTo>
                <a:cubicBezTo>
                  <a:pt x="1853" y="352"/>
                  <a:pt x="1853" y="352"/>
                  <a:pt x="1853" y="352"/>
                </a:cubicBezTo>
                <a:cubicBezTo>
                  <a:pt x="1853" y="341"/>
                  <a:pt x="1853" y="332"/>
                  <a:pt x="1853" y="325"/>
                </a:cubicBezTo>
                <a:cubicBezTo>
                  <a:pt x="1853" y="324"/>
                  <a:pt x="1853" y="323"/>
                  <a:pt x="1853" y="322"/>
                </a:cubicBezTo>
                <a:cubicBezTo>
                  <a:pt x="1863" y="320"/>
                  <a:pt x="1863" y="320"/>
                  <a:pt x="1863" y="320"/>
                </a:cubicBezTo>
                <a:close/>
                <a:moveTo>
                  <a:pt x="1852" y="310"/>
                </a:moveTo>
                <a:cubicBezTo>
                  <a:pt x="1853" y="310"/>
                  <a:pt x="1856" y="309"/>
                  <a:pt x="1857" y="309"/>
                </a:cubicBezTo>
                <a:cubicBezTo>
                  <a:pt x="1858" y="309"/>
                  <a:pt x="1859" y="309"/>
                  <a:pt x="1860" y="309"/>
                </a:cubicBezTo>
                <a:cubicBezTo>
                  <a:pt x="1860" y="310"/>
                  <a:pt x="1861" y="311"/>
                  <a:pt x="1862" y="313"/>
                </a:cubicBezTo>
                <a:cubicBezTo>
                  <a:pt x="1863" y="313"/>
                  <a:pt x="1863" y="315"/>
                  <a:pt x="1863" y="316"/>
                </a:cubicBezTo>
                <a:cubicBezTo>
                  <a:pt x="1863" y="316"/>
                  <a:pt x="1863" y="316"/>
                  <a:pt x="1863" y="316"/>
                </a:cubicBezTo>
                <a:cubicBezTo>
                  <a:pt x="1853" y="318"/>
                  <a:pt x="1853" y="318"/>
                  <a:pt x="1853" y="318"/>
                </a:cubicBezTo>
                <a:cubicBezTo>
                  <a:pt x="1853" y="315"/>
                  <a:pt x="1852" y="313"/>
                  <a:pt x="1852" y="310"/>
                </a:cubicBezTo>
                <a:close/>
                <a:moveTo>
                  <a:pt x="1871" y="352"/>
                </a:moveTo>
                <a:cubicBezTo>
                  <a:pt x="1886" y="350"/>
                  <a:pt x="1886" y="350"/>
                  <a:pt x="1886" y="350"/>
                </a:cubicBezTo>
                <a:cubicBezTo>
                  <a:pt x="1877" y="369"/>
                  <a:pt x="1877" y="369"/>
                  <a:pt x="1877" y="369"/>
                </a:cubicBezTo>
                <a:cubicBezTo>
                  <a:pt x="1875" y="369"/>
                  <a:pt x="1874" y="369"/>
                  <a:pt x="1872" y="369"/>
                </a:cubicBezTo>
                <a:cubicBezTo>
                  <a:pt x="1872" y="369"/>
                  <a:pt x="1871" y="369"/>
                  <a:pt x="1871" y="369"/>
                </a:cubicBezTo>
                <a:cubicBezTo>
                  <a:pt x="1871" y="365"/>
                  <a:pt x="1871" y="359"/>
                  <a:pt x="1871" y="352"/>
                </a:cubicBezTo>
                <a:close/>
                <a:moveTo>
                  <a:pt x="1890" y="419"/>
                </a:moveTo>
                <a:cubicBezTo>
                  <a:pt x="1889" y="427"/>
                  <a:pt x="1889" y="427"/>
                  <a:pt x="1889" y="427"/>
                </a:cubicBezTo>
                <a:cubicBezTo>
                  <a:pt x="1884" y="428"/>
                  <a:pt x="1884" y="428"/>
                  <a:pt x="1884" y="428"/>
                </a:cubicBezTo>
                <a:cubicBezTo>
                  <a:pt x="1890" y="419"/>
                  <a:pt x="1890" y="419"/>
                  <a:pt x="1890" y="419"/>
                </a:cubicBezTo>
                <a:close/>
                <a:moveTo>
                  <a:pt x="1883" y="398"/>
                </a:moveTo>
                <a:cubicBezTo>
                  <a:pt x="1884" y="389"/>
                  <a:pt x="1884" y="389"/>
                  <a:pt x="1884" y="389"/>
                </a:cubicBezTo>
                <a:cubicBezTo>
                  <a:pt x="1891" y="388"/>
                  <a:pt x="1891" y="388"/>
                  <a:pt x="1891" y="388"/>
                </a:cubicBezTo>
                <a:cubicBezTo>
                  <a:pt x="1891" y="397"/>
                  <a:pt x="1891" y="397"/>
                  <a:pt x="1891" y="397"/>
                </a:cubicBezTo>
                <a:cubicBezTo>
                  <a:pt x="1883" y="398"/>
                  <a:pt x="1883" y="398"/>
                  <a:pt x="1883" y="398"/>
                </a:cubicBezTo>
                <a:close/>
                <a:moveTo>
                  <a:pt x="1890" y="412"/>
                </a:move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71" y="417"/>
                  <a:pt x="1871" y="417"/>
                  <a:pt x="1871" y="417"/>
                </a:cubicBezTo>
                <a:cubicBezTo>
                  <a:pt x="1871" y="415"/>
                  <a:pt x="1871" y="415"/>
                  <a:pt x="1871" y="415"/>
                </a:cubicBezTo>
                <a:cubicBezTo>
                  <a:pt x="1890" y="412"/>
                  <a:pt x="1890" y="412"/>
                  <a:pt x="1890" y="412"/>
                </a:cubicBezTo>
                <a:close/>
                <a:moveTo>
                  <a:pt x="1881" y="405"/>
                </a:moveTo>
                <a:cubicBezTo>
                  <a:pt x="1881" y="408"/>
                  <a:pt x="1881" y="408"/>
                  <a:pt x="1881" y="408"/>
                </a:cubicBezTo>
                <a:cubicBezTo>
                  <a:pt x="1871" y="409"/>
                  <a:pt x="1871" y="409"/>
                  <a:pt x="1871" y="409"/>
                </a:cubicBezTo>
                <a:cubicBezTo>
                  <a:pt x="1871" y="406"/>
                  <a:pt x="1871" y="406"/>
                  <a:pt x="1871" y="406"/>
                </a:cubicBezTo>
                <a:cubicBezTo>
                  <a:pt x="1881" y="405"/>
                  <a:pt x="1881" y="405"/>
                  <a:pt x="1881" y="405"/>
                </a:cubicBezTo>
                <a:close/>
                <a:moveTo>
                  <a:pt x="1881" y="390"/>
                </a:moveTo>
                <a:cubicBezTo>
                  <a:pt x="1881" y="399"/>
                  <a:pt x="1881" y="399"/>
                  <a:pt x="1881" y="399"/>
                </a:cubicBezTo>
                <a:cubicBezTo>
                  <a:pt x="1871" y="401"/>
                  <a:pt x="1871" y="401"/>
                  <a:pt x="1871" y="401"/>
                </a:cubicBezTo>
                <a:cubicBezTo>
                  <a:pt x="1871" y="391"/>
                  <a:pt x="1871" y="391"/>
                  <a:pt x="1871" y="391"/>
                </a:cubicBezTo>
                <a:cubicBezTo>
                  <a:pt x="1881" y="390"/>
                  <a:pt x="1881" y="390"/>
                  <a:pt x="1881" y="390"/>
                </a:cubicBezTo>
                <a:close/>
                <a:moveTo>
                  <a:pt x="1879" y="369"/>
                </a:moveTo>
                <a:cubicBezTo>
                  <a:pt x="1883" y="362"/>
                  <a:pt x="1883" y="362"/>
                  <a:pt x="1883" y="362"/>
                </a:cubicBezTo>
                <a:cubicBezTo>
                  <a:pt x="1882" y="370"/>
                  <a:pt x="1882" y="370"/>
                  <a:pt x="1882" y="370"/>
                </a:cubicBezTo>
                <a:cubicBezTo>
                  <a:pt x="1881" y="370"/>
                  <a:pt x="1880" y="370"/>
                  <a:pt x="1879" y="369"/>
                </a:cubicBezTo>
                <a:close/>
                <a:moveTo>
                  <a:pt x="1882" y="378"/>
                </a:moveTo>
                <a:cubicBezTo>
                  <a:pt x="1882" y="387"/>
                  <a:pt x="1882" y="387"/>
                  <a:pt x="1882" y="387"/>
                </a:cubicBezTo>
                <a:cubicBezTo>
                  <a:pt x="1871" y="389"/>
                  <a:pt x="1871" y="389"/>
                  <a:pt x="1871" y="389"/>
                </a:cubicBezTo>
                <a:cubicBezTo>
                  <a:pt x="1871" y="388"/>
                  <a:pt x="1871" y="388"/>
                  <a:pt x="1871" y="388"/>
                </a:cubicBezTo>
                <a:cubicBezTo>
                  <a:pt x="1876" y="377"/>
                  <a:pt x="1876" y="377"/>
                  <a:pt x="1876" y="377"/>
                </a:cubicBezTo>
                <a:cubicBezTo>
                  <a:pt x="1878" y="377"/>
                  <a:pt x="1880" y="377"/>
                  <a:pt x="1882" y="378"/>
                </a:cubicBezTo>
                <a:close/>
                <a:moveTo>
                  <a:pt x="1875" y="437"/>
                </a:moveTo>
                <a:cubicBezTo>
                  <a:pt x="1871" y="443"/>
                  <a:pt x="1871" y="443"/>
                  <a:pt x="1871" y="443"/>
                </a:cubicBezTo>
                <a:cubicBezTo>
                  <a:pt x="1871" y="437"/>
                  <a:pt x="1871" y="437"/>
                  <a:pt x="1871" y="437"/>
                </a:cubicBezTo>
                <a:cubicBezTo>
                  <a:pt x="1875" y="437"/>
                  <a:pt x="1875" y="437"/>
                  <a:pt x="1875" y="437"/>
                </a:cubicBezTo>
                <a:close/>
                <a:moveTo>
                  <a:pt x="1871" y="430"/>
                </a:moveTo>
                <a:cubicBezTo>
                  <a:pt x="1871" y="420"/>
                  <a:pt x="1871" y="420"/>
                  <a:pt x="1871" y="420"/>
                </a:cubicBezTo>
                <a:cubicBezTo>
                  <a:pt x="1888" y="417"/>
                  <a:pt x="1888" y="417"/>
                  <a:pt x="1888" y="417"/>
                </a:cubicBezTo>
                <a:cubicBezTo>
                  <a:pt x="1880" y="428"/>
                  <a:pt x="1880" y="428"/>
                  <a:pt x="1880" y="428"/>
                </a:cubicBezTo>
                <a:cubicBezTo>
                  <a:pt x="1871" y="430"/>
                  <a:pt x="1871" y="430"/>
                  <a:pt x="1871" y="430"/>
                </a:cubicBezTo>
                <a:close/>
                <a:moveTo>
                  <a:pt x="1891" y="382"/>
                </a:moveTo>
                <a:cubicBezTo>
                  <a:pt x="1891" y="382"/>
                  <a:pt x="1891" y="383"/>
                  <a:pt x="1891" y="383"/>
                </a:cubicBezTo>
                <a:cubicBezTo>
                  <a:pt x="1891" y="385"/>
                  <a:pt x="1891" y="385"/>
                  <a:pt x="1891" y="385"/>
                </a:cubicBezTo>
                <a:cubicBezTo>
                  <a:pt x="1884" y="386"/>
                  <a:pt x="1884" y="386"/>
                  <a:pt x="1884" y="386"/>
                </a:cubicBezTo>
                <a:cubicBezTo>
                  <a:pt x="1884" y="379"/>
                  <a:pt x="1884" y="379"/>
                  <a:pt x="1884" y="379"/>
                </a:cubicBezTo>
                <a:cubicBezTo>
                  <a:pt x="1886" y="380"/>
                  <a:pt x="1889" y="381"/>
                  <a:pt x="1891" y="382"/>
                </a:cubicBezTo>
                <a:close/>
                <a:moveTo>
                  <a:pt x="1817" y="358"/>
                </a:moveTo>
                <a:cubicBezTo>
                  <a:pt x="1812" y="358"/>
                  <a:pt x="1812" y="358"/>
                  <a:pt x="1812" y="358"/>
                </a:cubicBezTo>
                <a:cubicBezTo>
                  <a:pt x="1812" y="331"/>
                  <a:pt x="1812" y="331"/>
                  <a:pt x="1812" y="331"/>
                </a:cubicBezTo>
                <a:cubicBezTo>
                  <a:pt x="1812" y="331"/>
                  <a:pt x="1813" y="332"/>
                  <a:pt x="1813" y="332"/>
                </a:cubicBezTo>
                <a:cubicBezTo>
                  <a:pt x="1817" y="332"/>
                  <a:pt x="1817" y="332"/>
                  <a:pt x="1817" y="332"/>
                </a:cubicBezTo>
                <a:cubicBezTo>
                  <a:pt x="1817" y="338"/>
                  <a:pt x="1817" y="348"/>
                  <a:pt x="1817" y="358"/>
                </a:cubicBezTo>
                <a:close/>
                <a:moveTo>
                  <a:pt x="1817" y="370"/>
                </a:moveTo>
                <a:cubicBezTo>
                  <a:pt x="1812" y="370"/>
                  <a:pt x="1812" y="370"/>
                  <a:pt x="1812" y="370"/>
                </a:cubicBezTo>
                <a:cubicBezTo>
                  <a:pt x="1812" y="361"/>
                  <a:pt x="1812" y="361"/>
                  <a:pt x="1812" y="361"/>
                </a:cubicBezTo>
                <a:cubicBezTo>
                  <a:pt x="1817" y="360"/>
                  <a:pt x="1817" y="360"/>
                  <a:pt x="1817" y="360"/>
                </a:cubicBezTo>
                <a:cubicBezTo>
                  <a:pt x="1817" y="364"/>
                  <a:pt x="1817" y="367"/>
                  <a:pt x="1817" y="370"/>
                </a:cubicBezTo>
                <a:close/>
                <a:moveTo>
                  <a:pt x="1817" y="385"/>
                </a:moveTo>
                <a:cubicBezTo>
                  <a:pt x="1812" y="385"/>
                  <a:pt x="1812" y="385"/>
                  <a:pt x="1812" y="385"/>
                </a:cubicBezTo>
                <a:cubicBezTo>
                  <a:pt x="1812" y="376"/>
                  <a:pt x="1812" y="376"/>
                  <a:pt x="1812" y="376"/>
                </a:cubicBezTo>
                <a:cubicBezTo>
                  <a:pt x="1817" y="375"/>
                  <a:pt x="1817" y="375"/>
                  <a:pt x="1817" y="375"/>
                </a:cubicBezTo>
                <a:cubicBezTo>
                  <a:pt x="1817" y="379"/>
                  <a:pt x="1817" y="382"/>
                  <a:pt x="1817" y="385"/>
                </a:cubicBezTo>
                <a:close/>
                <a:moveTo>
                  <a:pt x="1812" y="373"/>
                </a:moveTo>
                <a:cubicBezTo>
                  <a:pt x="1815" y="373"/>
                  <a:pt x="1815" y="373"/>
                  <a:pt x="1815" y="373"/>
                </a:cubicBezTo>
                <a:cubicBezTo>
                  <a:pt x="1812" y="373"/>
                  <a:pt x="1812" y="373"/>
                  <a:pt x="1812" y="373"/>
                </a:cubicBezTo>
                <a:cubicBezTo>
                  <a:pt x="1812" y="373"/>
                  <a:pt x="1812" y="373"/>
                  <a:pt x="1812" y="373"/>
                </a:cubicBezTo>
                <a:close/>
                <a:moveTo>
                  <a:pt x="1812" y="319"/>
                </a:moveTo>
                <a:cubicBezTo>
                  <a:pt x="1815" y="324"/>
                  <a:pt x="1815" y="324"/>
                  <a:pt x="1815" y="324"/>
                </a:cubicBezTo>
                <a:cubicBezTo>
                  <a:pt x="1813" y="324"/>
                  <a:pt x="1813" y="324"/>
                  <a:pt x="1813" y="324"/>
                </a:cubicBezTo>
                <a:cubicBezTo>
                  <a:pt x="1813" y="324"/>
                  <a:pt x="1812" y="324"/>
                  <a:pt x="1812" y="324"/>
                </a:cubicBezTo>
                <a:cubicBezTo>
                  <a:pt x="1812" y="319"/>
                  <a:pt x="1812" y="319"/>
                  <a:pt x="1812" y="319"/>
                </a:cubicBezTo>
                <a:close/>
                <a:moveTo>
                  <a:pt x="1803" y="408"/>
                </a:moveTo>
                <a:cubicBezTo>
                  <a:pt x="1802" y="408"/>
                  <a:pt x="1802" y="408"/>
                  <a:pt x="1802" y="408"/>
                </a:cubicBezTo>
                <a:cubicBezTo>
                  <a:pt x="1802" y="402"/>
                  <a:pt x="1802" y="402"/>
                  <a:pt x="1802" y="402"/>
                </a:cubicBezTo>
                <a:cubicBezTo>
                  <a:pt x="1803" y="402"/>
                  <a:pt x="1803" y="402"/>
                  <a:pt x="1803" y="402"/>
                </a:cubicBezTo>
                <a:cubicBezTo>
                  <a:pt x="1803" y="408"/>
                  <a:pt x="1803" y="408"/>
                  <a:pt x="1803" y="408"/>
                </a:cubicBezTo>
                <a:close/>
                <a:moveTo>
                  <a:pt x="1803" y="445"/>
                </a:moveTo>
                <a:cubicBezTo>
                  <a:pt x="1803" y="445"/>
                  <a:pt x="1802" y="445"/>
                  <a:pt x="1802" y="444"/>
                </a:cubicBezTo>
                <a:cubicBezTo>
                  <a:pt x="1802" y="444"/>
                  <a:pt x="1802" y="444"/>
                  <a:pt x="1802" y="444"/>
                </a:cubicBezTo>
                <a:cubicBezTo>
                  <a:pt x="1802" y="410"/>
                  <a:pt x="1802" y="410"/>
                  <a:pt x="1802" y="410"/>
                </a:cubicBezTo>
                <a:cubicBezTo>
                  <a:pt x="1803" y="410"/>
                  <a:pt x="1803" y="410"/>
                  <a:pt x="1803" y="410"/>
                </a:cubicBezTo>
                <a:cubicBezTo>
                  <a:pt x="1803" y="445"/>
                  <a:pt x="1803" y="445"/>
                  <a:pt x="1803" y="445"/>
                </a:cubicBezTo>
                <a:close/>
                <a:moveTo>
                  <a:pt x="1803" y="452"/>
                </a:moveTo>
                <a:cubicBezTo>
                  <a:pt x="1803" y="452"/>
                  <a:pt x="1802" y="451"/>
                  <a:pt x="1802" y="451"/>
                </a:cubicBezTo>
                <a:cubicBezTo>
                  <a:pt x="1802" y="447"/>
                  <a:pt x="1802" y="447"/>
                  <a:pt x="1802" y="447"/>
                </a:cubicBezTo>
                <a:cubicBezTo>
                  <a:pt x="1802" y="447"/>
                  <a:pt x="1803" y="448"/>
                  <a:pt x="1803" y="448"/>
                </a:cubicBezTo>
                <a:cubicBezTo>
                  <a:pt x="1803" y="452"/>
                  <a:pt x="1803" y="452"/>
                  <a:pt x="1803" y="452"/>
                </a:cubicBezTo>
                <a:close/>
                <a:moveTo>
                  <a:pt x="1754" y="320"/>
                </a:moveTo>
                <a:cubicBezTo>
                  <a:pt x="1742" y="323"/>
                  <a:pt x="1742" y="323"/>
                  <a:pt x="1742" y="323"/>
                </a:cubicBezTo>
                <a:cubicBezTo>
                  <a:pt x="1742" y="320"/>
                  <a:pt x="1742" y="320"/>
                  <a:pt x="1742" y="320"/>
                </a:cubicBezTo>
                <a:cubicBezTo>
                  <a:pt x="1754" y="316"/>
                  <a:pt x="1754" y="316"/>
                  <a:pt x="1754" y="316"/>
                </a:cubicBezTo>
                <a:cubicBezTo>
                  <a:pt x="1754" y="320"/>
                  <a:pt x="1754" y="320"/>
                  <a:pt x="1754" y="320"/>
                </a:cubicBezTo>
                <a:close/>
                <a:moveTo>
                  <a:pt x="886" y="81"/>
                </a:moveTo>
                <a:cubicBezTo>
                  <a:pt x="855" y="99"/>
                  <a:pt x="901" y="106"/>
                  <a:pt x="915" y="110"/>
                </a:cubicBezTo>
                <a:cubicBezTo>
                  <a:pt x="937" y="116"/>
                  <a:pt x="956" y="125"/>
                  <a:pt x="933" y="151"/>
                </a:cubicBezTo>
                <a:cubicBezTo>
                  <a:pt x="920" y="165"/>
                  <a:pt x="910" y="169"/>
                  <a:pt x="920" y="186"/>
                </a:cubicBezTo>
                <a:cubicBezTo>
                  <a:pt x="927" y="199"/>
                  <a:pt x="916" y="209"/>
                  <a:pt x="935" y="197"/>
                </a:cubicBezTo>
                <a:cubicBezTo>
                  <a:pt x="942" y="189"/>
                  <a:pt x="938" y="201"/>
                  <a:pt x="938" y="203"/>
                </a:cubicBezTo>
                <a:cubicBezTo>
                  <a:pt x="947" y="220"/>
                  <a:pt x="920" y="224"/>
                  <a:pt x="951" y="259"/>
                </a:cubicBezTo>
                <a:cubicBezTo>
                  <a:pt x="949" y="241"/>
                  <a:pt x="952" y="203"/>
                  <a:pt x="970" y="220"/>
                </a:cubicBezTo>
                <a:cubicBezTo>
                  <a:pt x="985" y="234"/>
                  <a:pt x="975" y="216"/>
                  <a:pt x="985" y="209"/>
                </a:cubicBezTo>
                <a:cubicBezTo>
                  <a:pt x="986" y="168"/>
                  <a:pt x="984" y="192"/>
                  <a:pt x="970" y="182"/>
                </a:cubicBezTo>
                <a:cubicBezTo>
                  <a:pt x="967" y="177"/>
                  <a:pt x="964" y="179"/>
                  <a:pt x="960" y="168"/>
                </a:cubicBezTo>
                <a:cubicBezTo>
                  <a:pt x="956" y="158"/>
                  <a:pt x="940" y="152"/>
                  <a:pt x="952" y="139"/>
                </a:cubicBezTo>
                <a:cubicBezTo>
                  <a:pt x="956" y="134"/>
                  <a:pt x="960" y="129"/>
                  <a:pt x="962" y="126"/>
                </a:cubicBezTo>
                <a:cubicBezTo>
                  <a:pt x="980" y="103"/>
                  <a:pt x="974" y="124"/>
                  <a:pt x="998" y="109"/>
                </a:cubicBezTo>
                <a:cubicBezTo>
                  <a:pt x="1020" y="95"/>
                  <a:pt x="998" y="101"/>
                  <a:pt x="996" y="85"/>
                </a:cubicBezTo>
                <a:cubicBezTo>
                  <a:pt x="995" y="74"/>
                  <a:pt x="1006" y="65"/>
                  <a:pt x="1004" y="57"/>
                </a:cubicBezTo>
                <a:cubicBezTo>
                  <a:pt x="998" y="41"/>
                  <a:pt x="980" y="38"/>
                  <a:pt x="981" y="56"/>
                </a:cubicBezTo>
                <a:cubicBezTo>
                  <a:pt x="981" y="59"/>
                  <a:pt x="975" y="65"/>
                  <a:pt x="970" y="61"/>
                </a:cubicBezTo>
                <a:cubicBezTo>
                  <a:pt x="962" y="54"/>
                  <a:pt x="974" y="33"/>
                  <a:pt x="949" y="42"/>
                </a:cubicBezTo>
                <a:cubicBezTo>
                  <a:pt x="940" y="46"/>
                  <a:pt x="928" y="70"/>
                  <a:pt x="939" y="67"/>
                </a:cubicBezTo>
                <a:cubicBezTo>
                  <a:pt x="951" y="63"/>
                  <a:pt x="944" y="73"/>
                  <a:pt x="949" y="77"/>
                </a:cubicBezTo>
                <a:cubicBezTo>
                  <a:pt x="931" y="75"/>
                  <a:pt x="929" y="74"/>
                  <a:pt x="929" y="71"/>
                </a:cubicBezTo>
                <a:cubicBezTo>
                  <a:pt x="928" y="67"/>
                  <a:pt x="904" y="54"/>
                  <a:pt x="903" y="76"/>
                </a:cubicBezTo>
                <a:cubicBezTo>
                  <a:pt x="903" y="79"/>
                  <a:pt x="902" y="80"/>
                  <a:pt x="886" y="81"/>
                </a:cubicBezTo>
                <a:close/>
                <a:moveTo>
                  <a:pt x="1279" y="50"/>
                </a:moveTo>
                <a:cubicBezTo>
                  <a:pt x="1264" y="59"/>
                  <a:pt x="1286" y="62"/>
                  <a:pt x="1293" y="64"/>
                </a:cubicBezTo>
                <a:cubicBezTo>
                  <a:pt x="1304" y="67"/>
                  <a:pt x="1313" y="71"/>
                  <a:pt x="1302" y="84"/>
                </a:cubicBezTo>
                <a:cubicBezTo>
                  <a:pt x="1296" y="91"/>
                  <a:pt x="1291" y="93"/>
                  <a:pt x="1295" y="101"/>
                </a:cubicBezTo>
                <a:cubicBezTo>
                  <a:pt x="1299" y="107"/>
                  <a:pt x="1294" y="112"/>
                  <a:pt x="1303" y="107"/>
                </a:cubicBezTo>
                <a:cubicBezTo>
                  <a:pt x="1306" y="103"/>
                  <a:pt x="1304" y="108"/>
                  <a:pt x="1304" y="109"/>
                </a:cubicBezTo>
                <a:cubicBezTo>
                  <a:pt x="1309" y="118"/>
                  <a:pt x="1312" y="126"/>
                  <a:pt x="1310" y="139"/>
                </a:cubicBezTo>
                <a:cubicBezTo>
                  <a:pt x="1319" y="131"/>
                  <a:pt x="1311" y="109"/>
                  <a:pt x="1320" y="118"/>
                </a:cubicBezTo>
                <a:cubicBezTo>
                  <a:pt x="1327" y="124"/>
                  <a:pt x="1322" y="116"/>
                  <a:pt x="1327" y="112"/>
                </a:cubicBezTo>
                <a:cubicBezTo>
                  <a:pt x="1328" y="92"/>
                  <a:pt x="1326" y="104"/>
                  <a:pt x="1320" y="99"/>
                </a:cubicBezTo>
                <a:cubicBezTo>
                  <a:pt x="1318" y="97"/>
                  <a:pt x="1317" y="97"/>
                  <a:pt x="1315" y="92"/>
                </a:cubicBezTo>
                <a:cubicBezTo>
                  <a:pt x="1313" y="87"/>
                  <a:pt x="1305" y="85"/>
                  <a:pt x="1311" y="78"/>
                </a:cubicBezTo>
                <a:cubicBezTo>
                  <a:pt x="1313" y="76"/>
                  <a:pt x="1315" y="73"/>
                  <a:pt x="1316" y="72"/>
                </a:cubicBezTo>
                <a:cubicBezTo>
                  <a:pt x="1325" y="61"/>
                  <a:pt x="1322" y="71"/>
                  <a:pt x="1333" y="64"/>
                </a:cubicBezTo>
                <a:cubicBezTo>
                  <a:pt x="1344" y="57"/>
                  <a:pt x="1333" y="60"/>
                  <a:pt x="1333" y="52"/>
                </a:cubicBezTo>
                <a:cubicBezTo>
                  <a:pt x="1332" y="46"/>
                  <a:pt x="1338" y="42"/>
                  <a:pt x="1336" y="38"/>
                </a:cubicBezTo>
                <a:cubicBezTo>
                  <a:pt x="1333" y="30"/>
                  <a:pt x="1325" y="29"/>
                  <a:pt x="1325" y="37"/>
                </a:cubicBezTo>
                <a:cubicBezTo>
                  <a:pt x="1325" y="39"/>
                  <a:pt x="1322" y="42"/>
                  <a:pt x="1320" y="40"/>
                </a:cubicBezTo>
                <a:cubicBezTo>
                  <a:pt x="1316" y="37"/>
                  <a:pt x="1311" y="0"/>
                  <a:pt x="1309" y="13"/>
                </a:cubicBezTo>
                <a:cubicBezTo>
                  <a:pt x="1307" y="22"/>
                  <a:pt x="1288" y="25"/>
                  <a:pt x="1305" y="43"/>
                </a:cubicBezTo>
                <a:cubicBezTo>
                  <a:pt x="1309" y="47"/>
                  <a:pt x="1310" y="38"/>
                  <a:pt x="1310" y="48"/>
                </a:cubicBezTo>
                <a:cubicBezTo>
                  <a:pt x="1301" y="47"/>
                  <a:pt x="1300" y="46"/>
                  <a:pt x="1300" y="45"/>
                </a:cubicBezTo>
                <a:cubicBezTo>
                  <a:pt x="1299" y="43"/>
                  <a:pt x="1288" y="37"/>
                  <a:pt x="1287" y="47"/>
                </a:cubicBezTo>
                <a:cubicBezTo>
                  <a:pt x="1287" y="49"/>
                  <a:pt x="1287" y="50"/>
                  <a:pt x="1279" y="50"/>
                </a:cubicBezTo>
                <a:close/>
                <a:moveTo>
                  <a:pt x="2224" y="601"/>
                </a:moveTo>
                <a:cubicBezTo>
                  <a:pt x="2290" y="601"/>
                  <a:pt x="2290" y="601"/>
                  <a:pt x="2290" y="601"/>
                </a:cubicBezTo>
                <a:cubicBezTo>
                  <a:pt x="2263" y="516"/>
                  <a:pt x="2263" y="516"/>
                  <a:pt x="2263" y="516"/>
                </a:cubicBezTo>
                <a:cubicBezTo>
                  <a:pt x="2258" y="516"/>
                  <a:pt x="2253" y="516"/>
                  <a:pt x="2248" y="516"/>
                </a:cubicBezTo>
                <a:cubicBezTo>
                  <a:pt x="2224" y="601"/>
                  <a:pt x="2224" y="601"/>
                  <a:pt x="2224" y="601"/>
                </a:cubicBezTo>
                <a:close/>
                <a:moveTo>
                  <a:pt x="2301" y="601"/>
                </a:moveTo>
                <a:cubicBezTo>
                  <a:pt x="2306" y="601"/>
                  <a:pt x="2306" y="601"/>
                  <a:pt x="2306" y="601"/>
                </a:cubicBezTo>
                <a:cubicBezTo>
                  <a:pt x="2306" y="582"/>
                  <a:pt x="2306" y="555"/>
                  <a:pt x="2308" y="552"/>
                </a:cubicBezTo>
                <a:cubicBezTo>
                  <a:pt x="2312" y="544"/>
                  <a:pt x="2319" y="546"/>
                  <a:pt x="2327" y="546"/>
                </a:cubicBezTo>
                <a:cubicBezTo>
                  <a:pt x="2327" y="537"/>
                  <a:pt x="2327" y="528"/>
                  <a:pt x="2327" y="519"/>
                </a:cubicBezTo>
                <a:cubicBezTo>
                  <a:pt x="2308" y="514"/>
                  <a:pt x="2288" y="508"/>
                  <a:pt x="2268" y="502"/>
                </a:cubicBezTo>
                <a:cubicBezTo>
                  <a:pt x="2271" y="511"/>
                  <a:pt x="2289" y="566"/>
                  <a:pt x="2301" y="601"/>
                </a:cubicBezTo>
                <a:close/>
                <a:moveTo>
                  <a:pt x="2449" y="601"/>
                </a:moveTo>
                <a:cubicBezTo>
                  <a:pt x="2460" y="601"/>
                  <a:pt x="2460" y="601"/>
                  <a:pt x="2460" y="601"/>
                </a:cubicBezTo>
                <a:cubicBezTo>
                  <a:pt x="2467" y="592"/>
                  <a:pt x="2467" y="592"/>
                  <a:pt x="2467" y="592"/>
                </a:cubicBezTo>
                <a:cubicBezTo>
                  <a:pt x="2462" y="596"/>
                  <a:pt x="2456" y="599"/>
                  <a:pt x="2449" y="601"/>
                </a:cubicBezTo>
                <a:close/>
                <a:moveTo>
                  <a:pt x="2478" y="601"/>
                </a:moveTo>
                <a:cubicBezTo>
                  <a:pt x="2524" y="601"/>
                  <a:pt x="2524" y="601"/>
                  <a:pt x="2524" y="601"/>
                </a:cubicBezTo>
                <a:cubicBezTo>
                  <a:pt x="2524" y="577"/>
                  <a:pt x="2524" y="577"/>
                  <a:pt x="2524" y="577"/>
                </a:cubicBezTo>
                <a:cubicBezTo>
                  <a:pt x="2478" y="601"/>
                  <a:pt x="2478" y="601"/>
                  <a:pt x="2478" y="601"/>
                </a:cubicBezTo>
                <a:close/>
                <a:moveTo>
                  <a:pt x="2531" y="601"/>
                </a:moveTo>
                <a:cubicBezTo>
                  <a:pt x="2547" y="601"/>
                  <a:pt x="2547" y="601"/>
                  <a:pt x="2547" y="601"/>
                </a:cubicBezTo>
                <a:cubicBezTo>
                  <a:pt x="2547" y="601"/>
                  <a:pt x="2547" y="601"/>
                  <a:pt x="2547" y="601"/>
                </a:cubicBezTo>
                <a:cubicBezTo>
                  <a:pt x="2550" y="595"/>
                  <a:pt x="2550" y="595"/>
                  <a:pt x="2550" y="595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31" y="577"/>
                  <a:pt x="2531" y="577"/>
                  <a:pt x="2531" y="577"/>
                </a:cubicBezTo>
                <a:cubicBezTo>
                  <a:pt x="2531" y="601"/>
                  <a:pt x="2531" y="601"/>
                  <a:pt x="2531" y="601"/>
                </a:cubicBezTo>
                <a:close/>
                <a:moveTo>
                  <a:pt x="2551" y="601"/>
                </a:moveTo>
                <a:cubicBezTo>
                  <a:pt x="2564" y="601"/>
                  <a:pt x="2564" y="601"/>
                  <a:pt x="2564" y="601"/>
                </a:cubicBezTo>
                <a:cubicBezTo>
                  <a:pt x="2564" y="600"/>
                  <a:pt x="2564" y="600"/>
                  <a:pt x="2564" y="600"/>
                </a:cubicBezTo>
                <a:cubicBezTo>
                  <a:pt x="2564" y="594"/>
                  <a:pt x="2564" y="594"/>
                  <a:pt x="2564" y="594"/>
                </a:cubicBezTo>
                <a:cubicBezTo>
                  <a:pt x="2555" y="589"/>
                  <a:pt x="2555" y="589"/>
                  <a:pt x="2555" y="589"/>
                </a:cubicBezTo>
                <a:cubicBezTo>
                  <a:pt x="2553" y="595"/>
                  <a:pt x="2553" y="595"/>
                  <a:pt x="2553" y="595"/>
                </a:cubicBezTo>
                <a:cubicBezTo>
                  <a:pt x="2551" y="601"/>
                  <a:pt x="2551" y="601"/>
                  <a:pt x="2551" y="601"/>
                </a:cubicBezTo>
                <a:close/>
                <a:moveTo>
                  <a:pt x="2567" y="601"/>
                </a:moveTo>
                <a:cubicBezTo>
                  <a:pt x="2576" y="601"/>
                  <a:pt x="2576" y="601"/>
                  <a:pt x="2576" y="601"/>
                </a:cubicBezTo>
                <a:cubicBezTo>
                  <a:pt x="2576" y="600"/>
                  <a:pt x="2576" y="600"/>
                  <a:pt x="2576" y="600"/>
                </a:cubicBezTo>
                <a:cubicBezTo>
                  <a:pt x="2567" y="595"/>
                  <a:pt x="2567" y="595"/>
                  <a:pt x="2567" y="595"/>
                </a:cubicBezTo>
                <a:cubicBezTo>
                  <a:pt x="2567" y="601"/>
                  <a:pt x="2567" y="601"/>
                  <a:pt x="2567" y="601"/>
                </a:cubicBezTo>
                <a:close/>
                <a:moveTo>
                  <a:pt x="4099" y="601"/>
                </a:moveTo>
                <a:cubicBezTo>
                  <a:pt x="4104" y="601"/>
                  <a:pt x="4104" y="601"/>
                  <a:pt x="4104" y="601"/>
                </a:cubicBezTo>
                <a:cubicBezTo>
                  <a:pt x="4103" y="600"/>
                  <a:pt x="4103" y="600"/>
                  <a:pt x="4103" y="599"/>
                </a:cubicBezTo>
                <a:cubicBezTo>
                  <a:pt x="4099" y="599"/>
                  <a:pt x="4099" y="599"/>
                  <a:pt x="4099" y="599"/>
                </a:cubicBezTo>
                <a:cubicBezTo>
                  <a:pt x="4099" y="599"/>
                  <a:pt x="4099" y="600"/>
                  <a:pt x="4099" y="601"/>
                </a:cubicBezTo>
                <a:close/>
                <a:moveTo>
                  <a:pt x="4124" y="601"/>
                </a:move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lose/>
                <a:moveTo>
                  <a:pt x="4186" y="601"/>
                </a:moveTo>
                <a:cubicBezTo>
                  <a:pt x="4197" y="601"/>
                  <a:pt x="4197" y="601"/>
                  <a:pt x="4197" y="601"/>
                </a:cubicBezTo>
                <a:cubicBezTo>
                  <a:pt x="4195" y="600"/>
                  <a:pt x="4194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0" y="600"/>
                  <a:pt x="4188" y="600"/>
                  <a:pt x="4186" y="601"/>
                </a:cubicBezTo>
                <a:close/>
                <a:moveTo>
                  <a:pt x="3000" y="208"/>
                </a:moveTo>
                <a:cubicBezTo>
                  <a:pt x="3092" y="218"/>
                  <a:pt x="3085" y="127"/>
                  <a:pt x="3026" y="127"/>
                </a:cubicBezTo>
                <a:cubicBezTo>
                  <a:pt x="3005" y="127"/>
                  <a:pt x="2987" y="134"/>
                  <a:pt x="2972" y="149"/>
                </a:cubicBezTo>
                <a:cubicBezTo>
                  <a:pt x="2960" y="135"/>
                  <a:pt x="2932" y="135"/>
                  <a:pt x="2922" y="152"/>
                </a:cubicBezTo>
                <a:cubicBezTo>
                  <a:pt x="2916" y="150"/>
                  <a:pt x="2914" y="151"/>
                  <a:pt x="2910" y="154"/>
                </a:cubicBezTo>
                <a:cubicBezTo>
                  <a:pt x="2898" y="144"/>
                  <a:pt x="2875" y="144"/>
                  <a:pt x="2866" y="157"/>
                </a:cubicBezTo>
                <a:cubicBezTo>
                  <a:pt x="2859" y="154"/>
                  <a:pt x="2852" y="154"/>
                  <a:pt x="2845" y="159"/>
                </a:cubicBezTo>
                <a:cubicBezTo>
                  <a:pt x="2837" y="157"/>
                  <a:pt x="2831" y="160"/>
                  <a:pt x="2826" y="167"/>
                </a:cubicBezTo>
                <a:cubicBezTo>
                  <a:pt x="2819" y="159"/>
                  <a:pt x="2805" y="154"/>
                  <a:pt x="2796" y="162"/>
                </a:cubicBezTo>
                <a:cubicBezTo>
                  <a:pt x="2791" y="158"/>
                  <a:pt x="2786" y="158"/>
                  <a:pt x="2780" y="161"/>
                </a:cubicBezTo>
                <a:cubicBezTo>
                  <a:pt x="2769" y="153"/>
                  <a:pt x="2755" y="154"/>
                  <a:pt x="2743" y="163"/>
                </a:cubicBezTo>
                <a:cubicBezTo>
                  <a:pt x="2729" y="156"/>
                  <a:pt x="2716" y="171"/>
                  <a:pt x="2709" y="183"/>
                </a:cubicBezTo>
                <a:cubicBezTo>
                  <a:pt x="2704" y="176"/>
                  <a:pt x="2695" y="176"/>
                  <a:pt x="2687" y="179"/>
                </a:cubicBezTo>
                <a:cubicBezTo>
                  <a:pt x="2676" y="170"/>
                  <a:pt x="2647" y="171"/>
                  <a:pt x="2639" y="182"/>
                </a:cubicBezTo>
                <a:cubicBezTo>
                  <a:pt x="2631" y="179"/>
                  <a:pt x="2622" y="183"/>
                  <a:pt x="2620" y="192"/>
                </a:cubicBezTo>
                <a:cubicBezTo>
                  <a:pt x="2613" y="187"/>
                  <a:pt x="2607" y="189"/>
                  <a:pt x="2600" y="192"/>
                </a:cubicBezTo>
                <a:cubicBezTo>
                  <a:pt x="2596" y="190"/>
                  <a:pt x="2591" y="192"/>
                  <a:pt x="2589" y="195"/>
                </a:cubicBezTo>
                <a:cubicBezTo>
                  <a:pt x="2584" y="194"/>
                  <a:pt x="2579" y="195"/>
                  <a:pt x="2576" y="199"/>
                </a:cubicBezTo>
                <a:cubicBezTo>
                  <a:pt x="2570" y="197"/>
                  <a:pt x="2559" y="198"/>
                  <a:pt x="2557" y="206"/>
                </a:cubicBezTo>
                <a:cubicBezTo>
                  <a:pt x="2703" y="217"/>
                  <a:pt x="2735" y="224"/>
                  <a:pt x="2868" y="208"/>
                </a:cubicBezTo>
                <a:cubicBezTo>
                  <a:pt x="2911" y="203"/>
                  <a:pt x="2932" y="200"/>
                  <a:pt x="3000" y="208"/>
                </a:cubicBezTo>
                <a:close/>
                <a:moveTo>
                  <a:pt x="3047" y="418"/>
                </a:moveTo>
                <a:cubicBezTo>
                  <a:pt x="3062" y="419"/>
                  <a:pt x="3074" y="419"/>
                  <a:pt x="3092" y="418"/>
                </a:cubicBezTo>
                <a:cubicBezTo>
                  <a:pt x="3092" y="492"/>
                  <a:pt x="3092" y="492"/>
                  <a:pt x="3092" y="492"/>
                </a:cubicBezTo>
                <a:cubicBezTo>
                  <a:pt x="3084" y="492"/>
                  <a:pt x="3084" y="492"/>
                  <a:pt x="3084" y="492"/>
                </a:cubicBezTo>
                <a:cubicBezTo>
                  <a:pt x="3084" y="483"/>
                  <a:pt x="3084" y="483"/>
                  <a:pt x="3084" y="483"/>
                </a:cubicBezTo>
                <a:cubicBezTo>
                  <a:pt x="3059" y="483"/>
                  <a:pt x="3059" y="483"/>
                  <a:pt x="3059" y="483"/>
                </a:cubicBezTo>
                <a:cubicBezTo>
                  <a:pt x="3059" y="492"/>
                  <a:pt x="3059" y="492"/>
                  <a:pt x="3059" y="492"/>
                </a:cubicBezTo>
                <a:cubicBezTo>
                  <a:pt x="3055" y="492"/>
                  <a:pt x="3055" y="492"/>
                  <a:pt x="3055" y="492"/>
                </a:cubicBezTo>
                <a:cubicBezTo>
                  <a:pt x="3055" y="440"/>
                  <a:pt x="3055" y="440"/>
                  <a:pt x="3055" y="440"/>
                </a:cubicBezTo>
                <a:cubicBezTo>
                  <a:pt x="3047" y="440"/>
                  <a:pt x="3047" y="440"/>
                  <a:pt x="3047" y="440"/>
                </a:cubicBezTo>
                <a:cubicBezTo>
                  <a:pt x="3047" y="418"/>
                  <a:pt x="3047" y="418"/>
                  <a:pt x="3047" y="418"/>
                </a:cubicBezTo>
                <a:close/>
                <a:moveTo>
                  <a:pt x="2560" y="548"/>
                </a:moveTo>
                <a:cubicBezTo>
                  <a:pt x="2560" y="550"/>
                  <a:pt x="2560" y="550"/>
                  <a:pt x="2560" y="550"/>
                </a:cubicBezTo>
                <a:cubicBezTo>
                  <a:pt x="2560" y="550"/>
                  <a:pt x="2560" y="550"/>
                  <a:pt x="2560" y="550"/>
                </a:cubicBezTo>
                <a:cubicBezTo>
                  <a:pt x="2531" y="566"/>
                  <a:pt x="2531" y="566"/>
                  <a:pt x="2531" y="566"/>
                </a:cubicBezTo>
                <a:cubicBezTo>
                  <a:pt x="2531" y="560"/>
                  <a:pt x="2531" y="554"/>
                  <a:pt x="2531" y="548"/>
                </a:cubicBezTo>
                <a:cubicBezTo>
                  <a:pt x="2560" y="548"/>
                  <a:pt x="2560" y="548"/>
                  <a:pt x="2560" y="548"/>
                </a:cubicBezTo>
                <a:close/>
                <a:moveTo>
                  <a:pt x="2557" y="559"/>
                </a:moveTo>
                <a:cubicBezTo>
                  <a:pt x="2557" y="560"/>
                  <a:pt x="2557" y="560"/>
                  <a:pt x="2557" y="560"/>
                </a:cubicBezTo>
                <a:cubicBezTo>
                  <a:pt x="2557" y="561"/>
                  <a:pt x="2557" y="561"/>
                  <a:pt x="2557" y="561"/>
                </a:cubicBezTo>
                <a:cubicBezTo>
                  <a:pt x="2557" y="563"/>
                  <a:pt x="2557" y="563"/>
                  <a:pt x="2557" y="563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73"/>
                  <a:pt x="2557" y="573"/>
                  <a:pt x="2557" y="573"/>
                </a:cubicBezTo>
                <a:cubicBezTo>
                  <a:pt x="2556" y="577"/>
                  <a:pt x="2556" y="577"/>
                  <a:pt x="2556" y="577"/>
                </a:cubicBezTo>
                <a:cubicBezTo>
                  <a:pt x="2555" y="581"/>
                  <a:pt x="2555" y="581"/>
                  <a:pt x="2555" y="581"/>
                </a:cubicBezTo>
                <a:cubicBezTo>
                  <a:pt x="2535" y="571"/>
                  <a:pt x="2535" y="571"/>
                  <a:pt x="2535" y="571"/>
                </a:cubicBezTo>
                <a:cubicBezTo>
                  <a:pt x="2557" y="559"/>
                  <a:pt x="2557" y="559"/>
                  <a:pt x="2557" y="559"/>
                </a:cubicBezTo>
                <a:close/>
                <a:moveTo>
                  <a:pt x="2567" y="587"/>
                </a:moveTo>
                <a:cubicBezTo>
                  <a:pt x="2567" y="581"/>
                  <a:pt x="2567" y="581"/>
                  <a:pt x="2567" y="581"/>
                </a:cubicBezTo>
                <a:cubicBezTo>
                  <a:pt x="2566" y="578"/>
                  <a:pt x="2566" y="578"/>
                  <a:pt x="2566" y="578"/>
                </a:cubicBezTo>
                <a:cubicBezTo>
                  <a:pt x="2567" y="578"/>
                  <a:pt x="2567" y="578"/>
                  <a:pt x="2567" y="578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8" y="574"/>
                  <a:pt x="2568" y="574"/>
                  <a:pt x="2568" y="574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74" y="576"/>
                  <a:pt x="2574" y="576"/>
                  <a:pt x="2574" y="576"/>
                </a:cubicBezTo>
                <a:cubicBezTo>
                  <a:pt x="2575" y="592"/>
                  <a:pt x="2575" y="592"/>
                  <a:pt x="2575" y="592"/>
                </a:cubicBezTo>
                <a:cubicBezTo>
                  <a:pt x="2567" y="587"/>
                  <a:pt x="2567" y="587"/>
                  <a:pt x="2567" y="587"/>
                </a:cubicBezTo>
                <a:close/>
                <a:moveTo>
                  <a:pt x="2568" y="531"/>
                </a:moveTo>
                <a:cubicBezTo>
                  <a:pt x="2568" y="536"/>
                  <a:pt x="2568" y="536"/>
                  <a:pt x="2568" y="536"/>
                </a:cubicBezTo>
                <a:cubicBezTo>
                  <a:pt x="2535" y="516"/>
                  <a:pt x="2535" y="516"/>
                  <a:pt x="2535" y="516"/>
                </a:cubicBezTo>
                <a:cubicBezTo>
                  <a:pt x="2545" y="510"/>
                  <a:pt x="2554" y="504"/>
                  <a:pt x="2563" y="499"/>
                </a:cubicBezTo>
                <a:cubicBezTo>
                  <a:pt x="2568" y="531"/>
                  <a:pt x="2568" y="531"/>
                  <a:pt x="2568" y="531"/>
                </a:cubicBezTo>
                <a:close/>
                <a:moveTo>
                  <a:pt x="2575" y="533"/>
                </a:moveTo>
                <a:cubicBezTo>
                  <a:pt x="2612" y="533"/>
                  <a:pt x="2612" y="533"/>
                  <a:pt x="2612" y="533"/>
                </a:cubicBezTo>
                <a:cubicBezTo>
                  <a:pt x="2612" y="559"/>
                  <a:pt x="2612" y="559"/>
                  <a:pt x="2612" y="559"/>
                </a:cubicBezTo>
                <a:cubicBezTo>
                  <a:pt x="2579" y="559"/>
                  <a:pt x="2579" y="559"/>
                  <a:pt x="2579" y="559"/>
                </a:cubicBezTo>
                <a:cubicBezTo>
                  <a:pt x="2578" y="549"/>
                  <a:pt x="2578" y="549"/>
                  <a:pt x="2578" y="549"/>
                </a:cubicBezTo>
                <a:cubicBezTo>
                  <a:pt x="2589" y="549"/>
                  <a:pt x="2589" y="549"/>
                  <a:pt x="2589" y="549"/>
                </a:cubicBezTo>
                <a:cubicBezTo>
                  <a:pt x="2589" y="545"/>
                  <a:pt x="2589" y="545"/>
                  <a:pt x="2589" y="545"/>
                </a:cubicBezTo>
                <a:cubicBezTo>
                  <a:pt x="2577" y="545"/>
                  <a:pt x="2577" y="545"/>
                  <a:pt x="2577" y="545"/>
                </a:cubicBezTo>
                <a:cubicBezTo>
                  <a:pt x="2577" y="542"/>
                  <a:pt x="2577" y="542"/>
                  <a:pt x="2577" y="542"/>
                </a:cubicBezTo>
                <a:cubicBezTo>
                  <a:pt x="2589" y="542"/>
                  <a:pt x="2589" y="542"/>
                  <a:pt x="2589" y="542"/>
                </a:cubicBezTo>
                <a:cubicBezTo>
                  <a:pt x="2589" y="538"/>
                  <a:pt x="2589" y="538"/>
                  <a:pt x="2589" y="538"/>
                </a:cubicBezTo>
                <a:cubicBezTo>
                  <a:pt x="2576" y="538"/>
                  <a:pt x="2576" y="538"/>
                  <a:pt x="2576" y="538"/>
                </a:cubicBezTo>
                <a:cubicBezTo>
                  <a:pt x="2575" y="533"/>
                  <a:pt x="2575" y="533"/>
                  <a:pt x="2575" y="533"/>
                </a:cubicBezTo>
                <a:close/>
                <a:moveTo>
                  <a:pt x="2573" y="559"/>
                </a:moveTo>
                <a:cubicBezTo>
                  <a:pt x="2571" y="559"/>
                  <a:pt x="2571" y="559"/>
                  <a:pt x="2571" y="559"/>
                </a:cubicBezTo>
                <a:cubicBezTo>
                  <a:pt x="2571" y="552"/>
                  <a:pt x="2571" y="552"/>
                  <a:pt x="2571" y="552"/>
                </a:cubicBezTo>
                <a:cubicBezTo>
                  <a:pt x="2571" y="551"/>
                  <a:pt x="2571" y="551"/>
                  <a:pt x="2571" y="551"/>
                </a:cubicBezTo>
                <a:cubicBezTo>
                  <a:pt x="2573" y="559"/>
                  <a:pt x="2573" y="559"/>
                  <a:pt x="2573" y="559"/>
                </a:cubicBezTo>
                <a:close/>
                <a:moveTo>
                  <a:pt x="2572" y="565"/>
                </a:moveTo>
                <a:cubicBezTo>
                  <a:pt x="2573" y="565"/>
                  <a:pt x="2573" y="565"/>
                  <a:pt x="2573" y="565"/>
                </a:cubicBezTo>
                <a:cubicBezTo>
                  <a:pt x="2575" y="572"/>
                  <a:pt x="2575" y="572"/>
                  <a:pt x="2575" y="572"/>
                </a:cubicBezTo>
                <a:cubicBezTo>
                  <a:pt x="2572" y="572"/>
                  <a:pt x="2572" y="572"/>
                  <a:pt x="2572" y="572"/>
                </a:cubicBezTo>
                <a:cubicBezTo>
                  <a:pt x="2572" y="565"/>
                  <a:pt x="2572" y="565"/>
                  <a:pt x="2572" y="565"/>
                </a:cubicBezTo>
                <a:cubicBezTo>
                  <a:pt x="2572" y="565"/>
                  <a:pt x="2572" y="565"/>
                  <a:pt x="2572" y="565"/>
                </a:cubicBezTo>
                <a:close/>
                <a:moveTo>
                  <a:pt x="2580" y="565"/>
                </a:moveTo>
                <a:cubicBezTo>
                  <a:pt x="2610" y="565"/>
                  <a:pt x="2610" y="565"/>
                  <a:pt x="2610" y="565"/>
                </a:cubicBezTo>
                <a:cubicBezTo>
                  <a:pt x="2610" y="572"/>
                  <a:pt x="2610" y="572"/>
                  <a:pt x="2610" y="572"/>
                </a:cubicBezTo>
                <a:cubicBezTo>
                  <a:pt x="2581" y="572"/>
                  <a:pt x="2581" y="572"/>
                  <a:pt x="2581" y="572"/>
                </a:cubicBezTo>
                <a:cubicBezTo>
                  <a:pt x="2580" y="565"/>
                  <a:pt x="2580" y="565"/>
                  <a:pt x="2580" y="565"/>
                </a:cubicBezTo>
                <a:close/>
                <a:moveTo>
                  <a:pt x="2568" y="571"/>
                </a:moveTo>
                <a:cubicBezTo>
                  <a:pt x="2565" y="571"/>
                  <a:pt x="2565" y="571"/>
                  <a:pt x="2565" y="571"/>
                </a:cubicBezTo>
                <a:cubicBezTo>
                  <a:pt x="2565" y="571"/>
                  <a:pt x="2565" y="571"/>
                  <a:pt x="2565" y="571"/>
                </a:cubicBezTo>
                <a:cubicBezTo>
                  <a:pt x="2565" y="572"/>
                  <a:pt x="2565" y="572"/>
                  <a:pt x="2565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6"/>
                  <a:pt x="2564" y="576"/>
                  <a:pt x="2564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8"/>
                  <a:pt x="2563" y="578"/>
                  <a:pt x="2563" y="578"/>
                </a:cubicBezTo>
                <a:cubicBezTo>
                  <a:pt x="2564" y="578"/>
                  <a:pt x="2564" y="578"/>
                  <a:pt x="2564" y="578"/>
                </a:cubicBezTo>
                <a:cubicBezTo>
                  <a:pt x="2564" y="586"/>
                  <a:pt x="2564" y="586"/>
                  <a:pt x="2564" y="586"/>
                </a:cubicBezTo>
                <a:cubicBezTo>
                  <a:pt x="2558" y="582"/>
                  <a:pt x="2558" y="582"/>
                  <a:pt x="2558" y="582"/>
                </a:cubicBezTo>
                <a:cubicBezTo>
                  <a:pt x="2558" y="580"/>
                  <a:pt x="2558" y="580"/>
                  <a:pt x="2558" y="580"/>
                </a:cubicBezTo>
                <a:cubicBezTo>
                  <a:pt x="2559" y="577"/>
                  <a:pt x="2559" y="577"/>
                  <a:pt x="2559" y="577"/>
                </a:cubicBezTo>
                <a:cubicBezTo>
                  <a:pt x="2560" y="569"/>
                  <a:pt x="2560" y="569"/>
                  <a:pt x="2560" y="569"/>
                </a:cubicBezTo>
                <a:cubicBezTo>
                  <a:pt x="2560" y="568"/>
                  <a:pt x="2560" y="568"/>
                  <a:pt x="2560" y="568"/>
                </a:cubicBezTo>
                <a:cubicBezTo>
                  <a:pt x="2561" y="568"/>
                  <a:pt x="2561" y="568"/>
                  <a:pt x="2561" y="568"/>
                </a:cubicBezTo>
                <a:cubicBezTo>
                  <a:pt x="2561" y="567"/>
                  <a:pt x="2561" y="567"/>
                  <a:pt x="2561" y="567"/>
                </a:cubicBezTo>
                <a:cubicBezTo>
                  <a:pt x="2563" y="566"/>
                  <a:pt x="2563" y="566"/>
                  <a:pt x="2563" y="566"/>
                </a:cubicBezTo>
                <a:cubicBezTo>
                  <a:pt x="2563" y="567"/>
                  <a:pt x="2563" y="567"/>
                  <a:pt x="2563" y="567"/>
                </a:cubicBezTo>
                <a:cubicBezTo>
                  <a:pt x="2568" y="567"/>
                  <a:pt x="2568" y="567"/>
                  <a:pt x="2568" y="567"/>
                </a:cubicBezTo>
                <a:cubicBezTo>
                  <a:pt x="2568" y="571"/>
                  <a:pt x="2568" y="571"/>
                  <a:pt x="2568" y="571"/>
                </a:cubicBezTo>
                <a:close/>
                <a:moveTo>
                  <a:pt x="2568" y="557"/>
                </a:moveTo>
                <a:cubicBezTo>
                  <a:pt x="2566" y="560"/>
                  <a:pt x="2566" y="560"/>
                  <a:pt x="2566" y="560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4"/>
                  <a:pt x="2566" y="554"/>
                  <a:pt x="2566" y="554"/>
                </a:cubicBezTo>
                <a:cubicBezTo>
                  <a:pt x="2568" y="553"/>
                  <a:pt x="2568" y="553"/>
                  <a:pt x="2568" y="553"/>
                </a:cubicBezTo>
                <a:cubicBezTo>
                  <a:pt x="2568" y="557"/>
                  <a:pt x="2568" y="557"/>
                  <a:pt x="2568" y="557"/>
                </a:cubicBezTo>
                <a:close/>
                <a:moveTo>
                  <a:pt x="2560" y="565"/>
                </a:moveTo>
                <a:cubicBezTo>
                  <a:pt x="2561" y="565"/>
                  <a:pt x="2561" y="565"/>
                  <a:pt x="2561" y="565"/>
                </a:cubicBezTo>
                <a:cubicBezTo>
                  <a:pt x="2561" y="565"/>
                  <a:pt x="2561" y="565"/>
                  <a:pt x="2561" y="565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58"/>
                  <a:pt x="2564" y="558"/>
                  <a:pt x="2564" y="558"/>
                </a:cubicBezTo>
                <a:cubicBezTo>
                  <a:pt x="2560" y="558"/>
                  <a:pt x="2560" y="558"/>
                  <a:pt x="2560" y="558"/>
                </a:cubicBezTo>
                <a:cubicBezTo>
                  <a:pt x="2560" y="559"/>
                  <a:pt x="2560" y="559"/>
                  <a:pt x="2560" y="559"/>
                </a:cubicBezTo>
                <a:cubicBezTo>
                  <a:pt x="2561" y="560"/>
                  <a:pt x="2561" y="560"/>
                  <a:pt x="2561" y="560"/>
                </a:cubicBezTo>
                <a:cubicBezTo>
                  <a:pt x="2560" y="562"/>
                  <a:pt x="2560" y="562"/>
                  <a:pt x="2560" y="562"/>
                </a:cubicBezTo>
                <a:cubicBezTo>
                  <a:pt x="2560" y="564"/>
                  <a:pt x="2560" y="564"/>
                  <a:pt x="2560" y="564"/>
                </a:cubicBezTo>
                <a:cubicBezTo>
                  <a:pt x="2560" y="565"/>
                  <a:pt x="2560" y="565"/>
                  <a:pt x="2560" y="565"/>
                </a:cubicBezTo>
                <a:close/>
                <a:moveTo>
                  <a:pt x="2594" y="538"/>
                </a:moveTo>
                <a:cubicBezTo>
                  <a:pt x="2608" y="538"/>
                  <a:pt x="2608" y="538"/>
                  <a:pt x="2608" y="538"/>
                </a:cubicBezTo>
                <a:cubicBezTo>
                  <a:pt x="2608" y="542"/>
                  <a:pt x="2608" y="542"/>
                  <a:pt x="2608" y="542"/>
                </a:cubicBezTo>
                <a:cubicBezTo>
                  <a:pt x="2594" y="542"/>
                  <a:pt x="2594" y="542"/>
                  <a:pt x="2594" y="542"/>
                </a:cubicBezTo>
                <a:cubicBezTo>
                  <a:pt x="2594" y="538"/>
                  <a:pt x="2594" y="538"/>
                  <a:pt x="2594" y="538"/>
                </a:cubicBezTo>
                <a:cubicBezTo>
                  <a:pt x="2594" y="538"/>
                  <a:pt x="2594" y="538"/>
                  <a:pt x="2594" y="538"/>
                </a:cubicBezTo>
                <a:close/>
                <a:moveTo>
                  <a:pt x="2594" y="545"/>
                </a:moveTo>
                <a:cubicBezTo>
                  <a:pt x="2608" y="545"/>
                  <a:pt x="2608" y="545"/>
                  <a:pt x="2608" y="545"/>
                </a:cubicBezTo>
                <a:cubicBezTo>
                  <a:pt x="2608" y="549"/>
                  <a:pt x="2608" y="549"/>
                  <a:pt x="2608" y="549"/>
                </a:cubicBezTo>
                <a:cubicBezTo>
                  <a:pt x="2594" y="549"/>
                  <a:pt x="2594" y="549"/>
                  <a:pt x="2594" y="549"/>
                </a:cubicBezTo>
                <a:cubicBezTo>
                  <a:pt x="2594" y="545"/>
                  <a:pt x="2594" y="545"/>
                  <a:pt x="2594" y="545"/>
                </a:cubicBezTo>
                <a:cubicBezTo>
                  <a:pt x="2594" y="545"/>
                  <a:pt x="2594" y="545"/>
                  <a:pt x="2594" y="545"/>
                </a:cubicBezTo>
                <a:close/>
                <a:moveTo>
                  <a:pt x="2478" y="591"/>
                </a:moveTo>
                <a:cubicBezTo>
                  <a:pt x="2481" y="587"/>
                  <a:pt x="2481" y="587"/>
                  <a:pt x="2481" y="587"/>
                </a:cubicBezTo>
                <a:cubicBezTo>
                  <a:pt x="2481" y="571"/>
                  <a:pt x="2481" y="571"/>
                  <a:pt x="2481" y="571"/>
                </a:cubicBezTo>
                <a:cubicBezTo>
                  <a:pt x="2484" y="552"/>
                  <a:pt x="2484" y="552"/>
                  <a:pt x="2484" y="552"/>
                </a:cubicBezTo>
                <a:cubicBezTo>
                  <a:pt x="2496" y="559"/>
                  <a:pt x="2508" y="565"/>
                  <a:pt x="2521" y="572"/>
                </a:cubicBezTo>
                <a:cubicBezTo>
                  <a:pt x="2506" y="579"/>
                  <a:pt x="2492" y="587"/>
                  <a:pt x="2477" y="595"/>
                </a:cubicBezTo>
                <a:cubicBezTo>
                  <a:pt x="2478" y="591"/>
                  <a:pt x="2478" y="591"/>
                  <a:pt x="2478" y="591"/>
                </a:cubicBezTo>
                <a:close/>
                <a:moveTo>
                  <a:pt x="3575" y="479"/>
                </a:moveTo>
                <a:cubicBezTo>
                  <a:pt x="3591" y="479"/>
                  <a:pt x="3606" y="479"/>
                  <a:pt x="3622" y="479"/>
                </a:cubicBezTo>
                <a:cubicBezTo>
                  <a:pt x="3619" y="433"/>
                  <a:pt x="3617" y="387"/>
                  <a:pt x="3614" y="341"/>
                </a:cubicBezTo>
                <a:cubicBezTo>
                  <a:pt x="3604" y="341"/>
                  <a:pt x="3594" y="341"/>
                  <a:pt x="3583" y="341"/>
                </a:cubicBezTo>
                <a:cubicBezTo>
                  <a:pt x="3581" y="387"/>
                  <a:pt x="3578" y="433"/>
                  <a:pt x="3575" y="479"/>
                </a:cubicBezTo>
                <a:cubicBezTo>
                  <a:pt x="3575" y="479"/>
                  <a:pt x="3575" y="479"/>
                  <a:pt x="3575" y="479"/>
                </a:cubicBezTo>
                <a:close/>
                <a:moveTo>
                  <a:pt x="3701" y="479"/>
                </a:moveTo>
                <a:cubicBezTo>
                  <a:pt x="3717" y="479"/>
                  <a:pt x="3733" y="479"/>
                  <a:pt x="3748" y="479"/>
                </a:cubicBezTo>
                <a:cubicBezTo>
                  <a:pt x="3746" y="433"/>
                  <a:pt x="3743" y="387"/>
                  <a:pt x="3740" y="341"/>
                </a:cubicBezTo>
                <a:cubicBezTo>
                  <a:pt x="3730" y="341"/>
                  <a:pt x="3720" y="341"/>
                  <a:pt x="3710" y="341"/>
                </a:cubicBezTo>
                <a:cubicBezTo>
                  <a:pt x="3707" y="387"/>
                  <a:pt x="3704" y="433"/>
                  <a:pt x="3701" y="479"/>
                </a:cubicBezTo>
                <a:cubicBezTo>
                  <a:pt x="3701" y="479"/>
                  <a:pt x="3701" y="479"/>
                  <a:pt x="3701" y="479"/>
                </a:cubicBezTo>
                <a:close/>
                <a:moveTo>
                  <a:pt x="4129" y="598"/>
                </a:moveTo>
                <a:cubicBezTo>
                  <a:pt x="4129" y="598"/>
                  <a:pt x="4129" y="595"/>
                  <a:pt x="4128" y="593"/>
                </a:cubicBezTo>
                <a:cubicBezTo>
                  <a:pt x="4127" y="590"/>
                  <a:pt x="4125" y="588"/>
                  <a:pt x="4125" y="589"/>
                </a:cubicBezTo>
                <a:cubicBezTo>
                  <a:pt x="4122" y="592"/>
                  <a:pt x="4122" y="592"/>
                  <a:pt x="4122" y="592"/>
                </a:cubicBezTo>
                <a:cubicBezTo>
                  <a:pt x="4123" y="593"/>
                  <a:pt x="4124" y="596"/>
                  <a:pt x="4124" y="598"/>
                </a:cubicBezTo>
                <a:cubicBezTo>
                  <a:pt x="4129" y="598"/>
                  <a:pt x="4129" y="598"/>
                  <a:pt x="4129" y="598"/>
                </a:cubicBezTo>
                <a:close/>
                <a:moveTo>
                  <a:pt x="4120" y="571"/>
                </a:moveTo>
                <a:cubicBezTo>
                  <a:pt x="4120" y="548"/>
                  <a:pt x="4120" y="548"/>
                  <a:pt x="4120" y="548"/>
                </a:cubicBezTo>
                <a:cubicBezTo>
                  <a:pt x="4108" y="548"/>
                  <a:pt x="4108" y="548"/>
                  <a:pt x="4108" y="548"/>
                </a:cubicBezTo>
                <a:cubicBezTo>
                  <a:pt x="4105" y="571"/>
                  <a:pt x="4105" y="571"/>
                  <a:pt x="4105" y="571"/>
                </a:cubicBezTo>
                <a:cubicBezTo>
                  <a:pt x="4110" y="571"/>
                  <a:pt x="4115" y="571"/>
                  <a:pt x="4120" y="571"/>
                </a:cubicBezTo>
                <a:close/>
                <a:moveTo>
                  <a:pt x="4103" y="589"/>
                </a:moveTo>
                <a:cubicBezTo>
                  <a:pt x="4102" y="588"/>
                  <a:pt x="4101" y="590"/>
                  <a:pt x="4100" y="593"/>
                </a:cubicBezTo>
                <a:cubicBezTo>
                  <a:pt x="4099" y="595"/>
                  <a:pt x="4098" y="598"/>
                  <a:pt x="4099" y="598"/>
                </a:cubicBezTo>
                <a:cubicBezTo>
                  <a:pt x="4103" y="598"/>
                  <a:pt x="4103" y="598"/>
                  <a:pt x="4103" y="598"/>
                </a:cubicBezTo>
                <a:cubicBezTo>
                  <a:pt x="4103" y="596"/>
                  <a:pt x="4105" y="593"/>
                  <a:pt x="4106" y="592"/>
                </a:cubicBezTo>
                <a:cubicBezTo>
                  <a:pt x="4103" y="589"/>
                  <a:pt x="4103" y="589"/>
                  <a:pt x="4103" y="589"/>
                </a:cubicBezTo>
                <a:close/>
                <a:moveTo>
                  <a:pt x="4106" y="586"/>
                </a:moveTo>
                <a:cubicBezTo>
                  <a:pt x="4105" y="586"/>
                  <a:pt x="4104" y="587"/>
                  <a:pt x="4104" y="588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7" y="591"/>
                  <a:pt x="4107" y="591"/>
                  <a:pt x="4107" y="591"/>
                </a:cubicBezTo>
                <a:cubicBezTo>
                  <a:pt x="4108" y="590"/>
                  <a:pt x="4111" y="588"/>
                  <a:pt x="4113" y="588"/>
                </a:cubicBezTo>
                <a:cubicBezTo>
                  <a:pt x="4113" y="584"/>
                  <a:pt x="4113" y="584"/>
                  <a:pt x="4113" y="584"/>
                </a:cubicBezTo>
                <a:cubicBezTo>
                  <a:pt x="4113" y="583"/>
                  <a:pt x="4110" y="584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6" y="585"/>
                  <a:pt x="4106" y="586"/>
                </a:cubicBezTo>
                <a:close/>
                <a:moveTo>
                  <a:pt x="4124" y="588"/>
                </a:moveTo>
                <a:cubicBezTo>
                  <a:pt x="4124" y="587"/>
                  <a:pt x="4122" y="586"/>
                  <a:pt x="4120" y="585"/>
                </a:cubicBezTo>
                <a:cubicBezTo>
                  <a:pt x="4117" y="584"/>
                  <a:pt x="4115" y="583"/>
                  <a:pt x="4115" y="584"/>
                </a:cubicBezTo>
                <a:cubicBezTo>
                  <a:pt x="4115" y="588"/>
                  <a:pt x="4115" y="588"/>
                  <a:pt x="4115" y="588"/>
                </a:cubicBezTo>
                <a:cubicBezTo>
                  <a:pt x="4116" y="588"/>
                  <a:pt x="4120" y="590"/>
                  <a:pt x="4121" y="591"/>
                </a:cubicBezTo>
                <a:cubicBezTo>
                  <a:pt x="4124" y="588"/>
                  <a:pt x="4124" y="588"/>
                  <a:pt x="4124" y="588"/>
                </a:cubicBezTo>
                <a:close/>
                <a:moveTo>
                  <a:pt x="4122" y="570"/>
                </a:moveTo>
                <a:cubicBezTo>
                  <a:pt x="4146" y="570"/>
                  <a:pt x="4146" y="570"/>
                  <a:pt x="4146" y="570"/>
                </a:cubicBezTo>
                <a:cubicBezTo>
                  <a:pt x="4140" y="548"/>
                  <a:pt x="4140" y="548"/>
                  <a:pt x="4140" y="548"/>
                </a:cubicBezTo>
                <a:cubicBezTo>
                  <a:pt x="4122" y="548"/>
                  <a:pt x="4122" y="548"/>
                  <a:pt x="4122" y="548"/>
                </a:cubicBezTo>
                <a:cubicBezTo>
                  <a:pt x="4122" y="570"/>
                  <a:pt x="4122" y="570"/>
                  <a:pt x="4122" y="570"/>
                </a:cubicBezTo>
                <a:close/>
                <a:moveTo>
                  <a:pt x="3441" y="189"/>
                </a:moveTo>
                <a:cubicBezTo>
                  <a:pt x="3320" y="189"/>
                  <a:pt x="3320" y="189"/>
                  <a:pt x="3320" y="189"/>
                </a:cubicBezTo>
                <a:cubicBezTo>
                  <a:pt x="3320" y="154"/>
                  <a:pt x="3320" y="154"/>
                  <a:pt x="3320" y="154"/>
                </a:cubicBezTo>
                <a:cubicBezTo>
                  <a:pt x="3441" y="154"/>
                  <a:pt x="3441" y="154"/>
                  <a:pt x="3441" y="154"/>
                </a:cubicBezTo>
                <a:cubicBezTo>
                  <a:pt x="3441" y="189"/>
                  <a:pt x="3441" y="189"/>
                  <a:pt x="3441" y="189"/>
                </a:cubicBezTo>
                <a:close/>
                <a:moveTo>
                  <a:pt x="3244" y="344"/>
                </a:moveTo>
                <a:cubicBezTo>
                  <a:pt x="3124" y="344"/>
                  <a:pt x="3124" y="344"/>
                  <a:pt x="3124" y="344"/>
                </a:cubicBezTo>
                <a:cubicBezTo>
                  <a:pt x="3124" y="309"/>
                  <a:pt x="3124" y="309"/>
                  <a:pt x="3124" y="309"/>
                </a:cubicBezTo>
                <a:cubicBezTo>
                  <a:pt x="3194" y="309"/>
                  <a:pt x="3194" y="309"/>
                  <a:pt x="3194" y="309"/>
                </a:cubicBezTo>
                <a:cubicBezTo>
                  <a:pt x="3194" y="253"/>
                  <a:pt x="3194" y="253"/>
                  <a:pt x="3194" y="253"/>
                </a:cubicBezTo>
                <a:cubicBezTo>
                  <a:pt x="3216" y="253"/>
                  <a:pt x="3216" y="253"/>
                  <a:pt x="3216" y="253"/>
                </a:cubicBezTo>
                <a:cubicBezTo>
                  <a:pt x="3216" y="309"/>
                  <a:pt x="3216" y="309"/>
                  <a:pt x="3216" y="309"/>
                </a:cubicBezTo>
                <a:cubicBezTo>
                  <a:pt x="3244" y="309"/>
                  <a:pt x="3244" y="309"/>
                  <a:pt x="3244" y="309"/>
                </a:cubicBezTo>
                <a:cubicBezTo>
                  <a:pt x="3244" y="344"/>
                  <a:pt x="3244" y="344"/>
                  <a:pt x="3244" y="344"/>
                </a:cubicBezTo>
                <a:close/>
                <a:moveTo>
                  <a:pt x="2340" y="546"/>
                </a:moveTo>
                <a:cubicBezTo>
                  <a:pt x="2345" y="546"/>
                  <a:pt x="2349" y="546"/>
                  <a:pt x="2354" y="546"/>
                </a:cubicBezTo>
                <a:cubicBezTo>
                  <a:pt x="2356" y="540"/>
                  <a:pt x="2357" y="534"/>
                  <a:pt x="2359" y="528"/>
                </a:cubicBezTo>
                <a:cubicBezTo>
                  <a:pt x="2340" y="523"/>
                  <a:pt x="2340" y="523"/>
                  <a:pt x="2340" y="523"/>
                </a:cubicBezTo>
                <a:cubicBezTo>
                  <a:pt x="2340" y="530"/>
                  <a:pt x="2340" y="538"/>
                  <a:pt x="2340" y="546"/>
                </a:cubicBezTo>
                <a:close/>
                <a:moveTo>
                  <a:pt x="2560" y="481"/>
                </a:moveTo>
                <a:cubicBezTo>
                  <a:pt x="2551" y="474"/>
                  <a:pt x="2542" y="467"/>
                  <a:pt x="2533" y="460"/>
                </a:cubicBezTo>
                <a:cubicBezTo>
                  <a:pt x="2540" y="454"/>
                  <a:pt x="2547" y="449"/>
                  <a:pt x="2554" y="443"/>
                </a:cubicBezTo>
                <a:cubicBezTo>
                  <a:pt x="2556" y="456"/>
                  <a:pt x="2558" y="468"/>
                  <a:pt x="2560" y="481"/>
                </a:cubicBezTo>
                <a:close/>
                <a:moveTo>
                  <a:pt x="2552" y="425"/>
                </a:moveTo>
                <a:cubicBezTo>
                  <a:pt x="2545" y="418"/>
                  <a:pt x="2538" y="410"/>
                  <a:pt x="2532" y="403"/>
                </a:cubicBezTo>
                <a:cubicBezTo>
                  <a:pt x="2536" y="398"/>
                  <a:pt x="2541" y="393"/>
                  <a:pt x="2546" y="388"/>
                </a:cubicBezTo>
                <a:cubicBezTo>
                  <a:pt x="2548" y="401"/>
                  <a:pt x="2550" y="413"/>
                  <a:pt x="2552" y="425"/>
                </a:cubicBezTo>
                <a:close/>
                <a:moveTo>
                  <a:pt x="2541" y="383"/>
                </a:moveTo>
                <a:cubicBezTo>
                  <a:pt x="2538" y="387"/>
                  <a:pt x="2534" y="391"/>
                  <a:pt x="2531" y="394"/>
                </a:cubicBezTo>
                <a:cubicBezTo>
                  <a:pt x="2531" y="391"/>
                  <a:pt x="2531" y="387"/>
                  <a:pt x="2531" y="383"/>
                </a:cubicBezTo>
                <a:cubicBezTo>
                  <a:pt x="2534" y="383"/>
                  <a:pt x="2538" y="383"/>
                  <a:pt x="2541" y="383"/>
                </a:cubicBezTo>
                <a:close/>
                <a:moveTo>
                  <a:pt x="2524" y="383"/>
                </a:moveTo>
                <a:cubicBezTo>
                  <a:pt x="2524" y="387"/>
                  <a:pt x="2524" y="391"/>
                  <a:pt x="2524" y="395"/>
                </a:cubicBezTo>
                <a:cubicBezTo>
                  <a:pt x="2521" y="391"/>
                  <a:pt x="2517" y="387"/>
                  <a:pt x="2513" y="383"/>
                </a:cubicBezTo>
                <a:cubicBezTo>
                  <a:pt x="2517" y="383"/>
                  <a:pt x="2521" y="383"/>
                  <a:pt x="2524" y="383"/>
                </a:cubicBezTo>
                <a:close/>
                <a:moveTo>
                  <a:pt x="2509" y="387"/>
                </a:moveTo>
                <a:cubicBezTo>
                  <a:pt x="2514" y="392"/>
                  <a:pt x="2519" y="397"/>
                  <a:pt x="2523" y="402"/>
                </a:cubicBezTo>
                <a:cubicBezTo>
                  <a:pt x="2517" y="409"/>
                  <a:pt x="2510" y="417"/>
                  <a:pt x="2504" y="424"/>
                </a:cubicBezTo>
                <a:cubicBezTo>
                  <a:pt x="2506" y="411"/>
                  <a:pt x="2507" y="399"/>
                  <a:pt x="2509" y="387"/>
                </a:cubicBezTo>
                <a:close/>
                <a:moveTo>
                  <a:pt x="2501" y="443"/>
                </a:moveTo>
                <a:cubicBezTo>
                  <a:pt x="2508" y="449"/>
                  <a:pt x="2515" y="454"/>
                  <a:pt x="2522" y="460"/>
                </a:cubicBezTo>
                <a:cubicBezTo>
                  <a:pt x="2513" y="467"/>
                  <a:pt x="2504" y="475"/>
                  <a:pt x="2495" y="482"/>
                </a:cubicBezTo>
                <a:cubicBezTo>
                  <a:pt x="2497" y="469"/>
                  <a:pt x="2499" y="456"/>
                  <a:pt x="2501" y="443"/>
                </a:cubicBezTo>
                <a:close/>
                <a:moveTo>
                  <a:pt x="2492" y="496"/>
                </a:moveTo>
                <a:cubicBezTo>
                  <a:pt x="2502" y="503"/>
                  <a:pt x="2512" y="509"/>
                  <a:pt x="2522" y="515"/>
                </a:cubicBezTo>
                <a:cubicBezTo>
                  <a:pt x="2510" y="523"/>
                  <a:pt x="2498" y="530"/>
                  <a:pt x="2486" y="538"/>
                </a:cubicBezTo>
                <a:cubicBezTo>
                  <a:pt x="2488" y="524"/>
                  <a:pt x="2490" y="510"/>
                  <a:pt x="2492" y="496"/>
                </a:cubicBezTo>
                <a:close/>
                <a:moveTo>
                  <a:pt x="2492" y="541"/>
                </a:moveTo>
                <a:cubicBezTo>
                  <a:pt x="2503" y="541"/>
                  <a:pt x="2514" y="541"/>
                  <a:pt x="2524" y="541"/>
                </a:cubicBezTo>
                <a:cubicBezTo>
                  <a:pt x="2524" y="535"/>
                  <a:pt x="2524" y="529"/>
                  <a:pt x="2524" y="522"/>
                </a:cubicBezTo>
                <a:cubicBezTo>
                  <a:pt x="2514" y="529"/>
                  <a:pt x="2503" y="535"/>
                  <a:pt x="2492" y="541"/>
                </a:cubicBezTo>
                <a:close/>
                <a:moveTo>
                  <a:pt x="2531" y="541"/>
                </a:moveTo>
                <a:cubicBezTo>
                  <a:pt x="2541" y="541"/>
                  <a:pt x="2551" y="541"/>
                  <a:pt x="2562" y="541"/>
                </a:cubicBezTo>
                <a:cubicBezTo>
                  <a:pt x="2551" y="535"/>
                  <a:pt x="2541" y="528"/>
                  <a:pt x="2531" y="521"/>
                </a:cubicBezTo>
                <a:cubicBezTo>
                  <a:pt x="2531" y="528"/>
                  <a:pt x="2531" y="535"/>
                  <a:pt x="2531" y="541"/>
                </a:cubicBezTo>
                <a:close/>
                <a:moveTo>
                  <a:pt x="2524" y="548"/>
                </a:moveTo>
                <a:cubicBezTo>
                  <a:pt x="2513" y="548"/>
                  <a:pt x="2502" y="548"/>
                  <a:pt x="2491" y="548"/>
                </a:cubicBezTo>
                <a:cubicBezTo>
                  <a:pt x="2502" y="554"/>
                  <a:pt x="2513" y="559"/>
                  <a:pt x="2524" y="565"/>
                </a:cubicBezTo>
                <a:cubicBezTo>
                  <a:pt x="2524" y="559"/>
                  <a:pt x="2524" y="554"/>
                  <a:pt x="2524" y="548"/>
                </a:cubicBezTo>
                <a:close/>
                <a:moveTo>
                  <a:pt x="2499" y="487"/>
                </a:moveTo>
                <a:cubicBezTo>
                  <a:pt x="2507" y="487"/>
                  <a:pt x="2516" y="487"/>
                  <a:pt x="2524" y="487"/>
                </a:cubicBezTo>
                <a:cubicBezTo>
                  <a:pt x="2524" y="480"/>
                  <a:pt x="2524" y="474"/>
                  <a:pt x="2524" y="467"/>
                </a:cubicBezTo>
                <a:cubicBezTo>
                  <a:pt x="2516" y="474"/>
                  <a:pt x="2507" y="480"/>
                  <a:pt x="2499" y="487"/>
                </a:cubicBezTo>
                <a:close/>
                <a:moveTo>
                  <a:pt x="2531" y="487"/>
                </a:moveTo>
                <a:cubicBezTo>
                  <a:pt x="2540" y="487"/>
                  <a:pt x="2548" y="487"/>
                  <a:pt x="2557" y="487"/>
                </a:cubicBezTo>
                <a:cubicBezTo>
                  <a:pt x="2548" y="480"/>
                  <a:pt x="2540" y="474"/>
                  <a:pt x="2531" y="467"/>
                </a:cubicBezTo>
                <a:cubicBezTo>
                  <a:pt x="2531" y="474"/>
                  <a:pt x="2531" y="480"/>
                  <a:pt x="2531" y="487"/>
                </a:cubicBezTo>
                <a:close/>
                <a:moveTo>
                  <a:pt x="2556" y="494"/>
                </a:moveTo>
                <a:cubicBezTo>
                  <a:pt x="2548" y="494"/>
                  <a:pt x="2539" y="494"/>
                  <a:pt x="2531" y="494"/>
                </a:cubicBezTo>
                <a:cubicBezTo>
                  <a:pt x="2531" y="499"/>
                  <a:pt x="2531" y="504"/>
                  <a:pt x="2531" y="510"/>
                </a:cubicBezTo>
                <a:cubicBezTo>
                  <a:pt x="2539" y="504"/>
                  <a:pt x="2548" y="499"/>
                  <a:pt x="2556" y="494"/>
                </a:cubicBezTo>
                <a:close/>
                <a:moveTo>
                  <a:pt x="2524" y="494"/>
                </a:moveTo>
                <a:cubicBezTo>
                  <a:pt x="2516" y="494"/>
                  <a:pt x="2508" y="494"/>
                  <a:pt x="2500" y="494"/>
                </a:cubicBezTo>
                <a:cubicBezTo>
                  <a:pt x="2508" y="499"/>
                  <a:pt x="2516" y="504"/>
                  <a:pt x="2524" y="509"/>
                </a:cubicBezTo>
                <a:cubicBezTo>
                  <a:pt x="2524" y="504"/>
                  <a:pt x="2524" y="499"/>
                  <a:pt x="2524" y="494"/>
                </a:cubicBezTo>
                <a:close/>
                <a:moveTo>
                  <a:pt x="2505" y="431"/>
                </a:moveTo>
                <a:cubicBezTo>
                  <a:pt x="2511" y="431"/>
                  <a:pt x="2518" y="431"/>
                  <a:pt x="2524" y="431"/>
                </a:cubicBezTo>
                <a:cubicBezTo>
                  <a:pt x="2524" y="424"/>
                  <a:pt x="2524" y="418"/>
                  <a:pt x="2524" y="411"/>
                </a:cubicBezTo>
                <a:cubicBezTo>
                  <a:pt x="2518" y="418"/>
                  <a:pt x="2511" y="424"/>
                  <a:pt x="2505" y="431"/>
                </a:cubicBezTo>
                <a:close/>
                <a:moveTo>
                  <a:pt x="2531" y="431"/>
                </a:moveTo>
                <a:cubicBezTo>
                  <a:pt x="2537" y="431"/>
                  <a:pt x="2543" y="431"/>
                  <a:pt x="2549" y="431"/>
                </a:cubicBezTo>
                <a:cubicBezTo>
                  <a:pt x="2543" y="424"/>
                  <a:pt x="2537" y="418"/>
                  <a:pt x="2531" y="411"/>
                </a:cubicBezTo>
                <a:cubicBezTo>
                  <a:pt x="2531" y="418"/>
                  <a:pt x="2531" y="424"/>
                  <a:pt x="2531" y="431"/>
                </a:cubicBezTo>
                <a:close/>
                <a:moveTo>
                  <a:pt x="2549" y="438"/>
                </a:moveTo>
                <a:cubicBezTo>
                  <a:pt x="2543" y="438"/>
                  <a:pt x="2537" y="438"/>
                  <a:pt x="2531" y="438"/>
                </a:cubicBezTo>
                <a:cubicBezTo>
                  <a:pt x="2531" y="443"/>
                  <a:pt x="2531" y="448"/>
                  <a:pt x="2531" y="453"/>
                </a:cubicBezTo>
                <a:cubicBezTo>
                  <a:pt x="2537" y="448"/>
                  <a:pt x="2543" y="443"/>
                  <a:pt x="2549" y="438"/>
                </a:cubicBezTo>
                <a:close/>
                <a:moveTo>
                  <a:pt x="2524" y="438"/>
                </a:moveTo>
                <a:cubicBezTo>
                  <a:pt x="2518" y="438"/>
                  <a:pt x="2511" y="438"/>
                  <a:pt x="2504" y="438"/>
                </a:cubicBezTo>
                <a:cubicBezTo>
                  <a:pt x="2511" y="443"/>
                  <a:pt x="2518" y="448"/>
                  <a:pt x="2524" y="453"/>
                </a:cubicBezTo>
                <a:cubicBezTo>
                  <a:pt x="2524" y="448"/>
                  <a:pt x="2524" y="443"/>
                  <a:pt x="2524" y="4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PA_文本框 82"/>
          <p:cNvSpPr txBox="1"/>
          <p:nvPr>
            <p:custDataLst>
              <p:tags r:id="rId13"/>
            </p:custDataLst>
          </p:nvPr>
        </p:nvSpPr>
        <p:spPr>
          <a:xfrm>
            <a:off x="6979921" y="4385111"/>
            <a:ext cx="4537074" cy="1692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蔡笋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深圳市觅云网络有限公司</a:t>
            </a:r>
          </a:p>
        </p:txBody>
      </p:sp>
      <p:cxnSp>
        <p:nvCxnSpPr>
          <p:cNvPr id="87" name="PA_直接连接符 86"/>
          <p:cNvCxnSpPr/>
          <p:nvPr>
            <p:custDataLst>
              <p:tags r:id="rId14"/>
            </p:custDataLst>
          </p:nvPr>
        </p:nvCxnSpPr>
        <p:spPr>
          <a:xfrm>
            <a:off x="6979921" y="4290336"/>
            <a:ext cx="4516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1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3888999" y="2447705"/>
            <a:ext cx="4392242" cy="2493956"/>
            <a:chOff x="3695700" y="2366921"/>
            <a:chExt cx="4800600" cy="2725827"/>
          </a:xfrm>
        </p:grpSpPr>
        <p:sp>
          <p:nvSpPr>
            <p:cNvPr id="72" name="椭圆 71"/>
            <p:cNvSpPr/>
            <p:nvPr/>
          </p:nvSpPr>
          <p:spPr>
            <a:xfrm>
              <a:off x="3695700" y="4902038"/>
              <a:ext cx="4800600" cy="190710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4401252" y="2671361"/>
              <a:ext cx="3350511" cy="2314574"/>
              <a:chOff x="7450867" y="-3686766"/>
              <a:chExt cx="10535201" cy="7277845"/>
            </a:xfrm>
          </p:grpSpPr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8956122" y="-23659"/>
                <a:ext cx="1752600" cy="1720850"/>
              </a:xfrm>
              <a:custGeom>
                <a:avLst/>
                <a:gdLst>
                  <a:gd name="T0" fmla="*/ 402 w 413"/>
                  <a:gd name="T1" fmla="*/ 338 h 405"/>
                  <a:gd name="T2" fmla="*/ 200 w 413"/>
                  <a:gd name="T3" fmla="*/ 252 h 405"/>
                  <a:gd name="T4" fmla="*/ 201 w 413"/>
                  <a:gd name="T5" fmla="*/ 38 h 405"/>
                  <a:gd name="T6" fmla="*/ 55 w 413"/>
                  <a:gd name="T7" fmla="*/ 0 h 405"/>
                  <a:gd name="T8" fmla="*/ 23 w 413"/>
                  <a:gd name="T9" fmla="*/ 73 h 405"/>
                  <a:gd name="T10" fmla="*/ 0 w 413"/>
                  <a:gd name="T11" fmla="*/ 163 h 405"/>
                  <a:gd name="T12" fmla="*/ 314 w 413"/>
                  <a:gd name="T13" fmla="*/ 369 h 405"/>
                  <a:gd name="T14" fmla="*/ 413 w 413"/>
                  <a:gd name="T15" fmla="*/ 336 h 405"/>
                  <a:gd name="T16" fmla="*/ 402 w 413"/>
                  <a:gd name="T17" fmla="*/ 338 h 405"/>
                  <a:gd name="T18" fmla="*/ 402 w 413"/>
                  <a:gd name="T19" fmla="*/ 338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3" h="405">
                    <a:moveTo>
                      <a:pt x="402" y="338"/>
                    </a:moveTo>
                    <a:cubicBezTo>
                      <a:pt x="326" y="357"/>
                      <a:pt x="242" y="316"/>
                      <a:pt x="200" y="252"/>
                    </a:cubicBezTo>
                    <a:cubicBezTo>
                      <a:pt x="158" y="188"/>
                      <a:pt x="158" y="102"/>
                      <a:pt x="201" y="38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41" y="22"/>
                      <a:pt x="30" y="47"/>
                      <a:pt x="23" y="73"/>
                    </a:cubicBezTo>
                    <a:cubicBezTo>
                      <a:pt x="16" y="101"/>
                      <a:pt x="0" y="134"/>
                      <a:pt x="0" y="163"/>
                    </a:cubicBezTo>
                    <a:cubicBezTo>
                      <a:pt x="18" y="305"/>
                      <a:pt x="174" y="405"/>
                      <a:pt x="314" y="369"/>
                    </a:cubicBezTo>
                    <a:cubicBezTo>
                      <a:pt x="413" y="336"/>
                      <a:pt x="413" y="336"/>
                      <a:pt x="413" y="336"/>
                    </a:cubicBezTo>
                    <a:cubicBezTo>
                      <a:pt x="410" y="337"/>
                      <a:pt x="406" y="338"/>
                      <a:pt x="402" y="338"/>
                    </a:cubicBezTo>
                    <a:cubicBezTo>
                      <a:pt x="402" y="338"/>
                      <a:pt x="406" y="338"/>
                      <a:pt x="402" y="33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43"/>
              <p:cNvSpPr>
                <a:spLocks/>
              </p:cNvSpPr>
              <p:nvPr/>
            </p:nvSpPr>
            <p:spPr bwMode="auto">
              <a:xfrm>
                <a:off x="11318905" y="-1473555"/>
                <a:ext cx="1465263" cy="800100"/>
              </a:xfrm>
              <a:custGeom>
                <a:avLst/>
                <a:gdLst>
                  <a:gd name="T0" fmla="*/ 57 w 343"/>
                  <a:gd name="T1" fmla="*/ 100 h 186"/>
                  <a:gd name="T2" fmla="*/ 0 w 343"/>
                  <a:gd name="T3" fmla="*/ 0 h 186"/>
                  <a:gd name="T4" fmla="*/ 178 w 343"/>
                  <a:gd name="T5" fmla="*/ 104 h 186"/>
                  <a:gd name="T6" fmla="*/ 310 w 343"/>
                  <a:gd name="T7" fmla="*/ 56 h 186"/>
                  <a:gd name="T8" fmla="*/ 342 w 343"/>
                  <a:gd name="T9" fmla="*/ 22 h 186"/>
                  <a:gd name="T10" fmla="*/ 342 w 343"/>
                  <a:gd name="T11" fmla="*/ 81 h 186"/>
                  <a:gd name="T12" fmla="*/ 342 w 343"/>
                  <a:gd name="T13" fmla="*/ 112 h 186"/>
                  <a:gd name="T14" fmla="*/ 313 w 343"/>
                  <a:gd name="T15" fmla="*/ 147 h 186"/>
                  <a:gd name="T16" fmla="*/ 204 w 343"/>
                  <a:gd name="T17" fmla="*/ 186 h 186"/>
                  <a:gd name="T18" fmla="*/ 57 w 343"/>
                  <a:gd name="T19" fmla="*/ 100 h 186"/>
                  <a:gd name="T20" fmla="*/ 57 w 343"/>
                  <a:gd name="T21" fmla="*/ 10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3" h="186">
                    <a:moveTo>
                      <a:pt x="57" y="100"/>
                    </a:moveTo>
                    <a:cubicBezTo>
                      <a:pt x="38" y="67"/>
                      <a:pt x="19" y="33"/>
                      <a:pt x="0" y="0"/>
                    </a:cubicBezTo>
                    <a:cubicBezTo>
                      <a:pt x="36" y="63"/>
                      <a:pt x="105" y="104"/>
                      <a:pt x="178" y="104"/>
                    </a:cubicBezTo>
                    <a:cubicBezTo>
                      <a:pt x="226" y="104"/>
                      <a:pt x="273" y="87"/>
                      <a:pt x="310" y="56"/>
                    </a:cubicBezTo>
                    <a:cubicBezTo>
                      <a:pt x="322" y="46"/>
                      <a:pt x="333" y="34"/>
                      <a:pt x="342" y="22"/>
                    </a:cubicBezTo>
                    <a:cubicBezTo>
                      <a:pt x="342" y="42"/>
                      <a:pt x="343" y="61"/>
                      <a:pt x="342" y="81"/>
                    </a:cubicBezTo>
                    <a:cubicBezTo>
                      <a:pt x="342" y="91"/>
                      <a:pt x="342" y="101"/>
                      <a:pt x="342" y="112"/>
                    </a:cubicBezTo>
                    <a:cubicBezTo>
                      <a:pt x="342" y="125"/>
                      <a:pt x="322" y="139"/>
                      <a:pt x="313" y="147"/>
                    </a:cubicBezTo>
                    <a:cubicBezTo>
                      <a:pt x="282" y="172"/>
                      <a:pt x="244" y="186"/>
                      <a:pt x="204" y="186"/>
                    </a:cubicBezTo>
                    <a:cubicBezTo>
                      <a:pt x="144" y="186"/>
                      <a:pt x="87" y="153"/>
                      <a:pt x="57" y="100"/>
                    </a:cubicBezTo>
                    <a:cubicBezTo>
                      <a:pt x="38" y="67"/>
                      <a:pt x="64" y="113"/>
                      <a:pt x="57" y="10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61" name="组合 60"/>
              <p:cNvGrpSpPr/>
              <p:nvPr/>
            </p:nvGrpSpPr>
            <p:grpSpPr>
              <a:xfrm>
                <a:off x="7450867" y="-3686766"/>
                <a:ext cx="5184696" cy="5138949"/>
                <a:chOff x="7341882" y="-3124840"/>
                <a:chExt cx="4084161" cy="4048125"/>
              </a:xfrm>
            </p:grpSpPr>
            <p:grpSp>
              <p:nvGrpSpPr>
                <p:cNvPr id="60" name="组合 59"/>
                <p:cNvGrpSpPr/>
                <p:nvPr/>
              </p:nvGrpSpPr>
              <p:grpSpPr>
                <a:xfrm>
                  <a:off x="7341882" y="-2637332"/>
                  <a:ext cx="4084161" cy="3537286"/>
                  <a:chOff x="-4233862" y="1119341"/>
                  <a:chExt cx="5216525" cy="4518025"/>
                </a:xfrm>
                <a:solidFill>
                  <a:schemeClr val="accent3">
                    <a:lumMod val="75000"/>
                  </a:schemeClr>
                </a:solidFill>
              </p:grpSpPr>
              <p:sp>
                <p:nvSpPr>
                  <p:cNvPr id="55" name="Freeform 52"/>
                  <p:cNvSpPr>
                    <a:spLocks/>
                  </p:cNvSpPr>
                  <p:nvPr/>
                </p:nvSpPr>
                <p:spPr bwMode="auto">
                  <a:xfrm>
                    <a:off x="-650875" y="1119341"/>
                    <a:ext cx="1633538" cy="2109788"/>
                  </a:xfrm>
                  <a:custGeom>
                    <a:avLst/>
                    <a:gdLst>
                      <a:gd name="T0" fmla="*/ 382 w 385"/>
                      <a:gd name="T1" fmla="*/ 75 h 497"/>
                      <a:gd name="T2" fmla="*/ 46 w 385"/>
                      <a:gd name="T3" fmla="*/ 152 h 497"/>
                      <a:gd name="T4" fmla="*/ 50 w 385"/>
                      <a:gd name="T5" fmla="*/ 401 h 497"/>
                      <a:gd name="T6" fmla="*/ 111 w 385"/>
                      <a:gd name="T7" fmla="*/ 497 h 497"/>
                      <a:gd name="T8" fmla="*/ 130 w 385"/>
                      <a:gd name="T9" fmla="*/ 262 h 497"/>
                      <a:gd name="T10" fmla="*/ 385 w 385"/>
                      <a:gd name="T11" fmla="*/ 228 h 497"/>
                      <a:gd name="T12" fmla="*/ 382 w 385"/>
                      <a:gd name="T13" fmla="*/ 75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85" h="497">
                        <a:moveTo>
                          <a:pt x="382" y="75"/>
                        </a:moveTo>
                        <a:cubicBezTo>
                          <a:pt x="270" y="0"/>
                          <a:pt x="114" y="37"/>
                          <a:pt x="46" y="152"/>
                        </a:cubicBezTo>
                        <a:cubicBezTo>
                          <a:pt x="0" y="228"/>
                          <a:pt x="2" y="326"/>
                          <a:pt x="50" y="401"/>
                        </a:cubicBezTo>
                        <a:cubicBezTo>
                          <a:pt x="111" y="497"/>
                          <a:pt x="111" y="497"/>
                          <a:pt x="111" y="497"/>
                        </a:cubicBezTo>
                        <a:cubicBezTo>
                          <a:pt x="64" y="424"/>
                          <a:pt x="72" y="327"/>
                          <a:pt x="130" y="262"/>
                        </a:cubicBezTo>
                        <a:cubicBezTo>
                          <a:pt x="193" y="190"/>
                          <a:pt x="304" y="175"/>
                          <a:pt x="385" y="228"/>
                        </a:cubicBezTo>
                        <a:lnTo>
                          <a:pt x="382" y="7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53"/>
                  <p:cNvSpPr>
                    <a:spLocks/>
                  </p:cNvSpPr>
                  <p:nvPr/>
                </p:nvSpPr>
                <p:spPr bwMode="auto">
                  <a:xfrm>
                    <a:off x="-4233862" y="4083203"/>
                    <a:ext cx="2635250" cy="187325"/>
                  </a:xfrm>
                  <a:custGeom>
                    <a:avLst/>
                    <a:gdLst>
                      <a:gd name="T0" fmla="*/ 1308 w 1660"/>
                      <a:gd name="T1" fmla="*/ 0 h 118"/>
                      <a:gd name="T2" fmla="*/ 1177 w 1660"/>
                      <a:gd name="T3" fmla="*/ 0 h 118"/>
                      <a:gd name="T4" fmla="*/ 0 w 1660"/>
                      <a:gd name="T5" fmla="*/ 0 h 118"/>
                      <a:gd name="T6" fmla="*/ 586 w 1660"/>
                      <a:gd name="T7" fmla="*/ 118 h 118"/>
                      <a:gd name="T8" fmla="*/ 1556 w 1660"/>
                      <a:gd name="T9" fmla="*/ 118 h 118"/>
                      <a:gd name="T10" fmla="*/ 1660 w 1660"/>
                      <a:gd name="T11" fmla="*/ 118 h 118"/>
                      <a:gd name="T12" fmla="*/ 1308 w 1660"/>
                      <a:gd name="T1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660" h="118">
                        <a:moveTo>
                          <a:pt x="1308" y="0"/>
                        </a:moveTo>
                        <a:lnTo>
                          <a:pt x="1177" y="0"/>
                        </a:lnTo>
                        <a:lnTo>
                          <a:pt x="0" y="0"/>
                        </a:lnTo>
                        <a:lnTo>
                          <a:pt x="586" y="118"/>
                        </a:lnTo>
                        <a:lnTo>
                          <a:pt x="1556" y="118"/>
                        </a:lnTo>
                        <a:lnTo>
                          <a:pt x="1660" y="118"/>
                        </a:lnTo>
                        <a:lnTo>
                          <a:pt x="1308" y="0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54"/>
                  <p:cNvSpPr>
                    <a:spLocks/>
                  </p:cNvSpPr>
                  <p:nvPr/>
                </p:nvSpPr>
                <p:spPr bwMode="auto">
                  <a:xfrm>
                    <a:off x="-1104900" y="4083203"/>
                    <a:ext cx="2087563" cy="187325"/>
                  </a:xfrm>
                  <a:custGeom>
                    <a:avLst/>
                    <a:gdLst>
                      <a:gd name="T0" fmla="*/ 1307 w 1315"/>
                      <a:gd name="T1" fmla="*/ 0 h 118"/>
                      <a:gd name="T2" fmla="*/ 131 w 1315"/>
                      <a:gd name="T3" fmla="*/ 0 h 118"/>
                      <a:gd name="T4" fmla="*/ 0 w 1315"/>
                      <a:gd name="T5" fmla="*/ 0 h 118"/>
                      <a:gd name="T6" fmla="*/ 237 w 1315"/>
                      <a:gd name="T7" fmla="*/ 118 h 118"/>
                      <a:gd name="T8" fmla="*/ 344 w 1315"/>
                      <a:gd name="T9" fmla="*/ 118 h 118"/>
                      <a:gd name="T10" fmla="*/ 1315 w 1315"/>
                      <a:gd name="T11" fmla="*/ 118 h 118"/>
                      <a:gd name="T12" fmla="*/ 1307 w 1315"/>
                      <a:gd name="T1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15" h="118">
                        <a:moveTo>
                          <a:pt x="1307" y="0"/>
                        </a:moveTo>
                        <a:lnTo>
                          <a:pt x="131" y="0"/>
                        </a:lnTo>
                        <a:lnTo>
                          <a:pt x="0" y="0"/>
                        </a:lnTo>
                        <a:lnTo>
                          <a:pt x="237" y="118"/>
                        </a:lnTo>
                        <a:lnTo>
                          <a:pt x="344" y="118"/>
                        </a:lnTo>
                        <a:lnTo>
                          <a:pt x="1315" y="118"/>
                        </a:lnTo>
                        <a:lnTo>
                          <a:pt x="1307" y="0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55"/>
                  <p:cNvSpPr>
                    <a:spLocks/>
                  </p:cNvSpPr>
                  <p:nvPr/>
                </p:nvSpPr>
                <p:spPr bwMode="auto">
                  <a:xfrm>
                    <a:off x="-1462087" y="4083203"/>
                    <a:ext cx="1019175" cy="1554163"/>
                  </a:xfrm>
                  <a:custGeom>
                    <a:avLst/>
                    <a:gdLst>
                      <a:gd name="T0" fmla="*/ 240 w 240"/>
                      <a:gd name="T1" fmla="*/ 177 h 366"/>
                      <a:gd name="T2" fmla="*/ 173 w 240"/>
                      <a:gd name="T3" fmla="*/ 44 h 366"/>
                      <a:gd name="T4" fmla="*/ 84 w 240"/>
                      <a:gd name="T5" fmla="*/ 0 h 366"/>
                      <a:gd name="T6" fmla="*/ 159 w 240"/>
                      <a:gd name="T7" fmla="*/ 217 h 366"/>
                      <a:gd name="T8" fmla="*/ 0 w 240"/>
                      <a:gd name="T9" fmla="*/ 366 h 366"/>
                      <a:gd name="T10" fmla="*/ 104 w 240"/>
                      <a:gd name="T11" fmla="*/ 345 h 366"/>
                      <a:gd name="T12" fmla="*/ 240 w 240"/>
                      <a:gd name="T13" fmla="*/ 177 h 3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40" h="366">
                        <a:moveTo>
                          <a:pt x="240" y="177"/>
                        </a:moveTo>
                        <a:cubicBezTo>
                          <a:pt x="239" y="125"/>
                          <a:pt x="215" y="76"/>
                          <a:pt x="173" y="44"/>
                        </a:cubicBezTo>
                        <a:cubicBezTo>
                          <a:pt x="84" y="0"/>
                          <a:pt x="84" y="0"/>
                          <a:pt x="84" y="0"/>
                        </a:cubicBezTo>
                        <a:cubicBezTo>
                          <a:pt x="150" y="51"/>
                          <a:pt x="180" y="137"/>
                          <a:pt x="159" y="217"/>
                        </a:cubicBezTo>
                        <a:cubicBezTo>
                          <a:pt x="139" y="292"/>
                          <a:pt x="76" y="351"/>
                          <a:pt x="0" y="366"/>
                        </a:cubicBezTo>
                        <a:cubicBezTo>
                          <a:pt x="104" y="345"/>
                          <a:pt x="104" y="345"/>
                          <a:pt x="104" y="345"/>
                        </a:cubicBezTo>
                        <a:cubicBezTo>
                          <a:pt x="183" y="329"/>
                          <a:pt x="240" y="257"/>
                          <a:pt x="240" y="17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56"/>
                  <p:cNvSpPr>
                    <a:spLocks/>
                  </p:cNvSpPr>
                  <p:nvPr/>
                </p:nvSpPr>
                <p:spPr bwMode="auto">
                  <a:xfrm>
                    <a:off x="969963" y="3119591"/>
                    <a:ext cx="12700" cy="1150938"/>
                  </a:xfrm>
                  <a:custGeom>
                    <a:avLst/>
                    <a:gdLst>
                      <a:gd name="T0" fmla="*/ 0 w 8"/>
                      <a:gd name="T1" fmla="*/ 0 h 725"/>
                      <a:gd name="T2" fmla="*/ 8 w 8"/>
                      <a:gd name="T3" fmla="*/ 136 h 725"/>
                      <a:gd name="T4" fmla="*/ 8 w 8"/>
                      <a:gd name="T5" fmla="*/ 725 h 725"/>
                      <a:gd name="T6" fmla="*/ 0 w 8"/>
                      <a:gd name="T7" fmla="*/ 607 h 725"/>
                      <a:gd name="T8" fmla="*/ 0 w 8"/>
                      <a:gd name="T9" fmla="*/ 0 h 7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25">
                        <a:moveTo>
                          <a:pt x="0" y="0"/>
                        </a:moveTo>
                        <a:lnTo>
                          <a:pt x="8" y="136"/>
                        </a:lnTo>
                        <a:lnTo>
                          <a:pt x="8" y="725"/>
                        </a:lnTo>
                        <a:lnTo>
                          <a:pt x="0" y="60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0" name="Freeform 47"/>
                <p:cNvSpPr>
                  <a:spLocks/>
                </p:cNvSpPr>
                <p:nvPr/>
              </p:nvSpPr>
              <p:spPr bwMode="auto">
                <a:xfrm>
                  <a:off x="7355693" y="-3124840"/>
                  <a:ext cx="4070350" cy="4048125"/>
                </a:xfrm>
                <a:custGeom>
                  <a:avLst/>
                  <a:gdLst>
                    <a:gd name="T0" fmla="*/ 1226 w 1226"/>
                    <a:gd name="T1" fmla="*/ 0 h 1220"/>
                    <a:gd name="T2" fmla="*/ 1226 w 1226"/>
                    <a:gd name="T3" fmla="*/ 227 h 1220"/>
                    <a:gd name="T4" fmla="*/ 1196 w 1226"/>
                    <a:gd name="T5" fmla="*/ 211 h 1220"/>
                    <a:gd name="T6" fmla="*/ 1164 w 1226"/>
                    <a:gd name="T7" fmla="*/ 198 h 1220"/>
                    <a:gd name="T8" fmla="*/ 1130 w 1226"/>
                    <a:gd name="T9" fmla="*/ 190 h 1220"/>
                    <a:gd name="T10" fmla="*/ 1094 w 1226"/>
                    <a:gd name="T11" fmla="*/ 188 h 1220"/>
                    <a:gd name="T12" fmla="*/ 1002 w 1226"/>
                    <a:gd name="T13" fmla="*/ 206 h 1220"/>
                    <a:gd name="T14" fmla="*/ 926 w 1226"/>
                    <a:gd name="T15" fmla="*/ 257 h 1220"/>
                    <a:gd name="T16" fmla="*/ 875 w 1226"/>
                    <a:gd name="T17" fmla="*/ 333 h 1220"/>
                    <a:gd name="T18" fmla="*/ 856 w 1226"/>
                    <a:gd name="T19" fmla="*/ 426 h 1220"/>
                    <a:gd name="T20" fmla="*/ 875 w 1226"/>
                    <a:gd name="T21" fmla="*/ 518 h 1220"/>
                    <a:gd name="T22" fmla="*/ 926 w 1226"/>
                    <a:gd name="T23" fmla="*/ 594 h 1220"/>
                    <a:gd name="T24" fmla="*/ 1002 w 1226"/>
                    <a:gd name="T25" fmla="*/ 645 h 1220"/>
                    <a:gd name="T26" fmla="*/ 1094 w 1226"/>
                    <a:gd name="T27" fmla="*/ 664 h 1220"/>
                    <a:gd name="T28" fmla="*/ 1226 w 1226"/>
                    <a:gd name="T29" fmla="*/ 624 h 1220"/>
                    <a:gd name="T30" fmla="*/ 1226 w 1226"/>
                    <a:gd name="T31" fmla="*/ 851 h 1220"/>
                    <a:gd name="T32" fmla="*/ 785 w 1226"/>
                    <a:gd name="T33" fmla="*/ 851 h 1220"/>
                    <a:gd name="T34" fmla="*/ 737 w 1226"/>
                    <a:gd name="T35" fmla="*/ 851 h 1220"/>
                    <a:gd name="T36" fmla="*/ 746 w 1226"/>
                    <a:gd name="T37" fmla="*/ 858 h 1220"/>
                    <a:gd name="T38" fmla="*/ 755 w 1226"/>
                    <a:gd name="T39" fmla="*/ 866 h 1220"/>
                    <a:gd name="T40" fmla="*/ 763 w 1226"/>
                    <a:gd name="T41" fmla="*/ 875 h 1220"/>
                    <a:gd name="T42" fmla="*/ 771 w 1226"/>
                    <a:gd name="T43" fmla="*/ 884 h 1220"/>
                    <a:gd name="T44" fmla="*/ 791 w 1226"/>
                    <a:gd name="T45" fmla="*/ 912 h 1220"/>
                    <a:gd name="T46" fmla="*/ 806 w 1226"/>
                    <a:gd name="T47" fmla="*/ 944 h 1220"/>
                    <a:gd name="T48" fmla="*/ 815 w 1226"/>
                    <a:gd name="T49" fmla="*/ 978 h 1220"/>
                    <a:gd name="T50" fmla="*/ 818 w 1226"/>
                    <a:gd name="T51" fmla="*/ 1015 h 1220"/>
                    <a:gd name="T52" fmla="*/ 802 w 1226"/>
                    <a:gd name="T53" fmla="*/ 1094 h 1220"/>
                    <a:gd name="T54" fmla="*/ 758 w 1226"/>
                    <a:gd name="T55" fmla="*/ 1160 h 1220"/>
                    <a:gd name="T56" fmla="*/ 693 w 1226"/>
                    <a:gd name="T57" fmla="*/ 1204 h 1220"/>
                    <a:gd name="T58" fmla="*/ 613 w 1226"/>
                    <a:gd name="T59" fmla="*/ 1220 h 1220"/>
                    <a:gd name="T60" fmla="*/ 533 w 1226"/>
                    <a:gd name="T61" fmla="*/ 1204 h 1220"/>
                    <a:gd name="T62" fmla="*/ 468 w 1226"/>
                    <a:gd name="T63" fmla="*/ 1160 h 1220"/>
                    <a:gd name="T64" fmla="*/ 423 w 1226"/>
                    <a:gd name="T65" fmla="*/ 1094 h 1220"/>
                    <a:gd name="T66" fmla="*/ 407 w 1226"/>
                    <a:gd name="T67" fmla="*/ 1015 h 1220"/>
                    <a:gd name="T68" fmla="*/ 410 w 1226"/>
                    <a:gd name="T69" fmla="*/ 978 h 1220"/>
                    <a:gd name="T70" fmla="*/ 420 w 1226"/>
                    <a:gd name="T71" fmla="*/ 944 h 1220"/>
                    <a:gd name="T72" fmla="*/ 435 w 1226"/>
                    <a:gd name="T73" fmla="*/ 912 h 1220"/>
                    <a:gd name="T74" fmla="*/ 455 w 1226"/>
                    <a:gd name="T75" fmla="*/ 884 h 1220"/>
                    <a:gd name="T76" fmla="*/ 489 w 1226"/>
                    <a:gd name="T77" fmla="*/ 851 h 1220"/>
                    <a:gd name="T78" fmla="*/ 440 w 1226"/>
                    <a:gd name="T79" fmla="*/ 851 h 1220"/>
                    <a:gd name="T80" fmla="*/ 0 w 1226"/>
                    <a:gd name="T81" fmla="*/ 851 h 1220"/>
                    <a:gd name="T82" fmla="*/ 0 w 1226"/>
                    <a:gd name="T83" fmla="*/ 164 h 1220"/>
                    <a:gd name="T84" fmla="*/ 159 w 1226"/>
                    <a:gd name="T85" fmla="*/ 0 h 1220"/>
                    <a:gd name="T86" fmla="*/ 1226 w 1226"/>
                    <a:gd name="T87" fmla="*/ 0 h 1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226" h="1220">
                      <a:moveTo>
                        <a:pt x="1226" y="0"/>
                      </a:moveTo>
                      <a:cubicBezTo>
                        <a:pt x="1226" y="227"/>
                        <a:pt x="1226" y="227"/>
                        <a:pt x="1226" y="227"/>
                      </a:cubicBezTo>
                      <a:cubicBezTo>
                        <a:pt x="1216" y="221"/>
                        <a:pt x="1206" y="215"/>
                        <a:pt x="1196" y="211"/>
                      </a:cubicBezTo>
                      <a:cubicBezTo>
                        <a:pt x="1186" y="206"/>
                        <a:pt x="1175" y="201"/>
                        <a:pt x="1164" y="198"/>
                      </a:cubicBezTo>
                      <a:cubicBezTo>
                        <a:pt x="1153" y="195"/>
                        <a:pt x="1142" y="192"/>
                        <a:pt x="1130" y="190"/>
                      </a:cubicBezTo>
                      <a:cubicBezTo>
                        <a:pt x="1118" y="189"/>
                        <a:pt x="1106" y="188"/>
                        <a:pt x="1094" y="188"/>
                      </a:cubicBezTo>
                      <a:cubicBezTo>
                        <a:pt x="1061" y="188"/>
                        <a:pt x="1030" y="194"/>
                        <a:pt x="1002" y="206"/>
                      </a:cubicBezTo>
                      <a:cubicBezTo>
                        <a:pt x="973" y="218"/>
                        <a:pt x="948" y="236"/>
                        <a:pt x="926" y="257"/>
                      </a:cubicBezTo>
                      <a:cubicBezTo>
                        <a:pt x="904" y="279"/>
                        <a:pt x="887" y="305"/>
                        <a:pt x="875" y="333"/>
                      </a:cubicBezTo>
                      <a:cubicBezTo>
                        <a:pt x="863" y="362"/>
                        <a:pt x="856" y="393"/>
                        <a:pt x="856" y="426"/>
                      </a:cubicBezTo>
                      <a:cubicBezTo>
                        <a:pt x="856" y="458"/>
                        <a:pt x="863" y="490"/>
                        <a:pt x="875" y="518"/>
                      </a:cubicBezTo>
                      <a:cubicBezTo>
                        <a:pt x="887" y="547"/>
                        <a:pt x="904" y="572"/>
                        <a:pt x="926" y="594"/>
                      </a:cubicBezTo>
                      <a:cubicBezTo>
                        <a:pt x="948" y="615"/>
                        <a:pt x="973" y="633"/>
                        <a:pt x="1002" y="645"/>
                      </a:cubicBezTo>
                      <a:cubicBezTo>
                        <a:pt x="1030" y="657"/>
                        <a:pt x="1061" y="664"/>
                        <a:pt x="1094" y="664"/>
                      </a:cubicBezTo>
                      <a:cubicBezTo>
                        <a:pt x="1141" y="664"/>
                        <a:pt x="1187" y="650"/>
                        <a:pt x="1226" y="624"/>
                      </a:cubicBezTo>
                      <a:cubicBezTo>
                        <a:pt x="1226" y="851"/>
                        <a:pt x="1226" y="851"/>
                        <a:pt x="1226" y="851"/>
                      </a:cubicBezTo>
                      <a:cubicBezTo>
                        <a:pt x="785" y="851"/>
                        <a:pt x="785" y="851"/>
                        <a:pt x="785" y="851"/>
                      </a:cubicBezTo>
                      <a:cubicBezTo>
                        <a:pt x="737" y="851"/>
                        <a:pt x="737" y="851"/>
                        <a:pt x="737" y="851"/>
                      </a:cubicBezTo>
                      <a:cubicBezTo>
                        <a:pt x="740" y="853"/>
                        <a:pt x="743" y="856"/>
                        <a:pt x="746" y="858"/>
                      </a:cubicBezTo>
                      <a:cubicBezTo>
                        <a:pt x="749" y="861"/>
                        <a:pt x="752" y="864"/>
                        <a:pt x="755" y="866"/>
                      </a:cubicBezTo>
                      <a:cubicBezTo>
                        <a:pt x="758" y="869"/>
                        <a:pt x="761" y="872"/>
                        <a:pt x="763" y="875"/>
                      </a:cubicBezTo>
                      <a:cubicBezTo>
                        <a:pt x="766" y="878"/>
                        <a:pt x="769" y="881"/>
                        <a:pt x="771" y="884"/>
                      </a:cubicBezTo>
                      <a:cubicBezTo>
                        <a:pt x="779" y="892"/>
                        <a:pt x="785" y="902"/>
                        <a:pt x="791" y="912"/>
                      </a:cubicBezTo>
                      <a:cubicBezTo>
                        <a:pt x="797" y="922"/>
                        <a:pt x="802" y="933"/>
                        <a:pt x="806" y="944"/>
                      </a:cubicBezTo>
                      <a:cubicBezTo>
                        <a:pt x="810" y="955"/>
                        <a:pt x="813" y="966"/>
                        <a:pt x="815" y="978"/>
                      </a:cubicBezTo>
                      <a:cubicBezTo>
                        <a:pt x="817" y="990"/>
                        <a:pt x="818" y="1002"/>
                        <a:pt x="818" y="1015"/>
                      </a:cubicBezTo>
                      <a:cubicBezTo>
                        <a:pt x="818" y="1043"/>
                        <a:pt x="813" y="1070"/>
                        <a:pt x="802" y="1094"/>
                      </a:cubicBezTo>
                      <a:cubicBezTo>
                        <a:pt x="792" y="1119"/>
                        <a:pt x="777" y="1141"/>
                        <a:pt x="758" y="1160"/>
                      </a:cubicBezTo>
                      <a:cubicBezTo>
                        <a:pt x="740" y="1178"/>
                        <a:pt x="717" y="1194"/>
                        <a:pt x="693" y="1204"/>
                      </a:cubicBezTo>
                      <a:cubicBezTo>
                        <a:pt x="668" y="1214"/>
                        <a:pt x="641" y="1220"/>
                        <a:pt x="613" y="1220"/>
                      </a:cubicBezTo>
                      <a:cubicBezTo>
                        <a:pt x="585" y="1220"/>
                        <a:pt x="558" y="1214"/>
                        <a:pt x="533" y="1204"/>
                      </a:cubicBezTo>
                      <a:cubicBezTo>
                        <a:pt x="508" y="1194"/>
                        <a:pt x="486" y="1178"/>
                        <a:pt x="468" y="1160"/>
                      </a:cubicBezTo>
                      <a:cubicBezTo>
                        <a:pt x="449" y="1141"/>
                        <a:pt x="434" y="1119"/>
                        <a:pt x="423" y="1094"/>
                      </a:cubicBezTo>
                      <a:cubicBezTo>
                        <a:pt x="413" y="1070"/>
                        <a:pt x="407" y="1043"/>
                        <a:pt x="407" y="1015"/>
                      </a:cubicBezTo>
                      <a:cubicBezTo>
                        <a:pt x="407" y="1002"/>
                        <a:pt x="408" y="990"/>
                        <a:pt x="410" y="978"/>
                      </a:cubicBezTo>
                      <a:cubicBezTo>
                        <a:pt x="413" y="966"/>
                        <a:pt x="416" y="955"/>
                        <a:pt x="420" y="944"/>
                      </a:cubicBezTo>
                      <a:cubicBezTo>
                        <a:pt x="424" y="933"/>
                        <a:pt x="429" y="922"/>
                        <a:pt x="435" y="912"/>
                      </a:cubicBezTo>
                      <a:cubicBezTo>
                        <a:pt x="440" y="902"/>
                        <a:pt x="447" y="892"/>
                        <a:pt x="455" y="884"/>
                      </a:cubicBezTo>
                      <a:cubicBezTo>
                        <a:pt x="465" y="871"/>
                        <a:pt x="476" y="861"/>
                        <a:pt x="489" y="851"/>
                      </a:cubicBezTo>
                      <a:cubicBezTo>
                        <a:pt x="440" y="851"/>
                        <a:pt x="440" y="851"/>
                        <a:pt x="440" y="851"/>
                      </a:cubicBezTo>
                      <a:cubicBezTo>
                        <a:pt x="0" y="851"/>
                        <a:pt x="0" y="851"/>
                        <a:pt x="0" y="851"/>
                      </a:cubicBezTo>
                      <a:cubicBezTo>
                        <a:pt x="0" y="164"/>
                        <a:pt x="0" y="164"/>
                        <a:pt x="0" y="164"/>
                      </a:cubicBezTo>
                      <a:cubicBezTo>
                        <a:pt x="0" y="77"/>
                        <a:pt x="70" y="0"/>
                        <a:pt x="159" y="0"/>
                      </a:cubicBez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Freeform 48"/>
                <p:cNvSpPr>
                  <a:spLocks/>
                </p:cNvSpPr>
                <p:nvPr/>
              </p:nvSpPr>
              <p:spPr bwMode="auto">
                <a:xfrm>
                  <a:off x="7437449" y="-3044672"/>
                  <a:ext cx="3906838" cy="3887788"/>
                </a:xfrm>
                <a:custGeom>
                  <a:avLst/>
                  <a:gdLst>
                    <a:gd name="T0" fmla="*/ 589 w 1177"/>
                    <a:gd name="T1" fmla="*/ 1172 h 1172"/>
                    <a:gd name="T2" fmla="*/ 518 w 1177"/>
                    <a:gd name="T3" fmla="*/ 1157 h 1172"/>
                    <a:gd name="T4" fmla="*/ 461 w 1177"/>
                    <a:gd name="T5" fmla="*/ 1118 h 1172"/>
                    <a:gd name="T6" fmla="*/ 422 w 1177"/>
                    <a:gd name="T7" fmla="*/ 1061 h 1172"/>
                    <a:gd name="T8" fmla="*/ 408 w 1177"/>
                    <a:gd name="T9" fmla="*/ 990 h 1172"/>
                    <a:gd name="T10" fmla="*/ 410 w 1177"/>
                    <a:gd name="T11" fmla="*/ 958 h 1172"/>
                    <a:gd name="T12" fmla="*/ 419 w 1177"/>
                    <a:gd name="T13" fmla="*/ 928 h 1172"/>
                    <a:gd name="T14" fmla="*/ 432 w 1177"/>
                    <a:gd name="T15" fmla="*/ 900 h 1172"/>
                    <a:gd name="T16" fmla="*/ 449 w 1177"/>
                    <a:gd name="T17" fmla="*/ 875 h 1172"/>
                    <a:gd name="T18" fmla="*/ 479 w 1177"/>
                    <a:gd name="T19" fmla="*/ 846 h 1172"/>
                    <a:gd name="T20" fmla="*/ 536 w 1177"/>
                    <a:gd name="T21" fmla="*/ 802 h 1172"/>
                    <a:gd name="T22" fmla="*/ 0 w 1177"/>
                    <a:gd name="T23" fmla="*/ 802 h 1172"/>
                    <a:gd name="T24" fmla="*/ 0 w 1177"/>
                    <a:gd name="T25" fmla="*/ 139 h 1172"/>
                    <a:gd name="T26" fmla="*/ 135 w 1177"/>
                    <a:gd name="T27" fmla="*/ 0 h 1172"/>
                    <a:gd name="T28" fmla="*/ 1177 w 1177"/>
                    <a:gd name="T29" fmla="*/ 0 h 1172"/>
                    <a:gd name="T30" fmla="*/ 1177 w 1177"/>
                    <a:gd name="T31" fmla="*/ 162 h 1172"/>
                    <a:gd name="T32" fmla="*/ 1147 w 1177"/>
                    <a:gd name="T33" fmla="*/ 150 h 1172"/>
                    <a:gd name="T34" fmla="*/ 1110 w 1177"/>
                    <a:gd name="T35" fmla="*/ 142 h 1172"/>
                    <a:gd name="T36" fmla="*/ 1070 w 1177"/>
                    <a:gd name="T37" fmla="*/ 139 h 1172"/>
                    <a:gd name="T38" fmla="*/ 968 w 1177"/>
                    <a:gd name="T39" fmla="*/ 160 h 1172"/>
                    <a:gd name="T40" fmla="*/ 885 w 1177"/>
                    <a:gd name="T41" fmla="*/ 216 h 1172"/>
                    <a:gd name="T42" fmla="*/ 829 w 1177"/>
                    <a:gd name="T43" fmla="*/ 299 h 1172"/>
                    <a:gd name="T44" fmla="*/ 808 w 1177"/>
                    <a:gd name="T45" fmla="*/ 401 h 1172"/>
                    <a:gd name="T46" fmla="*/ 829 w 1177"/>
                    <a:gd name="T47" fmla="*/ 503 h 1172"/>
                    <a:gd name="T48" fmla="*/ 885 w 1177"/>
                    <a:gd name="T49" fmla="*/ 587 h 1172"/>
                    <a:gd name="T50" fmla="*/ 968 w 1177"/>
                    <a:gd name="T51" fmla="*/ 643 h 1172"/>
                    <a:gd name="T52" fmla="*/ 1070 w 1177"/>
                    <a:gd name="T53" fmla="*/ 664 h 1172"/>
                    <a:gd name="T54" fmla="*/ 1177 w 1177"/>
                    <a:gd name="T55" fmla="*/ 641 h 1172"/>
                    <a:gd name="T56" fmla="*/ 1177 w 1177"/>
                    <a:gd name="T57" fmla="*/ 802 h 1172"/>
                    <a:gd name="T58" fmla="*/ 641 w 1177"/>
                    <a:gd name="T59" fmla="*/ 802 h 1172"/>
                    <a:gd name="T60" fmla="*/ 698 w 1177"/>
                    <a:gd name="T61" fmla="*/ 846 h 1172"/>
                    <a:gd name="T62" fmla="*/ 707 w 1177"/>
                    <a:gd name="T63" fmla="*/ 853 h 1172"/>
                    <a:gd name="T64" fmla="*/ 714 w 1177"/>
                    <a:gd name="T65" fmla="*/ 860 h 1172"/>
                    <a:gd name="T66" fmla="*/ 722 w 1177"/>
                    <a:gd name="T67" fmla="*/ 867 h 1172"/>
                    <a:gd name="T68" fmla="*/ 728 w 1177"/>
                    <a:gd name="T69" fmla="*/ 875 h 1172"/>
                    <a:gd name="T70" fmla="*/ 746 w 1177"/>
                    <a:gd name="T71" fmla="*/ 900 h 1172"/>
                    <a:gd name="T72" fmla="*/ 759 w 1177"/>
                    <a:gd name="T73" fmla="*/ 928 h 1172"/>
                    <a:gd name="T74" fmla="*/ 767 w 1177"/>
                    <a:gd name="T75" fmla="*/ 958 h 1172"/>
                    <a:gd name="T76" fmla="*/ 770 w 1177"/>
                    <a:gd name="T77" fmla="*/ 990 h 1172"/>
                    <a:gd name="T78" fmla="*/ 756 w 1177"/>
                    <a:gd name="T79" fmla="*/ 1061 h 1172"/>
                    <a:gd name="T80" fmla="*/ 717 w 1177"/>
                    <a:gd name="T81" fmla="*/ 1118 h 1172"/>
                    <a:gd name="T82" fmla="*/ 659 w 1177"/>
                    <a:gd name="T83" fmla="*/ 1157 h 1172"/>
                    <a:gd name="T84" fmla="*/ 589 w 1177"/>
                    <a:gd name="T85" fmla="*/ 1172 h 1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177" h="1172">
                      <a:moveTo>
                        <a:pt x="589" y="1172"/>
                      </a:moveTo>
                      <a:cubicBezTo>
                        <a:pt x="564" y="1172"/>
                        <a:pt x="541" y="1167"/>
                        <a:pt x="518" y="1157"/>
                      </a:cubicBezTo>
                      <a:cubicBezTo>
                        <a:pt x="497" y="1148"/>
                        <a:pt x="477" y="1135"/>
                        <a:pt x="461" y="1118"/>
                      </a:cubicBezTo>
                      <a:cubicBezTo>
                        <a:pt x="444" y="1102"/>
                        <a:pt x="431" y="1082"/>
                        <a:pt x="422" y="1061"/>
                      </a:cubicBezTo>
                      <a:cubicBezTo>
                        <a:pt x="412" y="1038"/>
                        <a:pt x="408" y="1015"/>
                        <a:pt x="408" y="990"/>
                      </a:cubicBezTo>
                      <a:cubicBezTo>
                        <a:pt x="408" y="979"/>
                        <a:pt x="409" y="969"/>
                        <a:pt x="410" y="958"/>
                      </a:cubicBezTo>
                      <a:cubicBezTo>
                        <a:pt x="412" y="948"/>
                        <a:pt x="415" y="938"/>
                        <a:pt x="419" y="928"/>
                      </a:cubicBezTo>
                      <a:cubicBezTo>
                        <a:pt x="422" y="918"/>
                        <a:pt x="427" y="909"/>
                        <a:pt x="432" y="900"/>
                      </a:cubicBezTo>
                      <a:cubicBezTo>
                        <a:pt x="437" y="891"/>
                        <a:pt x="443" y="883"/>
                        <a:pt x="449" y="875"/>
                      </a:cubicBezTo>
                      <a:cubicBezTo>
                        <a:pt x="458" y="864"/>
                        <a:pt x="468" y="855"/>
                        <a:pt x="479" y="846"/>
                      </a:cubicBezTo>
                      <a:cubicBezTo>
                        <a:pt x="536" y="802"/>
                        <a:pt x="536" y="802"/>
                        <a:pt x="536" y="802"/>
                      </a:cubicBezTo>
                      <a:cubicBezTo>
                        <a:pt x="0" y="802"/>
                        <a:pt x="0" y="802"/>
                        <a:pt x="0" y="802"/>
                      </a:cubicBezTo>
                      <a:cubicBezTo>
                        <a:pt x="0" y="139"/>
                        <a:pt x="0" y="139"/>
                        <a:pt x="0" y="139"/>
                      </a:cubicBezTo>
                      <a:cubicBezTo>
                        <a:pt x="0" y="64"/>
                        <a:pt x="62" y="0"/>
                        <a:pt x="135" y="0"/>
                      </a:cubicBezTo>
                      <a:cubicBezTo>
                        <a:pt x="1177" y="0"/>
                        <a:pt x="1177" y="0"/>
                        <a:pt x="1177" y="0"/>
                      </a:cubicBezTo>
                      <a:cubicBezTo>
                        <a:pt x="1177" y="162"/>
                        <a:pt x="1177" y="162"/>
                        <a:pt x="1177" y="162"/>
                      </a:cubicBezTo>
                      <a:cubicBezTo>
                        <a:pt x="1168" y="157"/>
                        <a:pt x="1157" y="154"/>
                        <a:pt x="1147" y="150"/>
                      </a:cubicBezTo>
                      <a:cubicBezTo>
                        <a:pt x="1135" y="147"/>
                        <a:pt x="1122" y="144"/>
                        <a:pt x="1110" y="142"/>
                      </a:cubicBezTo>
                      <a:cubicBezTo>
                        <a:pt x="1097" y="140"/>
                        <a:pt x="1083" y="139"/>
                        <a:pt x="1070" y="139"/>
                      </a:cubicBezTo>
                      <a:cubicBezTo>
                        <a:pt x="1035" y="139"/>
                        <a:pt x="1001" y="146"/>
                        <a:pt x="968" y="160"/>
                      </a:cubicBezTo>
                      <a:cubicBezTo>
                        <a:pt x="937" y="173"/>
                        <a:pt x="909" y="192"/>
                        <a:pt x="885" y="216"/>
                      </a:cubicBezTo>
                      <a:cubicBezTo>
                        <a:pt x="861" y="240"/>
                        <a:pt x="842" y="268"/>
                        <a:pt x="829" y="299"/>
                      </a:cubicBezTo>
                      <a:cubicBezTo>
                        <a:pt x="815" y="332"/>
                        <a:pt x="808" y="366"/>
                        <a:pt x="808" y="401"/>
                      </a:cubicBezTo>
                      <a:cubicBezTo>
                        <a:pt x="808" y="437"/>
                        <a:pt x="815" y="471"/>
                        <a:pt x="829" y="503"/>
                      </a:cubicBezTo>
                      <a:cubicBezTo>
                        <a:pt x="842" y="535"/>
                        <a:pt x="861" y="563"/>
                        <a:pt x="885" y="587"/>
                      </a:cubicBezTo>
                      <a:cubicBezTo>
                        <a:pt x="909" y="611"/>
                        <a:pt x="937" y="630"/>
                        <a:pt x="968" y="643"/>
                      </a:cubicBezTo>
                      <a:cubicBezTo>
                        <a:pt x="1001" y="657"/>
                        <a:pt x="1035" y="664"/>
                        <a:pt x="1070" y="664"/>
                      </a:cubicBezTo>
                      <a:cubicBezTo>
                        <a:pt x="1107" y="664"/>
                        <a:pt x="1144" y="656"/>
                        <a:pt x="1177" y="641"/>
                      </a:cubicBezTo>
                      <a:cubicBezTo>
                        <a:pt x="1177" y="802"/>
                        <a:pt x="1177" y="802"/>
                        <a:pt x="1177" y="802"/>
                      </a:cubicBezTo>
                      <a:cubicBezTo>
                        <a:pt x="641" y="802"/>
                        <a:pt x="641" y="802"/>
                        <a:pt x="641" y="802"/>
                      </a:cubicBezTo>
                      <a:cubicBezTo>
                        <a:pt x="698" y="846"/>
                        <a:pt x="698" y="846"/>
                        <a:pt x="698" y="846"/>
                      </a:cubicBezTo>
                      <a:cubicBezTo>
                        <a:pt x="701" y="848"/>
                        <a:pt x="704" y="850"/>
                        <a:pt x="707" y="853"/>
                      </a:cubicBezTo>
                      <a:cubicBezTo>
                        <a:pt x="709" y="855"/>
                        <a:pt x="712" y="857"/>
                        <a:pt x="714" y="860"/>
                      </a:cubicBezTo>
                      <a:cubicBezTo>
                        <a:pt x="717" y="862"/>
                        <a:pt x="719" y="864"/>
                        <a:pt x="722" y="867"/>
                      </a:cubicBezTo>
                      <a:cubicBezTo>
                        <a:pt x="724" y="869"/>
                        <a:pt x="726" y="872"/>
                        <a:pt x="728" y="875"/>
                      </a:cubicBezTo>
                      <a:cubicBezTo>
                        <a:pt x="735" y="883"/>
                        <a:pt x="741" y="891"/>
                        <a:pt x="746" y="900"/>
                      </a:cubicBezTo>
                      <a:cubicBezTo>
                        <a:pt x="751" y="909"/>
                        <a:pt x="756" y="918"/>
                        <a:pt x="759" y="928"/>
                      </a:cubicBezTo>
                      <a:cubicBezTo>
                        <a:pt x="763" y="938"/>
                        <a:pt x="765" y="948"/>
                        <a:pt x="767" y="958"/>
                      </a:cubicBezTo>
                      <a:cubicBezTo>
                        <a:pt x="769" y="969"/>
                        <a:pt x="770" y="979"/>
                        <a:pt x="770" y="990"/>
                      </a:cubicBezTo>
                      <a:cubicBezTo>
                        <a:pt x="770" y="1015"/>
                        <a:pt x="765" y="1038"/>
                        <a:pt x="756" y="1061"/>
                      </a:cubicBezTo>
                      <a:cubicBezTo>
                        <a:pt x="747" y="1082"/>
                        <a:pt x="734" y="1102"/>
                        <a:pt x="717" y="1118"/>
                      </a:cubicBezTo>
                      <a:cubicBezTo>
                        <a:pt x="700" y="1135"/>
                        <a:pt x="681" y="1148"/>
                        <a:pt x="659" y="1157"/>
                      </a:cubicBezTo>
                      <a:cubicBezTo>
                        <a:pt x="637" y="1167"/>
                        <a:pt x="613" y="1172"/>
                        <a:pt x="589" y="117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14196706" y="-1303086"/>
                <a:ext cx="720725" cy="1452563"/>
              </a:xfrm>
              <a:custGeom>
                <a:avLst/>
                <a:gdLst>
                  <a:gd name="T0" fmla="*/ 159 w 169"/>
                  <a:gd name="T1" fmla="*/ 297 h 342"/>
                  <a:gd name="T2" fmla="*/ 143 w 169"/>
                  <a:gd name="T3" fmla="*/ 0 h 342"/>
                  <a:gd name="T4" fmla="*/ 66 w 169"/>
                  <a:gd name="T5" fmla="*/ 82 h 342"/>
                  <a:gd name="T6" fmla="*/ 17 w 169"/>
                  <a:gd name="T7" fmla="*/ 164 h 342"/>
                  <a:gd name="T8" fmla="*/ 78 w 169"/>
                  <a:gd name="T9" fmla="*/ 342 h 342"/>
                  <a:gd name="T10" fmla="*/ 169 w 169"/>
                  <a:gd name="T11" fmla="*/ 304 h 342"/>
                  <a:gd name="T12" fmla="*/ 159 w 169"/>
                  <a:gd name="T13" fmla="*/ 297 h 342"/>
                  <a:gd name="T14" fmla="*/ 159 w 169"/>
                  <a:gd name="T15" fmla="*/ 297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9" h="342">
                    <a:moveTo>
                      <a:pt x="159" y="297"/>
                    </a:moveTo>
                    <a:cubicBezTo>
                      <a:pt x="71" y="221"/>
                      <a:pt x="64" y="85"/>
                      <a:pt x="143" y="0"/>
                    </a:cubicBezTo>
                    <a:cubicBezTo>
                      <a:pt x="117" y="28"/>
                      <a:pt x="91" y="55"/>
                      <a:pt x="66" y="82"/>
                    </a:cubicBezTo>
                    <a:cubicBezTo>
                      <a:pt x="43" y="106"/>
                      <a:pt x="25" y="132"/>
                      <a:pt x="17" y="164"/>
                    </a:cubicBezTo>
                    <a:cubicBezTo>
                      <a:pt x="0" y="230"/>
                      <a:pt x="25" y="301"/>
                      <a:pt x="78" y="342"/>
                    </a:cubicBezTo>
                    <a:cubicBezTo>
                      <a:pt x="169" y="304"/>
                      <a:pt x="169" y="304"/>
                      <a:pt x="169" y="304"/>
                    </a:cubicBezTo>
                    <a:cubicBezTo>
                      <a:pt x="165" y="302"/>
                      <a:pt x="162" y="299"/>
                      <a:pt x="159" y="297"/>
                    </a:cubicBezTo>
                    <a:cubicBezTo>
                      <a:pt x="156" y="294"/>
                      <a:pt x="162" y="299"/>
                      <a:pt x="159" y="297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36"/>
              <p:cNvSpPr>
                <a:spLocks/>
              </p:cNvSpPr>
              <p:nvPr/>
            </p:nvSpPr>
            <p:spPr bwMode="auto">
              <a:xfrm>
                <a:off x="14307830" y="-1703743"/>
                <a:ext cx="2168525" cy="1778000"/>
              </a:xfrm>
              <a:custGeom>
                <a:avLst/>
                <a:gdLst>
                  <a:gd name="T0" fmla="*/ 480 w 511"/>
                  <a:gd name="T1" fmla="*/ 150 h 417"/>
                  <a:gd name="T2" fmla="*/ 249 w 511"/>
                  <a:gd name="T3" fmla="*/ 5 h 417"/>
                  <a:gd name="T4" fmla="*/ 107 w 511"/>
                  <a:gd name="T5" fmla="*/ 61 h 417"/>
                  <a:gd name="T6" fmla="*/ 0 w 511"/>
                  <a:gd name="T7" fmla="*/ 182 h 417"/>
                  <a:gd name="T8" fmla="*/ 263 w 511"/>
                  <a:gd name="T9" fmla="*/ 150 h 417"/>
                  <a:gd name="T10" fmla="*/ 312 w 511"/>
                  <a:gd name="T11" fmla="*/ 417 h 417"/>
                  <a:gd name="T12" fmla="*/ 459 w 511"/>
                  <a:gd name="T13" fmla="*/ 373 h 417"/>
                  <a:gd name="T14" fmla="*/ 480 w 511"/>
                  <a:gd name="T15" fmla="*/ 150 h 417"/>
                  <a:gd name="T16" fmla="*/ 480 w 511"/>
                  <a:gd name="T17" fmla="*/ 150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1" h="417">
                    <a:moveTo>
                      <a:pt x="480" y="150"/>
                    </a:moveTo>
                    <a:cubicBezTo>
                      <a:pt x="442" y="59"/>
                      <a:pt x="348" y="0"/>
                      <a:pt x="249" y="5"/>
                    </a:cubicBezTo>
                    <a:cubicBezTo>
                      <a:pt x="197" y="7"/>
                      <a:pt x="147" y="27"/>
                      <a:pt x="107" y="61"/>
                    </a:cubicBezTo>
                    <a:cubicBezTo>
                      <a:pt x="67" y="95"/>
                      <a:pt x="34" y="142"/>
                      <a:pt x="0" y="182"/>
                    </a:cubicBezTo>
                    <a:cubicBezTo>
                      <a:pt x="65" y="106"/>
                      <a:pt x="181" y="91"/>
                      <a:pt x="263" y="150"/>
                    </a:cubicBezTo>
                    <a:cubicBezTo>
                      <a:pt x="347" y="210"/>
                      <a:pt x="370" y="330"/>
                      <a:pt x="312" y="417"/>
                    </a:cubicBezTo>
                    <a:cubicBezTo>
                      <a:pt x="459" y="373"/>
                      <a:pt x="459" y="373"/>
                      <a:pt x="459" y="373"/>
                    </a:cubicBezTo>
                    <a:cubicBezTo>
                      <a:pt x="503" y="308"/>
                      <a:pt x="511" y="222"/>
                      <a:pt x="480" y="150"/>
                    </a:cubicBezTo>
                    <a:cubicBezTo>
                      <a:pt x="468" y="121"/>
                      <a:pt x="492" y="178"/>
                      <a:pt x="480" y="15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11218797" y="-3686765"/>
                <a:ext cx="6765925" cy="3606800"/>
              </a:xfrm>
              <a:custGeom>
                <a:avLst/>
                <a:gdLst>
                  <a:gd name="T0" fmla="*/ 1436 w 1596"/>
                  <a:gd name="T1" fmla="*/ 0 h 850"/>
                  <a:gd name="T2" fmla="*/ 1591 w 1596"/>
                  <a:gd name="T3" fmla="*/ 128 h 850"/>
                  <a:gd name="T4" fmla="*/ 1595 w 1596"/>
                  <a:gd name="T5" fmla="*/ 196 h 850"/>
                  <a:gd name="T6" fmla="*/ 1595 w 1596"/>
                  <a:gd name="T7" fmla="*/ 450 h 850"/>
                  <a:gd name="T8" fmla="*/ 1595 w 1596"/>
                  <a:gd name="T9" fmla="*/ 850 h 850"/>
                  <a:gd name="T10" fmla="*/ 1187 w 1596"/>
                  <a:gd name="T11" fmla="*/ 850 h 850"/>
                  <a:gd name="T12" fmla="*/ 1204 w 1596"/>
                  <a:gd name="T13" fmla="*/ 821 h 850"/>
                  <a:gd name="T14" fmla="*/ 1216 w 1596"/>
                  <a:gd name="T15" fmla="*/ 789 h 850"/>
                  <a:gd name="T16" fmla="*/ 1224 w 1596"/>
                  <a:gd name="T17" fmla="*/ 755 h 850"/>
                  <a:gd name="T18" fmla="*/ 1227 w 1596"/>
                  <a:gd name="T19" fmla="*/ 719 h 850"/>
                  <a:gd name="T20" fmla="*/ 1208 w 1596"/>
                  <a:gd name="T21" fmla="*/ 627 h 850"/>
                  <a:gd name="T22" fmla="*/ 1157 w 1596"/>
                  <a:gd name="T23" fmla="*/ 551 h 850"/>
                  <a:gd name="T24" fmla="*/ 1081 w 1596"/>
                  <a:gd name="T25" fmla="*/ 500 h 850"/>
                  <a:gd name="T26" fmla="*/ 989 w 1596"/>
                  <a:gd name="T27" fmla="*/ 481 h 850"/>
                  <a:gd name="T28" fmla="*/ 896 w 1596"/>
                  <a:gd name="T29" fmla="*/ 500 h 850"/>
                  <a:gd name="T30" fmla="*/ 821 w 1596"/>
                  <a:gd name="T31" fmla="*/ 551 h 850"/>
                  <a:gd name="T32" fmla="*/ 769 w 1596"/>
                  <a:gd name="T33" fmla="*/ 627 h 850"/>
                  <a:gd name="T34" fmla="*/ 751 w 1596"/>
                  <a:gd name="T35" fmla="*/ 719 h 850"/>
                  <a:gd name="T36" fmla="*/ 790 w 1596"/>
                  <a:gd name="T37" fmla="*/ 850 h 850"/>
                  <a:gd name="T38" fmla="*/ 369 w 1596"/>
                  <a:gd name="T39" fmla="*/ 850 h 850"/>
                  <a:gd name="T40" fmla="*/ 369 w 1596"/>
                  <a:gd name="T41" fmla="*/ 597 h 850"/>
                  <a:gd name="T42" fmla="*/ 369 w 1596"/>
                  <a:gd name="T43" fmla="*/ 549 h 850"/>
                  <a:gd name="T44" fmla="*/ 362 w 1596"/>
                  <a:gd name="T45" fmla="*/ 558 h 850"/>
                  <a:gd name="T46" fmla="*/ 354 w 1596"/>
                  <a:gd name="T47" fmla="*/ 567 h 850"/>
                  <a:gd name="T48" fmla="*/ 346 w 1596"/>
                  <a:gd name="T49" fmla="*/ 575 h 850"/>
                  <a:gd name="T50" fmla="*/ 337 w 1596"/>
                  <a:gd name="T51" fmla="*/ 583 h 850"/>
                  <a:gd name="T52" fmla="*/ 308 w 1596"/>
                  <a:gd name="T53" fmla="*/ 603 h 850"/>
                  <a:gd name="T54" fmla="*/ 276 w 1596"/>
                  <a:gd name="T55" fmla="*/ 618 h 850"/>
                  <a:gd name="T56" fmla="*/ 242 w 1596"/>
                  <a:gd name="T57" fmla="*/ 628 h 850"/>
                  <a:gd name="T58" fmla="*/ 205 w 1596"/>
                  <a:gd name="T59" fmla="*/ 631 h 850"/>
                  <a:gd name="T60" fmla="*/ 125 w 1596"/>
                  <a:gd name="T61" fmla="*/ 615 h 850"/>
                  <a:gd name="T62" fmla="*/ 60 w 1596"/>
                  <a:gd name="T63" fmla="*/ 570 h 850"/>
                  <a:gd name="T64" fmla="*/ 16 w 1596"/>
                  <a:gd name="T65" fmla="*/ 505 h 850"/>
                  <a:gd name="T66" fmla="*/ 0 w 1596"/>
                  <a:gd name="T67" fmla="*/ 425 h 850"/>
                  <a:gd name="T68" fmla="*/ 16 w 1596"/>
                  <a:gd name="T69" fmla="*/ 345 h 850"/>
                  <a:gd name="T70" fmla="*/ 60 w 1596"/>
                  <a:gd name="T71" fmla="*/ 280 h 850"/>
                  <a:gd name="T72" fmla="*/ 125 w 1596"/>
                  <a:gd name="T73" fmla="*/ 236 h 850"/>
                  <a:gd name="T74" fmla="*/ 205 w 1596"/>
                  <a:gd name="T75" fmla="*/ 219 h 850"/>
                  <a:gd name="T76" fmla="*/ 242 w 1596"/>
                  <a:gd name="T77" fmla="*/ 223 h 850"/>
                  <a:gd name="T78" fmla="*/ 276 w 1596"/>
                  <a:gd name="T79" fmla="*/ 232 h 850"/>
                  <a:gd name="T80" fmla="*/ 308 w 1596"/>
                  <a:gd name="T81" fmla="*/ 247 h 850"/>
                  <a:gd name="T82" fmla="*/ 337 w 1596"/>
                  <a:gd name="T83" fmla="*/ 267 h 850"/>
                  <a:gd name="T84" fmla="*/ 369 w 1596"/>
                  <a:gd name="T85" fmla="*/ 301 h 850"/>
                  <a:gd name="T86" fmla="*/ 369 w 1596"/>
                  <a:gd name="T87" fmla="*/ 253 h 850"/>
                  <a:gd name="T88" fmla="*/ 369 w 1596"/>
                  <a:gd name="T89" fmla="*/ 0 h 850"/>
                  <a:gd name="T90" fmla="*/ 1436 w 1596"/>
                  <a:gd name="T91" fmla="*/ 0 h 8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596" h="850">
                    <a:moveTo>
                      <a:pt x="1436" y="0"/>
                    </a:moveTo>
                    <a:cubicBezTo>
                      <a:pt x="1511" y="0"/>
                      <a:pt x="1575" y="56"/>
                      <a:pt x="1591" y="128"/>
                    </a:cubicBezTo>
                    <a:cubicBezTo>
                      <a:pt x="1596" y="150"/>
                      <a:pt x="1595" y="173"/>
                      <a:pt x="1595" y="196"/>
                    </a:cubicBezTo>
                    <a:cubicBezTo>
                      <a:pt x="1595" y="281"/>
                      <a:pt x="1595" y="365"/>
                      <a:pt x="1595" y="450"/>
                    </a:cubicBezTo>
                    <a:cubicBezTo>
                      <a:pt x="1595" y="584"/>
                      <a:pt x="1595" y="717"/>
                      <a:pt x="1595" y="850"/>
                    </a:cubicBezTo>
                    <a:cubicBezTo>
                      <a:pt x="1187" y="850"/>
                      <a:pt x="1187" y="850"/>
                      <a:pt x="1187" y="850"/>
                    </a:cubicBezTo>
                    <a:cubicBezTo>
                      <a:pt x="1194" y="841"/>
                      <a:pt x="1199" y="831"/>
                      <a:pt x="1204" y="821"/>
                    </a:cubicBezTo>
                    <a:cubicBezTo>
                      <a:pt x="1209" y="811"/>
                      <a:pt x="1213" y="800"/>
                      <a:pt x="1216" y="789"/>
                    </a:cubicBezTo>
                    <a:cubicBezTo>
                      <a:pt x="1220" y="778"/>
                      <a:pt x="1222" y="767"/>
                      <a:pt x="1224" y="755"/>
                    </a:cubicBezTo>
                    <a:cubicBezTo>
                      <a:pt x="1226" y="743"/>
                      <a:pt x="1227" y="732"/>
                      <a:pt x="1227" y="719"/>
                    </a:cubicBezTo>
                    <a:cubicBezTo>
                      <a:pt x="1227" y="687"/>
                      <a:pt x="1220" y="655"/>
                      <a:pt x="1208" y="627"/>
                    </a:cubicBezTo>
                    <a:cubicBezTo>
                      <a:pt x="1196" y="598"/>
                      <a:pt x="1179" y="573"/>
                      <a:pt x="1157" y="551"/>
                    </a:cubicBezTo>
                    <a:cubicBezTo>
                      <a:pt x="1136" y="530"/>
                      <a:pt x="1110" y="512"/>
                      <a:pt x="1081" y="500"/>
                    </a:cubicBezTo>
                    <a:cubicBezTo>
                      <a:pt x="1053" y="488"/>
                      <a:pt x="1022" y="481"/>
                      <a:pt x="989" y="481"/>
                    </a:cubicBezTo>
                    <a:cubicBezTo>
                      <a:pt x="956" y="481"/>
                      <a:pt x="925" y="488"/>
                      <a:pt x="896" y="500"/>
                    </a:cubicBezTo>
                    <a:cubicBezTo>
                      <a:pt x="868" y="512"/>
                      <a:pt x="842" y="530"/>
                      <a:pt x="821" y="551"/>
                    </a:cubicBezTo>
                    <a:cubicBezTo>
                      <a:pt x="799" y="573"/>
                      <a:pt x="782" y="598"/>
                      <a:pt x="769" y="627"/>
                    </a:cubicBezTo>
                    <a:cubicBezTo>
                      <a:pt x="757" y="655"/>
                      <a:pt x="751" y="687"/>
                      <a:pt x="751" y="719"/>
                    </a:cubicBezTo>
                    <a:cubicBezTo>
                      <a:pt x="751" y="766"/>
                      <a:pt x="765" y="812"/>
                      <a:pt x="790" y="850"/>
                    </a:cubicBezTo>
                    <a:cubicBezTo>
                      <a:pt x="650" y="850"/>
                      <a:pt x="510" y="850"/>
                      <a:pt x="369" y="850"/>
                    </a:cubicBezTo>
                    <a:cubicBezTo>
                      <a:pt x="369" y="597"/>
                      <a:pt x="369" y="597"/>
                      <a:pt x="369" y="597"/>
                    </a:cubicBezTo>
                    <a:cubicBezTo>
                      <a:pt x="369" y="549"/>
                      <a:pt x="369" y="549"/>
                      <a:pt x="369" y="549"/>
                    </a:cubicBezTo>
                    <a:cubicBezTo>
                      <a:pt x="367" y="552"/>
                      <a:pt x="364" y="555"/>
                      <a:pt x="362" y="558"/>
                    </a:cubicBezTo>
                    <a:cubicBezTo>
                      <a:pt x="359" y="561"/>
                      <a:pt x="357" y="564"/>
                      <a:pt x="354" y="567"/>
                    </a:cubicBezTo>
                    <a:cubicBezTo>
                      <a:pt x="351" y="570"/>
                      <a:pt x="348" y="573"/>
                      <a:pt x="346" y="575"/>
                    </a:cubicBezTo>
                    <a:cubicBezTo>
                      <a:pt x="343" y="578"/>
                      <a:pt x="340" y="581"/>
                      <a:pt x="337" y="583"/>
                    </a:cubicBezTo>
                    <a:cubicBezTo>
                      <a:pt x="328" y="591"/>
                      <a:pt x="318" y="597"/>
                      <a:pt x="308" y="603"/>
                    </a:cubicBezTo>
                    <a:cubicBezTo>
                      <a:pt x="298" y="609"/>
                      <a:pt x="287" y="614"/>
                      <a:pt x="276" y="618"/>
                    </a:cubicBezTo>
                    <a:cubicBezTo>
                      <a:pt x="265" y="622"/>
                      <a:pt x="254" y="625"/>
                      <a:pt x="242" y="628"/>
                    </a:cubicBezTo>
                    <a:cubicBezTo>
                      <a:pt x="230" y="630"/>
                      <a:pt x="218" y="631"/>
                      <a:pt x="205" y="631"/>
                    </a:cubicBezTo>
                    <a:cubicBezTo>
                      <a:pt x="177" y="631"/>
                      <a:pt x="150" y="625"/>
                      <a:pt x="125" y="615"/>
                    </a:cubicBezTo>
                    <a:cubicBezTo>
                      <a:pt x="101" y="604"/>
                      <a:pt x="79" y="589"/>
                      <a:pt x="60" y="570"/>
                    </a:cubicBezTo>
                    <a:cubicBezTo>
                      <a:pt x="42" y="552"/>
                      <a:pt x="26" y="530"/>
                      <a:pt x="16" y="505"/>
                    </a:cubicBezTo>
                    <a:cubicBezTo>
                      <a:pt x="6" y="480"/>
                      <a:pt x="0" y="453"/>
                      <a:pt x="0" y="425"/>
                    </a:cubicBezTo>
                    <a:cubicBezTo>
                      <a:pt x="0" y="397"/>
                      <a:pt x="6" y="370"/>
                      <a:pt x="16" y="345"/>
                    </a:cubicBezTo>
                    <a:cubicBezTo>
                      <a:pt x="26" y="320"/>
                      <a:pt x="42" y="298"/>
                      <a:pt x="60" y="280"/>
                    </a:cubicBezTo>
                    <a:cubicBezTo>
                      <a:pt x="79" y="261"/>
                      <a:pt x="101" y="246"/>
                      <a:pt x="125" y="236"/>
                    </a:cubicBezTo>
                    <a:cubicBezTo>
                      <a:pt x="150" y="225"/>
                      <a:pt x="177" y="219"/>
                      <a:pt x="205" y="219"/>
                    </a:cubicBezTo>
                    <a:cubicBezTo>
                      <a:pt x="218" y="219"/>
                      <a:pt x="230" y="221"/>
                      <a:pt x="242" y="223"/>
                    </a:cubicBezTo>
                    <a:cubicBezTo>
                      <a:pt x="254" y="225"/>
                      <a:pt x="265" y="228"/>
                      <a:pt x="276" y="232"/>
                    </a:cubicBezTo>
                    <a:cubicBezTo>
                      <a:pt x="287" y="236"/>
                      <a:pt x="298" y="241"/>
                      <a:pt x="308" y="247"/>
                    </a:cubicBezTo>
                    <a:cubicBezTo>
                      <a:pt x="318" y="253"/>
                      <a:pt x="328" y="260"/>
                      <a:pt x="337" y="267"/>
                    </a:cubicBezTo>
                    <a:cubicBezTo>
                      <a:pt x="349" y="277"/>
                      <a:pt x="360" y="289"/>
                      <a:pt x="369" y="301"/>
                    </a:cubicBezTo>
                    <a:cubicBezTo>
                      <a:pt x="369" y="285"/>
                      <a:pt x="369" y="269"/>
                      <a:pt x="369" y="253"/>
                    </a:cubicBezTo>
                    <a:cubicBezTo>
                      <a:pt x="369" y="0"/>
                      <a:pt x="369" y="0"/>
                      <a:pt x="369" y="0"/>
                    </a:cubicBezTo>
                    <a:lnTo>
                      <a:pt x="1436" y="0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11324365" y="-3585165"/>
                <a:ext cx="6554788" cy="3403600"/>
              </a:xfrm>
              <a:custGeom>
                <a:avLst/>
                <a:gdLst>
                  <a:gd name="T0" fmla="*/ 1204 w 1546"/>
                  <a:gd name="T1" fmla="*/ 802 h 802"/>
                  <a:gd name="T2" fmla="*/ 1186 w 1546"/>
                  <a:gd name="T3" fmla="*/ 556 h 802"/>
                  <a:gd name="T4" fmla="*/ 970 w 1546"/>
                  <a:gd name="T5" fmla="*/ 433 h 802"/>
                  <a:gd name="T6" fmla="*/ 748 w 1546"/>
                  <a:gd name="T7" fmla="*/ 547 h 802"/>
                  <a:gd name="T8" fmla="*/ 725 w 1546"/>
                  <a:gd name="T9" fmla="*/ 802 h 802"/>
                  <a:gd name="T10" fmla="*/ 369 w 1546"/>
                  <a:gd name="T11" fmla="*/ 802 h 802"/>
                  <a:gd name="T12" fmla="*/ 369 w 1546"/>
                  <a:gd name="T13" fmla="*/ 452 h 802"/>
                  <a:gd name="T14" fmla="*/ 325 w 1546"/>
                  <a:gd name="T15" fmla="*/ 510 h 802"/>
                  <a:gd name="T16" fmla="*/ 126 w 1546"/>
                  <a:gd name="T17" fmla="*/ 574 h 802"/>
                  <a:gd name="T18" fmla="*/ 0 w 1546"/>
                  <a:gd name="T19" fmla="*/ 401 h 802"/>
                  <a:gd name="T20" fmla="*/ 126 w 1546"/>
                  <a:gd name="T21" fmla="*/ 228 h 802"/>
                  <a:gd name="T22" fmla="*/ 325 w 1546"/>
                  <a:gd name="T23" fmla="*/ 292 h 802"/>
                  <a:gd name="T24" fmla="*/ 369 w 1546"/>
                  <a:gd name="T25" fmla="*/ 349 h 802"/>
                  <a:gd name="T26" fmla="*/ 369 w 1546"/>
                  <a:gd name="T27" fmla="*/ 0 h 802"/>
                  <a:gd name="T28" fmla="*/ 1412 w 1546"/>
                  <a:gd name="T29" fmla="*/ 0 h 802"/>
                  <a:gd name="T30" fmla="*/ 1546 w 1546"/>
                  <a:gd name="T31" fmla="*/ 139 h 802"/>
                  <a:gd name="T32" fmla="*/ 1546 w 1546"/>
                  <a:gd name="T33" fmla="*/ 802 h 802"/>
                  <a:gd name="T34" fmla="*/ 1204 w 1546"/>
                  <a:gd name="T35" fmla="*/ 802 h 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46" h="802">
                    <a:moveTo>
                      <a:pt x="1204" y="802"/>
                    </a:moveTo>
                    <a:cubicBezTo>
                      <a:pt x="1239" y="723"/>
                      <a:pt x="1233" y="629"/>
                      <a:pt x="1186" y="556"/>
                    </a:cubicBezTo>
                    <a:cubicBezTo>
                      <a:pt x="1140" y="482"/>
                      <a:pt x="1057" y="435"/>
                      <a:pt x="970" y="433"/>
                    </a:cubicBezTo>
                    <a:cubicBezTo>
                      <a:pt x="882" y="431"/>
                      <a:pt x="798" y="474"/>
                      <a:pt x="748" y="547"/>
                    </a:cubicBezTo>
                    <a:cubicBezTo>
                      <a:pt x="697" y="621"/>
                      <a:pt x="688" y="720"/>
                      <a:pt x="725" y="802"/>
                    </a:cubicBezTo>
                    <a:cubicBezTo>
                      <a:pt x="369" y="802"/>
                      <a:pt x="369" y="802"/>
                      <a:pt x="369" y="802"/>
                    </a:cubicBezTo>
                    <a:cubicBezTo>
                      <a:pt x="369" y="452"/>
                      <a:pt x="369" y="452"/>
                      <a:pt x="369" y="452"/>
                    </a:cubicBezTo>
                    <a:cubicBezTo>
                      <a:pt x="325" y="510"/>
                      <a:pt x="325" y="510"/>
                      <a:pt x="325" y="510"/>
                    </a:cubicBezTo>
                    <a:cubicBezTo>
                      <a:pt x="279" y="571"/>
                      <a:pt x="199" y="597"/>
                      <a:pt x="126" y="574"/>
                    </a:cubicBezTo>
                    <a:cubicBezTo>
                      <a:pt x="52" y="550"/>
                      <a:pt x="0" y="479"/>
                      <a:pt x="0" y="401"/>
                    </a:cubicBezTo>
                    <a:cubicBezTo>
                      <a:pt x="0" y="323"/>
                      <a:pt x="52" y="252"/>
                      <a:pt x="126" y="228"/>
                    </a:cubicBezTo>
                    <a:cubicBezTo>
                      <a:pt x="199" y="205"/>
                      <a:pt x="279" y="231"/>
                      <a:pt x="325" y="292"/>
                    </a:cubicBezTo>
                    <a:cubicBezTo>
                      <a:pt x="369" y="349"/>
                      <a:pt x="369" y="349"/>
                      <a:pt x="369" y="349"/>
                    </a:cubicBezTo>
                    <a:cubicBezTo>
                      <a:pt x="369" y="0"/>
                      <a:pt x="369" y="0"/>
                      <a:pt x="369" y="0"/>
                    </a:cubicBezTo>
                    <a:cubicBezTo>
                      <a:pt x="1412" y="0"/>
                      <a:pt x="1412" y="0"/>
                      <a:pt x="1412" y="0"/>
                    </a:cubicBezTo>
                    <a:cubicBezTo>
                      <a:pt x="1484" y="0"/>
                      <a:pt x="1546" y="63"/>
                      <a:pt x="1546" y="139"/>
                    </a:cubicBezTo>
                    <a:cubicBezTo>
                      <a:pt x="1546" y="802"/>
                      <a:pt x="1546" y="802"/>
                      <a:pt x="1546" y="802"/>
                    </a:cubicBezTo>
                    <a:lnTo>
                      <a:pt x="1204" y="80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>
                <a:spLocks/>
              </p:cNvSpPr>
              <p:nvPr/>
            </p:nvSpPr>
            <p:spPr bwMode="auto">
              <a:xfrm>
                <a:off x="15631805" y="-117831"/>
                <a:ext cx="2354263" cy="187325"/>
              </a:xfrm>
              <a:custGeom>
                <a:avLst/>
                <a:gdLst>
                  <a:gd name="T0" fmla="*/ 1483 w 1483"/>
                  <a:gd name="T1" fmla="*/ 0 h 118"/>
                  <a:gd name="T2" fmla="*/ 898 w 1483"/>
                  <a:gd name="T3" fmla="*/ 118 h 118"/>
                  <a:gd name="T4" fmla="*/ 0 w 1483"/>
                  <a:gd name="T5" fmla="*/ 118 h 118"/>
                  <a:gd name="T6" fmla="*/ 393 w 1483"/>
                  <a:gd name="T7" fmla="*/ 0 h 118"/>
                  <a:gd name="T8" fmla="*/ 1483 w 1483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3" h="118">
                    <a:moveTo>
                      <a:pt x="1483" y="0"/>
                    </a:moveTo>
                    <a:lnTo>
                      <a:pt x="898" y="118"/>
                    </a:lnTo>
                    <a:lnTo>
                      <a:pt x="0" y="118"/>
                    </a:lnTo>
                    <a:lnTo>
                      <a:pt x="393" y="0"/>
                    </a:lnTo>
                    <a:lnTo>
                      <a:pt x="1483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>
                <a:spLocks/>
              </p:cNvSpPr>
              <p:nvPr/>
            </p:nvSpPr>
            <p:spPr bwMode="auto">
              <a:xfrm>
                <a:off x="12768749" y="-83572"/>
                <a:ext cx="1800225" cy="187325"/>
              </a:xfrm>
              <a:custGeom>
                <a:avLst/>
                <a:gdLst>
                  <a:gd name="T0" fmla="*/ 1134 w 1134"/>
                  <a:gd name="T1" fmla="*/ 0 h 118"/>
                  <a:gd name="T2" fmla="*/ 928 w 1134"/>
                  <a:gd name="T3" fmla="*/ 118 h 118"/>
                  <a:gd name="T4" fmla="*/ 0 w 1134"/>
                  <a:gd name="T5" fmla="*/ 118 h 118"/>
                  <a:gd name="T6" fmla="*/ 8 w 1134"/>
                  <a:gd name="T7" fmla="*/ 0 h 118"/>
                  <a:gd name="T8" fmla="*/ 1134 w 1134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4" h="118">
                    <a:moveTo>
                      <a:pt x="1134" y="0"/>
                    </a:moveTo>
                    <a:lnTo>
                      <a:pt x="928" y="118"/>
                    </a:lnTo>
                    <a:lnTo>
                      <a:pt x="0" y="118"/>
                    </a:lnTo>
                    <a:lnTo>
                      <a:pt x="8" y="0"/>
                    </a:lnTo>
                    <a:lnTo>
                      <a:pt x="1134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39"/>
              <p:cNvSpPr>
                <a:spLocks/>
              </p:cNvSpPr>
              <p:nvPr/>
            </p:nvSpPr>
            <p:spPr bwMode="auto">
              <a:xfrm>
                <a:off x="12771130" y="-1068743"/>
                <a:ext cx="12700" cy="1138238"/>
              </a:xfrm>
              <a:custGeom>
                <a:avLst/>
                <a:gdLst>
                  <a:gd name="T0" fmla="*/ 8 w 8"/>
                  <a:gd name="T1" fmla="*/ 602 h 717"/>
                  <a:gd name="T2" fmla="*/ 8 w 8"/>
                  <a:gd name="T3" fmla="*/ 0 h 717"/>
                  <a:gd name="T4" fmla="*/ 0 w 8"/>
                  <a:gd name="T5" fmla="*/ 59 h 717"/>
                  <a:gd name="T6" fmla="*/ 0 w 8"/>
                  <a:gd name="T7" fmla="*/ 717 h 717"/>
                  <a:gd name="T8" fmla="*/ 8 w 8"/>
                  <a:gd name="T9" fmla="*/ 602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17">
                    <a:moveTo>
                      <a:pt x="8" y="602"/>
                    </a:moveTo>
                    <a:lnTo>
                      <a:pt x="8" y="0"/>
                    </a:lnTo>
                    <a:lnTo>
                      <a:pt x="0" y="59"/>
                    </a:lnTo>
                    <a:lnTo>
                      <a:pt x="0" y="717"/>
                    </a:lnTo>
                    <a:lnTo>
                      <a:pt x="8" y="60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12637534" y="881216"/>
                <a:ext cx="419100" cy="284163"/>
              </a:xfrm>
              <a:custGeom>
                <a:avLst/>
                <a:gdLst>
                  <a:gd name="T0" fmla="*/ 84 w 99"/>
                  <a:gd name="T1" fmla="*/ 0 h 67"/>
                  <a:gd name="T2" fmla="*/ 3 w 99"/>
                  <a:gd name="T3" fmla="*/ 56 h 67"/>
                  <a:gd name="T4" fmla="*/ 0 w 99"/>
                  <a:gd name="T5" fmla="*/ 67 h 67"/>
                  <a:gd name="T6" fmla="*/ 99 w 99"/>
                  <a:gd name="T7" fmla="*/ 0 h 67"/>
                  <a:gd name="T8" fmla="*/ 84 w 99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67">
                    <a:moveTo>
                      <a:pt x="84" y="0"/>
                    </a:moveTo>
                    <a:cubicBezTo>
                      <a:pt x="52" y="10"/>
                      <a:pt x="24" y="30"/>
                      <a:pt x="3" y="5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25" y="36"/>
                      <a:pt x="60" y="12"/>
                      <a:pt x="99" y="0"/>
                    </a:cubicBez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12637534" y="843116"/>
                <a:ext cx="598488" cy="322263"/>
              </a:xfrm>
              <a:custGeom>
                <a:avLst/>
                <a:gdLst>
                  <a:gd name="T0" fmla="*/ 112 w 141"/>
                  <a:gd name="T1" fmla="*/ 5 h 76"/>
                  <a:gd name="T2" fmla="*/ 141 w 141"/>
                  <a:gd name="T3" fmla="*/ 0 h 76"/>
                  <a:gd name="T4" fmla="*/ 119 w 141"/>
                  <a:gd name="T5" fmla="*/ 2 h 76"/>
                  <a:gd name="T6" fmla="*/ 117 w 141"/>
                  <a:gd name="T7" fmla="*/ 3 h 76"/>
                  <a:gd name="T8" fmla="*/ 114 w 141"/>
                  <a:gd name="T9" fmla="*/ 3 h 76"/>
                  <a:gd name="T10" fmla="*/ 84 w 141"/>
                  <a:gd name="T11" fmla="*/ 9 h 76"/>
                  <a:gd name="T12" fmla="*/ 86 w 141"/>
                  <a:gd name="T13" fmla="*/ 9 h 76"/>
                  <a:gd name="T14" fmla="*/ 0 w 141"/>
                  <a:gd name="T15" fmla="*/ 65 h 76"/>
                  <a:gd name="T16" fmla="*/ 0 w 141"/>
                  <a:gd name="T17" fmla="*/ 76 h 76"/>
                  <a:gd name="T18" fmla="*/ 112 w 141"/>
                  <a:gd name="T19" fmla="*/ 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1" h="76">
                    <a:moveTo>
                      <a:pt x="112" y="5"/>
                    </a:moveTo>
                    <a:cubicBezTo>
                      <a:pt x="122" y="3"/>
                      <a:pt x="131" y="1"/>
                      <a:pt x="141" y="0"/>
                    </a:cubicBezTo>
                    <a:cubicBezTo>
                      <a:pt x="119" y="2"/>
                      <a:pt x="119" y="2"/>
                      <a:pt x="119" y="2"/>
                    </a:cubicBezTo>
                    <a:cubicBezTo>
                      <a:pt x="118" y="2"/>
                      <a:pt x="117" y="2"/>
                      <a:pt x="117" y="3"/>
                    </a:cubicBezTo>
                    <a:cubicBezTo>
                      <a:pt x="114" y="3"/>
                      <a:pt x="114" y="3"/>
                      <a:pt x="114" y="3"/>
                    </a:cubicBezTo>
                    <a:cubicBezTo>
                      <a:pt x="104" y="4"/>
                      <a:pt x="94" y="6"/>
                      <a:pt x="84" y="9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53" y="19"/>
                      <a:pt x="21" y="39"/>
                      <a:pt x="0" y="65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28" y="41"/>
                      <a:pt x="68" y="15"/>
                      <a:pt x="112" y="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13120134" y="843116"/>
                <a:ext cx="115888" cy="12700"/>
              </a:xfrm>
              <a:custGeom>
                <a:avLst/>
                <a:gdLst>
                  <a:gd name="T0" fmla="*/ 21 w 27"/>
                  <a:gd name="T1" fmla="*/ 1 h 3"/>
                  <a:gd name="T2" fmla="*/ 0 w 27"/>
                  <a:gd name="T3" fmla="*/ 3 h 3"/>
                  <a:gd name="T4" fmla="*/ 1 w 27"/>
                  <a:gd name="T5" fmla="*/ 3 h 3"/>
                  <a:gd name="T6" fmla="*/ 2 w 27"/>
                  <a:gd name="T7" fmla="*/ 3 h 3"/>
                  <a:gd name="T8" fmla="*/ 4 w 27"/>
                  <a:gd name="T9" fmla="*/ 2 h 3"/>
                  <a:gd name="T10" fmla="*/ 5 w 27"/>
                  <a:gd name="T11" fmla="*/ 2 h 3"/>
                  <a:gd name="T12" fmla="*/ 27 w 27"/>
                  <a:gd name="T13" fmla="*/ 0 h 3"/>
                  <a:gd name="T14" fmla="*/ 25 w 27"/>
                  <a:gd name="T15" fmla="*/ 0 h 3"/>
                  <a:gd name="T16" fmla="*/ 24 w 27"/>
                  <a:gd name="T17" fmla="*/ 1 h 3"/>
                  <a:gd name="T18" fmla="*/ 22 w 27"/>
                  <a:gd name="T19" fmla="*/ 1 h 3"/>
                  <a:gd name="T20" fmla="*/ 21 w 27"/>
                  <a:gd name="T2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3">
                    <a:moveTo>
                      <a:pt x="21" y="1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6" y="0"/>
                      <a:pt x="25" y="0"/>
                    </a:cubicBezTo>
                    <a:cubicBezTo>
                      <a:pt x="25" y="0"/>
                      <a:pt x="24" y="1"/>
                      <a:pt x="24" y="1"/>
                    </a:cubicBezTo>
                    <a:cubicBezTo>
                      <a:pt x="23" y="1"/>
                      <a:pt x="23" y="1"/>
                      <a:pt x="22" y="1"/>
                    </a:cubicBezTo>
                    <a:cubicBezTo>
                      <a:pt x="22" y="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12637534" y="2262341"/>
                <a:ext cx="12700" cy="1328738"/>
              </a:xfrm>
              <a:custGeom>
                <a:avLst/>
                <a:gdLst>
                  <a:gd name="T0" fmla="*/ 0 w 8"/>
                  <a:gd name="T1" fmla="*/ 837 h 837"/>
                  <a:gd name="T2" fmla="*/ 8 w 8"/>
                  <a:gd name="T3" fmla="*/ 537 h 837"/>
                  <a:gd name="T4" fmla="*/ 8 w 8"/>
                  <a:gd name="T5" fmla="*/ 10 h 837"/>
                  <a:gd name="T6" fmla="*/ 0 w 8"/>
                  <a:gd name="T7" fmla="*/ 0 h 837"/>
                  <a:gd name="T8" fmla="*/ 0 w 8"/>
                  <a:gd name="T9" fmla="*/ 837 h 8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37">
                    <a:moveTo>
                      <a:pt x="0" y="837"/>
                    </a:moveTo>
                    <a:lnTo>
                      <a:pt x="8" y="537"/>
                    </a:lnTo>
                    <a:lnTo>
                      <a:pt x="8" y="10"/>
                    </a:lnTo>
                    <a:lnTo>
                      <a:pt x="0" y="0"/>
                    </a:lnTo>
                    <a:lnTo>
                      <a:pt x="0" y="837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12641502" y="2384578"/>
                <a:ext cx="17463" cy="1206500"/>
              </a:xfrm>
              <a:custGeom>
                <a:avLst/>
                <a:gdLst>
                  <a:gd name="T0" fmla="*/ 3 w 11"/>
                  <a:gd name="T1" fmla="*/ 460 h 760"/>
                  <a:gd name="T2" fmla="*/ 11 w 11"/>
                  <a:gd name="T3" fmla="*/ 760 h 760"/>
                  <a:gd name="T4" fmla="*/ 11 w 11"/>
                  <a:gd name="T5" fmla="*/ 115 h 760"/>
                  <a:gd name="T6" fmla="*/ 8 w 11"/>
                  <a:gd name="T7" fmla="*/ 6 h 760"/>
                  <a:gd name="T8" fmla="*/ 0 w 11"/>
                  <a:gd name="T9" fmla="*/ 0 h 760"/>
                  <a:gd name="T10" fmla="*/ 3 w 11"/>
                  <a:gd name="T11" fmla="*/ 460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760">
                    <a:moveTo>
                      <a:pt x="3" y="460"/>
                    </a:moveTo>
                    <a:lnTo>
                      <a:pt x="11" y="760"/>
                    </a:lnTo>
                    <a:lnTo>
                      <a:pt x="11" y="115"/>
                    </a:lnTo>
                    <a:lnTo>
                      <a:pt x="8" y="6"/>
                    </a:lnTo>
                    <a:lnTo>
                      <a:pt x="0" y="0"/>
                    </a:lnTo>
                    <a:lnTo>
                      <a:pt x="3" y="46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12646265" y="-23659"/>
                <a:ext cx="12700" cy="882650"/>
              </a:xfrm>
              <a:custGeom>
                <a:avLst/>
                <a:gdLst>
                  <a:gd name="T0" fmla="*/ 8 w 8"/>
                  <a:gd name="T1" fmla="*/ 0 h 556"/>
                  <a:gd name="T2" fmla="*/ 0 w 8"/>
                  <a:gd name="T3" fmla="*/ 40 h 556"/>
                  <a:gd name="T4" fmla="*/ 0 w 8"/>
                  <a:gd name="T5" fmla="*/ 532 h 556"/>
                  <a:gd name="T6" fmla="*/ 8 w 8"/>
                  <a:gd name="T7" fmla="*/ 556 h 556"/>
                  <a:gd name="T8" fmla="*/ 8 w 8"/>
                  <a:gd name="T9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556">
                    <a:moveTo>
                      <a:pt x="8" y="0"/>
                    </a:moveTo>
                    <a:lnTo>
                      <a:pt x="0" y="40"/>
                    </a:lnTo>
                    <a:lnTo>
                      <a:pt x="0" y="532"/>
                    </a:lnTo>
                    <a:lnTo>
                      <a:pt x="8" y="556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12637534" y="-23659"/>
                <a:ext cx="12700" cy="1143000"/>
              </a:xfrm>
              <a:custGeom>
                <a:avLst/>
                <a:gdLst>
                  <a:gd name="T0" fmla="*/ 0 w 8"/>
                  <a:gd name="T1" fmla="*/ 0 h 720"/>
                  <a:gd name="T2" fmla="*/ 8 w 8"/>
                  <a:gd name="T3" fmla="*/ 29 h 720"/>
                  <a:gd name="T4" fmla="*/ 0 w 8"/>
                  <a:gd name="T5" fmla="*/ 720 h 720"/>
                  <a:gd name="T6" fmla="*/ 0 w 8"/>
                  <a:gd name="T7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720">
                    <a:moveTo>
                      <a:pt x="0" y="0"/>
                    </a:moveTo>
                    <a:lnTo>
                      <a:pt x="8" y="29"/>
                    </a:lnTo>
                    <a:lnTo>
                      <a:pt x="0" y="7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12791768" y="706095"/>
                <a:ext cx="1593564" cy="2030191"/>
              </a:xfrm>
              <a:custGeom>
                <a:avLst/>
                <a:gdLst>
                  <a:gd name="T0" fmla="*/ 292 w 395"/>
                  <a:gd name="T1" fmla="*/ 75 h 500"/>
                  <a:gd name="T2" fmla="*/ 23 w 395"/>
                  <a:gd name="T3" fmla="*/ 45 h 500"/>
                  <a:gd name="T4" fmla="*/ 16 w 395"/>
                  <a:gd name="T5" fmla="*/ 48 h 500"/>
                  <a:gd name="T6" fmla="*/ 231 w 395"/>
                  <a:gd name="T7" fmla="*/ 73 h 500"/>
                  <a:gd name="T8" fmla="*/ 295 w 395"/>
                  <a:gd name="T9" fmla="*/ 272 h 500"/>
                  <a:gd name="T10" fmla="*/ 0 w 395"/>
                  <a:gd name="T11" fmla="*/ 389 h 500"/>
                  <a:gd name="T12" fmla="*/ 3 w 395"/>
                  <a:gd name="T13" fmla="*/ 458 h 500"/>
                  <a:gd name="T14" fmla="*/ 6 w 395"/>
                  <a:gd name="T15" fmla="*/ 460 h 500"/>
                  <a:gd name="T16" fmla="*/ 6 w 395"/>
                  <a:gd name="T17" fmla="*/ 459 h 500"/>
                  <a:gd name="T18" fmla="*/ 6 w 395"/>
                  <a:gd name="T19" fmla="*/ 460 h 500"/>
                  <a:gd name="T20" fmla="*/ 160 w 395"/>
                  <a:gd name="T21" fmla="*/ 493 h 500"/>
                  <a:gd name="T22" fmla="*/ 160 w 395"/>
                  <a:gd name="T23" fmla="*/ 493 h 500"/>
                  <a:gd name="T24" fmla="*/ 368 w 395"/>
                  <a:gd name="T25" fmla="*/ 330 h 500"/>
                  <a:gd name="T26" fmla="*/ 291 w 395"/>
                  <a:gd name="T27" fmla="*/ 81 h 500"/>
                  <a:gd name="T28" fmla="*/ 292 w 395"/>
                  <a:gd name="T29" fmla="*/ 75 h 500"/>
                  <a:gd name="connsiteX0" fmla="*/ 7392 w 9470"/>
                  <a:gd name="connsiteY0" fmla="*/ 1159 h 9558"/>
                  <a:gd name="connsiteX1" fmla="*/ 582 w 9470"/>
                  <a:gd name="connsiteY1" fmla="*/ 559 h 9558"/>
                  <a:gd name="connsiteX2" fmla="*/ 405 w 9470"/>
                  <a:gd name="connsiteY2" fmla="*/ 619 h 9558"/>
                  <a:gd name="connsiteX3" fmla="*/ 5848 w 9470"/>
                  <a:gd name="connsiteY3" fmla="*/ 1119 h 9558"/>
                  <a:gd name="connsiteX4" fmla="*/ 7468 w 9470"/>
                  <a:gd name="connsiteY4" fmla="*/ 5099 h 9558"/>
                  <a:gd name="connsiteX5" fmla="*/ 0 w 9470"/>
                  <a:gd name="connsiteY5" fmla="*/ 7439 h 9558"/>
                  <a:gd name="connsiteX6" fmla="*/ 76 w 9470"/>
                  <a:gd name="connsiteY6" fmla="*/ 8819 h 9558"/>
                  <a:gd name="connsiteX7" fmla="*/ 152 w 9470"/>
                  <a:gd name="connsiteY7" fmla="*/ 8859 h 9558"/>
                  <a:gd name="connsiteX8" fmla="*/ 152 w 9470"/>
                  <a:gd name="connsiteY8" fmla="*/ 8839 h 9558"/>
                  <a:gd name="connsiteX9" fmla="*/ 152 w 9470"/>
                  <a:gd name="connsiteY9" fmla="*/ 8859 h 9558"/>
                  <a:gd name="connsiteX10" fmla="*/ 4051 w 9470"/>
                  <a:gd name="connsiteY10" fmla="*/ 9519 h 9558"/>
                  <a:gd name="connsiteX11" fmla="*/ 4051 w 9470"/>
                  <a:gd name="connsiteY11" fmla="*/ 9519 h 9558"/>
                  <a:gd name="connsiteX12" fmla="*/ 9316 w 9470"/>
                  <a:gd name="connsiteY12" fmla="*/ 6259 h 9558"/>
                  <a:gd name="connsiteX13" fmla="*/ 7392 w 9470"/>
                  <a:gd name="connsiteY13" fmla="*/ 1159 h 9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470" h="9558">
                    <a:moveTo>
                      <a:pt x="7392" y="1159"/>
                    </a:moveTo>
                    <a:cubicBezTo>
                      <a:pt x="5544" y="-161"/>
                      <a:pt x="2785" y="-341"/>
                      <a:pt x="582" y="559"/>
                    </a:cubicBezTo>
                    <a:lnTo>
                      <a:pt x="405" y="619"/>
                    </a:lnTo>
                    <a:cubicBezTo>
                      <a:pt x="2152" y="-81"/>
                      <a:pt x="4354" y="119"/>
                      <a:pt x="5848" y="1119"/>
                    </a:cubicBezTo>
                    <a:cubicBezTo>
                      <a:pt x="7291" y="2079"/>
                      <a:pt x="7949" y="3659"/>
                      <a:pt x="7468" y="5099"/>
                    </a:cubicBezTo>
                    <a:cubicBezTo>
                      <a:pt x="6658" y="7599"/>
                      <a:pt x="2759" y="8819"/>
                      <a:pt x="0" y="7439"/>
                    </a:cubicBezTo>
                    <a:lnTo>
                      <a:pt x="76" y="8819"/>
                    </a:lnTo>
                    <a:cubicBezTo>
                      <a:pt x="101" y="8839"/>
                      <a:pt x="127" y="8839"/>
                      <a:pt x="152" y="8859"/>
                    </a:cubicBezTo>
                    <a:lnTo>
                      <a:pt x="152" y="8839"/>
                    </a:lnTo>
                    <a:lnTo>
                      <a:pt x="152" y="8859"/>
                    </a:lnTo>
                    <a:cubicBezTo>
                      <a:pt x="1291" y="9419"/>
                      <a:pt x="2684" y="9659"/>
                      <a:pt x="4051" y="9519"/>
                    </a:cubicBezTo>
                    <a:lnTo>
                      <a:pt x="4051" y="9519"/>
                    </a:lnTo>
                    <a:cubicBezTo>
                      <a:pt x="6329" y="9299"/>
                      <a:pt x="8608" y="7999"/>
                      <a:pt x="9316" y="6259"/>
                    </a:cubicBezTo>
                    <a:cubicBezTo>
                      <a:pt x="9873" y="4866"/>
                      <a:pt x="8848" y="2109"/>
                      <a:pt x="7392" y="115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12791768" y="-1585759"/>
                <a:ext cx="5194300" cy="5176838"/>
              </a:xfrm>
              <a:custGeom>
                <a:avLst/>
                <a:gdLst>
                  <a:gd name="T0" fmla="*/ 620 w 1225"/>
                  <a:gd name="T1" fmla="*/ 0 h 1220"/>
                  <a:gd name="T2" fmla="*/ 700 w 1225"/>
                  <a:gd name="T3" fmla="*/ 16 h 1220"/>
                  <a:gd name="T4" fmla="*/ 765 w 1225"/>
                  <a:gd name="T5" fmla="*/ 60 h 1220"/>
                  <a:gd name="T6" fmla="*/ 809 w 1225"/>
                  <a:gd name="T7" fmla="*/ 126 h 1220"/>
                  <a:gd name="T8" fmla="*/ 825 w 1225"/>
                  <a:gd name="T9" fmla="*/ 206 h 1220"/>
                  <a:gd name="T10" fmla="*/ 822 w 1225"/>
                  <a:gd name="T11" fmla="*/ 242 h 1220"/>
                  <a:gd name="T12" fmla="*/ 813 w 1225"/>
                  <a:gd name="T13" fmla="*/ 277 h 1220"/>
                  <a:gd name="T14" fmla="*/ 798 w 1225"/>
                  <a:gd name="T15" fmla="*/ 308 h 1220"/>
                  <a:gd name="T16" fmla="*/ 778 w 1225"/>
                  <a:gd name="T17" fmla="*/ 337 h 1220"/>
                  <a:gd name="T18" fmla="*/ 744 w 1225"/>
                  <a:gd name="T19" fmla="*/ 369 h 1220"/>
                  <a:gd name="T20" fmla="*/ 792 w 1225"/>
                  <a:gd name="T21" fmla="*/ 369 h 1220"/>
                  <a:gd name="T22" fmla="*/ 1225 w 1225"/>
                  <a:gd name="T23" fmla="*/ 369 h 1220"/>
                  <a:gd name="T24" fmla="*/ 1225 w 1225"/>
                  <a:gd name="T25" fmla="*/ 1057 h 1220"/>
                  <a:gd name="T26" fmla="*/ 1067 w 1225"/>
                  <a:gd name="T27" fmla="*/ 1220 h 1220"/>
                  <a:gd name="T28" fmla="*/ 0 w 1225"/>
                  <a:gd name="T29" fmla="*/ 1220 h 1220"/>
                  <a:gd name="T30" fmla="*/ 0 w 1225"/>
                  <a:gd name="T31" fmla="*/ 979 h 1220"/>
                  <a:gd name="T32" fmla="*/ 29 w 1225"/>
                  <a:gd name="T33" fmla="*/ 995 h 1220"/>
                  <a:gd name="T34" fmla="*/ 60 w 1225"/>
                  <a:gd name="T35" fmla="*/ 1007 h 1220"/>
                  <a:gd name="T36" fmla="*/ 93 w 1225"/>
                  <a:gd name="T37" fmla="*/ 1014 h 1220"/>
                  <a:gd name="T38" fmla="*/ 127 w 1225"/>
                  <a:gd name="T39" fmla="*/ 1017 h 1220"/>
                  <a:gd name="T40" fmla="*/ 220 w 1225"/>
                  <a:gd name="T41" fmla="*/ 998 h 1220"/>
                  <a:gd name="T42" fmla="*/ 296 w 1225"/>
                  <a:gd name="T43" fmla="*/ 947 h 1220"/>
                  <a:gd name="T44" fmla="*/ 347 w 1225"/>
                  <a:gd name="T45" fmla="*/ 871 h 1220"/>
                  <a:gd name="T46" fmla="*/ 365 w 1225"/>
                  <a:gd name="T47" fmla="*/ 778 h 1220"/>
                  <a:gd name="T48" fmla="*/ 347 w 1225"/>
                  <a:gd name="T49" fmla="*/ 686 h 1220"/>
                  <a:gd name="T50" fmla="*/ 296 w 1225"/>
                  <a:gd name="T51" fmla="*/ 610 h 1220"/>
                  <a:gd name="T52" fmla="*/ 220 w 1225"/>
                  <a:gd name="T53" fmla="*/ 559 h 1220"/>
                  <a:gd name="T54" fmla="*/ 127 w 1225"/>
                  <a:gd name="T55" fmla="*/ 540 h 1220"/>
                  <a:gd name="T56" fmla="*/ 0 w 1225"/>
                  <a:gd name="T57" fmla="*/ 578 h 1220"/>
                  <a:gd name="T58" fmla="*/ 0 w 1225"/>
                  <a:gd name="T59" fmla="*/ 369 h 1220"/>
                  <a:gd name="T60" fmla="*/ 447 w 1225"/>
                  <a:gd name="T61" fmla="*/ 369 h 1220"/>
                  <a:gd name="T62" fmla="*/ 495 w 1225"/>
                  <a:gd name="T63" fmla="*/ 369 h 1220"/>
                  <a:gd name="T64" fmla="*/ 486 w 1225"/>
                  <a:gd name="T65" fmla="*/ 362 h 1220"/>
                  <a:gd name="T66" fmla="*/ 477 w 1225"/>
                  <a:gd name="T67" fmla="*/ 354 h 1220"/>
                  <a:gd name="T68" fmla="*/ 469 w 1225"/>
                  <a:gd name="T69" fmla="*/ 346 h 1220"/>
                  <a:gd name="T70" fmla="*/ 461 w 1225"/>
                  <a:gd name="T71" fmla="*/ 337 h 1220"/>
                  <a:gd name="T72" fmla="*/ 441 w 1225"/>
                  <a:gd name="T73" fmla="*/ 308 h 1220"/>
                  <a:gd name="T74" fmla="*/ 427 w 1225"/>
                  <a:gd name="T75" fmla="*/ 277 h 1220"/>
                  <a:gd name="T76" fmla="*/ 417 w 1225"/>
                  <a:gd name="T77" fmla="*/ 242 h 1220"/>
                  <a:gd name="T78" fmla="*/ 414 w 1225"/>
                  <a:gd name="T79" fmla="*/ 206 h 1220"/>
                  <a:gd name="T80" fmla="*/ 430 w 1225"/>
                  <a:gd name="T81" fmla="*/ 126 h 1220"/>
                  <a:gd name="T82" fmla="*/ 474 w 1225"/>
                  <a:gd name="T83" fmla="*/ 60 h 1220"/>
                  <a:gd name="T84" fmla="*/ 540 w 1225"/>
                  <a:gd name="T85" fmla="*/ 16 h 1220"/>
                  <a:gd name="T86" fmla="*/ 620 w 1225"/>
                  <a:gd name="T87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25" h="1220">
                    <a:moveTo>
                      <a:pt x="620" y="0"/>
                    </a:moveTo>
                    <a:cubicBezTo>
                      <a:pt x="648" y="0"/>
                      <a:pt x="675" y="6"/>
                      <a:pt x="700" y="16"/>
                    </a:cubicBezTo>
                    <a:cubicBezTo>
                      <a:pt x="724" y="27"/>
                      <a:pt x="746" y="42"/>
                      <a:pt x="765" y="60"/>
                    </a:cubicBezTo>
                    <a:cubicBezTo>
                      <a:pt x="784" y="79"/>
                      <a:pt x="799" y="101"/>
                      <a:pt x="809" y="126"/>
                    </a:cubicBezTo>
                    <a:cubicBezTo>
                      <a:pt x="820" y="150"/>
                      <a:pt x="825" y="177"/>
                      <a:pt x="825" y="206"/>
                    </a:cubicBezTo>
                    <a:cubicBezTo>
                      <a:pt x="825" y="218"/>
                      <a:pt x="824" y="230"/>
                      <a:pt x="822" y="242"/>
                    </a:cubicBezTo>
                    <a:cubicBezTo>
                      <a:pt x="820" y="254"/>
                      <a:pt x="817" y="266"/>
                      <a:pt x="813" y="277"/>
                    </a:cubicBezTo>
                    <a:cubicBezTo>
                      <a:pt x="809" y="288"/>
                      <a:pt x="804" y="298"/>
                      <a:pt x="798" y="308"/>
                    </a:cubicBezTo>
                    <a:cubicBezTo>
                      <a:pt x="792" y="318"/>
                      <a:pt x="785" y="328"/>
                      <a:pt x="778" y="337"/>
                    </a:cubicBezTo>
                    <a:cubicBezTo>
                      <a:pt x="768" y="349"/>
                      <a:pt x="757" y="360"/>
                      <a:pt x="744" y="369"/>
                    </a:cubicBezTo>
                    <a:cubicBezTo>
                      <a:pt x="792" y="369"/>
                      <a:pt x="792" y="369"/>
                      <a:pt x="792" y="369"/>
                    </a:cubicBezTo>
                    <a:cubicBezTo>
                      <a:pt x="1225" y="369"/>
                      <a:pt x="1225" y="369"/>
                      <a:pt x="1225" y="369"/>
                    </a:cubicBezTo>
                    <a:cubicBezTo>
                      <a:pt x="1225" y="1057"/>
                      <a:pt x="1225" y="1057"/>
                      <a:pt x="1225" y="1057"/>
                    </a:cubicBezTo>
                    <a:cubicBezTo>
                      <a:pt x="1225" y="1144"/>
                      <a:pt x="1155" y="1220"/>
                      <a:pt x="1067" y="1220"/>
                    </a:cubicBezTo>
                    <a:cubicBezTo>
                      <a:pt x="0" y="1220"/>
                      <a:pt x="0" y="1220"/>
                      <a:pt x="0" y="1220"/>
                    </a:cubicBezTo>
                    <a:cubicBezTo>
                      <a:pt x="0" y="979"/>
                      <a:pt x="0" y="979"/>
                      <a:pt x="0" y="979"/>
                    </a:cubicBezTo>
                    <a:cubicBezTo>
                      <a:pt x="9" y="985"/>
                      <a:pt x="19" y="990"/>
                      <a:pt x="29" y="995"/>
                    </a:cubicBezTo>
                    <a:cubicBezTo>
                      <a:pt x="39" y="1000"/>
                      <a:pt x="49" y="1004"/>
                      <a:pt x="60" y="1007"/>
                    </a:cubicBezTo>
                    <a:cubicBezTo>
                      <a:pt x="71" y="1010"/>
                      <a:pt x="82" y="1012"/>
                      <a:pt x="93" y="1014"/>
                    </a:cubicBezTo>
                    <a:cubicBezTo>
                      <a:pt x="104" y="1016"/>
                      <a:pt x="116" y="1017"/>
                      <a:pt x="127" y="1017"/>
                    </a:cubicBezTo>
                    <a:cubicBezTo>
                      <a:pt x="160" y="1017"/>
                      <a:pt x="191" y="1010"/>
                      <a:pt x="220" y="998"/>
                    </a:cubicBezTo>
                    <a:cubicBezTo>
                      <a:pt x="248" y="986"/>
                      <a:pt x="274" y="968"/>
                      <a:pt x="296" y="947"/>
                    </a:cubicBezTo>
                    <a:cubicBezTo>
                      <a:pt x="317" y="925"/>
                      <a:pt x="335" y="900"/>
                      <a:pt x="347" y="871"/>
                    </a:cubicBezTo>
                    <a:cubicBezTo>
                      <a:pt x="359" y="843"/>
                      <a:pt x="365" y="811"/>
                      <a:pt x="365" y="778"/>
                    </a:cubicBezTo>
                    <a:cubicBezTo>
                      <a:pt x="365" y="746"/>
                      <a:pt x="359" y="714"/>
                      <a:pt x="347" y="686"/>
                    </a:cubicBezTo>
                    <a:cubicBezTo>
                      <a:pt x="335" y="657"/>
                      <a:pt x="317" y="632"/>
                      <a:pt x="296" y="610"/>
                    </a:cubicBezTo>
                    <a:cubicBezTo>
                      <a:pt x="274" y="589"/>
                      <a:pt x="248" y="571"/>
                      <a:pt x="220" y="559"/>
                    </a:cubicBezTo>
                    <a:cubicBezTo>
                      <a:pt x="191" y="547"/>
                      <a:pt x="160" y="540"/>
                      <a:pt x="127" y="540"/>
                    </a:cubicBezTo>
                    <a:cubicBezTo>
                      <a:pt x="82" y="540"/>
                      <a:pt x="38" y="554"/>
                      <a:pt x="0" y="578"/>
                    </a:cubicBezTo>
                    <a:cubicBezTo>
                      <a:pt x="0" y="369"/>
                      <a:pt x="0" y="369"/>
                      <a:pt x="0" y="369"/>
                    </a:cubicBezTo>
                    <a:cubicBezTo>
                      <a:pt x="447" y="369"/>
                      <a:pt x="447" y="369"/>
                      <a:pt x="447" y="369"/>
                    </a:cubicBezTo>
                    <a:cubicBezTo>
                      <a:pt x="495" y="369"/>
                      <a:pt x="495" y="369"/>
                      <a:pt x="495" y="369"/>
                    </a:cubicBezTo>
                    <a:cubicBezTo>
                      <a:pt x="492" y="367"/>
                      <a:pt x="489" y="364"/>
                      <a:pt x="486" y="362"/>
                    </a:cubicBezTo>
                    <a:cubicBezTo>
                      <a:pt x="483" y="359"/>
                      <a:pt x="480" y="357"/>
                      <a:pt x="477" y="354"/>
                    </a:cubicBezTo>
                    <a:cubicBezTo>
                      <a:pt x="475" y="351"/>
                      <a:pt x="472" y="348"/>
                      <a:pt x="469" y="346"/>
                    </a:cubicBezTo>
                    <a:cubicBezTo>
                      <a:pt x="466" y="343"/>
                      <a:pt x="464" y="340"/>
                      <a:pt x="461" y="337"/>
                    </a:cubicBezTo>
                    <a:cubicBezTo>
                      <a:pt x="454" y="328"/>
                      <a:pt x="447" y="318"/>
                      <a:pt x="441" y="308"/>
                    </a:cubicBezTo>
                    <a:cubicBezTo>
                      <a:pt x="436" y="298"/>
                      <a:pt x="431" y="288"/>
                      <a:pt x="427" y="277"/>
                    </a:cubicBezTo>
                    <a:cubicBezTo>
                      <a:pt x="422" y="266"/>
                      <a:pt x="419" y="254"/>
                      <a:pt x="417" y="242"/>
                    </a:cubicBezTo>
                    <a:cubicBezTo>
                      <a:pt x="415" y="230"/>
                      <a:pt x="414" y="218"/>
                      <a:pt x="414" y="206"/>
                    </a:cubicBezTo>
                    <a:cubicBezTo>
                      <a:pt x="414" y="177"/>
                      <a:pt x="420" y="150"/>
                      <a:pt x="430" y="126"/>
                    </a:cubicBezTo>
                    <a:cubicBezTo>
                      <a:pt x="441" y="101"/>
                      <a:pt x="456" y="79"/>
                      <a:pt x="474" y="60"/>
                    </a:cubicBezTo>
                    <a:cubicBezTo>
                      <a:pt x="493" y="42"/>
                      <a:pt x="515" y="27"/>
                      <a:pt x="540" y="16"/>
                    </a:cubicBezTo>
                    <a:cubicBezTo>
                      <a:pt x="564" y="6"/>
                      <a:pt x="591" y="0"/>
                      <a:pt x="62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>
                <a:off x="12892574" y="-1481777"/>
                <a:ext cx="4992688" cy="4968875"/>
              </a:xfrm>
              <a:custGeom>
                <a:avLst/>
                <a:gdLst>
                  <a:gd name="T0" fmla="*/ 0 w 1177"/>
                  <a:gd name="T1" fmla="*/ 1171 h 1171"/>
                  <a:gd name="T2" fmla="*/ 0 w 1177"/>
                  <a:gd name="T3" fmla="*/ 995 h 1171"/>
                  <a:gd name="T4" fmla="*/ 29 w 1177"/>
                  <a:gd name="T5" fmla="*/ 1005 h 1171"/>
                  <a:gd name="T6" fmla="*/ 65 w 1177"/>
                  <a:gd name="T7" fmla="*/ 1013 h 1171"/>
                  <a:gd name="T8" fmla="*/ 103 w 1177"/>
                  <a:gd name="T9" fmla="*/ 1016 h 1171"/>
                  <a:gd name="T10" fmla="*/ 205 w 1177"/>
                  <a:gd name="T11" fmla="*/ 995 h 1171"/>
                  <a:gd name="T12" fmla="*/ 289 w 1177"/>
                  <a:gd name="T13" fmla="*/ 939 h 1171"/>
                  <a:gd name="T14" fmla="*/ 345 w 1177"/>
                  <a:gd name="T15" fmla="*/ 856 h 1171"/>
                  <a:gd name="T16" fmla="*/ 366 w 1177"/>
                  <a:gd name="T17" fmla="*/ 754 h 1171"/>
                  <a:gd name="T18" fmla="*/ 345 w 1177"/>
                  <a:gd name="T19" fmla="*/ 652 h 1171"/>
                  <a:gd name="T20" fmla="*/ 289 w 1177"/>
                  <a:gd name="T21" fmla="*/ 568 h 1171"/>
                  <a:gd name="T22" fmla="*/ 205 w 1177"/>
                  <a:gd name="T23" fmla="*/ 512 h 1171"/>
                  <a:gd name="T24" fmla="*/ 103 w 1177"/>
                  <a:gd name="T25" fmla="*/ 491 h 1171"/>
                  <a:gd name="T26" fmla="*/ 0 w 1177"/>
                  <a:gd name="T27" fmla="*/ 513 h 1171"/>
                  <a:gd name="T28" fmla="*/ 0 w 1177"/>
                  <a:gd name="T29" fmla="*/ 369 h 1171"/>
                  <a:gd name="T30" fmla="*/ 543 w 1177"/>
                  <a:gd name="T31" fmla="*/ 369 h 1171"/>
                  <a:gd name="T32" fmla="*/ 486 w 1177"/>
                  <a:gd name="T33" fmla="*/ 325 h 1171"/>
                  <a:gd name="T34" fmla="*/ 478 w 1177"/>
                  <a:gd name="T35" fmla="*/ 318 h 1171"/>
                  <a:gd name="T36" fmla="*/ 470 w 1177"/>
                  <a:gd name="T37" fmla="*/ 311 h 1171"/>
                  <a:gd name="T38" fmla="*/ 463 w 1177"/>
                  <a:gd name="T39" fmla="*/ 304 h 1171"/>
                  <a:gd name="T40" fmla="*/ 456 w 1177"/>
                  <a:gd name="T41" fmla="*/ 296 h 1171"/>
                  <a:gd name="T42" fmla="*/ 438 w 1177"/>
                  <a:gd name="T43" fmla="*/ 271 h 1171"/>
                  <a:gd name="T44" fmla="*/ 425 w 1177"/>
                  <a:gd name="T45" fmla="*/ 243 h 1171"/>
                  <a:gd name="T46" fmla="*/ 417 w 1177"/>
                  <a:gd name="T47" fmla="*/ 213 h 1171"/>
                  <a:gd name="T48" fmla="*/ 414 w 1177"/>
                  <a:gd name="T49" fmla="*/ 181 h 1171"/>
                  <a:gd name="T50" fmla="*/ 429 w 1177"/>
                  <a:gd name="T51" fmla="*/ 110 h 1171"/>
                  <a:gd name="T52" fmla="*/ 467 w 1177"/>
                  <a:gd name="T53" fmla="*/ 53 h 1171"/>
                  <a:gd name="T54" fmla="*/ 525 w 1177"/>
                  <a:gd name="T55" fmla="*/ 14 h 1171"/>
                  <a:gd name="T56" fmla="*/ 596 w 1177"/>
                  <a:gd name="T57" fmla="*/ 0 h 1171"/>
                  <a:gd name="T58" fmla="*/ 666 w 1177"/>
                  <a:gd name="T59" fmla="*/ 14 h 1171"/>
                  <a:gd name="T60" fmla="*/ 724 w 1177"/>
                  <a:gd name="T61" fmla="*/ 53 h 1171"/>
                  <a:gd name="T62" fmla="*/ 763 w 1177"/>
                  <a:gd name="T63" fmla="*/ 110 h 1171"/>
                  <a:gd name="T64" fmla="*/ 777 w 1177"/>
                  <a:gd name="T65" fmla="*/ 181 h 1171"/>
                  <a:gd name="T66" fmla="*/ 774 w 1177"/>
                  <a:gd name="T67" fmla="*/ 213 h 1171"/>
                  <a:gd name="T68" fmla="*/ 766 w 1177"/>
                  <a:gd name="T69" fmla="*/ 243 h 1171"/>
                  <a:gd name="T70" fmla="*/ 753 w 1177"/>
                  <a:gd name="T71" fmla="*/ 271 h 1171"/>
                  <a:gd name="T72" fmla="*/ 735 w 1177"/>
                  <a:gd name="T73" fmla="*/ 296 h 1171"/>
                  <a:gd name="T74" fmla="*/ 705 w 1177"/>
                  <a:gd name="T75" fmla="*/ 325 h 1171"/>
                  <a:gd name="T76" fmla="*/ 648 w 1177"/>
                  <a:gd name="T77" fmla="*/ 369 h 1171"/>
                  <a:gd name="T78" fmla="*/ 1177 w 1177"/>
                  <a:gd name="T79" fmla="*/ 369 h 1171"/>
                  <a:gd name="T80" fmla="*/ 1177 w 1177"/>
                  <a:gd name="T81" fmla="*/ 1032 h 1171"/>
                  <a:gd name="T82" fmla="*/ 1043 w 1177"/>
                  <a:gd name="T83" fmla="*/ 1171 h 1171"/>
                  <a:gd name="T84" fmla="*/ 0 w 1177"/>
                  <a:gd name="T85" fmla="*/ 1171 h 1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77" h="1171">
                    <a:moveTo>
                      <a:pt x="0" y="1171"/>
                    </a:moveTo>
                    <a:cubicBezTo>
                      <a:pt x="0" y="995"/>
                      <a:pt x="0" y="995"/>
                      <a:pt x="0" y="995"/>
                    </a:cubicBezTo>
                    <a:cubicBezTo>
                      <a:pt x="10" y="999"/>
                      <a:pt x="19" y="1002"/>
                      <a:pt x="29" y="1005"/>
                    </a:cubicBezTo>
                    <a:cubicBezTo>
                      <a:pt x="41" y="1009"/>
                      <a:pt x="53" y="1011"/>
                      <a:pt x="65" y="1013"/>
                    </a:cubicBezTo>
                    <a:cubicBezTo>
                      <a:pt x="78" y="1015"/>
                      <a:pt x="91" y="1016"/>
                      <a:pt x="103" y="1016"/>
                    </a:cubicBezTo>
                    <a:cubicBezTo>
                      <a:pt x="139" y="1016"/>
                      <a:pt x="173" y="1009"/>
                      <a:pt x="205" y="995"/>
                    </a:cubicBezTo>
                    <a:cubicBezTo>
                      <a:pt x="237" y="982"/>
                      <a:pt x="265" y="963"/>
                      <a:pt x="289" y="939"/>
                    </a:cubicBezTo>
                    <a:cubicBezTo>
                      <a:pt x="313" y="915"/>
                      <a:pt x="332" y="887"/>
                      <a:pt x="345" y="856"/>
                    </a:cubicBezTo>
                    <a:cubicBezTo>
                      <a:pt x="359" y="823"/>
                      <a:pt x="366" y="789"/>
                      <a:pt x="366" y="754"/>
                    </a:cubicBezTo>
                    <a:cubicBezTo>
                      <a:pt x="366" y="718"/>
                      <a:pt x="359" y="684"/>
                      <a:pt x="345" y="652"/>
                    </a:cubicBezTo>
                    <a:cubicBezTo>
                      <a:pt x="332" y="620"/>
                      <a:pt x="313" y="592"/>
                      <a:pt x="289" y="568"/>
                    </a:cubicBezTo>
                    <a:cubicBezTo>
                      <a:pt x="265" y="544"/>
                      <a:pt x="237" y="525"/>
                      <a:pt x="205" y="512"/>
                    </a:cubicBezTo>
                    <a:cubicBezTo>
                      <a:pt x="173" y="498"/>
                      <a:pt x="139" y="491"/>
                      <a:pt x="103" y="491"/>
                    </a:cubicBezTo>
                    <a:cubicBezTo>
                      <a:pt x="68" y="491"/>
                      <a:pt x="33" y="499"/>
                      <a:pt x="0" y="513"/>
                    </a:cubicBezTo>
                    <a:cubicBezTo>
                      <a:pt x="0" y="369"/>
                      <a:pt x="0" y="369"/>
                      <a:pt x="0" y="369"/>
                    </a:cubicBezTo>
                    <a:cubicBezTo>
                      <a:pt x="543" y="369"/>
                      <a:pt x="543" y="369"/>
                      <a:pt x="543" y="369"/>
                    </a:cubicBezTo>
                    <a:cubicBezTo>
                      <a:pt x="486" y="325"/>
                      <a:pt x="486" y="325"/>
                      <a:pt x="486" y="325"/>
                    </a:cubicBezTo>
                    <a:cubicBezTo>
                      <a:pt x="483" y="323"/>
                      <a:pt x="481" y="321"/>
                      <a:pt x="478" y="318"/>
                    </a:cubicBezTo>
                    <a:cubicBezTo>
                      <a:pt x="475" y="316"/>
                      <a:pt x="473" y="314"/>
                      <a:pt x="470" y="311"/>
                    </a:cubicBezTo>
                    <a:cubicBezTo>
                      <a:pt x="468" y="309"/>
                      <a:pt x="465" y="307"/>
                      <a:pt x="463" y="304"/>
                    </a:cubicBezTo>
                    <a:cubicBezTo>
                      <a:pt x="460" y="302"/>
                      <a:pt x="458" y="299"/>
                      <a:pt x="456" y="296"/>
                    </a:cubicBezTo>
                    <a:cubicBezTo>
                      <a:pt x="449" y="289"/>
                      <a:pt x="444" y="280"/>
                      <a:pt x="438" y="271"/>
                    </a:cubicBezTo>
                    <a:cubicBezTo>
                      <a:pt x="433" y="262"/>
                      <a:pt x="429" y="253"/>
                      <a:pt x="425" y="243"/>
                    </a:cubicBezTo>
                    <a:cubicBezTo>
                      <a:pt x="422" y="234"/>
                      <a:pt x="419" y="223"/>
                      <a:pt x="417" y="213"/>
                    </a:cubicBezTo>
                    <a:cubicBezTo>
                      <a:pt x="415" y="203"/>
                      <a:pt x="414" y="192"/>
                      <a:pt x="414" y="181"/>
                    </a:cubicBezTo>
                    <a:cubicBezTo>
                      <a:pt x="414" y="156"/>
                      <a:pt x="419" y="133"/>
                      <a:pt x="429" y="110"/>
                    </a:cubicBezTo>
                    <a:cubicBezTo>
                      <a:pt x="438" y="89"/>
                      <a:pt x="451" y="69"/>
                      <a:pt x="467" y="53"/>
                    </a:cubicBezTo>
                    <a:cubicBezTo>
                      <a:pt x="484" y="36"/>
                      <a:pt x="504" y="23"/>
                      <a:pt x="525" y="14"/>
                    </a:cubicBezTo>
                    <a:cubicBezTo>
                      <a:pt x="547" y="4"/>
                      <a:pt x="571" y="0"/>
                      <a:pt x="596" y="0"/>
                    </a:cubicBezTo>
                    <a:cubicBezTo>
                      <a:pt x="620" y="0"/>
                      <a:pt x="644" y="4"/>
                      <a:pt x="666" y="14"/>
                    </a:cubicBezTo>
                    <a:cubicBezTo>
                      <a:pt x="688" y="23"/>
                      <a:pt x="707" y="36"/>
                      <a:pt x="724" y="53"/>
                    </a:cubicBezTo>
                    <a:cubicBezTo>
                      <a:pt x="740" y="69"/>
                      <a:pt x="754" y="89"/>
                      <a:pt x="763" y="110"/>
                    </a:cubicBezTo>
                    <a:cubicBezTo>
                      <a:pt x="772" y="133"/>
                      <a:pt x="777" y="156"/>
                      <a:pt x="777" y="181"/>
                    </a:cubicBezTo>
                    <a:cubicBezTo>
                      <a:pt x="777" y="192"/>
                      <a:pt x="776" y="203"/>
                      <a:pt x="774" y="213"/>
                    </a:cubicBezTo>
                    <a:cubicBezTo>
                      <a:pt x="772" y="223"/>
                      <a:pt x="770" y="233"/>
                      <a:pt x="766" y="243"/>
                    </a:cubicBezTo>
                    <a:cubicBezTo>
                      <a:pt x="762" y="253"/>
                      <a:pt x="758" y="262"/>
                      <a:pt x="753" y="271"/>
                    </a:cubicBezTo>
                    <a:cubicBezTo>
                      <a:pt x="748" y="280"/>
                      <a:pt x="742" y="289"/>
                      <a:pt x="735" y="296"/>
                    </a:cubicBezTo>
                    <a:cubicBezTo>
                      <a:pt x="727" y="307"/>
                      <a:pt x="717" y="316"/>
                      <a:pt x="705" y="325"/>
                    </a:cubicBezTo>
                    <a:cubicBezTo>
                      <a:pt x="648" y="369"/>
                      <a:pt x="648" y="369"/>
                      <a:pt x="648" y="369"/>
                    </a:cubicBezTo>
                    <a:cubicBezTo>
                      <a:pt x="1177" y="369"/>
                      <a:pt x="1177" y="369"/>
                      <a:pt x="1177" y="369"/>
                    </a:cubicBezTo>
                    <a:cubicBezTo>
                      <a:pt x="1177" y="1032"/>
                      <a:pt x="1177" y="1032"/>
                      <a:pt x="1177" y="1032"/>
                    </a:cubicBezTo>
                    <a:cubicBezTo>
                      <a:pt x="1177" y="1107"/>
                      <a:pt x="1116" y="1171"/>
                      <a:pt x="1043" y="1171"/>
                    </a:cubicBezTo>
                    <a:lnTo>
                      <a:pt x="0" y="11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>
                <a:spLocks/>
              </p:cNvSpPr>
              <p:nvPr/>
            </p:nvSpPr>
            <p:spPr bwMode="auto">
              <a:xfrm>
                <a:off x="7452212" y="-23659"/>
                <a:ext cx="6745288" cy="3614738"/>
              </a:xfrm>
              <a:custGeom>
                <a:avLst/>
                <a:gdLst>
                  <a:gd name="T0" fmla="*/ 1226 w 1591"/>
                  <a:gd name="T1" fmla="*/ 0 h 851"/>
                  <a:gd name="T2" fmla="*/ 1226 w 1591"/>
                  <a:gd name="T3" fmla="*/ 234 h 851"/>
                  <a:gd name="T4" fmla="*/ 1226 w 1591"/>
                  <a:gd name="T5" fmla="*/ 280 h 851"/>
                  <a:gd name="T6" fmla="*/ 1233 w 1591"/>
                  <a:gd name="T7" fmla="*/ 272 h 851"/>
                  <a:gd name="T8" fmla="*/ 1241 w 1591"/>
                  <a:gd name="T9" fmla="*/ 263 h 851"/>
                  <a:gd name="T10" fmla="*/ 1249 w 1591"/>
                  <a:gd name="T11" fmla="*/ 256 h 851"/>
                  <a:gd name="T12" fmla="*/ 1258 w 1591"/>
                  <a:gd name="T13" fmla="*/ 248 h 851"/>
                  <a:gd name="T14" fmla="*/ 1286 w 1591"/>
                  <a:gd name="T15" fmla="*/ 230 h 851"/>
                  <a:gd name="T16" fmla="*/ 1317 w 1591"/>
                  <a:gd name="T17" fmla="*/ 216 h 851"/>
                  <a:gd name="T18" fmla="*/ 1350 w 1591"/>
                  <a:gd name="T19" fmla="*/ 207 h 851"/>
                  <a:gd name="T20" fmla="*/ 1385 w 1591"/>
                  <a:gd name="T21" fmla="*/ 204 h 851"/>
                  <a:gd name="T22" fmla="*/ 1465 w 1591"/>
                  <a:gd name="T23" fmla="*/ 220 h 851"/>
                  <a:gd name="T24" fmla="*/ 1531 w 1591"/>
                  <a:gd name="T25" fmla="*/ 264 h 851"/>
                  <a:gd name="T26" fmla="*/ 1575 w 1591"/>
                  <a:gd name="T27" fmla="*/ 330 h 851"/>
                  <a:gd name="T28" fmla="*/ 1591 w 1591"/>
                  <a:gd name="T29" fmla="*/ 409 h 851"/>
                  <a:gd name="T30" fmla="*/ 1575 w 1591"/>
                  <a:gd name="T31" fmla="*/ 489 h 851"/>
                  <a:gd name="T32" fmla="*/ 1531 w 1591"/>
                  <a:gd name="T33" fmla="*/ 555 h 851"/>
                  <a:gd name="T34" fmla="*/ 1465 w 1591"/>
                  <a:gd name="T35" fmla="*/ 599 h 851"/>
                  <a:gd name="T36" fmla="*/ 1385 w 1591"/>
                  <a:gd name="T37" fmla="*/ 615 h 851"/>
                  <a:gd name="T38" fmla="*/ 1350 w 1591"/>
                  <a:gd name="T39" fmla="*/ 612 h 851"/>
                  <a:gd name="T40" fmla="*/ 1317 w 1591"/>
                  <a:gd name="T41" fmla="*/ 603 h 851"/>
                  <a:gd name="T42" fmla="*/ 1286 w 1591"/>
                  <a:gd name="T43" fmla="*/ 589 h 851"/>
                  <a:gd name="T44" fmla="*/ 1258 w 1591"/>
                  <a:gd name="T45" fmla="*/ 571 h 851"/>
                  <a:gd name="T46" fmla="*/ 1226 w 1591"/>
                  <a:gd name="T47" fmla="*/ 539 h 851"/>
                  <a:gd name="T48" fmla="*/ 1226 w 1591"/>
                  <a:gd name="T49" fmla="*/ 586 h 851"/>
                  <a:gd name="T50" fmla="*/ 1226 w 1591"/>
                  <a:gd name="T51" fmla="*/ 851 h 851"/>
                  <a:gd name="T52" fmla="*/ 158 w 1591"/>
                  <a:gd name="T53" fmla="*/ 851 h 851"/>
                  <a:gd name="T54" fmla="*/ 0 w 1591"/>
                  <a:gd name="T55" fmla="*/ 688 h 851"/>
                  <a:gd name="T56" fmla="*/ 0 w 1591"/>
                  <a:gd name="T57" fmla="*/ 0 h 851"/>
                  <a:gd name="T58" fmla="*/ 414 w 1591"/>
                  <a:gd name="T59" fmla="*/ 0 h 851"/>
                  <a:gd name="T60" fmla="*/ 397 w 1591"/>
                  <a:gd name="T61" fmla="*/ 30 h 851"/>
                  <a:gd name="T62" fmla="*/ 385 w 1591"/>
                  <a:gd name="T63" fmla="*/ 62 h 851"/>
                  <a:gd name="T64" fmla="*/ 377 w 1591"/>
                  <a:gd name="T65" fmla="*/ 96 h 851"/>
                  <a:gd name="T66" fmla="*/ 375 w 1591"/>
                  <a:gd name="T67" fmla="*/ 131 h 851"/>
                  <a:gd name="T68" fmla="*/ 393 w 1591"/>
                  <a:gd name="T69" fmla="*/ 224 h 851"/>
                  <a:gd name="T70" fmla="*/ 444 w 1591"/>
                  <a:gd name="T71" fmla="*/ 300 h 851"/>
                  <a:gd name="T72" fmla="*/ 520 w 1591"/>
                  <a:gd name="T73" fmla="*/ 351 h 851"/>
                  <a:gd name="T74" fmla="*/ 613 w 1591"/>
                  <a:gd name="T75" fmla="*/ 369 h 851"/>
                  <a:gd name="T76" fmla="*/ 705 w 1591"/>
                  <a:gd name="T77" fmla="*/ 351 h 851"/>
                  <a:gd name="T78" fmla="*/ 781 w 1591"/>
                  <a:gd name="T79" fmla="*/ 300 h 851"/>
                  <a:gd name="T80" fmla="*/ 832 w 1591"/>
                  <a:gd name="T81" fmla="*/ 224 h 851"/>
                  <a:gd name="T82" fmla="*/ 851 w 1591"/>
                  <a:gd name="T83" fmla="*/ 131 h 851"/>
                  <a:gd name="T84" fmla="*/ 811 w 1591"/>
                  <a:gd name="T85" fmla="*/ 0 h 851"/>
                  <a:gd name="T86" fmla="*/ 1226 w 1591"/>
                  <a:gd name="T87" fmla="*/ 0 h 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591" h="851">
                    <a:moveTo>
                      <a:pt x="1226" y="0"/>
                    </a:moveTo>
                    <a:cubicBezTo>
                      <a:pt x="1226" y="234"/>
                      <a:pt x="1226" y="234"/>
                      <a:pt x="1226" y="234"/>
                    </a:cubicBezTo>
                    <a:cubicBezTo>
                      <a:pt x="1226" y="280"/>
                      <a:pt x="1226" y="280"/>
                      <a:pt x="1226" y="280"/>
                    </a:cubicBezTo>
                    <a:cubicBezTo>
                      <a:pt x="1228" y="277"/>
                      <a:pt x="1230" y="274"/>
                      <a:pt x="1233" y="272"/>
                    </a:cubicBezTo>
                    <a:cubicBezTo>
                      <a:pt x="1236" y="269"/>
                      <a:pt x="1238" y="266"/>
                      <a:pt x="1241" y="263"/>
                    </a:cubicBezTo>
                    <a:cubicBezTo>
                      <a:pt x="1244" y="261"/>
                      <a:pt x="1246" y="258"/>
                      <a:pt x="1249" y="256"/>
                    </a:cubicBezTo>
                    <a:cubicBezTo>
                      <a:pt x="1252" y="253"/>
                      <a:pt x="1255" y="251"/>
                      <a:pt x="1258" y="248"/>
                    </a:cubicBezTo>
                    <a:cubicBezTo>
                      <a:pt x="1267" y="241"/>
                      <a:pt x="1276" y="235"/>
                      <a:pt x="1286" y="230"/>
                    </a:cubicBezTo>
                    <a:cubicBezTo>
                      <a:pt x="1296" y="224"/>
                      <a:pt x="1306" y="220"/>
                      <a:pt x="1317" y="216"/>
                    </a:cubicBezTo>
                    <a:cubicBezTo>
                      <a:pt x="1327" y="212"/>
                      <a:pt x="1339" y="209"/>
                      <a:pt x="1350" y="207"/>
                    </a:cubicBezTo>
                    <a:cubicBezTo>
                      <a:pt x="1361" y="205"/>
                      <a:pt x="1373" y="204"/>
                      <a:pt x="1385" y="204"/>
                    </a:cubicBezTo>
                    <a:cubicBezTo>
                      <a:pt x="1414" y="204"/>
                      <a:pt x="1441" y="210"/>
                      <a:pt x="1465" y="220"/>
                    </a:cubicBezTo>
                    <a:cubicBezTo>
                      <a:pt x="1490" y="230"/>
                      <a:pt x="1512" y="246"/>
                      <a:pt x="1531" y="264"/>
                    </a:cubicBezTo>
                    <a:cubicBezTo>
                      <a:pt x="1549" y="283"/>
                      <a:pt x="1564" y="305"/>
                      <a:pt x="1575" y="330"/>
                    </a:cubicBezTo>
                    <a:cubicBezTo>
                      <a:pt x="1585" y="354"/>
                      <a:pt x="1591" y="381"/>
                      <a:pt x="1591" y="409"/>
                    </a:cubicBezTo>
                    <a:cubicBezTo>
                      <a:pt x="1591" y="438"/>
                      <a:pt x="1585" y="465"/>
                      <a:pt x="1575" y="489"/>
                    </a:cubicBezTo>
                    <a:cubicBezTo>
                      <a:pt x="1564" y="514"/>
                      <a:pt x="1549" y="536"/>
                      <a:pt x="1531" y="555"/>
                    </a:cubicBezTo>
                    <a:cubicBezTo>
                      <a:pt x="1512" y="573"/>
                      <a:pt x="1490" y="589"/>
                      <a:pt x="1465" y="599"/>
                    </a:cubicBezTo>
                    <a:cubicBezTo>
                      <a:pt x="1441" y="609"/>
                      <a:pt x="1414" y="615"/>
                      <a:pt x="1385" y="615"/>
                    </a:cubicBezTo>
                    <a:cubicBezTo>
                      <a:pt x="1373" y="615"/>
                      <a:pt x="1361" y="614"/>
                      <a:pt x="1350" y="612"/>
                    </a:cubicBezTo>
                    <a:cubicBezTo>
                      <a:pt x="1339" y="610"/>
                      <a:pt x="1327" y="607"/>
                      <a:pt x="1317" y="603"/>
                    </a:cubicBezTo>
                    <a:cubicBezTo>
                      <a:pt x="1306" y="600"/>
                      <a:pt x="1296" y="595"/>
                      <a:pt x="1286" y="589"/>
                    </a:cubicBezTo>
                    <a:cubicBezTo>
                      <a:pt x="1276" y="584"/>
                      <a:pt x="1267" y="578"/>
                      <a:pt x="1258" y="571"/>
                    </a:cubicBezTo>
                    <a:cubicBezTo>
                      <a:pt x="1246" y="561"/>
                      <a:pt x="1235" y="551"/>
                      <a:pt x="1226" y="539"/>
                    </a:cubicBezTo>
                    <a:cubicBezTo>
                      <a:pt x="1226" y="586"/>
                      <a:pt x="1226" y="586"/>
                      <a:pt x="1226" y="586"/>
                    </a:cubicBezTo>
                    <a:cubicBezTo>
                      <a:pt x="1226" y="851"/>
                      <a:pt x="1226" y="851"/>
                      <a:pt x="1226" y="851"/>
                    </a:cubicBezTo>
                    <a:cubicBezTo>
                      <a:pt x="158" y="851"/>
                      <a:pt x="158" y="851"/>
                      <a:pt x="158" y="851"/>
                    </a:cubicBezTo>
                    <a:cubicBezTo>
                      <a:pt x="70" y="851"/>
                      <a:pt x="0" y="775"/>
                      <a:pt x="0" y="68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14" y="0"/>
                      <a:pt x="414" y="0"/>
                      <a:pt x="414" y="0"/>
                    </a:cubicBezTo>
                    <a:cubicBezTo>
                      <a:pt x="408" y="10"/>
                      <a:pt x="402" y="20"/>
                      <a:pt x="397" y="30"/>
                    </a:cubicBezTo>
                    <a:cubicBezTo>
                      <a:pt x="393" y="40"/>
                      <a:pt x="388" y="51"/>
                      <a:pt x="385" y="62"/>
                    </a:cubicBezTo>
                    <a:cubicBezTo>
                      <a:pt x="382" y="73"/>
                      <a:pt x="379" y="84"/>
                      <a:pt x="377" y="96"/>
                    </a:cubicBezTo>
                    <a:cubicBezTo>
                      <a:pt x="376" y="107"/>
                      <a:pt x="375" y="119"/>
                      <a:pt x="375" y="131"/>
                    </a:cubicBezTo>
                    <a:cubicBezTo>
                      <a:pt x="375" y="164"/>
                      <a:pt x="381" y="195"/>
                      <a:pt x="393" y="224"/>
                    </a:cubicBezTo>
                    <a:cubicBezTo>
                      <a:pt x="405" y="252"/>
                      <a:pt x="423" y="278"/>
                      <a:pt x="444" y="300"/>
                    </a:cubicBezTo>
                    <a:cubicBezTo>
                      <a:pt x="466" y="321"/>
                      <a:pt x="492" y="339"/>
                      <a:pt x="520" y="351"/>
                    </a:cubicBezTo>
                    <a:cubicBezTo>
                      <a:pt x="549" y="363"/>
                      <a:pt x="580" y="369"/>
                      <a:pt x="613" y="369"/>
                    </a:cubicBezTo>
                    <a:cubicBezTo>
                      <a:pt x="646" y="369"/>
                      <a:pt x="677" y="363"/>
                      <a:pt x="705" y="351"/>
                    </a:cubicBezTo>
                    <a:cubicBezTo>
                      <a:pt x="734" y="339"/>
                      <a:pt x="760" y="321"/>
                      <a:pt x="781" y="300"/>
                    </a:cubicBezTo>
                    <a:cubicBezTo>
                      <a:pt x="803" y="278"/>
                      <a:pt x="820" y="252"/>
                      <a:pt x="832" y="224"/>
                    </a:cubicBezTo>
                    <a:cubicBezTo>
                      <a:pt x="844" y="195"/>
                      <a:pt x="851" y="164"/>
                      <a:pt x="851" y="131"/>
                    </a:cubicBezTo>
                    <a:cubicBezTo>
                      <a:pt x="851" y="85"/>
                      <a:pt x="837" y="39"/>
                      <a:pt x="811" y="0"/>
                    </a:cubicBez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>
                <a:spLocks/>
              </p:cNvSpPr>
              <p:nvPr/>
            </p:nvSpPr>
            <p:spPr bwMode="auto">
              <a:xfrm>
                <a:off x="7553812" y="80323"/>
                <a:ext cx="6542088" cy="3406775"/>
              </a:xfrm>
              <a:custGeom>
                <a:avLst/>
                <a:gdLst>
                  <a:gd name="T0" fmla="*/ 134 w 1543"/>
                  <a:gd name="T1" fmla="*/ 802 h 802"/>
                  <a:gd name="T2" fmla="*/ 0 w 1543"/>
                  <a:gd name="T3" fmla="*/ 663 h 802"/>
                  <a:gd name="T4" fmla="*/ 0 w 1543"/>
                  <a:gd name="T5" fmla="*/ 0 h 802"/>
                  <a:gd name="T6" fmla="*/ 349 w 1543"/>
                  <a:gd name="T7" fmla="*/ 0 h 802"/>
                  <a:gd name="T8" fmla="*/ 338 w 1543"/>
                  <a:gd name="T9" fmla="*/ 30 h 802"/>
                  <a:gd name="T10" fmla="*/ 329 w 1543"/>
                  <a:gd name="T11" fmla="*/ 67 h 802"/>
                  <a:gd name="T12" fmla="*/ 326 w 1543"/>
                  <a:gd name="T13" fmla="*/ 106 h 802"/>
                  <a:gd name="T14" fmla="*/ 347 w 1543"/>
                  <a:gd name="T15" fmla="*/ 208 h 802"/>
                  <a:gd name="T16" fmla="*/ 403 w 1543"/>
                  <a:gd name="T17" fmla="*/ 292 h 802"/>
                  <a:gd name="T18" fmla="*/ 487 w 1543"/>
                  <a:gd name="T19" fmla="*/ 348 h 802"/>
                  <a:gd name="T20" fmla="*/ 589 w 1543"/>
                  <a:gd name="T21" fmla="*/ 369 h 802"/>
                  <a:gd name="T22" fmla="*/ 691 w 1543"/>
                  <a:gd name="T23" fmla="*/ 348 h 802"/>
                  <a:gd name="T24" fmla="*/ 774 w 1543"/>
                  <a:gd name="T25" fmla="*/ 292 h 802"/>
                  <a:gd name="T26" fmla="*/ 830 w 1543"/>
                  <a:gd name="T27" fmla="*/ 208 h 802"/>
                  <a:gd name="T28" fmla="*/ 851 w 1543"/>
                  <a:gd name="T29" fmla="*/ 106 h 802"/>
                  <a:gd name="T30" fmla="*/ 828 w 1543"/>
                  <a:gd name="T31" fmla="*/ 0 h 802"/>
                  <a:gd name="T32" fmla="*/ 1177 w 1543"/>
                  <a:gd name="T33" fmla="*/ 0 h 802"/>
                  <a:gd name="T34" fmla="*/ 1177 w 1543"/>
                  <a:gd name="T35" fmla="*/ 324 h 802"/>
                  <a:gd name="T36" fmla="*/ 1220 w 1543"/>
                  <a:gd name="T37" fmla="*/ 271 h 802"/>
                  <a:gd name="T38" fmla="*/ 1227 w 1543"/>
                  <a:gd name="T39" fmla="*/ 263 h 802"/>
                  <a:gd name="T40" fmla="*/ 1234 w 1543"/>
                  <a:gd name="T41" fmla="*/ 256 h 802"/>
                  <a:gd name="T42" fmla="*/ 1241 w 1543"/>
                  <a:gd name="T43" fmla="*/ 249 h 802"/>
                  <a:gd name="T44" fmla="*/ 1249 w 1543"/>
                  <a:gd name="T45" fmla="*/ 242 h 802"/>
                  <a:gd name="T46" fmla="*/ 1274 w 1543"/>
                  <a:gd name="T47" fmla="*/ 226 h 802"/>
                  <a:gd name="T48" fmla="*/ 1301 w 1543"/>
                  <a:gd name="T49" fmla="*/ 214 h 802"/>
                  <a:gd name="T50" fmla="*/ 1330 w 1543"/>
                  <a:gd name="T51" fmla="*/ 206 h 802"/>
                  <a:gd name="T52" fmla="*/ 1361 w 1543"/>
                  <a:gd name="T53" fmla="*/ 203 h 802"/>
                  <a:gd name="T54" fmla="*/ 1432 w 1543"/>
                  <a:gd name="T55" fmla="*/ 217 h 802"/>
                  <a:gd name="T56" fmla="*/ 1489 w 1543"/>
                  <a:gd name="T57" fmla="*/ 256 h 802"/>
                  <a:gd name="T58" fmla="*/ 1528 w 1543"/>
                  <a:gd name="T59" fmla="*/ 314 h 802"/>
                  <a:gd name="T60" fmla="*/ 1543 w 1543"/>
                  <a:gd name="T61" fmla="*/ 384 h 802"/>
                  <a:gd name="T62" fmla="*/ 1528 w 1543"/>
                  <a:gd name="T63" fmla="*/ 455 h 802"/>
                  <a:gd name="T64" fmla="*/ 1489 w 1543"/>
                  <a:gd name="T65" fmla="*/ 513 h 802"/>
                  <a:gd name="T66" fmla="*/ 1432 w 1543"/>
                  <a:gd name="T67" fmla="*/ 552 h 802"/>
                  <a:gd name="T68" fmla="*/ 1361 w 1543"/>
                  <a:gd name="T69" fmla="*/ 566 h 802"/>
                  <a:gd name="T70" fmla="*/ 1330 w 1543"/>
                  <a:gd name="T71" fmla="*/ 563 h 802"/>
                  <a:gd name="T72" fmla="*/ 1301 w 1543"/>
                  <a:gd name="T73" fmla="*/ 555 h 802"/>
                  <a:gd name="T74" fmla="*/ 1274 w 1543"/>
                  <a:gd name="T75" fmla="*/ 543 h 802"/>
                  <a:gd name="T76" fmla="*/ 1249 w 1543"/>
                  <a:gd name="T77" fmla="*/ 527 h 802"/>
                  <a:gd name="T78" fmla="*/ 1220 w 1543"/>
                  <a:gd name="T79" fmla="*/ 498 h 802"/>
                  <a:gd name="T80" fmla="*/ 1177 w 1543"/>
                  <a:gd name="T81" fmla="*/ 446 h 802"/>
                  <a:gd name="T82" fmla="*/ 1177 w 1543"/>
                  <a:gd name="T83" fmla="*/ 802 h 802"/>
                  <a:gd name="T84" fmla="*/ 134 w 1543"/>
                  <a:gd name="T85" fmla="*/ 802 h 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43" h="802">
                    <a:moveTo>
                      <a:pt x="134" y="802"/>
                    </a:moveTo>
                    <a:cubicBezTo>
                      <a:pt x="62" y="802"/>
                      <a:pt x="0" y="738"/>
                      <a:pt x="0" y="66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49" y="0"/>
                      <a:pt x="349" y="0"/>
                      <a:pt x="349" y="0"/>
                    </a:cubicBezTo>
                    <a:cubicBezTo>
                      <a:pt x="345" y="9"/>
                      <a:pt x="341" y="19"/>
                      <a:pt x="338" y="30"/>
                    </a:cubicBezTo>
                    <a:cubicBezTo>
                      <a:pt x="334" y="42"/>
                      <a:pt x="331" y="54"/>
                      <a:pt x="329" y="67"/>
                    </a:cubicBezTo>
                    <a:cubicBezTo>
                      <a:pt x="327" y="80"/>
                      <a:pt x="326" y="93"/>
                      <a:pt x="326" y="106"/>
                    </a:cubicBezTo>
                    <a:cubicBezTo>
                      <a:pt x="326" y="142"/>
                      <a:pt x="333" y="176"/>
                      <a:pt x="347" y="208"/>
                    </a:cubicBezTo>
                    <a:cubicBezTo>
                      <a:pt x="360" y="240"/>
                      <a:pt x="379" y="268"/>
                      <a:pt x="403" y="292"/>
                    </a:cubicBezTo>
                    <a:cubicBezTo>
                      <a:pt x="427" y="316"/>
                      <a:pt x="455" y="335"/>
                      <a:pt x="487" y="348"/>
                    </a:cubicBezTo>
                    <a:cubicBezTo>
                      <a:pt x="519" y="362"/>
                      <a:pt x="553" y="369"/>
                      <a:pt x="589" y="369"/>
                    </a:cubicBezTo>
                    <a:cubicBezTo>
                      <a:pt x="624" y="369"/>
                      <a:pt x="659" y="362"/>
                      <a:pt x="691" y="348"/>
                    </a:cubicBezTo>
                    <a:cubicBezTo>
                      <a:pt x="722" y="335"/>
                      <a:pt x="750" y="316"/>
                      <a:pt x="774" y="292"/>
                    </a:cubicBezTo>
                    <a:cubicBezTo>
                      <a:pt x="798" y="268"/>
                      <a:pt x="817" y="240"/>
                      <a:pt x="830" y="208"/>
                    </a:cubicBezTo>
                    <a:cubicBezTo>
                      <a:pt x="844" y="176"/>
                      <a:pt x="851" y="142"/>
                      <a:pt x="851" y="106"/>
                    </a:cubicBezTo>
                    <a:cubicBezTo>
                      <a:pt x="851" y="69"/>
                      <a:pt x="843" y="33"/>
                      <a:pt x="828" y="0"/>
                    </a:cubicBezTo>
                    <a:cubicBezTo>
                      <a:pt x="1177" y="0"/>
                      <a:pt x="1177" y="0"/>
                      <a:pt x="1177" y="0"/>
                    </a:cubicBezTo>
                    <a:cubicBezTo>
                      <a:pt x="1177" y="324"/>
                      <a:pt x="1177" y="324"/>
                      <a:pt x="1177" y="324"/>
                    </a:cubicBezTo>
                    <a:cubicBezTo>
                      <a:pt x="1220" y="271"/>
                      <a:pt x="1220" y="271"/>
                      <a:pt x="1220" y="271"/>
                    </a:cubicBezTo>
                    <a:cubicBezTo>
                      <a:pt x="1223" y="268"/>
                      <a:pt x="1225" y="265"/>
                      <a:pt x="1227" y="263"/>
                    </a:cubicBezTo>
                    <a:cubicBezTo>
                      <a:pt x="1229" y="260"/>
                      <a:pt x="1232" y="258"/>
                      <a:pt x="1234" y="256"/>
                    </a:cubicBezTo>
                    <a:cubicBezTo>
                      <a:pt x="1236" y="253"/>
                      <a:pt x="1239" y="251"/>
                      <a:pt x="1241" y="249"/>
                    </a:cubicBezTo>
                    <a:cubicBezTo>
                      <a:pt x="1244" y="247"/>
                      <a:pt x="1246" y="244"/>
                      <a:pt x="1249" y="242"/>
                    </a:cubicBezTo>
                    <a:cubicBezTo>
                      <a:pt x="1257" y="236"/>
                      <a:pt x="1265" y="231"/>
                      <a:pt x="1274" y="226"/>
                    </a:cubicBezTo>
                    <a:cubicBezTo>
                      <a:pt x="1282" y="221"/>
                      <a:pt x="1292" y="217"/>
                      <a:pt x="1301" y="214"/>
                    </a:cubicBezTo>
                    <a:cubicBezTo>
                      <a:pt x="1310" y="210"/>
                      <a:pt x="1320" y="208"/>
                      <a:pt x="1330" y="206"/>
                    </a:cubicBezTo>
                    <a:cubicBezTo>
                      <a:pt x="1340" y="204"/>
                      <a:pt x="1351" y="203"/>
                      <a:pt x="1361" y="203"/>
                    </a:cubicBezTo>
                    <a:cubicBezTo>
                      <a:pt x="1386" y="203"/>
                      <a:pt x="1409" y="208"/>
                      <a:pt x="1432" y="217"/>
                    </a:cubicBezTo>
                    <a:cubicBezTo>
                      <a:pt x="1453" y="227"/>
                      <a:pt x="1473" y="240"/>
                      <a:pt x="1489" y="256"/>
                    </a:cubicBezTo>
                    <a:cubicBezTo>
                      <a:pt x="1506" y="273"/>
                      <a:pt x="1519" y="292"/>
                      <a:pt x="1528" y="314"/>
                    </a:cubicBezTo>
                    <a:cubicBezTo>
                      <a:pt x="1538" y="336"/>
                      <a:pt x="1543" y="360"/>
                      <a:pt x="1543" y="384"/>
                    </a:cubicBezTo>
                    <a:cubicBezTo>
                      <a:pt x="1543" y="409"/>
                      <a:pt x="1538" y="433"/>
                      <a:pt x="1528" y="455"/>
                    </a:cubicBezTo>
                    <a:cubicBezTo>
                      <a:pt x="1519" y="477"/>
                      <a:pt x="1506" y="496"/>
                      <a:pt x="1489" y="513"/>
                    </a:cubicBezTo>
                    <a:cubicBezTo>
                      <a:pt x="1473" y="529"/>
                      <a:pt x="1453" y="542"/>
                      <a:pt x="1432" y="552"/>
                    </a:cubicBezTo>
                    <a:cubicBezTo>
                      <a:pt x="1409" y="561"/>
                      <a:pt x="1386" y="566"/>
                      <a:pt x="1361" y="566"/>
                    </a:cubicBezTo>
                    <a:cubicBezTo>
                      <a:pt x="1351" y="566"/>
                      <a:pt x="1340" y="565"/>
                      <a:pt x="1330" y="563"/>
                    </a:cubicBezTo>
                    <a:cubicBezTo>
                      <a:pt x="1320" y="561"/>
                      <a:pt x="1310" y="559"/>
                      <a:pt x="1301" y="555"/>
                    </a:cubicBezTo>
                    <a:cubicBezTo>
                      <a:pt x="1292" y="552"/>
                      <a:pt x="1282" y="548"/>
                      <a:pt x="1274" y="543"/>
                    </a:cubicBezTo>
                    <a:cubicBezTo>
                      <a:pt x="1265" y="538"/>
                      <a:pt x="1257" y="533"/>
                      <a:pt x="1249" y="527"/>
                    </a:cubicBezTo>
                    <a:cubicBezTo>
                      <a:pt x="1239" y="518"/>
                      <a:pt x="1229" y="509"/>
                      <a:pt x="1220" y="498"/>
                    </a:cubicBezTo>
                    <a:cubicBezTo>
                      <a:pt x="1177" y="446"/>
                      <a:pt x="1177" y="446"/>
                      <a:pt x="1177" y="446"/>
                    </a:cubicBezTo>
                    <a:cubicBezTo>
                      <a:pt x="1177" y="802"/>
                      <a:pt x="1177" y="802"/>
                      <a:pt x="1177" y="802"/>
                    </a:cubicBezTo>
                    <a:lnTo>
                      <a:pt x="134" y="80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" name="Freeform 52"/>
            <p:cNvSpPr>
              <a:spLocks/>
            </p:cNvSpPr>
            <p:nvPr/>
          </p:nvSpPr>
          <p:spPr bwMode="auto">
            <a:xfrm>
              <a:off x="5512051" y="2366921"/>
              <a:ext cx="1137910" cy="225686"/>
            </a:xfrm>
            <a:custGeom>
              <a:avLst/>
              <a:gdLst>
                <a:gd name="T0" fmla="*/ 8 w 672"/>
                <a:gd name="T1" fmla="*/ 122 h 131"/>
                <a:gd name="T2" fmla="*/ 25 w 672"/>
                <a:gd name="T3" fmla="*/ 130 h 131"/>
                <a:gd name="T4" fmla="*/ 53 w 672"/>
                <a:gd name="T5" fmla="*/ 124 h 131"/>
                <a:gd name="T6" fmla="*/ 327 w 672"/>
                <a:gd name="T7" fmla="*/ 83 h 131"/>
                <a:gd name="T8" fmla="*/ 618 w 672"/>
                <a:gd name="T9" fmla="*/ 124 h 131"/>
                <a:gd name="T10" fmla="*/ 642 w 672"/>
                <a:gd name="T11" fmla="*/ 130 h 131"/>
                <a:gd name="T12" fmla="*/ 663 w 672"/>
                <a:gd name="T13" fmla="*/ 122 h 131"/>
                <a:gd name="T14" fmla="*/ 671 w 672"/>
                <a:gd name="T15" fmla="*/ 104 h 131"/>
                <a:gd name="T16" fmla="*/ 669 w 672"/>
                <a:gd name="T17" fmla="*/ 85 h 131"/>
                <a:gd name="T18" fmla="*/ 655 w 672"/>
                <a:gd name="T19" fmla="*/ 61 h 131"/>
                <a:gd name="T20" fmla="*/ 631 w 672"/>
                <a:gd name="T21" fmla="*/ 45 h 131"/>
                <a:gd name="T22" fmla="*/ 609 w 672"/>
                <a:gd name="T23" fmla="*/ 39 h 131"/>
                <a:gd name="T24" fmla="*/ 588 w 672"/>
                <a:gd name="T25" fmla="*/ 33 h 131"/>
                <a:gd name="T26" fmla="*/ 328 w 672"/>
                <a:gd name="T27" fmla="*/ 0 h 131"/>
                <a:gd name="T28" fmla="*/ 84 w 672"/>
                <a:gd name="T29" fmla="*/ 33 h 131"/>
                <a:gd name="T30" fmla="*/ 59 w 672"/>
                <a:gd name="T31" fmla="*/ 40 h 131"/>
                <a:gd name="T32" fmla="*/ 41 w 672"/>
                <a:gd name="T33" fmla="*/ 45 h 131"/>
                <a:gd name="T34" fmla="*/ 17 w 672"/>
                <a:gd name="T35" fmla="*/ 61 h 131"/>
                <a:gd name="T36" fmla="*/ 3 w 672"/>
                <a:gd name="T37" fmla="*/ 85 h 131"/>
                <a:gd name="T38" fmla="*/ 1 w 672"/>
                <a:gd name="T39" fmla="*/ 104 h 131"/>
                <a:gd name="T40" fmla="*/ 8 w 672"/>
                <a:gd name="T41" fmla="*/ 12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2" h="131">
                  <a:moveTo>
                    <a:pt x="8" y="122"/>
                  </a:moveTo>
                  <a:cubicBezTo>
                    <a:pt x="13" y="127"/>
                    <a:pt x="18" y="129"/>
                    <a:pt x="25" y="130"/>
                  </a:cubicBezTo>
                  <a:cubicBezTo>
                    <a:pt x="35" y="131"/>
                    <a:pt x="44" y="127"/>
                    <a:pt x="53" y="124"/>
                  </a:cubicBezTo>
                  <a:cubicBezTo>
                    <a:pt x="142" y="98"/>
                    <a:pt x="235" y="84"/>
                    <a:pt x="327" y="83"/>
                  </a:cubicBezTo>
                  <a:cubicBezTo>
                    <a:pt x="425" y="82"/>
                    <a:pt x="523" y="96"/>
                    <a:pt x="618" y="124"/>
                  </a:cubicBezTo>
                  <a:cubicBezTo>
                    <a:pt x="626" y="127"/>
                    <a:pt x="634" y="130"/>
                    <a:pt x="642" y="130"/>
                  </a:cubicBezTo>
                  <a:cubicBezTo>
                    <a:pt x="651" y="131"/>
                    <a:pt x="658" y="128"/>
                    <a:pt x="663" y="122"/>
                  </a:cubicBezTo>
                  <a:cubicBezTo>
                    <a:pt x="668" y="117"/>
                    <a:pt x="671" y="111"/>
                    <a:pt x="671" y="104"/>
                  </a:cubicBezTo>
                  <a:cubicBezTo>
                    <a:pt x="672" y="97"/>
                    <a:pt x="671" y="91"/>
                    <a:pt x="669" y="85"/>
                  </a:cubicBezTo>
                  <a:cubicBezTo>
                    <a:pt x="666" y="76"/>
                    <a:pt x="661" y="68"/>
                    <a:pt x="655" y="61"/>
                  </a:cubicBezTo>
                  <a:cubicBezTo>
                    <a:pt x="648" y="54"/>
                    <a:pt x="640" y="48"/>
                    <a:pt x="631" y="45"/>
                  </a:cubicBezTo>
                  <a:cubicBezTo>
                    <a:pt x="624" y="43"/>
                    <a:pt x="616" y="41"/>
                    <a:pt x="609" y="39"/>
                  </a:cubicBezTo>
                  <a:cubicBezTo>
                    <a:pt x="602" y="37"/>
                    <a:pt x="595" y="35"/>
                    <a:pt x="588" y="33"/>
                  </a:cubicBezTo>
                  <a:cubicBezTo>
                    <a:pt x="503" y="10"/>
                    <a:pt x="415" y="0"/>
                    <a:pt x="328" y="0"/>
                  </a:cubicBezTo>
                  <a:cubicBezTo>
                    <a:pt x="246" y="1"/>
                    <a:pt x="164" y="12"/>
                    <a:pt x="84" y="33"/>
                  </a:cubicBezTo>
                  <a:cubicBezTo>
                    <a:pt x="75" y="35"/>
                    <a:pt x="67" y="37"/>
                    <a:pt x="59" y="40"/>
                  </a:cubicBezTo>
                  <a:cubicBezTo>
                    <a:pt x="53" y="42"/>
                    <a:pt x="47" y="43"/>
                    <a:pt x="41" y="45"/>
                  </a:cubicBezTo>
                  <a:cubicBezTo>
                    <a:pt x="32" y="48"/>
                    <a:pt x="23" y="54"/>
                    <a:pt x="17" y="61"/>
                  </a:cubicBezTo>
                  <a:cubicBezTo>
                    <a:pt x="11" y="68"/>
                    <a:pt x="6" y="76"/>
                    <a:pt x="3" y="85"/>
                  </a:cubicBezTo>
                  <a:cubicBezTo>
                    <a:pt x="1" y="91"/>
                    <a:pt x="0" y="97"/>
                    <a:pt x="1" y="104"/>
                  </a:cubicBezTo>
                  <a:cubicBezTo>
                    <a:pt x="1" y="111"/>
                    <a:pt x="4" y="117"/>
                    <a:pt x="8" y="122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1"/>
            <p:cNvSpPr>
              <a:spLocks/>
            </p:cNvSpPr>
            <p:nvPr/>
          </p:nvSpPr>
          <p:spPr bwMode="auto">
            <a:xfrm>
              <a:off x="5533861" y="2637856"/>
              <a:ext cx="231375" cy="67010"/>
            </a:xfrm>
            <a:custGeom>
              <a:avLst/>
              <a:gdLst>
                <a:gd name="T0" fmla="*/ 0 w 137"/>
                <a:gd name="T1" fmla="*/ 39 h 39"/>
                <a:gd name="T2" fmla="*/ 68 w 137"/>
                <a:gd name="T3" fmla="*/ 0 h 39"/>
                <a:gd name="T4" fmla="*/ 137 w 137"/>
                <a:gd name="T5" fmla="*/ 39 h 39"/>
                <a:gd name="T6" fmla="*/ 0 w 137"/>
                <a:gd name="T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39">
                  <a:moveTo>
                    <a:pt x="0" y="39"/>
                  </a:moveTo>
                  <a:cubicBezTo>
                    <a:pt x="0" y="18"/>
                    <a:pt x="30" y="0"/>
                    <a:pt x="68" y="0"/>
                  </a:cubicBezTo>
                  <a:cubicBezTo>
                    <a:pt x="106" y="0"/>
                    <a:pt x="137" y="18"/>
                    <a:pt x="137" y="39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2"/>
            <p:cNvSpPr>
              <a:spLocks/>
            </p:cNvSpPr>
            <p:nvPr/>
          </p:nvSpPr>
          <p:spPr bwMode="auto">
            <a:xfrm>
              <a:off x="5628055" y="2571478"/>
              <a:ext cx="42355" cy="133389"/>
            </a:xfrm>
            <a:custGeom>
              <a:avLst/>
              <a:gdLst>
                <a:gd name="T0" fmla="*/ 25 w 25"/>
                <a:gd name="T1" fmla="*/ 65 h 78"/>
                <a:gd name="T2" fmla="*/ 12 w 25"/>
                <a:gd name="T3" fmla="*/ 78 h 78"/>
                <a:gd name="T4" fmla="*/ 0 w 25"/>
                <a:gd name="T5" fmla="*/ 65 h 78"/>
                <a:gd name="T6" fmla="*/ 0 w 25"/>
                <a:gd name="T7" fmla="*/ 13 h 78"/>
                <a:gd name="T8" fmla="*/ 12 w 25"/>
                <a:gd name="T9" fmla="*/ 0 h 78"/>
                <a:gd name="T10" fmla="*/ 25 w 25"/>
                <a:gd name="T11" fmla="*/ 13 h 78"/>
                <a:gd name="T12" fmla="*/ 25 w 25"/>
                <a:gd name="T13" fmla="*/ 6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8">
                  <a:moveTo>
                    <a:pt x="25" y="65"/>
                  </a:moveTo>
                  <a:cubicBezTo>
                    <a:pt x="25" y="72"/>
                    <a:pt x="19" y="78"/>
                    <a:pt x="12" y="78"/>
                  </a:cubicBezTo>
                  <a:cubicBezTo>
                    <a:pt x="5" y="78"/>
                    <a:pt x="0" y="72"/>
                    <a:pt x="0" y="6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5" y="6"/>
                    <a:pt x="25" y="13"/>
                  </a:cubicBezTo>
                  <a:lnTo>
                    <a:pt x="25" y="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3"/>
            <p:cNvSpPr>
              <a:spLocks/>
            </p:cNvSpPr>
            <p:nvPr/>
          </p:nvSpPr>
          <p:spPr bwMode="auto">
            <a:xfrm>
              <a:off x="6414476" y="2637856"/>
              <a:ext cx="231375" cy="67010"/>
            </a:xfrm>
            <a:custGeom>
              <a:avLst/>
              <a:gdLst>
                <a:gd name="T0" fmla="*/ 0 w 137"/>
                <a:gd name="T1" fmla="*/ 39 h 39"/>
                <a:gd name="T2" fmla="*/ 68 w 137"/>
                <a:gd name="T3" fmla="*/ 0 h 39"/>
                <a:gd name="T4" fmla="*/ 137 w 137"/>
                <a:gd name="T5" fmla="*/ 39 h 39"/>
                <a:gd name="T6" fmla="*/ 0 w 137"/>
                <a:gd name="T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39">
                  <a:moveTo>
                    <a:pt x="0" y="39"/>
                  </a:moveTo>
                  <a:cubicBezTo>
                    <a:pt x="0" y="18"/>
                    <a:pt x="30" y="0"/>
                    <a:pt x="68" y="0"/>
                  </a:cubicBezTo>
                  <a:cubicBezTo>
                    <a:pt x="106" y="0"/>
                    <a:pt x="137" y="18"/>
                    <a:pt x="137" y="39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4"/>
            <p:cNvSpPr>
              <a:spLocks/>
            </p:cNvSpPr>
            <p:nvPr/>
          </p:nvSpPr>
          <p:spPr bwMode="auto">
            <a:xfrm>
              <a:off x="6508670" y="2571478"/>
              <a:ext cx="42355" cy="133389"/>
            </a:xfrm>
            <a:custGeom>
              <a:avLst/>
              <a:gdLst>
                <a:gd name="T0" fmla="*/ 25 w 25"/>
                <a:gd name="T1" fmla="*/ 65 h 78"/>
                <a:gd name="T2" fmla="*/ 12 w 25"/>
                <a:gd name="T3" fmla="*/ 78 h 78"/>
                <a:gd name="T4" fmla="*/ 0 w 25"/>
                <a:gd name="T5" fmla="*/ 65 h 78"/>
                <a:gd name="T6" fmla="*/ 0 w 25"/>
                <a:gd name="T7" fmla="*/ 13 h 78"/>
                <a:gd name="T8" fmla="*/ 12 w 25"/>
                <a:gd name="T9" fmla="*/ 0 h 78"/>
                <a:gd name="T10" fmla="*/ 25 w 25"/>
                <a:gd name="T11" fmla="*/ 13 h 78"/>
                <a:gd name="T12" fmla="*/ 25 w 25"/>
                <a:gd name="T13" fmla="*/ 6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8">
                  <a:moveTo>
                    <a:pt x="25" y="65"/>
                  </a:moveTo>
                  <a:cubicBezTo>
                    <a:pt x="25" y="72"/>
                    <a:pt x="19" y="78"/>
                    <a:pt x="12" y="78"/>
                  </a:cubicBezTo>
                  <a:cubicBezTo>
                    <a:pt x="5" y="78"/>
                    <a:pt x="0" y="72"/>
                    <a:pt x="0" y="6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5" y="6"/>
                    <a:pt x="25" y="13"/>
                  </a:cubicBezTo>
                  <a:lnTo>
                    <a:pt x="25" y="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5"/>
            <p:cNvSpPr>
              <a:spLocks/>
            </p:cNvSpPr>
            <p:nvPr/>
          </p:nvSpPr>
          <p:spPr bwMode="auto">
            <a:xfrm>
              <a:off x="5069214" y="2620787"/>
              <a:ext cx="285110" cy="84079"/>
            </a:xfrm>
            <a:custGeom>
              <a:avLst/>
              <a:gdLst>
                <a:gd name="T0" fmla="*/ 160 w 169"/>
                <a:gd name="T1" fmla="*/ 0 h 49"/>
                <a:gd name="T2" fmla="*/ 8 w 169"/>
                <a:gd name="T3" fmla="*/ 0 h 49"/>
                <a:gd name="T4" fmla="*/ 0 w 169"/>
                <a:gd name="T5" fmla="*/ 15 h 49"/>
                <a:gd name="T6" fmla="*/ 0 w 169"/>
                <a:gd name="T7" fmla="*/ 49 h 49"/>
                <a:gd name="T8" fmla="*/ 169 w 169"/>
                <a:gd name="T9" fmla="*/ 49 h 49"/>
                <a:gd name="T10" fmla="*/ 169 w 169"/>
                <a:gd name="T11" fmla="*/ 15 h 49"/>
                <a:gd name="T12" fmla="*/ 160 w 169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49">
                  <a:moveTo>
                    <a:pt x="16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7"/>
                    <a:pt x="0" y="1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69" y="49"/>
                    <a:pt x="169" y="49"/>
                    <a:pt x="169" y="49"/>
                  </a:cubicBezTo>
                  <a:cubicBezTo>
                    <a:pt x="169" y="15"/>
                    <a:pt x="169" y="15"/>
                    <a:pt x="169" y="15"/>
                  </a:cubicBezTo>
                  <a:cubicBezTo>
                    <a:pt x="169" y="7"/>
                    <a:pt x="165" y="0"/>
                    <a:pt x="160" y="0"/>
                  </a:cubicBezTo>
                </a:path>
              </a:pathLst>
            </a:cu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6"/>
            <p:cNvSpPr>
              <a:spLocks/>
            </p:cNvSpPr>
            <p:nvPr/>
          </p:nvSpPr>
          <p:spPr bwMode="auto">
            <a:xfrm>
              <a:off x="5069214" y="2627742"/>
              <a:ext cx="285110" cy="77125"/>
            </a:xfrm>
            <a:custGeom>
              <a:avLst/>
              <a:gdLst>
                <a:gd name="T0" fmla="*/ 0 w 169"/>
                <a:gd name="T1" fmla="*/ 45 h 45"/>
                <a:gd name="T2" fmla="*/ 0 w 169"/>
                <a:gd name="T3" fmla="*/ 14 h 45"/>
                <a:gd name="T4" fmla="*/ 8 w 169"/>
                <a:gd name="T5" fmla="*/ 0 h 45"/>
                <a:gd name="T6" fmla="*/ 160 w 169"/>
                <a:gd name="T7" fmla="*/ 0 h 45"/>
                <a:gd name="T8" fmla="*/ 169 w 169"/>
                <a:gd name="T9" fmla="*/ 14 h 45"/>
                <a:gd name="T10" fmla="*/ 169 w 169"/>
                <a:gd name="T11" fmla="*/ 45 h 45"/>
                <a:gd name="T12" fmla="*/ 0 w 169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45">
                  <a:moveTo>
                    <a:pt x="0" y="45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4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5" y="0"/>
                    <a:pt x="169" y="6"/>
                    <a:pt x="169" y="14"/>
                  </a:cubicBezTo>
                  <a:cubicBezTo>
                    <a:pt x="169" y="45"/>
                    <a:pt x="169" y="45"/>
                    <a:pt x="169" y="45"/>
                  </a:cubicBezTo>
                  <a:lnTo>
                    <a:pt x="0" y="4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7"/>
            <p:cNvSpPr>
              <a:spLocks/>
            </p:cNvSpPr>
            <p:nvPr/>
          </p:nvSpPr>
          <p:spPr bwMode="auto">
            <a:xfrm>
              <a:off x="6824756" y="2620787"/>
              <a:ext cx="285742" cy="84079"/>
            </a:xfrm>
            <a:custGeom>
              <a:avLst/>
              <a:gdLst>
                <a:gd name="T0" fmla="*/ 161 w 169"/>
                <a:gd name="T1" fmla="*/ 0 h 49"/>
                <a:gd name="T2" fmla="*/ 8 w 169"/>
                <a:gd name="T3" fmla="*/ 0 h 49"/>
                <a:gd name="T4" fmla="*/ 0 w 169"/>
                <a:gd name="T5" fmla="*/ 15 h 49"/>
                <a:gd name="T6" fmla="*/ 0 w 169"/>
                <a:gd name="T7" fmla="*/ 49 h 49"/>
                <a:gd name="T8" fmla="*/ 169 w 169"/>
                <a:gd name="T9" fmla="*/ 49 h 49"/>
                <a:gd name="T10" fmla="*/ 169 w 169"/>
                <a:gd name="T11" fmla="*/ 15 h 49"/>
                <a:gd name="T12" fmla="*/ 161 w 169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49">
                  <a:moveTo>
                    <a:pt x="161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7"/>
                    <a:pt x="0" y="1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69" y="49"/>
                    <a:pt x="169" y="49"/>
                    <a:pt x="169" y="49"/>
                  </a:cubicBezTo>
                  <a:cubicBezTo>
                    <a:pt x="169" y="15"/>
                    <a:pt x="169" y="15"/>
                    <a:pt x="169" y="15"/>
                  </a:cubicBezTo>
                  <a:cubicBezTo>
                    <a:pt x="169" y="7"/>
                    <a:pt x="165" y="0"/>
                    <a:pt x="161" y="0"/>
                  </a:cubicBezTo>
                </a:path>
              </a:pathLst>
            </a:cu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8"/>
            <p:cNvSpPr>
              <a:spLocks/>
            </p:cNvSpPr>
            <p:nvPr/>
          </p:nvSpPr>
          <p:spPr bwMode="auto">
            <a:xfrm>
              <a:off x="6824756" y="2627742"/>
              <a:ext cx="285742" cy="77125"/>
            </a:xfrm>
            <a:custGeom>
              <a:avLst/>
              <a:gdLst>
                <a:gd name="T0" fmla="*/ 169 w 169"/>
                <a:gd name="T1" fmla="*/ 45 h 45"/>
                <a:gd name="T2" fmla="*/ 169 w 169"/>
                <a:gd name="T3" fmla="*/ 14 h 45"/>
                <a:gd name="T4" fmla="*/ 161 w 169"/>
                <a:gd name="T5" fmla="*/ 0 h 45"/>
                <a:gd name="T6" fmla="*/ 8 w 169"/>
                <a:gd name="T7" fmla="*/ 0 h 45"/>
                <a:gd name="T8" fmla="*/ 0 w 169"/>
                <a:gd name="T9" fmla="*/ 14 h 45"/>
                <a:gd name="T10" fmla="*/ 0 w 169"/>
                <a:gd name="T11" fmla="*/ 45 h 45"/>
                <a:gd name="T12" fmla="*/ 169 w 169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45">
                  <a:moveTo>
                    <a:pt x="169" y="45"/>
                  </a:moveTo>
                  <a:cubicBezTo>
                    <a:pt x="169" y="14"/>
                    <a:pt x="169" y="14"/>
                    <a:pt x="169" y="14"/>
                  </a:cubicBezTo>
                  <a:cubicBezTo>
                    <a:pt x="169" y="6"/>
                    <a:pt x="165" y="0"/>
                    <a:pt x="16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6"/>
                    <a:pt x="0" y="14"/>
                  </a:cubicBezTo>
                  <a:cubicBezTo>
                    <a:pt x="0" y="45"/>
                    <a:pt x="0" y="45"/>
                    <a:pt x="0" y="45"/>
                  </a:cubicBezTo>
                  <a:lnTo>
                    <a:pt x="169" y="4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2" name="矩形 91"/>
          <p:cNvSpPr/>
          <p:nvPr/>
        </p:nvSpPr>
        <p:spPr>
          <a:xfrm>
            <a:off x="4623043" y="1042513"/>
            <a:ext cx="2968761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1"/>
                </a:solidFill>
              </a:rPr>
              <a:t>我有个想法</a:t>
            </a:r>
          </a:p>
        </p:txBody>
      </p:sp>
      <p:sp>
        <p:nvSpPr>
          <p:cNvPr id="93" name="矩形 92"/>
          <p:cNvSpPr/>
          <p:nvPr/>
        </p:nvSpPr>
        <p:spPr>
          <a:xfrm>
            <a:off x="5105986" y="515185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工具型应用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4809720" y="3022271"/>
            <a:ext cx="342600" cy="4484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017453" y="2799580"/>
            <a:ext cx="47929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4694115" y="4189172"/>
            <a:ext cx="4921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6673214" y="4189172"/>
            <a:ext cx="4921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1315488" y="2696592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想法多人，喜欢碰到问题的时候想一下如果有个什么来解决就好了</a:t>
            </a:r>
          </a:p>
        </p:txBody>
      </p:sp>
      <p:sp>
        <p:nvSpPr>
          <p:cNvPr id="100" name="矩形 99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面向想法多的人</a:t>
            </a:r>
          </a:p>
        </p:txBody>
      </p:sp>
      <p:cxnSp>
        <p:nvCxnSpPr>
          <p:cNvPr id="101" name="直接连接符 100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10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5" name="矩形 104"/>
          <p:cNvSpPr/>
          <p:nvPr/>
        </p:nvSpPr>
        <p:spPr>
          <a:xfrm>
            <a:off x="7661570" y="2696592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让想法快速实现，解决实际生活中面向的问题，快速进行推广</a:t>
            </a:r>
          </a:p>
        </p:txBody>
      </p:sp>
      <p:sp>
        <p:nvSpPr>
          <p:cNvPr id="106" name="矩形 105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设计出有意思的产品</a:t>
            </a:r>
          </a:p>
        </p:txBody>
      </p:sp>
      <p:cxnSp>
        <p:nvCxnSpPr>
          <p:cNvPr id="107" name="直接连接符 106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1315488" y="5134347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工具型产品不可能持久，但是确确实实是一个积累用户的最捷径手段</a:t>
            </a:r>
          </a:p>
        </p:txBody>
      </p:sp>
      <p:sp>
        <p:nvSpPr>
          <p:cNvPr id="110" name="矩形 109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完成平台化的转型</a:t>
            </a:r>
          </a:p>
        </p:txBody>
      </p:sp>
      <p:cxnSp>
        <p:nvCxnSpPr>
          <p:cNvPr id="111" name="直接连接符 110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7661570" y="5134347"/>
            <a:ext cx="3205799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目的就是获取流量和使用用户</a:t>
            </a:r>
          </a:p>
        </p:txBody>
      </p:sp>
      <p:sp>
        <p:nvSpPr>
          <p:cNvPr id="113" name="矩形 112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获取流量和使用用户</a:t>
            </a:r>
          </a:p>
        </p:txBody>
      </p:sp>
      <p:cxnSp>
        <p:nvCxnSpPr>
          <p:cNvPr id="114" name="直接连接符 113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906837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B7ECA-6B29-4642-B4B4-9D6F00E7E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SaaS</a:t>
            </a:r>
            <a:r>
              <a:rPr lang="zh-CN" altLang="en-US" dirty="0"/>
              <a:t>产品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636BE5-3039-4F61-BF3F-E4F4A25E0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移动互联网诊所</a:t>
            </a:r>
            <a:r>
              <a:rPr lang="en-US" altLang="zh-CN" dirty="0">
                <a:solidFill>
                  <a:srgbClr val="0070C0"/>
                </a:solidFill>
              </a:rPr>
              <a:t>SaaS</a:t>
            </a:r>
            <a:r>
              <a:rPr lang="zh-CN" altLang="en-US" dirty="0">
                <a:solidFill>
                  <a:srgbClr val="0070C0"/>
                </a:solidFill>
              </a:rPr>
              <a:t>在线问诊系统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即将北京、杭州贝因美、上海创桥、台湾好医友集团和成都华西第二医院上线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预估</a:t>
            </a:r>
            <a:r>
              <a:rPr lang="en-US" altLang="zh-CN" sz="2000" dirty="0"/>
              <a:t>2018</a:t>
            </a:r>
            <a:r>
              <a:rPr lang="zh-CN" altLang="en-US" sz="2000" dirty="0"/>
              <a:t>年流水破</a:t>
            </a:r>
            <a:r>
              <a:rPr lang="en-US" altLang="zh-CN" sz="2000" dirty="0"/>
              <a:t>500</a:t>
            </a:r>
            <a:r>
              <a:rPr lang="zh-CN" altLang="en-US" sz="2000" dirty="0"/>
              <a:t>万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目前持股平台运营深圳加州</a:t>
            </a:r>
            <a:r>
              <a:rPr lang="en-US" altLang="zh-CN" sz="2000" dirty="0"/>
              <a:t>30%</a:t>
            </a:r>
            <a:r>
              <a:rPr lang="zh-CN" altLang="en-US" sz="2000" dirty="0"/>
              <a:t>股份</a:t>
            </a:r>
            <a:endParaRPr lang="en-US" altLang="zh-CN" sz="2000" dirty="0"/>
          </a:p>
          <a:p>
            <a:r>
              <a:rPr lang="zh-CN" altLang="en-US" dirty="0">
                <a:solidFill>
                  <a:srgbClr val="0070C0"/>
                </a:solidFill>
              </a:rPr>
              <a:t>语言培训机构</a:t>
            </a:r>
            <a:r>
              <a:rPr lang="en-US" altLang="zh-CN" dirty="0">
                <a:solidFill>
                  <a:srgbClr val="0070C0"/>
                </a:solidFill>
              </a:rPr>
              <a:t>SaaS</a:t>
            </a:r>
            <a:r>
              <a:rPr lang="zh-CN" altLang="en-US" dirty="0">
                <a:solidFill>
                  <a:srgbClr val="0070C0"/>
                </a:solidFill>
              </a:rPr>
              <a:t>在线学习系统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目前正在找寻运营方</a:t>
            </a:r>
            <a:endParaRPr lang="en-US" altLang="zh-CN" sz="2000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5772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5E6D1-121A-49F8-93D1-0D562340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O2O/OMO/</a:t>
            </a:r>
            <a:r>
              <a:rPr lang="zh-CN" altLang="en-US" dirty="0"/>
              <a:t>社交应用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07D28-954B-4C1E-B90B-E274A50AF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大货车运输载货</a:t>
            </a:r>
            <a:r>
              <a:rPr lang="en-US" altLang="zh-CN" dirty="0">
                <a:solidFill>
                  <a:srgbClr val="0070C0"/>
                </a:solidFill>
              </a:rPr>
              <a:t>O2O</a:t>
            </a:r>
          </a:p>
          <a:p>
            <a:pPr marL="457200" lvl="1" indent="0">
              <a:buNone/>
            </a:pPr>
            <a:r>
              <a:rPr lang="zh-CN" altLang="en-US" sz="2000" dirty="0"/>
              <a:t>运营方：</a:t>
            </a:r>
            <a:r>
              <a:rPr lang="en-US" altLang="zh-CN" sz="2000" dirty="0"/>
              <a:t>3</a:t>
            </a:r>
            <a:r>
              <a:rPr lang="zh-CN" altLang="en-US" sz="2000" dirty="0"/>
              <a:t>个车队的老板，拥有</a:t>
            </a:r>
            <a:r>
              <a:rPr lang="en-US" altLang="zh-CN" sz="2000" dirty="0"/>
              <a:t>60</a:t>
            </a:r>
            <a:r>
              <a:rPr lang="zh-CN" altLang="en-US" sz="2000" dirty="0"/>
              <a:t>部大货车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产品设计阶段</a:t>
            </a:r>
            <a:endParaRPr lang="en-US" altLang="zh-CN" sz="2000" dirty="0"/>
          </a:p>
          <a:p>
            <a:r>
              <a:rPr lang="zh-CN" altLang="en-US" dirty="0">
                <a:solidFill>
                  <a:srgbClr val="0070C0"/>
                </a:solidFill>
              </a:rPr>
              <a:t>约看球社交应用</a:t>
            </a:r>
            <a:endParaRPr lang="en-US" altLang="zh-CN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zh-CN" altLang="en-US" sz="2000" dirty="0"/>
              <a:t>筹备中，要在世界杯开始前夕完成</a:t>
            </a:r>
            <a:endParaRPr lang="en-US" altLang="zh-CN" sz="2000" dirty="0"/>
          </a:p>
          <a:p>
            <a:r>
              <a:rPr lang="zh-CN" altLang="en-US" dirty="0">
                <a:solidFill>
                  <a:srgbClr val="0070C0"/>
                </a:solidFill>
              </a:rPr>
              <a:t>在线答题解答</a:t>
            </a:r>
            <a:r>
              <a:rPr lang="en-US" altLang="zh-CN" dirty="0">
                <a:solidFill>
                  <a:srgbClr val="0070C0"/>
                </a:solidFill>
              </a:rPr>
              <a:t>OMO</a:t>
            </a:r>
          </a:p>
          <a:p>
            <a:pPr marL="457200" lvl="1" indent="0">
              <a:buNone/>
            </a:pPr>
            <a:r>
              <a:rPr lang="zh-CN" altLang="en-US" sz="2000" dirty="0"/>
              <a:t>已完成原型，正在寻找运营方</a:t>
            </a:r>
          </a:p>
        </p:txBody>
      </p:sp>
    </p:spTree>
    <p:extLst>
      <p:ext uri="{BB962C8B-B14F-4D97-AF65-F5344CB8AC3E}">
        <p14:creationId xmlns:p14="http://schemas.microsoft.com/office/powerpoint/2010/main" val="51226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5E6D1-121A-49F8-93D1-0D562340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工具型应用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07D28-954B-4C1E-B90B-E274A50AF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题库公务员答题</a:t>
            </a:r>
            <a:endParaRPr lang="en-US" altLang="zh-CN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zh-CN" altLang="en-US" sz="2000" dirty="0"/>
              <a:t>已完成初始版本，准备交付运营</a:t>
            </a:r>
            <a:endParaRPr lang="en-US" altLang="zh-CN" sz="2000" dirty="0"/>
          </a:p>
          <a:p>
            <a:r>
              <a:rPr lang="zh-CN" altLang="en-US" dirty="0">
                <a:solidFill>
                  <a:srgbClr val="0070C0"/>
                </a:solidFill>
              </a:rPr>
              <a:t>流浪宠物救助系统</a:t>
            </a:r>
            <a:endParaRPr lang="en-US" altLang="zh-CN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zh-CN" altLang="en-US" sz="2000" dirty="0"/>
              <a:t>系统已完成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已完成运营方的人选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目前与深圳市流浪者协会进行合</a:t>
            </a:r>
            <a:endParaRPr lang="en-US" altLang="zh-CN" sz="2000" dirty="0"/>
          </a:p>
          <a:p>
            <a:r>
              <a:rPr lang="zh-CN" altLang="en-US" dirty="0">
                <a:solidFill>
                  <a:srgbClr val="0070C0"/>
                </a:solidFill>
              </a:rPr>
              <a:t>预约搬家系统</a:t>
            </a:r>
            <a:endParaRPr lang="en-US" altLang="zh-CN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zh-CN" altLang="en-US" sz="2000" dirty="0"/>
              <a:t>系统已完成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寻找运营方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55565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>
          <a:xfrm>
            <a:off x="3665220" y="5734357"/>
            <a:ext cx="4392242" cy="174487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9" name="组合 178"/>
          <p:cNvGrpSpPr/>
          <p:nvPr/>
        </p:nvGrpSpPr>
        <p:grpSpPr>
          <a:xfrm>
            <a:off x="4305700" y="1708693"/>
            <a:ext cx="3796578" cy="4101014"/>
            <a:chOff x="4150202" y="1943100"/>
            <a:chExt cx="3413094" cy="3686780"/>
          </a:xfrm>
        </p:grpSpPr>
        <p:sp>
          <p:nvSpPr>
            <p:cNvPr id="149" name="Freeform 86"/>
            <p:cNvSpPr>
              <a:spLocks/>
            </p:cNvSpPr>
            <p:nvPr/>
          </p:nvSpPr>
          <p:spPr bwMode="auto">
            <a:xfrm>
              <a:off x="5872798" y="4010629"/>
              <a:ext cx="311150" cy="223838"/>
            </a:xfrm>
            <a:custGeom>
              <a:avLst/>
              <a:gdLst>
                <a:gd name="T0" fmla="*/ 183 w 196"/>
                <a:gd name="T1" fmla="*/ 0 h 141"/>
                <a:gd name="T2" fmla="*/ 141 w 196"/>
                <a:gd name="T3" fmla="*/ 0 h 141"/>
                <a:gd name="T4" fmla="*/ 0 w 196"/>
                <a:gd name="T5" fmla="*/ 0 h 141"/>
                <a:gd name="T6" fmla="*/ 2 w 196"/>
                <a:gd name="T7" fmla="*/ 141 h 141"/>
                <a:gd name="T8" fmla="*/ 151 w 196"/>
                <a:gd name="T9" fmla="*/ 141 h 141"/>
                <a:gd name="T10" fmla="*/ 196 w 196"/>
                <a:gd name="T11" fmla="*/ 141 h 141"/>
                <a:gd name="T12" fmla="*/ 183 w 196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141">
                  <a:moveTo>
                    <a:pt x="183" y="0"/>
                  </a:moveTo>
                  <a:lnTo>
                    <a:pt x="141" y="0"/>
                  </a:lnTo>
                  <a:lnTo>
                    <a:pt x="0" y="0"/>
                  </a:lnTo>
                  <a:lnTo>
                    <a:pt x="2" y="141"/>
                  </a:lnTo>
                  <a:lnTo>
                    <a:pt x="151" y="141"/>
                  </a:lnTo>
                  <a:lnTo>
                    <a:pt x="196" y="14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87"/>
            <p:cNvSpPr>
              <a:spLocks/>
            </p:cNvSpPr>
            <p:nvPr/>
          </p:nvSpPr>
          <p:spPr bwMode="auto">
            <a:xfrm>
              <a:off x="6512561" y="4010629"/>
              <a:ext cx="361950" cy="223838"/>
            </a:xfrm>
            <a:custGeom>
              <a:avLst/>
              <a:gdLst>
                <a:gd name="T0" fmla="*/ 185 w 228"/>
                <a:gd name="T1" fmla="*/ 0 h 141"/>
                <a:gd name="T2" fmla="*/ 43 w 228"/>
                <a:gd name="T3" fmla="*/ 0 h 141"/>
                <a:gd name="T4" fmla="*/ 0 w 228"/>
                <a:gd name="T5" fmla="*/ 0 h 141"/>
                <a:gd name="T6" fmla="*/ 29 w 228"/>
                <a:gd name="T7" fmla="*/ 141 h 141"/>
                <a:gd name="T8" fmla="*/ 75 w 228"/>
                <a:gd name="T9" fmla="*/ 141 h 141"/>
                <a:gd name="T10" fmla="*/ 228 w 228"/>
                <a:gd name="T11" fmla="*/ 141 h 141"/>
                <a:gd name="T12" fmla="*/ 185 w 228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" h="141">
                  <a:moveTo>
                    <a:pt x="185" y="0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9" y="141"/>
                  </a:lnTo>
                  <a:lnTo>
                    <a:pt x="75" y="141"/>
                  </a:lnTo>
                  <a:lnTo>
                    <a:pt x="228" y="14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12"/>
            <p:cNvSpPr>
              <a:spLocks/>
            </p:cNvSpPr>
            <p:nvPr/>
          </p:nvSpPr>
          <p:spPr bwMode="auto">
            <a:xfrm>
              <a:off x="6607303" y="3700462"/>
              <a:ext cx="112713" cy="477838"/>
            </a:xfrm>
            <a:custGeom>
              <a:avLst/>
              <a:gdLst>
                <a:gd name="T0" fmla="*/ 17 w 52"/>
                <a:gd name="T1" fmla="*/ 0 h 221"/>
                <a:gd name="T2" fmla="*/ 33 w 52"/>
                <a:gd name="T3" fmla="*/ 58 h 221"/>
                <a:gd name="T4" fmla="*/ 48 w 52"/>
                <a:gd name="T5" fmla="*/ 117 h 221"/>
                <a:gd name="T6" fmla="*/ 24 w 52"/>
                <a:gd name="T7" fmla="*/ 221 h 221"/>
                <a:gd name="T8" fmla="*/ 4 w 52"/>
                <a:gd name="T9" fmla="*/ 137 h 221"/>
                <a:gd name="T10" fmla="*/ 0 w 52"/>
                <a:gd name="T11" fmla="*/ 122 h 221"/>
                <a:gd name="T12" fmla="*/ 0 w 52"/>
                <a:gd name="T13" fmla="*/ 120 h 221"/>
                <a:gd name="T14" fmla="*/ 12 w 52"/>
                <a:gd name="T15" fmla="*/ 94 h 221"/>
                <a:gd name="T16" fmla="*/ 17 w 52"/>
                <a:gd name="T17" fmla="*/ 0 h 221"/>
                <a:gd name="T18" fmla="*/ 17 w 52"/>
                <a:gd name="T1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221">
                  <a:moveTo>
                    <a:pt x="17" y="0"/>
                  </a:moveTo>
                  <a:cubicBezTo>
                    <a:pt x="22" y="19"/>
                    <a:pt x="28" y="38"/>
                    <a:pt x="33" y="58"/>
                  </a:cubicBezTo>
                  <a:cubicBezTo>
                    <a:pt x="39" y="77"/>
                    <a:pt x="45" y="97"/>
                    <a:pt x="48" y="117"/>
                  </a:cubicBezTo>
                  <a:cubicBezTo>
                    <a:pt x="52" y="153"/>
                    <a:pt x="44" y="190"/>
                    <a:pt x="24" y="221"/>
                  </a:cubicBezTo>
                  <a:cubicBezTo>
                    <a:pt x="17" y="193"/>
                    <a:pt x="11" y="165"/>
                    <a:pt x="4" y="137"/>
                  </a:cubicBezTo>
                  <a:cubicBezTo>
                    <a:pt x="3" y="132"/>
                    <a:pt x="1" y="127"/>
                    <a:pt x="0" y="122"/>
                  </a:cubicBezTo>
                  <a:cubicBezTo>
                    <a:pt x="0" y="122"/>
                    <a:pt x="0" y="120"/>
                    <a:pt x="0" y="120"/>
                  </a:cubicBezTo>
                  <a:cubicBezTo>
                    <a:pt x="5" y="112"/>
                    <a:pt x="9" y="103"/>
                    <a:pt x="12" y="94"/>
                  </a:cubicBezTo>
                  <a:cubicBezTo>
                    <a:pt x="24" y="64"/>
                    <a:pt x="26" y="31"/>
                    <a:pt x="17" y="0"/>
                  </a:cubicBezTo>
                  <a:cubicBezTo>
                    <a:pt x="21" y="15"/>
                    <a:pt x="18" y="3"/>
                    <a:pt x="17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11"/>
            <p:cNvSpPr>
              <a:spLocks/>
            </p:cNvSpPr>
            <p:nvPr/>
          </p:nvSpPr>
          <p:spPr bwMode="auto">
            <a:xfrm>
              <a:off x="6001196" y="3806825"/>
              <a:ext cx="61913" cy="371475"/>
            </a:xfrm>
            <a:custGeom>
              <a:avLst/>
              <a:gdLst>
                <a:gd name="T0" fmla="*/ 22 w 29"/>
                <a:gd name="T1" fmla="*/ 71 h 172"/>
                <a:gd name="T2" fmla="*/ 0 w 29"/>
                <a:gd name="T3" fmla="*/ 0 h 172"/>
                <a:gd name="T4" fmla="*/ 4 w 29"/>
                <a:gd name="T5" fmla="*/ 80 h 172"/>
                <a:gd name="T6" fmla="*/ 29 w 29"/>
                <a:gd name="T7" fmla="*/ 172 h 172"/>
                <a:gd name="T8" fmla="*/ 22 w 29"/>
                <a:gd name="T9" fmla="*/ 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2">
                  <a:moveTo>
                    <a:pt x="22" y="71"/>
                  </a:moveTo>
                  <a:cubicBezTo>
                    <a:pt x="9" y="50"/>
                    <a:pt x="1" y="25"/>
                    <a:pt x="0" y="0"/>
                  </a:cubicBezTo>
                  <a:cubicBezTo>
                    <a:pt x="1" y="26"/>
                    <a:pt x="2" y="53"/>
                    <a:pt x="4" y="80"/>
                  </a:cubicBezTo>
                  <a:cubicBezTo>
                    <a:pt x="5" y="113"/>
                    <a:pt x="11" y="144"/>
                    <a:pt x="29" y="172"/>
                  </a:cubicBezTo>
                  <a:cubicBezTo>
                    <a:pt x="26" y="138"/>
                    <a:pt x="24" y="104"/>
                    <a:pt x="22" y="7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14"/>
            <p:cNvSpPr>
              <a:spLocks/>
            </p:cNvSpPr>
            <p:nvPr/>
          </p:nvSpPr>
          <p:spPr bwMode="auto">
            <a:xfrm>
              <a:off x="5155058" y="1943100"/>
              <a:ext cx="1204913" cy="1963738"/>
            </a:xfrm>
            <a:custGeom>
              <a:avLst/>
              <a:gdLst>
                <a:gd name="T0" fmla="*/ 0 w 759"/>
                <a:gd name="T1" fmla="*/ 1237 h 1237"/>
                <a:gd name="T2" fmla="*/ 29 w 759"/>
                <a:gd name="T3" fmla="*/ 1111 h 1237"/>
                <a:gd name="T4" fmla="*/ 739 w 759"/>
                <a:gd name="T5" fmla="*/ 0 h 1237"/>
                <a:gd name="T6" fmla="*/ 759 w 759"/>
                <a:gd name="T7" fmla="*/ 47 h 1237"/>
                <a:gd name="T8" fmla="*/ 0 w 759"/>
                <a:gd name="T9" fmla="*/ 1237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9" h="1237">
                  <a:moveTo>
                    <a:pt x="0" y="1237"/>
                  </a:moveTo>
                  <a:lnTo>
                    <a:pt x="29" y="1111"/>
                  </a:lnTo>
                  <a:lnTo>
                    <a:pt x="739" y="0"/>
                  </a:lnTo>
                  <a:lnTo>
                    <a:pt x="759" y="47"/>
                  </a:lnTo>
                  <a:lnTo>
                    <a:pt x="0" y="12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15"/>
            <p:cNvSpPr>
              <a:spLocks/>
            </p:cNvSpPr>
            <p:nvPr/>
          </p:nvSpPr>
          <p:spPr bwMode="auto">
            <a:xfrm>
              <a:off x="6317110" y="1943100"/>
              <a:ext cx="1238250" cy="1965325"/>
            </a:xfrm>
            <a:custGeom>
              <a:avLst/>
              <a:gdLst>
                <a:gd name="T0" fmla="*/ 22 w 780"/>
                <a:gd name="T1" fmla="*/ 47 h 1238"/>
                <a:gd name="T2" fmla="*/ 0 w 780"/>
                <a:gd name="T3" fmla="*/ 0 h 1238"/>
                <a:gd name="T4" fmla="*/ 709 w 780"/>
                <a:gd name="T5" fmla="*/ 1111 h 1238"/>
                <a:gd name="T6" fmla="*/ 780 w 780"/>
                <a:gd name="T7" fmla="*/ 1238 h 1238"/>
                <a:gd name="T8" fmla="*/ 22 w 780"/>
                <a:gd name="T9" fmla="*/ 47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0" h="1238">
                  <a:moveTo>
                    <a:pt x="22" y="47"/>
                  </a:moveTo>
                  <a:lnTo>
                    <a:pt x="0" y="0"/>
                  </a:lnTo>
                  <a:lnTo>
                    <a:pt x="709" y="1111"/>
                  </a:lnTo>
                  <a:lnTo>
                    <a:pt x="780" y="1238"/>
                  </a:lnTo>
                  <a:lnTo>
                    <a:pt x="22" y="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98"/>
            <p:cNvSpPr>
              <a:spLocks/>
            </p:cNvSpPr>
            <p:nvPr/>
          </p:nvSpPr>
          <p:spPr bwMode="auto">
            <a:xfrm>
              <a:off x="5309077" y="4536885"/>
              <a:ext cx="534988" cy="601663"/>
            </a:xfrm>
            <a:custGeom>
              <a:avLst/>
              <a:gdLst>
                <a:gd name="T0" fmla="*/ 248 w 248"/>
                <a:gd name="T1" fmla="*/ 147 h 278"/>
                <a:gd name="T2" fmla="*/ 80 w 248"/>
                <a:gd name="T3" fmla="*/ 25 h 278"/>
                <a:gd name="T4" fmla="*/ 25 w 248"/>
                <a:gd name="T5" fmla="*/ 60 h 278"/>
                <a:gd name="T6" fmla="*/ 14 w 248"/>
                <a:gd name="T7" fmla="*/ 90 h 278"/>
                <a:gd name="T8" fmla="*/ 1 w 248"/>
                <a:gd name="T9" fmla="*/ 187 h 278"/>
                <a:gd name="T10" fmla="*/ 0 w 248"/>
                <a:gd name="T11" fmla="*/ 192 h 278"/>
                <a:gd name="T12" fmla="*/ 154 w 248"/>
                <a:gd name="T13" fmla="*/ 148 h 278"/>
                <a:gd name="T14" fmla="*/ 247 w 248"/>
                <a:gd name="T15" fmla="*/ 278 h 278"/>
                <a:gd name="T16" fmla="*/ 248 w 248"/>
                <a:gd name="T17" fmla="*/ 147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8" h="278">
                  <a:moveTo>
                    <a:pt x="248" y="147"/>
                  </a:moveTo>
                  <a:cubicBezTo>
                    <a:pt x="248" y="62"/>
                    <a:pt x="161" y="0"/>
                    <a:pt x="80" y="25"/>
                  </a:cubicBezTo>
                  <a:cubicBezTo>
                    <a:pt x="59" y="32"/>
                    <a:pt x="40" y="44"/>
                    <a:pt x="25" y="60"/>
                  </a:cubicBezTo>
                  <a:cubicBezTo>
                    <a:pt x="16" y="70"/>
                    <a:pt x="16" y="77"/>
                    <a:pt x="14" y="90"/>
                  </a:cubicBezTo>
                  <a:cubicBezTo>
                    <a:pt x="10" y="123"/>
                    <a:pt x="5" y="155"/>
                    <a:pt x="1" y="187"/>
                  </a:cubicBezTo>
                  <a:cubicBezTo>
                    <a:pt x="0" y="189"/>
                    <a:pt x="0" y="191"/>
                    <a:pt x="0" y="192"/>
                  </a:cubicBezTo>
                  <a:cubicBezTo>
                    <a:pt x="36" y="147"/>
                    <a:pt x="99" y="128"/>
                    <a:pt x="154" y="148"/>
                  </a:cubicBezTo>
                  <a:cubicBezTo>
                    <a:pt x="209" y="167"/>
                    <a:pt x="247" y="220"/>
                    <a:pt x="247" y="278"/>
                  </a:cubicBezTo>
                  <a:cubicBezTo>
                    <a:pt x="247" y="235"/>
                    <a:pt x="248" y="191"/>
                    <a:pt x="248" y="14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97"/>
            <p:cNvSpPr>
              <a:spLocks/>
            </p:cNvSpPr>
            <p:nvPr/>
          </p:nvSpPr>
          <p:spPr bwMode="auto">
            <a:xfrm>
              <a:off x="5300504" y="5015517"/>
              <a:ext cx="36513" cy="600075"/>
            </a:xfrm>
            <a:custGeom>
              <a:avLst/>
              <a:gdLst>
                <a:gd name="T0" fmla="*/ 23 w 23"/>
                <a:gd name="T1" fmla="*/ 43 h 378"/>
                <a:gd name="T2" fmla="*/ 23 w 23"/>
                <a:gd name="T3" fmla="*/ 0 h 378"/>
                <a:gd name="T4" fmla="*/ 0 w 23"/>
                <a:gd name="T5" fmla="*/ 185 h 378"/>
                <a:gd name="T6" fmla="*/ 0 w 23"/>
                <a:gd name="T7" fmla="*/ 230 h 378"/>
                <a:gd name="T8" fmla="*/ 0 w 23"/>
                <a:gd name="T9" fmla="*/ 378 h 378"/>
                <a:gd name="T10" fmla="*/ 23 w 23"/>
                <a:gd name="T11" fmla="*/ 180 h 378"/>
                <a:gd name="T12" fmla="*/ 23 w 23"/>
                <a:gd name="T13" fmla="*/ 43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78">
                  <a:moveTo>
                    <a:pt x="23" y="43"/>
                  </a:moveTo>
                  <a:lnTo>
                    <a:pt x="23" y="0"/>
                  </a:lnTo>
                  <a:lnTo>
                    <a:pt x="0" y="185"/>
                  </a:lnTo>
                  <a:lnTo>
                    <a:pt x="0" y="230"/>
                  </a:lnTo>
                  <a:lnTo>
                    <a:pt x="0" y="378"/>
                  </a:lnTo>
                  <a:lnTo>
                    <a:pt x="23" y="180"/>
                  </a:lnTo>
                  <a:lnTo>
                    <a:pt x="23" y="4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84"/>
            <p:cNvSpPr>
              <a:spLocks/>
            </p:cNvSpPr>
            <p:nvPr/>
          </p:nvSpPr>
          <p:spPr bwMode="auto">
            <a:xfrm>
              <a:off x="5331461" y="4852004"/>
              <a:ext cx="539750" cy="681038"/>
            </a:xfrm>
            <a:custGeom>
              <a:avLst/>
              <a:gdLst>
                <a:gd name="T0" fmla="*/ 239 w 250"/>
                <a:gd name="T1" fmla="*/ 177 h 315"/>
                <a:gd name="T2" fmla="*/ 247 w 250"/>
                <a:gd name="T3" fmla="*/ 81 h 315"/>
                <a:gd name="T4" fmla="*/ 247 w 250"/>
                <a:gd name="T5" fmla="*/ 0 h 315"/>
                <a:gd name="T6" fmla="*/ 160 w 250"/>
                <a:gd name="T7" fmla="*/ 136 h 315"/>
                <a:gd name="T8" fmla="*/ 16 w 250"/>
                <a:gd name="T9" fmla="*/ 127 h 315"/>
                <a:gd name="T10" fmla="*/ 7 w 250"/>
                <a:gd name="T11" fmla="*/ 205 h 315"/>
                <a:gd name="T12" fmla="*/ 1 w 250"/>
                <a:gd name="T13" fmla="*/ 253 h 315"/>
                <a:gd name="T14" fmla="*/ 0 w 250"/>
                <a:gd name="T15" fmla="*/ 265 h 315"/>
                <a:gd name="T16" fmla="*/ 21 w 250"/>
                <a:gd name="T17" fmla="*/ 277 h 315"/>
                <a:gd name="T18" fmla="*/ 239 w 250"/>
                <a:gd name="T19" fmla="*/ 177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315">
                  <a:moveTo>
                    <a:pt x="239" y="177"/>
                  </a:moveTo>
                  <a:cubicBezTo>
                    <a:pt x="250" y="148"/>
                    <a:pt x="247" y="112"/>
                    <a:pt x="247" y="81"/>
                  </a:cubicBezTo>
                  <a:cubicBezTo>
                    <a:pt x="247" y="54"/>
                    <a:pt x="247" y="27"/>
                    <a:pt x="247" y="0"/>
                  </a:cubicBezTo>
                  <a:cubicBezTo>
                    <a:pt x="247" y="57"/>
                    <a:pt x="212" y="111"/>
                    <a:pt x="160" y="136"/>
                  </a:cubicBezTo>
                  <a:cubicBezTo>
                    <a:pt x="114" y="158"/>
                    <a:pt x="59" y="154"/>
                    <a:pt x="16" y="127"/>
                  </a:cubicBezTo>
                  <a:cubicBezTo>
                    <a:pt x="13" y="153"/>
                    <a:pt x="10" y="179"/>
                    <a:pt x="7" y="205"/>
                  </a:cubicBezTo>
                  <a:cubicBezTo>
                    <a:pt x="5" y="221"/>
                    <a:pt x="3" y="237"/>
                    <a:pt x="1" y="253"/>
                  </a:cubicBezTo>
                  <a:cubicBezTo>
                    <a:pt x="1" y="257"/>
                    <a:pt x="1" y="261"/>
                    <a:pt x="0" y="265"/>
                  </a:cubicBezTo>
                  <a:cubicBezTo>
                    <a:pt x="0" y="268"/>
                    <a:pt x="17" y="275"/>
                    <a:pt x="21" y="277"/>
                  </a:cubicBezTo>
                  <a:cubicBezTo>
                    <a:pt x="106" y="315"/>
                    <a:pt x="212" y="268"/>
                    <a:pt x="239" y="17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85"/>
            <p:cNvSpPr>
              <a:spLocks/>
            </p:cNvSpPr>
            <p:nvPr/>
          </p:nvSpPr>
          <p:spPr bwMode="auto">
            <a:xfrm>
              <a:off x="5331461" y="4380516"/>
              <a:ext cx="544513" cy="246063"/>
            </a:xfrm>
            <a:custGeom>
              <a:avLst/>
              <a:gdLst>
                <a:gd name="T0" fmla="*/ 0 w 343"/>
                <a:gd name="T1" fmla="*/ 155 h 155"/>
                <a:gd name="T2" fmla="*/ 21 w 343"/>
                <a:gd name="T3" fmla="*/ 0 h 155"/>
                <a:gd name="T4" fmla="*/ 341 w 343"/>
                <a:gd name="T5" fmla="*/ 0 h 155"/>
                <a:gd name="T6" fmla="*/ 343 w 343"/>
                <a:gd name="T7" fmla="*/ 155 h 155"/>
                <a:gd name="T8" fmla="*/ 0 w 343"/>
                <a:gd name="T9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155">
                  <a:moveTo>
                    <a:pt x="0" y="155"/>
                  </a:moveTo>
                  <a:lnTo>
                    <a:pt x="21" y="0"/>
                  </a:lnTo>
                  <a:lnTo>
                    <a:pt x="341" y="0"/>
                  </a:lnTo>
                  <a:lnTo>
                    <a:pt x="343" y="155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88"/>
            <p:cNvSpPr>
              <a:spLocks/>
            </p:cNvSpPr>
            <p:nvPr/>
          </p:nvSpPr>
          <p:spPr bwMode="auto">
            <a:xfrm>
              <a:off x="6053138" y="3519774"/>
              <a:ext cx="604838" cy="508000"/>
            </a:xfrm>
            <a:custGeom>
              <a:avLst/>
              <a:gdLst>
                <a:gd name="T0" fmla="*/ 9 w 280"/>
                <a:gd name="T1" fmla="*/ 209 h 235"/>
                <a:gd name="T2" fmla="*/ 141 w 280"/>
                <a:gd name="T3" fmla="*/ 88 h 235"/>
                <a:gd name="T4" fmla="*/ 280 w 280"/>
                <a:gd name="T5" fmla="*/ 191 h 235"/>
                <a:gd name="T6" fmla="*/ 255 w 280"/>
                <a:gd name="T7" fmla="*/ 94 h 235"/>
                <a:gd name="T8" fmla="*/ 227 w 280"/>
                <a:gd name="T9" fmla="*/ 44 h 235"/>
                <a:gd name="T10" fmla="*/ 125 w 280"/>
                <a:gd name="T11" fmla="*/ 1 h 235"/>
                <a:gd name="T12" fmla="*/ 22 w 280"/>
                <a:gd name="T13" fmla="*/ 60 h 235"/>
                <a:gd name="T14" fmla="*/ 1 w 280"/>
                <a:gd name="T15" fmla="*/ 133 h 235"/>
                <a:gd name="T16" fmla="*/ 8 w 280"/>
                <a:gd name="T17" fmla="*/ 235 h 235"/>
                <a:gd name="T18" fmla="*/ 9 w 280"/>
                <a:gd name="T19" fmla="*/ 209 h 235"/>
                <a:gd name="T20" fmla="*/ 9 w 280"/>
                <a:gd name="T21" fmla="*/ 209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235">
                  <a:moveTo>
                    <a:pt x="9" y="209"/>
                  </a:moveTo>
                  <a:cubicBezTo>
                    <a:pt x="17" y="142"/>
                    <a:pt x="74" y="90"/>
                    <a:pt x="141" y="88"/>
                  </a:cubicBezTo>
                  <a:cubicBezTo>
                    <a:pt x="205" y="85"/>
                    <a:pt x="264" y="129"/>
                    <a:pt x="280" y="191"/>
                  </a:cubicBezTo>
                  <a:cubicBezTo>
                    <a:pt x="272" y="159"/>
                    <a:pt x="264" y="126"/>
                    <a:pt x="255" y="94"/>
                  </a:cubicBezTo>
                  <a:cubicBezTo>
                    <a:pt x="249" y="76"/>
                    <a:pt x="240" y="59"/>
                    <a:pt x="227" y="44"/>
                  </a:cubicBezTo>
                  <a:cubicBezTo>
                    <a:pt x="201" y="16"/>
                    <a:pt x="164" y="0"/>
                    <a:pt x="125" y="1"/>
                  </a:cubicBezTo>
                  <a:cubicBezTo>
                    <a:pt x="85" y="2"/>
                    <a:pt x="44" y="25"/>
                    <a:pt x="22" y="60"/>
                  </a:cubicBezTo>
                  <a:cubicBezTo>
                    <a:pt x="8" y="81"/>
                    <a:pt x="0" y="107"/>
                    <a:pt x="1" y="133"/>
                  </a:cubicBezTo>
                  <a:cubicBezTo>
                    <a:pt x="2" y="167"/>
                    <a:pt x="5" y="201"/>
                    <a:pt x="8" y="235"/>
                  </a:cubicBezTo>
                  <a:cubicBezTo>
                    <a:pt x="7" y="227"/>
                    <a:pt x="8" y="218"/>
                    <a:pt x="9" y="209"/>
                  </a:cubicBezTo>
                  <a:cubicBezTo>
                    <a:pt x="9" y="206"/>
                    <a:pt x="8" y="211"/>
                    <a:pt x="9" y="20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79"/>
            <p:cNvSpPr>
              <a:spLocks/>
            </p:cNvSpPr>
            <p:nvPr/>
          </p:nvSpPr>
          <p:spPr bwMode="auto">
            <a:xfrm>
              <a:off x="5327651" y="3701067"/>
              <a:ext cx="1539875" cy="1928813"/>
            </a:xfrm>
            <a:custGeom>
              <a:avLst/>
              <a:gdLst>
                <a:gd name="T0" fmla="*/ 483 w 715"/>
                <a:gd name="T1" fmla="*/ 0 h 892"/>
                <a:gd name="T2" fmla="*/ 614 w 715"/>
                <a:gd name="T3" fmla="*/ 92 h 892"/>
                <a:gd name="T4" fmla="*/ 570 w 715"/>
                <a:gd name="T5" fmla="*/ 247 h 892"/>
                <a:gd name="T6" fmla="*/ 715 w 715"/>
                <a:gd name="T7" fmla="*/ 247 h 892"/>
                <a:gd name="T8" fmla="*/ 715 w 715"/>
                <a:gd name="T9" fmla="*/ 547 h 892"/>
                <a:gd name="T10" fmla="*/ 715 w 715"/>
                <a:gd name="T11" fmla="*/ 886 h 892"/>
                <a:gd name="T12" fmla="*/ 705 w 715"/>
                <a:gd name="T13" fmla="*/ 890 h 892"/>
                <a:gd name="T14" fmla="*/ 656 w 715"/>
                <a:gd name="T15" fmla="*/ 890 h 892"/>
                <a:gd name="T16" fmla="*/ 472 w 715"/>
                <a:gd name="T17" fmla="*/ 890 h 892"/>
                <a:gd name="T18" fmla="*/ 60 w 715"/>
                <a:gd name="T19" fmla="*/ 890 h 892"/>
                <a:gd name="T20" fmla="*/ 3 w 715"/>
                <a:gd name="T21" fmla="*/ 890 h 892"/>
                <a:gd name="T22" fmla="*/ 1 w 715"/>
                <a:gd name="T23" fmla="*/ 799 h 892"/>
                <a:gd name="T24" fmla="*/ 164 w 715"/>
                <a:gd name="T25" fmla="*/ 804 h 892"/>
                <a:gd name="T26" fmla="*/ 248 w 715"/>
                <a:gd name="T27" fmla="*/ 662 h 892"/>
                <a:gd name="T28" fmla="*/ 164 w 715"/>
                <a:gd name="T29" fmla="*/ 520 h 892"/>
                <a:gd name="T30" fmla="*/ 1 w 715"/>
                <a:gd name="T31" fmla="*/ 526 h 892"/>
                <a:gd name="T32" fmla="*/ 1 w 715"/>
                <a:gd name="T33" fmla="*/ 429 h 892"/>
                <a:gd name="T34" fmla="*/ 168 w 715"/>
                <a:gd name="T35" fmla="*/ 429 h 892"/>
                <a:gd name="T36" fmla="*/ 248 w 715"/>
                <a:gd name="T37" fmla="*/ 429 h 892"/>
                <a:gd name="T38" fmla="*/ 253 w 715"/>
                <a:gd name="T39" fmla="*/ 425 h 892"/>
                <a:gd name="T40" fmla="*/ 253 w 715"/>
                <a:gd name="T41" fmla="*/ 389 h 892"/>
                <a:gd name="T42" fmla="*/ 253 w 715"/>
                <a:gd name="T43" fmla="*/ 293 h 892"/>
                <a:gd name="T44" fmla="*/ 255 w 715"/>
                <a:gd name="T45" fmla="*/ 247 h 892"/>
                <a:gd name="T46" fmla="*/ 397 w 715"/>
                <a:gd name="T47" fmla="*/ 247 h 892"/>
                <a:gd name="T48" fmla="*/ 353 w 715"/>
                <a:gd name="T49" fmla="*/ 92 h 892"/>
                <a:gd name="T50" fmla="*/ 483 w 715"/>
                <a:gd name="T51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15" h="892">
                  <a:moveTo>
                    <a:pt x="483" y="0"/>
                  </a:moveTo>
                  <a:cubicBezTo>
                    <a:pt x="541" y="0"/>
                    <a:pt x="594" y="38"/>
                    <a:pt x="614" y="92"/>
                  </a:cubicBezTo>
                  <a:cubicBezTo>
                    <a:pt x="634" y="147"/>
                    <a:pt x="615" y="210"/>
                    <a:pt x="570" y="247"/>
                  </a:cubicBezTo>
                  <a:cubicBezTo>
                    <a:pt x="618" y="247"/>
                    <a:pt x="667" y="247"/>
                    <a:pt x="715" y="247"/>
                  </a:cubicBezTo>
                  <a:cubicBezTo>
                    <a:pt x="715" y="347"/>
                    <a:pt x="715" y="447"/>
                    <a:pt x="715" y="547"/>
                  </a:cubicBezTo>
                  <a:cubicBezTo>
                    <a:pt x="715" y="660"/>
                    <a:pt x="715" y="773"/>
                    <a:pt x="715" y="886"/>
                  </a:cubicBezTo>
                  <a:cubicBezTo>
                    <a:pt x="715" y="892"/>
                    <a:pt x="710" y="890"/>
                    <a:pt x="705" y="890"/>
                  </a:cubicBezTo>
                  <a:cubicBezTo>
                    <a:pt x="689" y="890"/>
                    <a:pt x="672" y="890"/>
                    <a:pt x="656" y="890"/>
                  </a:cubicBezTo>
                  <a:cubicBezTo>
                    <a:pt x="594" y="890"/>
                    <a:pt x="533" y="890"/>
                    <a:pt x="472" y="890"/>
                  </a:cubicBezTo>
                  <a:cubicBezTo>
                    <a:pt x="335" y="890"/>
                    <a:pt x="197" y="890"/>
                    <a:pt x="60" y="890"/>
                  </a:cubicBezTo>
                  <a:cubicBezTo>
                    <a:pt x="41" y="890"/>
                    <a:pt x="22" y="890"/>
                    <a:pt x="3" y="890"/>
                  </a:cubicBezTo>
                  <a:cubicBezTo>
                    <a:pt x="0" y="890"/>
                    <a:pt x="1" y="809"/>
                    <a:pt x="1" y="799"/>
                  </a:cubicBezTo>
                  <a:cubicBezTo>
                    <a:pt x="50" y="829"/>
                    <a:pt x="113" y="831"/>
                    <a:pt x="164" y="804"/>
                  </a:cubicBezTo>
                  <a:cubicBezTo>
                    <a:pt x="215" y="776"/>
                    <a:pt x="248" y="721"/>
                    <a:pt x="248" y="662"/>
                  </a:cubicBezTo>
                  <a:cubicBezTo>
                    <a:pt x="248" y="603"/>
                    <a:pt x="215" y="548"/>
                    <a:pt x="164" y="520"/>
                  </a:cubicBezTo>
                  <a:cubicBezTo>
                    <a:pt x="113" y="493"/>
                    <a:pt x="50" y="495"/>
                    <a:pt x="1" y="526"/>
                  </a:cubicBezTo>
                  <a:cubicBezTo>
                    <a:pt x="1" y="493"/>
                    <a:pt x="1" y="461"/>
                    <a:pt x="1" y="429"/>
                  </a:cubicBezTo>
                  <a:cubicBezTo>
                    <a:pt x="57" y="429"/>
                    <a:pt x="113" y="429"/>
                    <a:pt x="168" y="429"/>
                  </a:cubicBezTo>
                  <a:cubicBezTo>
                    <a:pt x="195" y="429"/>
                    <a:pt x="222" y="429"/>
                    <a:pt x="248" y="429"/>
                  </a:cubicBezTo>
                  <a:cubicBezTo>
                    <a:pt x="253" y="429"/>
                    <a:pt x="253" y="430"/>
                    <a:pt x="253" y="425"/>
                  </a:cubicBezTo>
                  <a:cubicBezTo>
                    <a:pt x="253" y="413"/>
                    <a:pt x="253" y="401"/>
                    <a:pt x="253" y="389"/>
                  </a:cubicBezTo>
                  <a:cubicBezTo>
                    <a:pt x="253" y="357"/>
                    <a:pt x="253" y="325"/>
                    <a:pt x="253" y="293"/>
                  </a:cubicBezTo>
                  <a:cubicBezTo>
                    <a:pt x="253" y="288"/>
                    <a:pt x="251" y="247"/>
                    <a:pt x="255" y="247"/>
                  </a:cubicBezTo>
                  <a:cubicBezTo>
                    <a:pt x="302" y="247"/>
                    <a:pt x="349" y="247"/>
                    <a:pt x="397" y="247"/>
                  </a:cubicBezTo>
                  <a:cubicBezTo>
                    <a:pt x="351" y="210"/>
                    <a:pt x="333" y="147"/>
                    <a:pt x="353" y="92"/>
                  </a:cubicBezTo>
                  <a:cubicBezTo>
                    <a:pt x="373" y="38"/>
                    <a:pt x="426" y="0"/>
                    <a:pt x="48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80"/>
            <p:cNvSpPr>
              <a:spLocks/>
            </p:cNvSpPr>
            <p:nvPr/>
          </p:nvSpPr>
          <p:spPr bwMode="auto">
            <a:xfrm>
              <a:off x="5364957" y="3742342"/>
              <a:ext cx="1465263" cy="1846263"/>
            </a:xfrm>
            <a:custGeom>
              <a:avLst/>
              <a:gdLst>
                <a:gd name="T0" fmla="*/ 1 w 680"/>
                <a:gd name="T1" fmla="*/ 854 h 854"/>
                <a:gd name="T2" fmla="*/ 0 w 680"/>
                <a:gd name="T3" fmla="*/ 809 h 854"/>
                <a:gd name="T4" fmla="*/ 69 w 680"/>
                <a:gd name="T5" fmla="*/ 822 h 854"/>
                <a:gd name="T6" fmla="*/ 154 w 680"/>
                <a:gd name="T7" fmla="*/ 801 h 854"/>
                <a:gd name="T8" fmla="*/ 248 w 680"/>
                <a:gd name="T9" fmla="*/ 644 h 854"/>
                <a:gd name="T10" fmla="*/ 154 w 680"/>
                <a:gd name="T11" fmla="*/ 487 h 854"/>
                <a:gd name="T12" fmla="*/ 69 w 680"/>
                <a:gd name="T13" fmla="*/ 466 h 854"/>
                <a:gd name="T14" fmla="*/ 0 w 680"/>
                <a:gd name="T15" fmla="*/ 479 h 854"/>
                <a:gd name="T16" fmla="*/ 0 w 680"/>
                <a:gd name="T17" fmla="*/ 429 h 854"/>
                <a:gd name="T18" fmla="*/ 233 w 680"/>
                <a:gd name="T19" fmla="*/ 429 h 854"/>
                <a:gd name="T20" fmla="*/ 251 w 680"/>
                <a:gd name="T21" fmla="*/ 418 h 854"/>
                <a:gd name="T22" fmla="*/ 253 w 680"/>
                <a:gd name="T23" fmla="*/ 407 h 854"/>
                <a:gd name="T24" fmla="*/ 253 w 680"/>
                <a:gd name="T25" fmla="*/ 275 h 854"/>
                <a:gd name="T26" fmla="*/ 253 w 680"/>
                <a:gd name="T27" fmla="*/ 269 h 854"/>
                <a:gd name="T28" fmla="*/ 252 w 680"/>
                <a:gd name="T29" fmla="*/ 246 h 854"/>
                <a:gd name="T30" fmla="*/ 428 w 680"/>
                <a:gd name="T31" fmla="*/ 246 h 854"/>
                <a:gd name="T32" fmla="*/ 390 w 680"/>
                <a:gd name="T33" fmla="*/ 215 h 854"/>
                <a:gd name="T34" fmla="*/ 351 w 680"/>
                <a:gd name="T35" fmla="*/ 80 h 854"/>
                <a:gd name="T36" fmla="*/ 465 w 680"/>
                <a:gd name="T37" fmla="*/ 0 h 854"/>
                <a:gd name="T38" fmla="*/ 579 w 680"/>
                <a:gd name="T39" fmla="*/ 80 h 854"/>
                <a:gd name="T40" fmla="*/ 541 w 680"/>
                <a:gd name="T41" fmla="*/ 215 h 854"/>
                <a:gd name="T42" fmla="*/ 503 w 680"/>
                <a:gd name="T43" fmla="*/ 246 h 854"/>
                <a:gd name="T44" fmla="*/ 680 w 680"/>
                <a:gd name="T45" fmla="*/ 246 h 854"/>
                <a:gd name="T46" fmla="*/ 679 w 680"/>
                <a:gd name="T47" fmla="*/ 854 h 854"/>
                <a:gd name="T48" fmla="*/ 1 w 680"/>
                <a:gd name="T49" fmla="*/ 85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0" h="854">
                  <a:moveTo>
                    <a:pt x="1" y="854"/>
                  </a:moveTo>
                  <a:cubicBezTo>
                    <a:pt x="0" y="844"/>
                    <a:pt x="0" y="829"/>
                    <a:pt x="0" y="809"/>
                  </a:cubicBezTo>
                  <a:cubicBezTo>
                    <a:pt x="22" y="818"/>
                    <a:pt x="45" y="822"/>
                    <a:pt x="69" y="822"/>
                  </a:cubicBezTo>
                  <a:cubicBezTo>
                    <a:pt x="99" y="822"/>
                    <a:pt x="128" y="815"/>
                    <a:pt x="154" y="801"/>
                  </a:cubicBezTo>
                  <a:cubicBezTo>
                    <a:pt x="211" y="770"/>
                    <a:pt x="248" y="708"/>
                    <a:pt x="248" y="644"/>
                  </a:cubicBezTo>
                  <a:cubicBezTo>
                    <a:pt x="248" y="579"/>
                    <a:pt x="211" y="518"/>
                    <a:pt x="154" y="487"/>
                  </a:cubicBezTo>
                  <a:cubicBezTo>
                    <a:pt x="128" y="473"/>
                    <a:pt x="99" y="466"/>
                    <a:pt x="69" y="466"/>
                  </a:cubicBezTo>
                  <a:cubicBezTo>
                    <a:pt x="45" y="466"/>
                    <a:pt x="22" y="470"/>
                    <a:pt x="0" y="479"/>
                  </a:cubicBezTo>
                  <a:cubicBezTo>
                    <a:pt x="0" y="429"/>
                    <a:pt x="0" y="429"/>
                    <a:pt x="0" y="429"/>
                  </a:cubicBezTo>
                  <a:cubicBezTo>
                    <a:pt x="233" y="429"/>
                    <a:pt x="233" y="429"/>
                    <a:pt x="233" y="429"/>
                  </a:cubicBezTo>
                  <a:cubicBezTo>
                    <a:pt x="245" y="429"/>
                    <a:pt x="250" y="420"/>
                    <a:pt x="251" y="418"/>
                  </a:cubicBezTo>
                  <a:cubicBezTo>
                    <a:pt x="253" y="414"/>
                    <a:pt x="253" y="410"/>
                    <a:pt x="253" y="407"/>
                  </a:cubicBezTo>
                  <a:cubicBezTo>
                    <a:pt x="253" y="275"/>
                    <a:pt x="253" y="275"/>
                    <a:pt x="253" y="275"/>
                  </a:cubicBezTo>
                  <a:cubicBezTo>
                    <a:pt x="253" y="274"/>
                    <a:pt x="253" y="272"/>
                    <a:pt x="253" y="269"/>
                  </a:cubicBezTo>
                  <a:cubicBezTo>
                    <a:pt x="252" y="259"/>
                    <a:pt x="252" y="251"/>
                    <a:pt x="252" y="246"/>
                  </a:cubicBezTo>
                  <a:cubicBezTo>
                    <a:pt x="428" y="246"/>
                    <a:pt x="428" y="246"/>
                    <a:pt x="428" y="246"/>
                  </a:cubicBezTo>
                  <a:cubicBezTo>
                    <a:pt x="390" y="215"/>
                    <a:pt x="390" y="215"/>
                    <a:pt x="390" y="215"/>
                  </a:cubicBezTo>
                  <a:cubicBezTo>
                    <a:pt x="350" y="183"/>
                    <a:pt x="334" y="128"/>
                    <a:pt x="351" y="80"/>
                  </a:cubicBezTo>
                  <a:cubicBezTo>
                    <a:pt x="368" y="33"/>
                    <a:pt x="415" y="0"/>
                    <a:pt x="465" y="0"/>
                  </a:cubicBezTo>
                  <a:cubicBezTo>
                    <a:pt x="516" y="0"/>
                    <a:pt x="562" y="33"/>
                    <a:pt x="579" y="80"/>
                  </a:cubicBezTo>
                  <a:cubicBezTo>
                    <a:pt x="597" y="127"/>
                    <a:pt x="581" y="183"/>
                    <a:pt x="541" y="215"/>
                  </a:cubicBezTo>
                  <a:cubicBezTo>
                    <a:pt x="503" y="246"/>
                    <a:pt x="503" y="246"/>
                    <a:pt x="503" y="246"/>
                  </a:cubicBezTo>
                  <a:cubicBezTo>
                    <a:pt x="680" y="246"/>
                    <a:pt x="680" y="246"/>
                    <a:pt x="680" y="246"/>
                  </a:cubicBezTo>
                  <a:cubicBezTo>
                    <a:pt x="679" y="854"/>
                    <a:pt x="679" y="854"/>
                    <a:pt x="679" y="854"/>
                  </a:cubicBezTo>
                  <a:lnTo>
                    <a:pt x="1" y="8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92"/>
            <p:cNvSpPr>
              <a:spLocks/>
            </p:cNvSpPr>
            <p:nvPr/>
          </p:nvSpPr>
          <p:spPr bwMode="auto">
            <a:xfrm>
              <a:off x="4150202" y="4360672"/>
              <a:ext cx="1687513" cy="1268413"/>
            </a:xfrm>
            <a:custGeom>
              <a:avLst/>
              <a:gdLst>
                <a:gd name="T0" fmla="*/ 462 w 784"/>
                <a:gd name="T1" fmla="*/ 0 h 587"/>
                <a:gd name="T2" fmla="*/ 462 w 784"/>
                <a:gd name="T3" fmla="*/ 82 h 587"/>
                <a:gd name="T4" fmla="*/ 462 w 784"/>
                <a:gd name="T5" fmla="*/ 123 h 587"/>
                <a:gd name="T6" fmla="*/ 483 w 784"/>
                <a:gd name="T7" fmla="*/ 126 h 587"/>
                <a:gd name="T8" fmla="*/ 533 w 784"/>
                <a:gd name="T9" fmla="*/ 126 h 587"/>
                <a:gd name="T10" fmla="*/ 537 w 784"/>
                <a:gd name="T11" fmla="*/ 128 h 587"/>
                <a:gd name="T12" fmla="*/ 537 w 784"/>
                <a:gd name="T13" fmla="*/ 143 h 587"/>
                <a:gd name="T14" fmla="*/ 537 w 784"/>
                <a:gd name="T15" fmla="*/ 238 h 587"/>
                <a:gd name="T16" fmla="*/ 537 w 784"/>
                <a:gd name="T17" fmla="*/ 273 h 587"/>
                <a:gd name="T18" fmla="*/ 692 w 784"/>
                <a:gd name="T19" fmla="*/ 229 h 587"/>
                <a:gd name="T20" fmla="*/ 784 w 784"/>
                <a:gd name="T21" fmla="*/ 359 h 587"/>
                <a:gd name="T22" fmla="*/ 692 w 784"/>
                <a:gd name="T23" fmla="*/ 489 h 587"/>
                <a:gd name="T24" fmla="*/ 537 w 784"/>
                <a:gd name="T25" fmla="*/ 445 h 587"/>
                <a:gd name="T26" fmla="*/ 537 w 784"/>
                <a:gd name="T27" fmla="*/ 587 h 587"/>
                <a:gd name="T28" fmla="*/ 211 w 784"/>
                <a:gd name="T29" fmla="*/ 587 h 587"/>
                <a:gd name="T30" fmla="*/ 30 w 784"/>
                <a:gd name="T31" fmla="*/ 587 h 587"/>
                <a:gd name="T32" fmla="*/ 1 w 784"/>
                <a:gd name="T33" fmla="*/ 587 h 587"/>
                <a:gd name="T34" fmla="*/ 1 w 784"/>
                <a:gd name="T35" fmla="*/ 558 h 587"/>
                <a:gd name="T36" fmla="*/ 0 w 784"/>
                <a:gd name="T37" fmla="*/ 159 h 587"/>
                <a:gd name="T38" fmla="*/ 0 w 784"/>
                <a:gd name="T39" fmla="*/ 0 h 587"/>
                <a:gd name="T40" fmla="*/ 342 w 784"/>
                <a:gd name="T41" fmla="*/ 0 h 587"/>
                <a:gd name="T42" fmla="*/ 462 w 784"/>
                <a:gd name="T43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4" h="587">
                  <a:moveTo>
                    <a:pt x="462" y="0"/>
                  </a:moveTo>
                  <a:cubicBezTo>
                    <a:pt x="462" y="27"/>
                    <a:pt x="462" y="55"/>
                    <a:pt x="462" y="82"/>
                  </a:cubicBezTo>
                  <a:cubicBezTo>
                    <a:pt x="462" y="96"/>
                    <a:pt x="462" y="109"/>
                    <a:pt x="462" y="123"/>
                  </a:cubicBezTo>
                  <a:cubicBezTo>
                    <a:pt x="462" y="130"/>
                    <a:pt x="477" y="126"/>
                    <a:pt x="483" y="126"/>
                  </a:cubicBezTo>
                  <a:cubicBezTo>
                    <a:pt x="500" y="126"/>
                    <a:pt x="516" y="126"/>
                    <a:pt x="533" y="126"/>
                  </a:cubicBezTo>
                  <a:cubicBezTo>
                    <a:pt x="535" y="126"/>
                    <a:pt x="537" y="125"/>
                    <a:pt x="537" y="128"/>
                  </a:cubicBezTo>
                  <a:cubicBezTo>
                    <a:pt x="537" y="133"/>
                    <a:pt x="537" y="138"/>
                    <a:pt x="537" y="143"/>
                  </a:cubicBezTo>
                  <a:cubicBezTo>
                    <a:pt x="537" y="175"/>
                    <a:pt x="537" y="206"/>
                    <a:pt x="537" y="238"/>
                  </a:cubicBezTo>
                  <a:cubicBezTo>
                    <a:pt x="537" y="250"/>
                    <a:pt x="537" y="262"/>
                    <a:pt x="537" y="273"/>
                  </a:cubicBezTo>
                  <a:cubicBezTo>
                    <a:pt x="574" y="227"/>
                    <a:pt x="637" y="209"/>
                    <a:pt x="692" y="229"/>
                  </a:cubicBezTo>
                  <a:cubicBezTo>
                    <a:pt x="747" y="248"/>
                    <a:pt x="784" y="301"/>
                    <a:pt x="784" y="359"/>
                  </a:cubicBezTo>
                  <a:cubicBezTo>
                    <a:pt x="784" y="417"/>
                    <a:pt x="747" y="470"/>
                    <a:pt x="692" y="489"/>
                  </a:cubicBezTo>
                  <a:cubicBezTo>
                    <a:pt x="637" y="509"/>
                    <a:pt x="574" y="491"/>
                    <a:pt x="537" y="445"/>
                  </a:cubicBezTo>
                  <a:cubicBezTo>
                    <a:pt x="537" y="492"/>
                    <a:pt x="537" y="540"/>
                    <a:pt x="537" y="587"/>
                  </a:cubicBezTo>
                  <a:cubicBezTo>
                    <a:pt x="429" y="587"/>
                    <a:pt x="320" y="587"/>
                    <a:pt x="211" y="587"/>
                  </a:cubicBezTo>
                  <a:cubicBezTo>
                    <a:pt x="151" y="587"/>
                    <a:pt x="90" y="587"/>
                    <a:pt x="30" y="587"/>
                  </a:cubicBezTo>
                  <a:cubicBezTo>
                    <a:pt x="28" y="587"/>
                    <a:pt x="1" y="587"/>
                    <a:pt x="1" y="587"/>
                  </a:cubicBezTo>
                  <a:cubicBezTo>
                    <a:pt x="1" y="577"/>
                    <a:pt x="1" y="568"/>
                    <a:pt x="1" y="558"/>
                  </a:cubicBezTo>
                  <a:cubicBezTo>
                    <a:pt x="1" y="425"/>
                    <a:pt x="1" y="292"/>
                    <a:pt x="0" y="159"/>
                  </a:cubicBezTo>
                  <a:cubicBezTo>
                    <a:pt x="0" y="106"/>
                    <a:pt x="0" y="53"/>
                    <a:pt x="0" y="0"/>
                  </a:cubicBezTo>
                  <a:cubicBezTo>
                    <a:pt x="114" y="0"/>
                    <a:pt x="228" y="0"/>
                    <a:pt x="342" y="0"/>
                  </a:cubicBezTo>
                  <a:cubicBezTo>
                    <a:pt x="382" y="0"/>
                    <a:pt x="422" y="0"/>
                    <a:pt x="4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93"/>
            <p:cNvSpPr>
              <a:spLocks/>
            </p:cNvSpPr>
            <p:nvPr/>
          </p:nvSpPr>
          <p:spPr bwMode="auto">
            <a:xfrm>
              <a:off x="4186714" y="4397184"/>
              <a:ext cx="1614488" cy="1195388"/>
            </a:xfrm>
            <a:custGeom>
              <a:avLst/>
              <a:gdLst>
                <a:gd name="T0" fmla="*/ 0 w 750"/>
                <a:gd name="T1" fmla="*/ 0 h 553"/>
                <a:gd name="T2" fmla="*/ 428 w 750"/>
                <a:gd name="T3" fmla="*/ 0 h 553"/>
                <a:gd name="T4" fmla="*/ 428 w 750"/>
                <a:gd name="T5" fmla="*/ 106 h 553"/>
                <a:gd name="T6" fmla="*/ 453 w 750"/>
                <a:gd name="T7" fmla="*/ 128 h 553"/>
                <a:gd name="T8" fmla="*/ 463 w 750"/>
                <a:gd name="T9" fmla="*/ 127 h 553"/>
                <a:gd name="T10" fmla="*/ 466 w 750"/>
                <a:gd name="T11" fmla="*/ 127 h 553"/>
                <a:gd name="T12" fmla="*/ 503 w 750"/>
                <a:gd name="T13" fmla="*/ 127 h 553"/>
                <a:gd name="T14" fmla="*/ 503 w 750"/>
                <a:gd name="T15" fmla="*/ 306 h 553"/>
                <a:gd name="T16" fmla="*/ 534 w 750"/>
                <a:gd name="T17" fmla="*/ 267 h 553"/>
                <a:gd name="T18" fmla="*/ 629 w 750"/>
                <a:gd name="T19" fmla="*/ 221 h 553"/>
                <a:gd name="T20" fmla="*/ 669 w 750"/>
                <a:gd name="T21" fmla="*/ 229 h 553"/>
                <a:gd name="T22" fmla="*/ 750 w 750"/>
                <a:gd name="T23" fmla="*/ 342 h 553"/>
                <a:gd name="T24" fmla="*/ 669 w 750"/>
                <a:gd name="T25" fmla="*/ 456 h 553"/>
                <a:gd name="T26" fmla="*/ 629 w 750"/>
                <a:gd name="T27" fmla="*/ 463 h 553"/>
                <a:gd name="T28" fmla="*/ 534 w 750"/>
                <a:gd name="T29" fmla="*/ 417 h 553"/>
                <a:gd name="T30" fmla="*/ 503 w 750"/>
                <a:gd name="T31" fmla="*/ 378 h 553"/>
                <a:gd name="T32" fmla="*/ 503 w 750"/>
                <a:gd name="T33" fmla="*/ 553 h 553"/>
                <a:gd name="T34" fmla="*/ 1 w 750"/>
                <a:gd name="T35" fmla="*/ 553 h 553"/>
                <a:gd name="T36" fmla="*/ 0 w 750"/>
                <a:gd name="T37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0" h="553">
                  <a:moveTo>
                    <a:pt x="0" y="0"/>
                  </a:moveTo>
                  <a:cubicBezTo>
                    <a:pt x="428" y="0"/>
                    <a:pt x="428" y="0"/>
                    <a:pt x="428" y="0"/>
                  </a:cubicBezTo>
                  <a:cubicBezTo>
                    <a:pt x="428" y="106"/>
                    <a:pt x="428" y="106"/>
                    <a:pt x="428" y="106"/>
                  </a:cubicBezTo>
                  <a:cubicBezTo>
                    <a:pt x="428" y="114"/>
                    <a:pt x="433" y="128"/>
                    <a:pt x="453" y="128"/>
                  </a:cubicBezTo>
                  <a:cubicBezTo>
                    <a:pt x="456" y="128"/>
                    <a:pt x="460" y="127"/>
                    <a:pt x="463" y="127"/>
                  </a:cubicBezTo>
                  <a:cubicBezTo>
                    <a:pt x="464" y="127"/>
                    <a:pt x="465" y="127"/>
                    <a:pt x="466" y="127"/>
                  </a:cubicBezTo>
                  <a:cubicBezTo>
                    <a:pt x="503" y="127"/>
                    <a:pt x="503" y="127"/>
                    <a:pt x="503" y="127"/>
                  </a:cubicBezTo>
                  <a:cubicBezTo>
                    <a:pt x="503" y="306"/>
                    <a:pt x="503" y="306"/>
                    <a:pt x="503" y="306"/>
                  </a:cubicBezTo>
                  <a:cubicBezTo>
                    <a:pt x="534" y="267"/>
                    <a:pt x="534" y="267"/>
                    <a:pt x="534" y="267"/>
                  </a:cubicBezTo>
                  <a:cubicBezTo>
                    <a:pt x="557" y="239"/>
                    <a:pt x="592" y="221"/>
                    <a:pt x="629" y="221"/>
                  </a:cubicBezTo>
                  <a:cubicBezTo>
                    <a:pt x="643" y="221"/>
                    <a:pt x="657" y="224"/>
                    <a:pt x="669" y="229"/>
                  </a:cubicBezTo>
                  <a:cubicBezTo>
                    <a:pt x="717" y="245"/>
                    <a:pt x="750" y="292"/>
                    <a:pt x="750" y="342"/>
                  </a:cubicBezTo>
                  <a:cubicBezTo>
                    <a:pt x="750" y="392"/>
                    <a:pt x="717" y="439"/>
                    <a:pt x="669" y="456"/>
                  </a:cubicBezTo>
                  <a:cubicBezTo>
                    <a:pt x="657" y="461"/>
                    <a:pt x="643" y="463"/>
                    <a:pt x="629" y="463"/>
                  </a:cubicBezTo>
                  <a:cubicBezTo>
                    <a:pt x="592" y="463"/>
                    <a:pt x="556" y="446"/>
                    <a:pt x="534" y="417"/>
                  </a:cubicBezTo>
                  <a:cubicBezTo>
                    <a:pt x="503" y="378"/>
                    <a:pt x="503" y="378"/>
                    <a:pt x="503" y="378"/>
                  </a:cubicBezTo>
                  <a:cubicBezTo>
                    <a:pt x="503" y="553"/>
                    <a:pt x="503" y="553"/>
                    <a:pt x="503" y="553"/>
                  </a:cubicBezTo>
                  <a:cubicBezTo>
                    <a:pt x="1" y="553"/>
                    <a:pt x="1" y="553"/>
                    <a:pt x="1" y="5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99"/>
            <p:cNvSpPr>
              <a:spLocks/>
            </p:cNvSpPr>
            <p:nvPr/>
          </p:nvSpPr>
          <p:spPr bwMode="auto">
            <a:xfrm>
              <a:off x="5309077" y="4386072"/>
              <a:ext cx="36513" cy="566738"/>
            </a:xfrm>
            <a:custGeom>
              <a:avLst/>
              <a:gdLst>
                <a:gd name="T0" fmla="*/ 23 w 23"/>
                <a:gd name="T1" fmla="*/ 145 h 357"/>
                <a:gd name="T2" fmla="*/ 23 w 23"/>
                <a:gd name="T3" fmla="*/ 0 h 357"/>
                <a:gd name="T4" fmla="*/ 0 w 23"/>
                <a:gd name="T5" fmla="*/ 156 h 357"/>
                <a:gd name="T6" fmla="*/ 0 w 23"/>
                <a:gd name="T7" fmla="*/ 312 h 357"/>
                <a:gd name="T8" fmla="*/ 0 w 23"/>
                <a:gd name="T9" fmla="*/ 357 h 357"/>
                <a:gd name="T10" fmla="*/ 23 w 23"/>
                <a:gd name="T11" fmla="*/ 189 h 357"/>
                <a:gd name="T12" fmla="*/ 23 w 23"/>
                <a:gd name="T13" fmla="*/ 14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57">
                  <a:moveTo>
                    <a:pt x="23" y="145"/>
                  </a:moveTo>
                  <a:lnTo>
                    <a:pt x="23" y="0"/>
                  </a:lnTo>
                  <a:lnTo>
                    <a:pt x="0" y="156"/>
                  </a:lnTo>
                  <a:lnTo>
                    <a:pt x="0" y="312"/>
                  </a:lnTo>
                  <a:lnTo>
                    <a:pt x="0" y="357"/>
                  </a:lnTo>
                  <a:lnTo>
                    <a:pt x="23" y="189"/>
                  </a:lnTo>
                  <a:lnTo>
                    <a:pt x="23" y="14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00"/>
            <p:cNvSpPr>
              <a:spLocks/>
            </p:cNvSpPr>
            <p:nvPr/>
          </p:nvSpPr>
          <p:spPr bwMode="auto">
            <a:xfrm>
              <a:off x="5147152" y="4386072"/>
              <a:ext cx="198438" cy="247650"/>
            </a:xfrm>
            <a:custGeom>
              <a:avLst/>
              <a:gdLst>
                <a:gd name="T0" fmla="*/ 0 w 125"/>
                <a:gd name="T1" fmla="*/ 156 h 156"/>
                <a:gd name="T2" fmla="*/ 30 w 125"/>
                <a:gd name="T3" fmla="*/ 0 h 156"/>
                <a:gd name="T4" fmla="*/ 125 w 125"/>
                <a:gd name="T5" fmla="*/ 0 h 156"/>
                <a:gd name="T6" fmla="*/ 102 w 125"/>
                <a:gd name="T7" fmla="*/ 156 h 156"/>
                <a:gd name="T8" fmla="*/ 0 w 125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56">
                  <a:moveTo>
                    <a:pt x="0" y="156"/>
                  </a:moveTo>
                  <a:lnTo>
                    <a:pt x="30" y="0"/>
                  </a:lnTo>
                  <a:lnTo>
                    <a:pt x="125" y="0"/>
                  </a:lnTo>
                  <a:lnTo>
                    <a:pt x="102" y="15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01"/>
            <p:cNvSpPr>
              <a:spLocks/>
            </p:cNvSpPr>
            <p:nvPr/>
          </p:nvSpPr>
          <p:spPr bwMode="auto">
            <a:xfrm>
              <a:off x="4150202" y="4128897"/>
              <a:ext cx="1044575" cy="231775"/>
            </a:xfrm>
            <a:custGeom>
              <a:avLst/>
              <a:gdLst>
                <a:gd name="T0" fmla="*/ 0 w 658"/>
                <a:gd name="T1" fmla="*/ 145 h 146"/>
                <a:gd name="T2" fmla="*/ 71 w 658"/>
                <a:gd name="T3" fmla="*/ 0 h 146"/>
                <a:gd name="T4" fmla="*/ 658 w 658"/>
                <a:gd name="T5" fmla="*/ 0 h 146"/>
                <a:gd name="T6" fmla="*/ 628 w 658"/>
                <a:gd name="T7" fmla="*/ 146 h 146"/>
                <a:gd name="T8" fmla="*/ 0 w 658"/>
                <a:gd name="T9" fmla="*/ 14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8" h="146">
                  <a:moveTo>
                    <a:pt x="0" y="145"/>
                  </a:moveTo>
                  <a:lnTo>
                    <a:pt x="71" y="0"/>
                  </a:lnTo>
                  <a:lnTo>
                    <a:pt x="658" y="0"/>
                  </a:lnTo>
                  <a:lnTo>
                    <a:pt x="628" y="146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02"/>
            <p:cNvSpPr>
              <a:spLocks/>
            </p:cNvSpPr>
            <p:nvPr/>
          </p:nvSpPr>
          <p:spPr bwMode="auto">
            <a:xfrm>
              <a:off x="5147152" y="4128897"/>
              <a:ext cx="47625" cy="504825"/>
            </a:xfrm>
            <a:custGeom>
              <a:avLst/>
              <a:gdLst>
                <a:gd name="T0" fmla="*/ 0 w 30"/>
                <a:gd name="T1" fmla="*/ 146 h 318"/>
                <a:gd name="T2" fmla="*/ 30 w 30"/>
                <a:gd name="T3" fmla="*/ 0 h 318"/>
                <a:gd name="T4" fmla="*/ 30 w 30"/>
                <a:gd name="T5" fmla="*/ 162 h 318"/>
                <a:gd name="T6" fmla="*/ 0 w 30"/>
                <a:gd name="T7" fmla="*/ 318 h 318"/>
                <a:gd name="T8" fmla="*/ 0 w 30"/>
                <a:gd name="T9" fmla="*/ 14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8">
                  <a:moveTo>
                    <a:pt x="0" y="146"/>
                  </a:moveTo>
                  <a:lnTo>
                    <a:pt x="30" y="0"/>
                  </a:lnTo>
                  <a:lnTo>
                    <a:pt x="30" y="162"/>
                  </a:lnTo>
                  <a:lnTo>
                    <a:pt x="0" y="318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06"/>
            <p:cNvSpPr>
              <a:spLocks/>
            </p:cNvSpPr>
            <p:nvPr/>
          </p:nvSpPr>
          <p:spPr bwMode="auto">
            <a:xfrm>
              <a:off x="5156646" y="2019300"/>
              <a:ext cx="2406650" cy="2159000"/>
            </a:xfrm>
            <a:custGeom>
              <a:avLst/>
              <a:gdLst>
                <a:gd name="T0" fmla="*/ 559 w 1117"/>
                <a:gd name="T1" fmla="*/ 0 h 999"/>
                <a:gd name="T2" fmla="*/ 677 w 1117"/>
                <a:gd name="T3" fmla="*/ 186 h 999"/>
                <a:gd name="T4" fmla="*/ 916 w 1117"/>
                <a:gd name="T5" fmla="*/ 559 h 999"/>
                <a:gd name="T6" fmla="*/ 1099 w 1117"/>
                <a:gd name="T7" fmla="*/ 845 h 999"/>
                <a:gd name="T8" fmla="*/ 1117 w 1117"/>
                <a:gd name="T9" fmla="*/ 874 h 999"/>
                <a:gd name="T10" fmla="*/ 794 w 1117"/>
                <a:gd name="T11" fmla="*/ 874 h 999"/>
                <a:gd name="T12" fmla="*/ 790 w 1117"/>
                <a:gd name="T13" fmla="*/ 876 h 999"/>
                <a:gd name="T14" fmla="*/ 790 w 1117"/>
                <a:gd name="T15" fmla="*/ 904 h 999"/>
                <a:gd name="T16" fmla="*/ 790 w 1117"/>
                <a:gd name="T17" fmla="*/ 985 h 999"/>
                <a:gd name="T18" fmla="*/ 790 w 1117"/>
                <a:gd name="T19" fmla="*/ 999 h 999"/>
                <a:gd name="T20" fmla="*/ 763 w 1117"/>
                <a:gd name="T21" fmla="*/ 999 h 999"/>
                <a:gd name="T22" fmla="*/ 696 w 1117"/>
                <a:gd name="T23" fmla="*/ 999 h 999"/>
                <a:gd name="T24" fmla="*/ 701 w 1117"/>
                <a:gd name="T25" fmla="*/ 837 h 999"/>
                <a:gd name="T26" fmla="*/ 558 w 1117"/>
                <a:gd name="T27" fmla="*/ 753 h 999"/>
                <a:gd name="T28" fmla="*/ 416 w 1117"/>
                <a:gd name="T29" fmla="*/ 837 h 999"/>
                <a:gd name="T30" fmla="*/ 421 w 1117"/>
                <a:gd name="T31" fmla="*/ 999 h 999"/>
                <a:gd name="T32" fmla="*/ 328 w 1117"/>
                <a:gd name="T33" fmla="*/ 999 h 999"/>
                <a:gd name="T34" fmla="*/ 328 w 1117"/>
                <a:gd name="T35" fmla="*/ 874 h 999"/>
                <a:gd name="T36" fmla="*/ 4 w 1117"/>
                <a:gd name="T37" fmla="*/ 874 h 999"/>
                <a:gd name="T38" fmla="*/ 0 w 1117"/>
                <a:gd name="T39" fmla="*/ 874 h 999"/>
                <a:gd name="T40" fmla="*/ 118 w 1117"/>
                <a:gd name="T41" fmla="*/ 689 h 999"/>
                <a:gd name="T42" fmla="*/ 357 w 1117"/>
                <a:gd name="T43" fmla="*/ 316 h 999"/>
                <a:gd name="T44" fmla="*/ 540 w 1117"/>
                <a:gd name="T45" fmla="*/ 30 h 999"/>
                <a:gd name="T46" fmla="*/ 559 w 1117"/>
                <a:gd name="T47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17" h="999">
                  <a:moveTo>
                    <a:pt x="559" y="0"/>
                  </a:moveTo>
                  <a:cubicBezTo>
                    <a:pt x="598" y="62"/>
                    <a:pt x="638" y="124"/>
                    <a:pt x="677" y="186"/>
                  </a:cubicBezTo>
                  <a:cubicBezTo>
                    <a:pt x="757" y="310"/>
                    <a:pt x="836" y="435"/>
                    <a:pt x="916" y="559"/>
                  </a:cubicBezTo>
                  <a:cubicBezTo>
                    <a:pt x="977" y="654"/>
                    <a:pt x="1038" y="750"/>
                    <a:pt x="1099" y="845"/>
                  </a:cubicBezTo>
                  <a:cubicBezTo>
                    <a:pt x="1105" y="855"/>
                    <a:pt x="1111" y="864"/>
                    <a:pt x="1117" y="874"/>
                  </a:cubicBezTo>
                  <a:cubicBezTo>
                    <a:pt x="1009" y="874"/>
                    <a:pt x="902" y="874"/>
                    <a:pt x="794" y="874"/>
                  </a:cubicBezTo>
                  <a:cubicBezTo>
                    <a:pt x="791" y="874"/>
                    <a:pt x="790" y="873"/>
                    <a:pt x="790" y="876"/>
                  </a:cubicBezTo>
                  <a:cubicBezTo>
                    <a:pt x="790" y="885"/>
                    <a:pt x="790" y="894"/>
                    <a:pt x="790" y="904"/>
                  </a:cubicBezTo>
                  <a:cubicBezTo>
                    <a:pt x="790" y="931"/>
                    <a:pt x="790" y="958"/>
                    <a:pt x="790" y="985"/>
                  </a:cubicBezTo>
                  <a:cubicBezTo>
                    <a:pt x="790" y="986"/>
                    <a:pt x="791" y="999"/>
                    <a:pt x="790" y="999"/>
                  </a:cubicBezTo>
                  <a:cubicBezTo>
                    <a:pt x="781" y="999"/>
                    <a:pt x="772" y="999"/>
                    <a:pt x="763" y="999"/>
                  </a:cubicBezTo>
                  <a:cubicBezTo>
                    <a:pt x="741" y="999"/>
                    <a:pt x="718" y="999"/>
                    <a:pt x="696" y="999"/>
                  </a:cubicBezTo>
                  <a:cubicBezTo>
                    <a:pt x="726" y="951"/>
                    <a:pt x="728" y="888"/>
                    <a:pt x="701" y="837"/>
                  </a:cubicBezTo>
                  <a:cubicBezTo>
                    <a:pt x="673" y="786"/>
                    <a:pt x="617" y="753"/>
                    <a:pt x="558" y="753"/>
                  </a:cubicBezTo>
                  <a:cubicBezTo>
                    <a:pt x="500" y="753"/>
                    <a:pt x="444" y="786"/>
                    <a:pt x="416" y="837"/>
                  </a:cubicBezTo>
                  <a:cubicBezTo>
                    <a:pt x="389" y="888"/>
                    <a:pt x="391" y="951"/>
                    <a:pt x="421" y="999"/>
                  </a:cubicBezTo>
                  <a:cubicBezTo>
                    <a:pt x="390" y="999"/>
                    <a:pt x="359" y="999"/>
                    <a:pt x="328" y="999"/>
                  </a:cubicBezTo>
                  <a:cubicBezTo>
                    <a:pt x="328" y="957"/>
                    <a:pt x="328" y="915"/>
                    <a:pt x="328" y="874"/>
                  </a:cubicBezTo>
                  <a:cubicBezTo>
                    <a:pt x="220" y="874"/>
                    <a:pt x="112" y="874"/>
                    <a:pt x="4" y="874"/>
                  </a:cubicBezTo>
                  <a:cubicBezTo>
                    <a:pt x="2" y="874"/>
                    <a:pt x="1" y="874"/>
                    <a:pt x="0" y="874"/>
                  </a:cubicBezTo>
                  <a:cubicBezTo>
                    <a:pt x="39" y="812"/>
                    <a:pt x="79" y="750"/>
                    <a:pt x="118" y="689"/>
                  </a:cubicBezTo>
                  <a:cubicBezTo>
                    <a:pt x="198" y="564"/>
                    <a:pt x="277" y="440"/>
                    <a:pt x="357" y="316"/>
                  </a:cubicBezTo>
                  <a:cubicBezTo>
                    <a:pt x="418" y="221"/>
                    <a:pt x="479" y="125"/>
                    <a:pt x="540" y="30"/>
                  </a:cubicBezTo>
                  <a:cubicBezTo>
                    <a:pt x="546" y="20"/>
                    <a:pt x="553" y="10"/>
                    <a:pt x="5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07"/>
            <p:cNvSpPr>
              <a:spLocks/>
            </p:cNvSpPr>
            <p:nvPr/>
          </p:nvSpPr>
          <p:spPr bwMode="auto">
            <a:xfrm>
              <a:off x="5224909" y="2073275"/>
              <a:ext cx="2270125" cy="2051050"/>
            </a:xfrm>
            <a:custGeom>
              <a:avLst/>
              <a:gdLst>
                <a:gd name="T0" fmla="*/ 692 w 1054"/>
                <a:gd name="T1" fmla="*/ 949 h 949"/>
                <a:gd name="T2" fmla="*/ 684 w 1054"/>
                <a:gd name="T3" fmla="*/ 797 h 949"/>
                <a:gd name="T4" fmla="*/ 527 w 1054"/>
                <a:gd name="T5" fmla="*/ 703 h 949"/>
                <a:gd name="T6" fmla="*/ 369 w 1054"/>
                <a:gd name="T7" fmla="*/ 797 h 949"/>
                <a:gd name="T8" fmla="*/ 361 w 1054"/>
                <a:gd name="T9" fmla="*/ 949 h 949"/>
                <a:gd name="T10" fmla="*/ 314 w 1054"/>
                <a:gd name="T11" fmla="*/ 949 h 949"/>
                <a:gd name="T12" fmla="*/ 314 w 1054"/>
                <a:gd name="T13" fmla="*/ 824 h 949"/>
                <a:gd name="T14" fmla="*/ 0 w 1054"/>
                <a:gd name="T15" fmla="*/ 824 h 949"/>
                <a:gd name="T16" fmla="*/ 527 w 1054"/>
                <a:gd name="T17" fmla="*/ 0 h 949"/>
                <a:gd name="T18" fmla="*/ 1054 w 1054"/>
                <a:gd name="T19" fmla="*/ 824 h 949"/>
                <a:gd name="T20" fmla="*/ 762 w 1054"/>
                <a:gd name="T21" fmla="*/ 824 h 949"/>
                <a:gd name="T22" fmla="*/ 760 w 1054"/>
                <a:gd name="T23" fmla="*/ 824 h 949"/>
                <a:gd name="T24" fmla="*/ 741 w 1054"/>
                <a:gd name="T25" fmla="*/ 843 h 949"/>
                <a:gd name="T26" fmla="*/ 741 w 1054"/>
                <a:gd name="T27" fmla="*/ 949 h 949"/>
                <a:gd name="T28" fmla="*/ 692 w 1054"/>
                <a:gd name="T29" fmla="*/ 949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54" h="949">
                  <a:moveTo>
                    <a:pt x="692" y="949"/>
                  </a:moveTo>
                  <a:cubicBezTo>
                    <a:pt x="712" y="900"/>
                    <a:pt x="710" y="844"/>
                    <a:pt x="684" y="797"/>
                  </a:cubicBezTo>
                  <a:cubicBezTo>
                    <a:pt x="653" y="740"/>
                    <a:pt x="591" y="703"/>
                    <a:pt x="527" y="703"/>
                  </a:cubicBezTo>
                  <a:cubicBezTo>
                    <a:pt x="462" y="703"/>
                    <a:pt x="400" y="740"/>
                    <a:pt x="369" y="797"/>
                  </a:cubicBezTo>
                  <a:cubicBezTo>
                    <a:pt x="344" y="844"/>
                    <a:pt x="341" y="900"/>
                    <a:pt x="361" y="949"/>
                  </a:cubicBezTo>
                  <a:cubicBezTo>
                    <a:pt x="314" y="949"/>
                    <a:pt x="314" y="949"/>
                    <a:pt x="314" y="949"/>
                  </a:cubicBezTo>
                  <a:cubicBezTo>
                    <a:pt x="314" y="824"/>
                    <a:pt x="314" y="824"/>
                    <a:pt x="314" y="824"/>
                  </a:cubicBezTo>
                  <a:cubicBezTo>
                    <a:pt x="0" y="824"/>
                    <a:pt x="0" y="824"/>
                    <a:pt x="0" y="824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1054" y="824"/>
                    <a:pt x="1054" y="824"/>
                    <a:pt x="1054" y="824"/>
                  </a:cubicBezTo>
                  <a:cubicBezTo>
                    <a:pt x="762" y="824"/>
                    <a:pt x="762" y="824"/>
                    <a:pt x="762" y="824"/>
                  </a:cubicBezTo>
                  <a:cubicBezTo>
                    <a:pt x="760" y="824"/>
                    <a:pt x="760" y="824"/>
                    <a:pt x="760" y="824"/>
                  </a:cubicBezTo>
                  <a:cubicBezTo>
                    <a:pt x="751" y="824"/>
                    <a:pt x="741" y="830"/>
                    <a:pt x="741" y="843"/>
                  </a:cubicBezTo>
                  <a:cubicBezTo>
                    <a:pt x="741" y="949"/>
                    <a:pt x="741" y="949"/>
                    <a:pt x="741" y="949"/>
                  </a:cubicBezTo>
                  <a:lnTo>
                    <a:pt x="692" y="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0" name="文本框 179"/>
          <p:cNvSpPr txBox="1"/>
          <p:nvPr/>
        </p:nvSpPr>
        <p:spPr>
          <a:xfrm>
            <a:off x="6504231" y="2740029"/>
            <a:ext cx="342600" cy="4484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6491645" y="4928539"/>
            <a:ext cx="47929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4650707" y="4906066"/>
            <a:ext cx="4921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873924" y="4906066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从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6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月份起，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7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个月内每月完成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个互联网产品推出市场</a:t>
            </a:r>
          </a:p>
        </p:txBody>
      </p:sp>
      <p:sp>
        <p:nvSpPr>
          <p:cNvPr id="184" name="矩形 183"/>
          <p:cNvSpPr/>
          <p:nvPr/>
        </p:nvSpPr>
        <p:spPr>
          <a:xfrm>
            <a:off x="1371793" y="4439554"/>
            <a:ext cx="270792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30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个互联网项目推出市场</a:t>
            </a:r>
          </a:p>
        </p:txBody>
      </p:sp>
      <p:cxnSp>
        <p:nvCxnSpPr>
          <p:cNvPr id="185" name="直接连接符 184"/>
          <p:cNvCxnSpPr/>
          <p:nvPr/>
        </p:nvCxnSpPr>
        <p:spPr>
          <a:xfrm>
            <a:off x="873924" y="484205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组合 185"/>
          <p:cNvGrpSpPr/>
          <p:nvPr/>
        </p:nvGrpSpPr>
        <p:grpSpPr>
          <a:xfrm>
            <a:off x="873924" y="4366958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187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9" name="矩形 188"/>
          <p:cNvSpPr/>
          <p:nvPr/>
        </p:nvSpPr>
        <p:spPr>
          <a:xfrm>
            <a:off x="7835222" y="2681793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只有真正的让非互联网的用户使用我们的产品进行创业，才能打响知名度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7835222" y="2215281"/>
            <a:ext cx="247427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让市场知道我们能够帮创业者</a:t>
            </a:r>
          </a:p>
        </p:txBody>
      </p:sp>
      <p:cxnSp>
        <p:nvCxnSpPr>
          <p:cNvPr id="191" name="直接连接符 190"/>
          <p:cNvCxnSpPr/>
          <p:nvPr/>
        </p:nvCxnSpPr>
        <p:spPr>
          <a:xfrm>
            <a:off x="7835222" y="261778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Freeform 10"/>
          <p:cNvSpPr>
            <a:spLocks noChangeAspect="1" noEditPoints="1"/>
          </p:cNvSpPr>
          <p:nvPr/>
        </p:nvSpPr>
        <p:spPr bwMode="auto">
          <a:xfrm>
            <a:off x="10610605" y="2137780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7835222" y="4745391"/>
            <a:ext cx="3205799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至少可以保证不错的收入</a:t>
            </a:r>
          </a:p>
        </p:txBody>
      </p:sp>
      <p:sp>
        <p:nvSpPr>
          <p:cNvPr id="194" name="矩形 193"/>
          <p:cNvSpPr/>
          <p:nvPr/>
        </p:nvSpPr>
        <p:spPr>
          <a:xfrm>
            <a:off x="7835222" y="427887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至少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个项目有人运营</a:t>
            </a:r>
          </a:p>
        </p:txBody>
      </p:sp>
      <p:cxnSp>
        <p:nvCxnSpPr>
          <p:cNvPr id="195" name="直接连接符 194"/>
          <p:cNvCxnSpPr/>
          <p:nvPr/>
        </p:nvCxnSpPr>
        <p:spPr>
          <a:xfrm>
            <a:off x="7835222" y="468138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Freeform 18"/>
          <p:cNvSpPr>
            <a:spLocks noEditPoints="1"/>
          </p:cNvSpPr>
          <p:nvPr/>
        </p:nvSpPr>
        <p:spPr bwMode="auto">
          <a:xfrm>
            <a:off x="10625600" y="418433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371793" y="1042513"/>
            <a:ext cx="1615827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定下目标，奋力向前</a:t>
            </a:r>
          </a:p>
        </p:txBody>
      </p:sp>
      <p:sp>
        <p:nvSpPr>
          <p:cNvPr id="57" name="矩形 56"/>
          <p:cNvSpPr/>
          <p:nvPr/>
        </p:nvSpPr>
        <p:spPr>
          <a:xfrm>
            <a:off x="695325" y="543252"/>
            <a:ext cx="2321148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年的目标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70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695325" y="543252"/>
            <a:ext cx="1436291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联系方式</a:t>
            </a:r>
          </a:p>
        </p:txBody>
      </p:sp>
      <p:cxnSp>
        <p:nvCxnSpPr>
          <p:cNvPr id="48" name="直接连接符 47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195070" y="1562735"/>
            <a:ext cx="8721090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zh-CN" b="1" dirty="0">
                <a:solidFill>
                  <a:schemeClr val="accent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蔡笋，</a:t>
            </a:r>
            <a:r>
              <a:rPr lang="en-US" altLang="zh-CN" b="1" dirty="0">
                <a:solidFill>
                  <a:schemeClr val="accent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31</a:t>
            </a:r>
            <a:r>
              <a:rPr lang="zh-CN" altLang="en-US" b="1" dirty="0">
                <a:solidFill>
                  <a:schemeClr val="accent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岁</a:t>
            </a:r>
            <a:r>
              <a:rPr 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                                 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| App-Link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唯一创始人，深圳大学硕士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PMP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13485" y="2114550"/>
            <a:ext cx="9627235" cy="170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hlinkClick r:id="rId3"/>
              </a:rPr>
              <a:t>ipiao.com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主要开发者，已被星美国际收购</a:t>
            </a:r>
          </a:p>
          <a:p>
            <a:pPr algn="just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曾就职于金蝶软件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K3Cloud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项目的研发，金蝶软件新一代的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ERP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产品，年收益千万人民币以上</a:t>
            </a: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就职于晨星资讯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AdvisorWorkstaion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产品的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Dev-Ops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，年收益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5000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万美金以上</a:t>
            </a:r>
          </a:p>
          <a:p>
            <a:pPr algn="just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创立深圳市觅云网络有限公司</a:t>
            </a: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61820" y="3947795"/>
            <a:ext cx="4802505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联系电话：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13751082562</a:t>
            </a:r>
          </a:p>
          <a:p>
            <a:pPr algn="just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213253" y="3837059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15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0" name="Freeform 18"/>
          <p:cNvSpPr>
            <a:spLocks noEditPoints="1"/>
          </p:cNvSpPr>
          <p:nvPr/>
        </p:nvSpPr>
        <p:spPr bwMode="auto">
          <a:xfrm>
            <a:off x="1200633" y="4465974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861820" y="4587875"/>
            <a:ext cx="4802505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微信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/QQ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：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359304951</a:t>
            </a:r>
          </a:p>
          <a:p>
            <a:pPr algn="just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9" name="Freeform 10"/>
          <p:cNvSpPr>
            <a:spLocks noChangeAspect="1" noEditPoints="1"/>
          </p:cNvSpPr>
          <p:nvPr/>
        </p:nvSpPr>
        <p:spPr bwMode="auto">
          <a:xfrm>
            <a:off x="1195163" y="517390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861820" y="5302250"/>
            <a:ext cx="4802505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邮箱：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alucard263096@126.com</a:t>
            </a:r>
          </a:p>
          <a:p>
            <a:pPr algn="just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71770" y="4091940"/>
            <a:ext cx="309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096140"/>
      </p:ext>
    </p:extLst>
  </p:cSld>
  <p:clrMapOvr>
    <a:masterClrMapping/>
  </p:clrMapOvr>
  <p:transition spd="slow">
    <p:push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7850694" y="-19011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7" name="任意多边形: 形状 16"/>
          <p:cNvSpPr/>
          <p:nvPr/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>
            <a:off x="0" y="-190116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: 形状 73"/>
          <p:cNvSpPr/>
          <p:nvPr/>
        </p:nvSpPr>
        <p:spPr>
          <a:xfrm>
            <a:off x="0" y="-210160"/>
            <a:ext cx="11757236" cy="3251846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任意多边形: 形状 71"/>
          <p:cNvSpPr/>
          <p:nvPr/>
        </p:nvSpPr>
        <p:spPr>
          <a:xfrm>
            <a:off x="0" y="-210160"/>
            <a:ext cx="11575120" cy="318271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555687" y="3065153"/>
            <a:ext cx="3385542" cy="6771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感谢您的观赏</a:t>
            </a:r>
          </a:p>
        </p:txBody>
      </p:sp>
      <p:sp>
        <p:nvSpPr>
          <p:cNvPr id="70" name="任意多边形: 形状 69"/>
          <p:cNvSpPr/>
          <p:nvPr/>
        </p:nvSpPr>
        <p:spPr>
          <a:xfrm>
            <a:off x="1" y="-210160"/>
            <a:ext cx="11087557" cy="2997619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任意多边形: 形状 67"/>
          <p:cNvSpPr/>
          <p:nvPr/>
        </p:nvSpPr>
        <p:spPr>
          <a:xfrm>
            <a:off x="1" y="-210160"/>
            <a:ext cx="10896573" cy="2925117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任意多边形: 形状 65"/>
          <p:cNvSpPr/>
          <p:nvPr/>
        </p:nvSpPr>
        <p:spPr>
          <a:xfrm>
            <a:off x="0" y="-210160"/>
            <a:ext cx="10409010" cy="2740026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任意多边形: 形状 77"/>
          <p:cNvSpPr/>
          <p:nvPr/>
        </p:nvSpPr>
        <p:spPr>
          <a:xfrm>
            <a:off x="0" y="-210160"/>
            <a:ext cx="10198012" cy="2659926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555687" y="3792490"/>
            <a:ext cx="338554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Freeform 5"/>
          <p:cNvSpPr>
            <a:spLocks noEditPoints="1"/>
          </p:cNvSpPr>
          <p:nvPr/>
        </p:nvSpPr>
        <p:spPr bwMode="auto">
          <a:xfrm>
            <a:off x="-47296" y="4782203"/>
            <a:ext cx="12286592" cy="2075798"/>
          </a:xfrm>
          <a:custGeom>
            <a:avLst/>
            <a:gdLst>
              <a:gd name="T0" fmla="*/ 191 w 4258"/>
              <a:gd name="T1" fmla="*/ 219 h 714"/>
              <a:gd name="T2" fmla="*/ 274 w 4258"/>
              <a:gd name="T3" fmla="*/ 332 h 714"/>
              <a:gd name="T4" fmla="*/ 575 w 4258"/>
              <a:gd name="T5" fmla="*/ 257 h 714"/>
              <a:gd name="T6" fmla="*/ 907 w 4258"/>
              <a:gd name="T7" fmla="*/ 277 h 714"/>
              <a:gd name="T8" fmla="*/ 1282 w 4258"/>
              <a:gd name="T9" fmla="*/ 272 h 714"/>
              <a:gd name="T10" fmla="*/ 1619 w 4258"/>
              <a:gd name="T11" fmla="*/ 337 h 714"/>
              <a:gd name="T12" fmla="*/ 1724 w 4258"/>
              <a:gd name="T13" fmla="*/ 144 h 714"/>
              <a:gd name="T14" fmla="*/ 1754 w 4258"/>
              <a:gd name="T15" fmla="*/ 313 h 714"/>
              <a:gd name="T16" fmla="*/ 1855 w 4258"/>
              <a:gd name="T17" fmla="*/ 226 h 714"/>
              <a:gd name="T18" fmla="*/ 1987 w 4258"/>
              <a:gd name="T19" fmla="*/ 525 h 714"/>
              <a:gd name="T20" fmla="*/ 2020 w 4258"/>
              <a:gd name="T21" fmla="*/ 458 h 714"/>
              <a:gd name="T22" fmla="*/ 2108 w 4258"/>
              <a:gd name="T23" fmla="*/ 488 h 714"/>
              <a:gd name="T24" fmla="*/ 2212 w 4258"/>
              <a:gd name="T25" fmla="*/ 601 h 714"/>
              <a:gd name="T26" fmla="*/ 2497 w 4258"/>
              <a:gd name="T27" fmla="*/ 377 h 714"/>
              <a:gd name="T28" fmla="*/ 2606 w 4258"/>
              <a:gd name="T29" fmla="*/ 601 h 714"/>
              <a:gd name="T30" fmla="*/ 3084 w 4258"/>
              <a:gd name="T31" fmla="*/ 237 h 714"/>
              <a:gd name="T32" fmla="*/ 3092 w 4258"/>
              <a:gd name="T33" fmla="*/ 402 h 714"/>
              <a:gd name="T34" fmla="*/ 3473 w 4258"/>
              <a:gd name="T35" fmla="*/ 418 h 714"/>
              <a:gd name="T36" fmla="*/ 3812 w 4258"/>
              <a:gd name="T37" fmla="*/ 601 h 714"/>
              <a:gd name="T38" fmla="*/ 4087 w 4258"/>
              <a:gd name="T39" fmla="*/ 600 h 714"/>
              <a:gd name="T40" fmla="*/ 4151 w 4258"/>
              <a:gd name="T41" fmla="*/ 567 h 714"/>
              <a:gd name="T42" fmla="*/ 1888 w 4258"/>
              <a:gd name="T43" fmla="*/ 349 h 714"/>
              <a:gd name="T44" fmla="*/ 116 w 4258"/>
              <a:gd name="T45" fmla="*/ 513 h 714"/>
              <a:gd name="T46" fmla="*/ 945 w 4258"/>
              <a:gd name="T47" fmla="*/ 421 h 714"/>
              <a:gd name="T48" fmla="*/ 1871 w 4258"/>
              <a:gd name="T49" fmla="*/ 448 h 714"/>
              <a:gd name="T50" fmla="*/ 1799 w 4258"/>
              <a:gd name="T51" fmla="*/ 410 h 714"/>
              <a:gd name="T52" fmla="*/ 1798 w 4258"/>
              <a:gd name="T53" fmla="*/ 373 h 714"/>
              <a:gd name="T54" fmla="*/ 1751 w 4258"/>
              <a:gd name="T55" fmla="*/ 341 h 714"/>
              <a:gd name="T56" fmla="*/ 1739 w 4258"/>
              <a:gd name="T57" fmla="*/ 324 h 714"/>
              <a:gd name="T58" fmla="*/ 951 w 4258"/>
              <a:gd name="T59" fmla="*/ 298 h 714"/>
              <a:gd name="T60" fmla="*/ 1858 w 4258"/>
              <a:gd name="T61" fmla="*/ 364 h 714"/>
              <a:gd name="T62" fmla="*/ 1886 w 4258"/>
              <a:gd name="T63" fmla="*/ 350 h 714"/>
              <a:gd name="T64" fmla="*/ 1890 w 4258"/>
              <a:gd name="T65" fmla="*/ 412 h 714"/>
              <a:gd name="T66" fmla="*/ 1875 w 4258"/>
              <a:gd name="T67" fmla="*/ 437 h 714"/>
              <a:gd name="T68" fmla="*/ 1817 w 4258"/>
              <a:gd name="T69" fmla="*/ 370 h 714"/>
              <a:gd name="T70" fmla="*/ 1802 w 4258"/>
              <a:gd name="T71" fmla="*/ 402 h 714"/>
              <a:gd name="T72" fmla="*/ 933 w 4258"/>
              <a:gd name="T73" fmla="*/ 151 h 714"/>
              <a:gd name="T74" fmla="*/ 886 w 4258"/>
              <a:gd name="T75" fmla="*/ 81 h 714"/>
              <a:gd name="T76" fmla="*/ 1310 w 4258"/>
              <a:gd name="T77" fmla="*/ 48 h 714"/>
              <a:gd name="T78" fmla="*/ 2524 w 4258"/>
              <a:gd name="T79" fmla="*/ 601 h 714"/>
              <a:gd name="T80" fmla="*/ 2567 w 4258"/>
              <a:gd name="T81" fmla="*/ 595 h 714"/>
              <a:gd name="T82" fmla="*/ 4129 w 4258"/>
              <a:gd name="T83" fmla="*/ 600 h 714"/>
              <a:gd name="T84" fmla="*/ 4128 w 4258"/>
              <a:gd name="T85" fmla="*/ 599 h 714"/>
              <a:gd name="T86" fmla="*/ 4124 w 4258"/>
              <a:gd name="T87" fmla="*/ 600 h 714"/>
              <a:gd name="T88" fmla="*/ 4124 w 4258"/>
              <a:gd name="T89" fmla="*/ 601 h 714"/>
              <a:gd name="T90" fmla="*/ 2845 w 4258"/>
              <a:gd name="T91" fmla="*/ 159 h 714"/>
              <a:gd name="T92" fmla="*/ 3059 w 4258"/>
              <a:gd name="T93" fmla="*/ 492 h 714"/>
              <a:gd name="T94" fmla="*/ 2557 w 4258"/>
              <a:gd name="T95" fmla="*/ 573 h 714"/>
              <a:gd name="T96" fmla="*/ 2567 w 4258"/>
              <a:gd name="T97" fmla="*/ 587 h 714"/>
              <a:gd name="T98" fmla="*/ 2571 w 4258"/>
              <a:gd name="T99" fmla="*/ 552 h 714"/>
              <a:gd name="T100" fmla="*/ 2564 w 4258"/>
              <a:gd name="T101" fmla="*/ 573 h 714"/>
              <a:gd name="T102" fmla="*/ 2566 w 4258"/>
              <a:gd name="T103" fmla="*/ 558 h 714"/>
              <a:gd name="T104" fmla="*/ 2594 w 4258"/>
              <a:gd name="T105" fmla="*/ 538 h 714"/>
              <a:gd name="T106" fmla="*/ 3614 w 4258"/>
              <a:gd name="T107" fmla="*/ 341 h 714"/>
              <a:gd name="T108" fmla="*/ 4103 w 4258"/>
              <a:gd name="T109" fmla="*/ 589 h 714"/>
              <a:gd name="T110" fmla="*/ 4108 w 4258"/>
              <a:gd name="T111" fmla="*/ 585 h 714"/>
              <a:gd name="T112" fmla="*/ 3441 w 4258"/>
              <a:gd name="T113" fmla="*/ 189 h 714"/>
              <a:gd name="T114" fmla="*/ 2546 w 4258"/>
              <a:gd name="T115" fmla="*/ 388 h 714"/>
              <a:gd name="T116" fmla="*/ 2492 w 4258"/>
              <a:gd name="T117" fmla="*/ 496 h 714"/>
              <a:gd name="T118" fmla="*/ 2556 w 4258"/>
              <a:gd name="T119" fmla="*/ 494 h 714"/>
              <a:gd name="T120" fmla="*/ 2504 w 4258"/>
              <a:gd name="T121" fmla="*/ 438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258" h="714">
                <a:moveTo>
                  <a:pt x="0" y="714"/>
                </a:moveTo>
                <a:cubicBezTo>
                  <a:pt x="0" y="600"/>
                  <a:pt x="0" y="600"/>
                  <a:pt x="0" y="600"/>
                </a:cubicBezTo>
                <a:cubicBezTo>
                  <a:pt x="37" y="600"/>
                  <a:pt x="37" y="600"/>
                  <a:pt x="37" y="600"/>
                </a:cubicBezTo>
                <a:cubicBezTo>
                  <a:pt x="40" y="539"/>
                  <a:pt x="40" y="539"/>
                  <a:pt x="40" y="539"/>
                </a:cubicBezTo>
                <a:cubicBezTo>
                  <a:pt x="66" y="535"/>
                  <a:pt x="66" y="535"/>
                  <a:pt x="66" y="535"/>
                </a:cubicBezTo>
                <a:cubicBezTo>
                  <a:pt x="66" y="513"/>
                  <a:pt x="66" y="513"/>
                  <a:pt x="66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16" y="487"/>
                  <a:pt x="116" y="487"/>
                  <a:pt x="116" y="487"/>
                </a:cubicBezTo>
                <a:cubicBezTo>
                  <a:pt x="129" y="487"/>
                  <a:pt x="129" y="487"/>
                  <a:pt x="129" y="487"/>
                </a:cubicBezTo>
                <a:cubicBezTo>
                  <a:pt x="129" y="409"/>
                  <a:pt x="129" y="409"/>
                  <a:pt x="129" y="409"/>
                </a:cubicBezTo>
                <a:cubicBezTo>
                  <a:pt x="203" y="409"/>
                  <a:pt x="203" y="409"/>
                  <a:pt x="203" y="409"/>
                </a:cubicBezTo>
                <a:cubicBezTo>
                  <a:pt x="203" y="350"/>
                  <a:pt x="203" y="350"/>
                  <a:pt x="203" y="350"/>
                </a:cubicBezTo>
                <a:cubicBezTo>
                  <a:pt x="207" y="350"/>
                  <a:pt x="207" y="350"/>
                  <a:pt x="207" y="350"/>
                </a:cubicBezTo>
                <a:cubicBezTo>
                  <a:pt x="208" y="332"/>
                  <a:pt x="204" y="320"/>
                  <a:pt x="198" y="309"/>
                </a:cubicBezTo>
                <a:cubicBezTo>
                  <a:pt x="197" y="307"/>
                  <a:pt x="200" y="300"/>
                  <a:pt x="196" y="305"/>
                </a:cubicBezTo>
                <a:cubicBezTo>
                  <a:pt x="183" y="313"/>
                  <a:pt x="190" y="306"/>
                  <a:pt x="185" y="297"/>
                </a:cubicBezTo>
                <a:cubicBezTo>
                  <a:pt x="179" y="285"/>
                  <a:pt x="186" y="283"/>
                  <a:pt x="194" y="273"/>
                </a:cubicBezTo>
                <a:cubicBezTo>
                  <a:pt x="210" y="256"/>
                  <a:pt x="197" y="249"/>
                  <a:pt x="182" y="245"/>
                </a:cubicBezTo>
                <a:cubicBezTo>
                  <a:pt x="172" y="243"/>
                  <a:pt x="141" y="238"/>
                  <a:pt x="162" y="226"/>
                </a:cubicBezTo>
                <a:cubicBezTo>
                  <a:pt x="174" y="225"/>
                  <a:pt x="174" y="224"/>
                  <a:pt x="174" y="222"/>
                </a:cubicBezTo>
                <a:cubicBezTo>
                  <a:pt x="175" y="208"/>
                  <a:pt x="191" y="216"/>
                  <a:pt x="191" y="219"/>
                </a:cubicBezTo>
                <a:cubicBezTo>
                  <a:pt x="191" y="221"/>
                  <a:pt x="193" y="222"/>
                  <a:pt x="205" y="223"/>
                </a:cubicBezTo>
                <a:cubicBezTo>
                  <a:pt x="206" y="209"/>
                  <a:pt x="204" y="222"/>
                  <a:pt x="198" y="216"/>
                </a:cubicBezTo>
                <a:cubicBezTo>
                  <a:pt x="175" y="191"/>
                  <a:pt x="201" y="188"/>
                  <a:pt x="204" y="174"/>
                </a:cubicBezTo>
                <a:cubicBezTo>
                  <a:pt x="208" y="157"/>
                  <a:pt x="214" y="207"/>
                  <a:pt x="219" y="212"/>
                </a:cubicBezTo>
                <a:cubicBezTo>
                  <a:pt x="223" y="215"/>
                  <a:pt x="227" y="211"/>
                  <a:pt x="227" y="209"/>
                </a:cubicBezTo>
                <a:cubicBezTo>
                  <a:pt x="227" y="196"/>
                  <a:pt x="238" y="198"/>
                  <a:pt x="242" y="210"/>
                </a:cubicBezTo>
                <a:cubicBezTo>
                  <a:pt x="244" y="215"/>
                  <a:pt x="236" y="221"/>
                  <a:pt x="237" y="229"/>
                </a:cubicBezTo>
                <a:cubicBezTo>
                  <a:pt x="238" y="240"/>
                  <a:pt x="253" y="235"/>
                  <a:pt x="238" y="245"/>
                </a:cubicBezTo>
                <a:cubicBezTo>
                  <a:pt x="222" y="255"/>
                  <a:pt x="226" y="241"/>
                  <a:pt x="214" y="256"/>
                </a:cubicBezTo>
                <a:cubicBezTo>
                  <a:pt x="213" y="258"/>
                  <a:pt x="210" y="262"/>
                  <a:pt x="207" y="265"/>
                </a:cubicBezTo>
                <a:cubicBezTo>
                  <a:pt x="199" y="274"/>
                  <a:pt x="210" y="278"/>
                  <a:pt x="213" y="285"/>
                </a:cubicBezTo>
                <a:cubicBezTo>
                  <a:pt x="216" y="292"/>
                  <a:pt x="218" y="291"/>
                  <a:pt x="220" y="295"/>
                </a:cubicBezTo>
                <a:cubicBezTo>
                  <a:pt x="229" y="302"/>
                  <a:pt x="230" y="285"/>
                  <a:pt x="229" y="313"/>
                </a:cubicBezTo>
                <a:cubicBezTo>
                  <a:pt x="223" y="318"/>
                  <a:pt x="230" y="330"/>
                  <a:pt x="219" y="320"/>
                </a:cubicBezTo>
                <a:cubicBezTo>
                  <a:pt x="208" y="309"/>
                  <a:pt x="217" y="337"/>
                  <a:pt x="207" y="350"/>
                </a:cubicBezTo>
                <a:cubicBezTo>
                  <a:pt x="211" y="350"/>
                  <a:pt x="211" y="350"/>
                  <a:pt x="211" y="350"/>
                </a:cubicBezTo>
                <a:cubicBezTo>
                  <a:pt x="211" y="409"/>
                  <a:pt x="211" y="409"/>
                  <a:pt x="211" y="409"/>
                </a:cubicBezTo>
                <a:cubicBezTo>
                  <a:pt x="280" y="375"/>
                  <a:pt x="280" y="375"/>
                  <a:pt x="280" y="375"/>
                </a:cubicBezTo>
                <a:cubicBezTo>
                  <a:pt x="280" y="337"/>
                  <a:pt x="280" y="337"/>
                  <a:pt x="280" y="337"/>
                </a:cubicBezTo>
                <a:cubicBezTo>
                  <a:pt x="274" y="333"/>
                  <a:pt x="274" y="333"/>
                  <a:pt x="274" y="333"/>
                </a:cubicBezTo>
                <a:cubicBezTo>
                  <a:pt x="274" y="333"/>
                  <a:pt x="274" y="332"/>
                  <a:pt x="274" y="332"/>
                </a:cubicBezTo>
                <a:cubicBezTo>
                  <a:pt x="274" y="331"/>
                  <a:pt x="274" y="331"/>
                  <a:pt x="275" y="332"/>
                </a:cubicBezTo>
                <a:cubicBezTo>
                  <a:pt x="280" y="335"/>
                  <a:pt x="280" y="335"/>
                  <a:pt x="280" y="335"/>
                </a:cubicBezTo>
                <a:cubicBezTo>
                  <a:pt x="280" y="289"/>
                  <a:pt x="280" y="289"/>
                  <a:pt x="280" y="289"/>
                </a:cubicBezTo>
                <a:cubicBezTo>
                  <a:pt x="314" y="281"/>
                  <a:pt x="314" y="281"/>
                  <a:pt x="314" y="281"/>
                </a:cubicBezTo>
                <a:cubicBezTo>
                  <a:pt x="314" y="254"/>
                  <a:pt x="314" y="254"/>
                  <a:pt x="314" y="254"/>
                </a:cubicBezTo>
                <a:cubicBezTo>
                  <a:pt x="347" y="254"/>
                  <a:pt x="347" y="254"/>
                  <a:pt x="347" y="254"/>
                </a:cubicBezTo>
                <a:cubicBezTo>
                  <a:pt x="347" y="248"/>
                  <a:pt x="347" y="248"/>
                  <a:pt x="347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6" y="248"/>
                  <a:pt x="386" y="248"/>
                  <a:pt x="386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82" y="248"/>
                  <a:pt x="482" y="248"/>
                  <a:pt x="482" y="248"/>
                </a:cubicBezTo>
                <a:cubicBezTo>
                  <a:pt x="482" y="233"/>
                  <a:pt x="482" y="233"/>
                  <a:pt x="482" y="233"/>
                </a:cubicBezTo>
                <a:cubicBezTo>
                  <a:pt x="555" y="233"/>
                  <a:pt x="555" y="233"/>
                  <a:pt x="555" y="233"/>
                </a:cubicBezTo>
                <a:cubicBezTo>
                  <a:pt x="555" y="254"/>
                  <a:pt x="555" y="254"/>
                  <a:pt x="555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75" y="257"/>
                  <a:pt x="575" y="257"/>
                  <a:pt x="575" y="257"/>
                </a:cubicBezTo>
                <a:cubicBezTo>
                  <a:pt x="653" y="208"/>
                  <a:pt x="653" y="208"/>
                  <a:pt x="653" y="208"/>
                </a:cubicBezTo>
                <a:cubicBezTo>
                  <a:pt x="653" y="442"/>
                  <a:pt x="653" y="442"/>
                  <a:pt x="653" y="442"/>
                </a:cubicBezTo>
                <a:cubicBezTo>
                  <a:pt x="653" y="443"/>
                  <a:pt x="653" y="443"/>
                  <a:pt x="653" y="443"/>
                </a:cubicBezTo>
                <a:cubicBezTo>
                  <a:pt x="653" y="451"/>
                  <a:pt x="653" y="451"/>
                  <a:pt x="653" y="451"/>
                </a:cubicBezTo>
                <a:cubicBezTo>
                  <a:pt x="657" y="451"/>
                  <a:pt x="657" y="451"/>
                  <a:pt x="657" y="451"/>
                </a:cubicBezTo>
                <a:cubicBezTo>
                  <a:pt x="657" y="440"/>
                  <a:pt x="657" y="440"/>
                  <a:pt x="657" y="440"/>
                </a:cubicBezTo>
                <a:cubicBezTo>
                  <a:pt x="657" y="440"/>
                  <a:pt x="658" y="439"/>
                  <a:pt x="658" y="439"/>
                </a:cubicBezTo>
                <a:cubicBezTo>
                  <a:pt x="659" y="439"/>
                  <a:pt x="659" y="440"/>
                  <a:pt x="659" y="440"/>
                </a:cubicBezTo>
                <a:cubicBezTo>
                  <a:pt x="659" y="451"/>
                  <a:pt x="659" y="451"/>
                  <a:pt x="659" y="451"/>
                </a:cubicBezTo>
                <a:cubicBezTo>
                  <a:pt x="724" y="451"/>
                  <a:pt x="724" y="451"/>
                  <a:pt x="724" y="451"/>
                </a:cubicBezTo>
                <a:cubicBezTo>
                  <a:pt x="724" y="162"/>
                  <a:pt x="724" y="162"/>
                  <a:pt x="724" y="162"/>
                </a:cubicBezTo>
                <a:cubicBezTo>
                  <a:pt x="839" y="162"/>
                  <a:pt x="839" y="162"/>
                  <a:pt x="839" y="162"/>
                </a:cubicBezTo>
                <a:cubicBezTo>
                  <a:pt x="839" y="341"/>
                  <a:pt x="839" y="341"/>
                  <a:pt x="839" y="341"/>
                </a:cubicBezTo>
                <a:cubicBezTo>
                  <a:pt x="847" y="348"/>
                  <a:pt x="847" y="348"/>
                  <a:pt x="847" y="348"/>
                </a:cubicBezTo>
                <a:cubicBezTo>
                  <a:pt x="851" y="349"/>
                  <a:pt x="853" y="351"/>
                  <a:pt x="853" y="351"/>
                </a:cubicBezTo>
                <a:cubicBezTo>
                  <a:pt x="851" y="352"/>
                  <a:pt x="851" y="352"/>
                  <a:pt x="851" y="352"/>
                </a:cubicBezTo>
                <a:cubicBezTo>
                  <a:pt x="901" y="397"/>
                  <a:pt x="901" y="397"/>
                  <a:pt x="901" y="397"/>
                </a:cubicBezTo>
                <a:cubicBezTo>
                  <a:pt x="918" y="288"/>
                  <a:pt x="918" y="288"/>
                  <a:pt x="918" y="288"/>
                </a:cubicBezTo>
                <a:cubicBezTo>
                  <a:pt x="914" y="288"/>
                  <a:pt x="911" y="288"/>
                  <a:pt x="907" y="288"/>
                </a:cubicBezTo>
                <a:cubicBezTo>
                  <a:pt x="907" y="284"/>
                  <a:pt x="907" y="280"/>
                  <a:pt x="907" y="277"/>
                </a:cubicBezTo>
                <a:cubicBezTo>
                  <a:pt x="907" y="277"/>
                  <a:pt x="907" y="277"/>
                  <a:pt x="907" y="277"/>
                </a:cubicBezTo>
                <a:cubicBezTo>
                  <a:pt x="911" y="277"/>
                  <a:pt x="915" y="277"/>
                  <a:pt x="918" y="277"/>
                </a:cubicBezTo>
                <a:cubicBezTo>
                  <a:pt x="918" y="271"/>
                  <a:pt x="918" y="271"/>
                  <a:pt x="918" y="271"/>
                </a:cubicBezTo>
                <a:cubicBezTo>
                  <a:pt x="964" y="271"/>
                  <a:pt x="964" y="271"/>
                  <a:pt x="964" y="271"/>
                </a:cubicBezTo>
                <a:cubicBezTo>
                  <a:pt x="964" y="239"/>
                  <a:pt x="964" y="239"/>
                  <a:pt x="964" y="239"/>
                </a:cubicBezTo>
                <a:cubicBezTo>
                  <a:pt x="1031" y="239"/>
                  <a:pt x="1031" y="239"/>
                  <a:pt x="1031" y="239"/>
                </a:cubicBezTo>
                <a:cubicBezTo>
                  <a:pt x="1031" y="373"/>
                  <a:pt x="1031" y="373"/>
                  <a:pt x="1031" y="373"/>
                </a:cubicBezTo>
                <a:cubicBezTo>
                  <a:pt x="1039" y="373"/>
                  <a:pt x="1039" y="373"/>
                  <a:pt x="1039" y="373"/>
                </a:cubicBezTo>
                <a:cubicBezTo>
                  <a:pt x="1039" y="294"/>
                  <a:pt x="1039" y="294"/>
                  <a:pt x="1039" y="294"/>
                </a:cubicBezTo>
                <a:cubicBezTo>
                  <a:pt x="1047" y="294"/>
                  <a:pt x="1047" y="294"/>
                  <a:pt x="1047" y="294"/>
                </a:cubicBezTo>
                <a:cubicBezTo>
                  <a:pt x="1047" y="254"/>
                  <a:pt x="1047" y="254"/>
                  <a:pt x="1047" y="254"/>
                </a:cubicBezTo>
                <a:cubicBezTo>
                  <a:pt x="1065" y="254"/>
                  <a:pt x="1065" y="254"/>
                  <a:pt x="1065" y="254"/>
                </a:cubicBezTo>
                <a:cubicBezTo>
                  <a:pt x="1065" y="168"/>
                  <a:pt x="1065" y="168"/>
                  <a:pt x="1065" y="168"/>
                </a:cubicBezTo>
                <a:cubicBezTo>
                  <a:pt x="1127" y="168"/>
                  <a:pt x="1127" y="168"/>
                  <a:pt x="1127" y="168"/>
                </a:cubicBezTo>
                <a:cubicBezTo>
                  <a:pt x="1127" y="254"/>
                  <a:pt x="1127" y="254"/>
                  <a:pt x="1127" y="254"/>
                </a:cubicBezTo>
                <a:cubicBezTo>
                  <a:pt x="1156" y="254"/>
                  <a:pt x="1156" y="254"/>
                  <a:pt x="1156" y="254"/>
                </a:cubicBezTo>
                <a:cubicBezTo>
                  <a:pt x="1156" y="160"/>
                  <a:pt x="1156" y="160"/>
                  <a:pt x="1156" y="160"/>
                </a:cubicBezTo>
                <a:cubicBezTo>
                  <a:pt x="1194" y="160"/>
                  <a:pt x="1194" y="160"/>
                  <a:pt x="1194" y="160"/>
                </a:cubicBezTo>
                <a:cubicBezTo>
                  <a:pt x="1194" y="98"/>
                  <a:pt x="1194" y="98"/>
                  <a:pt x="1194" y="98"/>
                </a:cubicBezTo>
                <a:cubicBezTo>
                  <a:pt x="1271" y="98"/>
                  <a:pt x="1271" y="98"/>
                  <a:pt x="1271" y="98"/>
                </a:cubicBezTo>
                <a:cubicBezTo>
                  <a:pt x="1271" y="272"/>
                  <a:pt x="1271" y="272"/>
                  <a:pt x="1271" y="272"/>
                </a:cubicBezTo>
                <a:cubicBezTo>
                  <a:pt x="1282" y="272"/>
                  <a:pt x="1282" y="272"/>
                  <a:pt x="1282" y="272"/>
                </a:cubicBezTo>
                <a:cubicBezTo>
                  <a:pt x="1282" y="294"/>
                  <a:pt x="1282" y="294"/>
                  <a:pt x="1282" y="294"/>
                </a:cubicBezTo>
                <a:cubicBezTo>
                  <a:pt x="1298" y="294"/>
                  <a:pt x="1298" y="294"/>
                  <a:pt x="1298" y="294"/>
                </a:cubicBezTo>
                <a:cubicBezTo>
                  <a:pt x="1298" y="142"/>
                  <a:pt x="1298" y="142"/>
                  <a:pt x="1298" y="142"/>
                </a:cubicBezTo>
                <a:cubicBezTo>
                  <a:pt x="1322" y="142"/>
                  <a:pt x="1322" y="142"/>
                  <a:pt x="1322" y="142"/>
                </a:cubicBezTo>
                <a:cubicBezTo>
                  <a:pt x="1322" y="197"/>
                  <a:pt x="1322" y="197"/>
                  <a:pt x="1322" y="197"/>
                </a:cubicBezTo>
                <a:cubicBezTo>
                  <a:pt x="1356" y="197"/>
                  <a:pt x="1356" y="197"/>
                  <a:pt x="1356" y="197"/>
                </a:cubicBezTo>
                <a:cubicBezTo>
                  <a:pt x="1356" y="294"/>
                  <a:pt x="1356" y="294"/>
                  <a:pt x="1356" y="294"/>
                </a:cubicBezTo>
                <a:cubicBezTo>
                  <a:pt x="1364" y="294"/>
                  <a:pt x="1364" y="294"/>
                  <a:pt x="1364" y="294"/>
                </a:cubicBezTo>
                <a:cubicBezTo>
                  <a:pt x="1364" y="373"/>
                  <a:pt x="1364" y="373"/>
                  <a:pt x="1364" y="373"/>
                </a:cubicBezTo>
                <a:cubicBezTo>
                  <a:pt x="1382" y="373"/>
                  <a:pt x="1382" y="373"/>
                  <a:pt x="1382" y="373"/>
                </a:cubicBezTo>
                <a:cubicBezTo>
                  <a:pt x="1383" y="193"/>
                  <a:pt x="1383" y="193"/>
                  <a:pt x="1383" y="193"/>
                </a:cubicBezTo>
                <a:cubicBezTo>
                  <a:pt x="1474" y="192"/>
                  <a:pt x="1474" y="192"/>
                  <a:pt x="1474" y="192"/>
                </a:cubicBezTo>
                <a:cubicBezTo>
                  <a:pt x="1474" y="314"/>
                  <a:pt x="1474" y="314"/>
                  <a:pt x="1474" y="314"/>
                </a:cubicBezTo>
                <a:cubicBezTo>
                  <a:pt x="1582" y="314"/>
                  <a:pt x="1582" y="314"/>
                  <a:pt x="1582" y="314"/>
                </a:cubicBezTo>
                <a:cubicBezTo>
                  <a:pt x="1581" y="370"/>
                  <a:pt x="1581" y="370"/>
                  <a:pt x="1581" y="370"/>
                </a:cubicBezTo>
                <a:cubicBezTo>
                  <a:pt x="1587" y="368"/>
                  <a:pt x="1595" y="366"/>
                  <a:pt x="1604" y="365"/>
                </a:cubicBezTo>
                <a:cubicBezTo>
                  <a:pt x="1604" y="365"/>
                  <a:pt x="1604" y="365"/>
                  <a:pt x="1604" y="365"/>
                </a:cubicBezTo>
                <a:cubicBezTo>
                  <a:pt x="1604" y="360"/>
                  <a:pt x="1604" y="360"/>
                  <a:pt x="1604" y="360"/>
                </a:cubicBezTo>
                <a:cubicBezTo>
                  <a:pt x="1612" y="360"/>
                  <a:pt x="1612" y="360"/>
                  <a:pt x="1612" y="360"/>
                </a:cubicBezTo>
                <a:cubicBezTo>
                  <a:pt x="1612" y="337"/>
                  <a:pt x="1612" y="337"/>
                  <a:pt x="1612" y="337"/>
                </a:cubicBezTo>
                <a:cubicBezTo>
                  <a:pt x="1619" y="337"/>
                  <a:pt x="1619" y="337"/>
                  <a:pt x="1619" y="337"/>
                </a:cubicBezTo>
                <a:cubicBezTo>
                  <a:pt x="1619" y="274"/>
                  <a:pt x="1619" y="274"/>
                  <a:pt x="1619" y="274"/>
                </a:cubicBezTo>
                <a:cubicBezTo>
                  <a:pt x="1618" y="274"/>
                  <a:pt x="1617" y="274"/>
                  <a:pt x="1616" y="274"/>
                </a:cubicBezTo>
                <a:cubicBezTo>
                  <a:pt x="1615" y="271"/>
                  <a:pt x="1615" y="268"/>
                  <a:pt x="1615" y="265"/>
                </a:cubicBezTo>
                <a:cubicBezTo>
                  <a:pt x="1623" y="265"/>
                  <a:pt x="1631" y="264"/>
                  <a:pt x="1640" y="264"/>
                </a:cubicBezTo>
                <a:cubicBezTo>
                  <a:pt x="1634" y="245"/>
                  <a:pt x="1638" y="228"/>
                  <a:pt x="1617" y="238"/>
                </a:cubicBezTo>
                <a:cubicBezTo>
                  <a:pt x="1598" y="248"/>
                  <a:pt x="1617" y="232"/>
                  <a:pt x="1606" y="226"/>
                </a:cubicBezTo>
                <a:cubicBezTo>
                  <a:pt x="1604" y="198"/>
                  <a:pt x="1600" y="217"/>
                  <a:pt x="1618" y="210"/>
                </a:cubicBezTo>
                <a:cubicBezTo>
                  <a:pt x="1621" y="207"/>
                  <a:pt x="1624" y="210"/>
                  <a:pt x="1629" y="203"/>
                </a:cubicBezTo>
                <a:cubicBezTo>
                  <a:pt x="1634" y="196"/>
                  <a:pt x="1650" y="194"/>
                  <a:pt x="1636" y="185"/>
                </a:cubicBezTo>
                <a:cubicBezTo>
                  <a:pt x="1630" y="182"/>
                  <a:pt x="1630" y="176"/>
                  <a:pt x="1627" y="174"/>
                </a:cubicBezTo>
                <a:cubicBezTo>
                  <a:pt x="1605" y="158"/>
                  <a:pt x="1612" y="173"/>
                  <a:pt x="1582" y="163"/>
                </a:cubicBezTo>
                <a:cubicBezTo>
                  <a:pt x="1554" y="153"/>
                  <a:pt x="1582" y="157"/>
                  <a:pt x="1584" y="146"/>
                </a:cubicBezTo>
                <a:cubicBezTo>
                  <a:pt x="1585" y="139"/>
                  <a:pt x="1571" y="133"/>
                  <a:pt x="1574" y="127"/>
                </a:cubicBezTo>
                <a:cubicBezTo>
                  <a:pt x="1582" y="116"/>
                  <a:pt x="1585" y="103"/>
                  <a:pt x="1603" y="95"/>
                </a:cubicBezTo>
                <a:cubicBezTo>
                  <a:pt x="1618" y="89"/>
                  <a:pt x="1621" y="105"/>
                  <a:pt x="1628" y="101"/>
                </a:cubicBezTo>
                <a:cubicBezTo>
                  <a:pt x="1637" y="97"/>
                  <a:pt x="1645" y="45"/>
                  <a:pt x="1652" y="63"/>
                </a:cubicBezTo>
                <a:cubicBezTo>
                  <a:pt x="1657" y="76"/>
                  <a:pt x="1699" y="108"/>
                  <a:pt x="1656" y="134"/>
                </a:cubicBezTo>
                <a:cubicBezTo>
                  <a:pt x="1645" y="140"/>
                  <a:pt x="1642" y="126"/>
                  <a:pt x="1644" y="141"/>
                </a:cubicBezTo>
                <a:cubicBezTo>
                  <a:pt x="1667" y="140"/>
                  <a:pt x="1669" y="139"/>
                  <a:pt x="1669" y="137"/>
                </a:cubicBezTo>
                <a:cubicBezTo>
                  <a:pt x="1670" y="134"/>
                  <a:pt x="1714" y="101"/>
                  <a:pt x="1716" y="116"/>
                </a:cubicBezTo>
                <a:cubicBezTo>
                  <a:pt x="1716" y="118"/>
                  <a:pt x="1702" y="143"/>
                  <a:pt x="1724" y="144"/>
                </a:cubicBezTo>
                <a:cubicBezTo>
                  <a:pt x="1763" y="156"/>
                  <a:pt x="1704" y="160"/>
                  <a:pt x="1686" y="163"/>
                </a:cubicBezTo>
                <a:cubicBezTo>
                  <a:pt x="1658" y="167"/>
                  <a:pt x="1635" y="174"/>
                  <a:pt x="1663" y="191"/>
                </a:cubicBezTo>
                <a:cubicBezTo>
                  <a:pt x="1680" y="201"/>
                  <a:pt x="1692" y="203"/>
                  <a:pt x="1681" y="215"/>
                </a:cubicBezTo>
                <a:cubicBezTo>
                  <a:pt x="1672" y="224"/>
                  <a:pt x="1685" y="231"/>
                  <a:pt x="1661" y="223"/>
                </a:cubicBezTo>
                <a:cubicBezTo>
                  <a:pt x="1652" y="218"/>
                  <a:pt x="1658" y="226"/>
                  <a:pt x="1657" y="227"/>
                </a:cubicBezTo>
                <a:cubicBezTo>
                  <a:pt x="1647" y="237"/>
                  <a:pt x="1647" y="249"/>
                  <a:pt x="1643" y="265"/>
                </a:cubicBezTo>
                <a:cubicBezTo>
                  <a:pt x="1648" y="265"/>
                  <a:pt x="1654" y="265"/>
                  <a:pt x="1659" y="265"/>
                </a:cubicBezTo>
                <a:cubicBezTo>
                  <a:pt x="1659" y="268"/>
                  <a:pt x="1659" y="271"/>
                  <a:pt x="1659" y="274"/>
                </a:cubicBezTo>
                <a:cubicBezTo>
                  <a:pt x="1658" y="274"/>
                  <a:pt x="1657" y="274"/>
                  <a:pt x="1656" y="274"/>
                </a:cubicBezTo>
                <a:cubicBezTo>
                  <a:pt x="1656" y="337"/>
                  <a:pt x="1656" y="337"/>
                  <a:pt x="1656" y="337"/>
                </a:cubicBezTo>
                <a:cubicBezTo>
                  <a:pt x="1682" y="337"/>
                  <a:pt x="1682" y="337"/>
                  <a:pt x="1682" y="337"/>
                </a:cubicBezTo>
                <a:cubicBezTo>
                  <a:pt x="1682" y="240"/>
                  <a:pt x="1682" y="240"/>
                  <a:pt x="1682" y="240"/>
                </a:cubicBezTo>
                <a:cubicBezTo>
                  <a:pt x="1720" y="240"/>
                  <a:pt x="1720" y="240"/>
                  <a:pt x="1720" y="240"/>
                </a:cubicBezTo>
                <a:cubicBezTo>
                  <a:pt x="1720" y="337"/>
                  <a:pt x="1720" y="337"/>
                  <a:pt x="1720" y="337"/>
                </a:cubicBezTo>
                <a:cubicBezTo>
                  <a:pt x="1726" y="337"/>
                  <a:pt x="1726" y="337"/>
                  <a:pt x="1726" y="337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54" y="314"/>
                  <a:pt x="1754" y="314"/>
                  <a:pt x="1754" y="314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6" y="313"/>
                  <a:pt x="1756" y="313"/>
                  <a:pt x="1756" y="313"/>
                </a:cubicBezTo>
                <a:cubicBezTo>
                  <a:pt x="1756" y="319"/>
                  <a:pt x="1756" y="319"/>
                  <a:pt x="1756" y="319"/>
                </a:cubicBezTo>
                <a:cubicBezTo>
                  <a:pt x="1767" y="317"/>
                  <a:pt x="1767" y="317"/>
                  <a:pt x="1767" y="317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9" y="316"/>
                  <a:pt x="1769" y="316"/>
                  <a:pt x="1769" y="316"/>
                </a:cubicBezTo>
                <a:cubicBezTo>
                  <a:pt x="1769" y="325"/>
                  <a:pt x="1769" y="325"/>
                  <a:pt x="1769" y="325"/>
                </a:cubicBezTo>
                <a:cubicBezTo>
                  <a:pt x="1798" y="325"/>
                  <a:pt x="1798" y="325"/>
                  <a:pt x="1798" y="325"/>
                </a:cubicBezTo>
                <a:cubicBezTo>
                  <a:pt x="1798" y="328"/>
                  <a:pt x="1798" y="328"/>
                  <a:pt x="1798" y="328"/>
                </a:cubicBezTo>
                <a:cubicBezTo>
                  <a:pt x="1808" y="326"/>
                  <a:pt x="1808" y="326"/>
                  <a:pt x="1808" y="326"/>
                </a:cubicBezTo>
                <a:cubicBezTo>
                  <a:pt x="1808" y="313"/>
                  <a:pt x="1808" y="313"/>
                  <a:pt x="1808" y="313"/>
                </a:cubicBezTo>
                <a:cubicBezTo>
                  <a:pt x="1818" y="306"/>
                  <a:pt x="1818" y="306"/>
                  <a:pt x="1818" y="306"/>
                </a:cubicBezTo>
                <a:cubicBezTo>
                  <a:pt x="1820" y="298"/>
                  <a:pt x="1824" y="292"/>
                  <a:pt x="1834" y="292"/>
                </a:cubicBezTo>
                <a:cubicBezTo>
                  <a:pt x="1843" y="292"/>
                  <a:pt x="1847" y="296"/>
                  <a:pt x="1850" y="302"/>
                </a:cubicBezTo>
                <a:cubicBezTo>
                  <a:pt x="1852" y="302"/>
                  <a:pt x="1854" y="301"/>
                  <a:pt x="1857" y="301"/>
                </a:cubicBezTo>
                <a:cubicBezTo>
                  <a:pt x="1857" y="291"/>
                  <a:pt x="1874" y="286"/>
                  <a:pt x="1894" y="274"/>
                </a:cubicBezTo>
                <a:cubicBezTo>
                  <a:pt x="1944" y="244"/>
                  <a:pt x="1903" y="233"/>
                  <a:pt x="1855" y="226"/>
                </a:cubicBezTo>
                <a:cubicBezTo>
                  <a:pt x="1824" y="221"/>
                  <a:pt x="1724" y="213"/>
                  <a:pt x="1790" y="192"/>
                </a:cubicBezTo>
                <a:cubicBezTo>
                  <a:pt x="1827" y="191"/>
                  <a:pt x="1804" y="149"/>
                  <a:pt x="1804" y="145"/>
                </a:cubicBezTo>
                <a:cubicBezTo>
                  <a:pt x="1807" y="120"/>
                  <a:pt x="1883" y="175"/>
                  <a:pt x="1884" y="181"/>
                </a:cubicBezTo>
                <a:cubicBezTo>
                  <a:pt x="1884" y="183"/>
                  <a:pt x="1888" y="185"/>
                  <a:pt x="1928" y="187"/>
                </a:cubicBezTo>
                <a:cubicBezTo>
                  <a:pt x="1931" y="162"/>
                  <a:pt x="1925" y="186"/>
                  <a:pt x="1906" y="175"/>
                </a:cubicBezTo>
                <a:cubicBezTo>
                  <a:pt x="1833" y="131"/>
                  <a:pt x="1905" y="76"/>
                  <a:pt x="1913" y="53"/>
                </a:cubicBezTo>
                <a:cubicBezTo>
                  <a:pt x="1925" y="23"/>
                  <a:pt x="1939" y="111"/>
                  <a:pt x="1956" y="119"/>
                </a:cubicBezTo>
                <a:cubicBezTo>
                  <a:pt x="1967" y="125"/>
                  <a:pt x="1972" y="98"/>
                  <a:pt x="1999" y="109"/>
                </a:cubicBezTo>
                <a:cubicBezTo>
                  <a:pt x="2030" y="122"/>
                  <a:pt x="2035" y="144"/>
                  <a:pt x="2047" y="164"/>
                </a:cubicBezTo>
                <a:cubicBezTo>
                  <a:pt x="2053" y="173"/>
                  <a:pt x="2028" y="183"/>
                  <a:pt x="2031" y="197"/>
                </a:cubicBezTo>
                <a:cubicBezTo>
                  <a:pt x="2034" y="216"/>
                  <a:pt x="2082" y="209"/>
                  <a:pt x="2034" y="225"/>
                </a:cubicBezTo>
                <a:cubicBezTo>
                  <a:pt x="1982" y="243"/>
                  <a:pt x="1995" y="218"/>
                  <a:pt x="1957" y="244"/>
                </a:cubicBezTo>
                <a:cubicBezTo>
                  <a:pt x="1952" y="248"/>
                  <a:pt x="1951" y="258"/>
                  <a:pt x="1942" y="264"/>
                </a:cubicBezTo>
                <a:cubicBezTo>
                  <a:pt x="1917" y="279"/>
                  <a:pt x="1944" y="282"/>
                  <a:pt x="1953" y="294"/>
                </a:cubicBezTo>
                <a:cubicBezTo>
                  <a:pt x="1962" y="306"/>
                  <a:pt x="1967" y="301"/>
                  <a:pt x="1973" y="306"/>
                </a:cubicBezTo>
                <a:cubicBezTo>
                  <a:pt x="2003" y="318"/>
                  <a:pt x="1996" y="286"/>
                  <a:pt x="1993" y="334"/>
                </a:cubicBezTo>
                <a:cubicBezTo>
                  <a:pt x="1974" y="343"/>
                  <a:pt x="2007" y="372"/>
                  <a:pt x="1974" y="355"/>
                </a:cubicBezTo>
                <a:cubicBezTo>
                  <a:pt x="1938" y="337"/>
                  <a:pt x="1945" y="366"/>
                  <a:pt x="1935" y="399"/>
                </a:cubicBezTo>
                <a:cubicBezTo>
                  <a:pt x="1959" y="399"/>
                  <a:pt x="1959" y="399"/>
                  <a:pt x="1959" y="399"/>
                </a:cubicBezTo>
                <a:cubicBezTo>
                  <a:pt x="1959" y="525"/>
                  <a:pt x="1959" y="525"/>
                  <a:pt x="1959" y="525"/>
                </a:cubicBezTo>
                <a:cubicBezTo>
                  <a:pt x="1987" y="525"/>
                  <a:pt x="1987" y="525"/>
                  <a:pt x="1987" y="525"/>
                </a:cubicBezTo>
                <a:cubicBezTo>
                  <a:pt x="1987" y="600"/>
                  <a:pt x="1987" y="600"/>
                  <a:pt x="1987" y="600"/>
                </a:cubicBezTo>
                <a:cubicBezTo>
                  <a:pt x="2053" y="600"/>
                  <a:pt x="2053" y="600"/>
                  <a:pt x="2053" y="600"/>
                </a:cubicBezTo>
                <a:cubicBezTo>
                  <a:pt x="2054" y="593"/>
                  <a:pt x="2054" y="585"/>
                  <a:pt x="2054" y="582"/>
                </a:cubicBezTo>
                <a:cubicBezTo>
                  <a:pt x="2049" y="580"/>
                  <a:pt x="2045" y="575"/>
                  <a:pt x="2041" y="580"/>
                </a:cubicBezTo>
                <a:cubicBezTo>
                  <a:pt x="2037" y="575"/>
                  <a:pt x="2037" y="572"/>
                  <a:pt x="2031" y="573"/>
                </a:cubicBezTo>
                <a:cubicBezTo>
                  <a:pt x="2030" y="573"/>
                  <a:pt x="2024" y="566"/>
                  <a:pt x="2019" y="565"/>
                </a:cubicBezTo>
                <a:cubicBezTo>
                  <a:pt x="2017" y="563"/>
                  <a:pt x="2016" y="561"/>
                  <a:pt x="2014" y="560"/>
                </a:cubicBezTo>
                <a:cubicBezTo>
                  <a:pt x="2014" y="554"/>
                  <a:pt x="2016" y="553"/>
                  <a:pt x="2010" y="552"/>
                </a:cubicBezTo>
                <a:cubicBezTo>
                  <a:pt x="2009" y="546"/>
                  <a:pt x="2008" y="542"/>
                  <a:pt x="2006" y="537"/>
                </a:cubicBezTo>
                <a:cubicBezTo>
                  <a:pt x="2010" y="538"/>
                  <a:pt x="2012" y="522"/>
                  <a:pt x="2008" y="520"/>
                </a:cubicBezTo>
                <a:cubicBezTo>
                  <a:pt x="2008" y="519"/>
                  <a:pt x="2009" y="517"/>
                  <a:pt x="2009" y="516"/>
                </a:cubicBezTo>
                <a:cubicBezTo>
                  <a:pt x="2007" y="514"/>
                  <a:pt x="2006" y="513"/>
                  <a:pt x="2003" y="513"/>
                </a:cubicBezTo>
                <a:cubicBezTo>
                  <a:pt x="2003" y="513"/>
                  <a:pt x="2002" y="509"/>
                  <a:pt x="2002" y="506"/>
                </a:cubicBezTo>
                <a:cubicBezTo>
                  <a:pt x="2002" y="503"/>
                  <a:pt x="2006" y="498"/>
                  <a:pt x="2006" y="498"/>
                </a:cubicBezTo>
                <a:cubicBezTo>
                  <a:pt x="2008" y="504"/>
                  <a:pt x="2007" y="496"/>
                  <a:pt x="2010" y="494"/>
                </a:cubicBezTo>
                <a:cubicBezTo>
                  <a:pt x="2011" y="493"/>
                  <a:pt x="2014" y="491"/>
                  <a:pt x="2014" y="491"/>
                </a:cubicBezTo>
                <a:cubicBezTo>
                  <a:pt x="2013" y="487"/>
                  <a:pt x="2013" y="482"/>
                  <a:pt x="2014" y="478"/>
                </a:cubicBezTo>
                <a:cubicBezTo>
                  <a:pt x="2016" y="487"/>
                  <a:pt x="2015" y="476"/>
                  <a:pt x="2016" y="473"/>
                </a:cubicBezTo>
                <a:cubicBezTo>
                  <a:pt x="2017" y="476"/>
                  <a:pt x="2017" y="475"/>
                  <a:pt x="2018" y="472"/>
                </a:cubicBezTo>
                <a:cubicBezTo>
                  <a:pt x="2015" y="470"/>
                  <a:pt x="2015" y="463"/>
                  <a:pt x="2015" y="459"/>
                </a:cubicBezTo>
                <a:cubicBezTo>
                  <a:pt x="2019" y="461"/>
                  <a:pt x="2018" y="461"/>
                  <a:pt x="2020" y="458"/>
                </a:cubicBezTo>
                <a:cubicBezTo>
                  <a:pt x="2022" y="461"/>
                  <a:pt x="2021" y="457"/>
                  <a:pt x="2022" y="455"/>
                </a:cubicBezTo>
                <a:cubicBezTo>
                  <a:pt x="2028" y="461"/>
                  <a:pt x="2022" y="451"/>
                  <a:pt x="2025" y="448"/>
                </a:cubicBezTo>
                <a:cubicBezTo>
                  <a:pt x="2026" y="447"/>
                  <a:pt x="2032" y="443"/>
                  <a:pt x="2034" y="443"/>
                </a:cubicBezTo>
                <a:cubicBezTo>
                  <a:pt x="2036" y="443"/>
                  <a:pt x="2042" y="445"/>
                  <a:pt x="2042" y="445"/>
                </a:cubicBezTo>
                <a:cubicBezTo>
                  <a:pt x="2046" y="447"/>
                  <a:pt x="2046" y="448"/>
                  <a:pt x="2048" y="443"/>
                </a:cubicBezTo>
                <a:cubicBezTo>
                  <a:pt x="2051" y="444"/>
                  <a:pt x="2052" y="446"/>
                  <a:pt x="2051" y="442"/>
                </a:cubicBezTo>
                <a:cubicBezTo>
                  <a:pt x="2056" y="443"/>
                  <a:pt x="2055" y="443"/>
                  <a:pt x="2057" y="439"/>
                </a:cubicBezTo>
                <a:cubicBezTo>
                  <a:pt x="2061" y="443"/>
                  <a:pt x="2056" y="437"/>
                  <a:pt x="2059" y="434"/>
                </a:cubicBezTo>
                <a:cubicBezTo>
                  <a:pt x="2061" y="433"/>
                  <a:pt x="2070" y="432"/>
                  <a:pt x="2071" y="433"/>
                </a:cubicBezTo>
                <a:cubicBezTo>
                  <a:pt x="2071" y="434"/>
                  <a:pt x="2076" y="439"/>
                  <a:pt x="2076" y="440"/>
                </a:cubicBezTo>
                <a:cubicBezTo>
                  <a:pt x="2076" y="442"/>
                  <a:pt x="2077" y="442"/>
                  <a:pt x="2077" y="442"/>
                </a:cubicBezTo>
                <a:cubicBezTo>
                  <a:pt x="2080" y="443"/>
                  <a:pt x="2082" y="443"/>
                  <a:pt x="2085" y="444"/>
                </a:cubicBezTo>
                <a:cubicBezTo>
                  <a:pt x="2075" y="450"/>
                  <a:pt x="2087" y="445"/>
                  <a:pt x="2087" y="451"/>
                </a:cubicBezTo>
                <a:cubicBezTo>
                  <a:pt x="2087" y="453"/>
                  <a:pt x="2088" y="457"/>
                  <a:pt x="2088" y="457"/>
                </a:cubicBezTo>
                <a:cubicBezTo>
                  <a:pt x="2087" y="466"/>
                  <a:pt x="2091" y="457"/>
                  <a:pt x="2096" y="462"/>
                </a:cubicBezTo>
                <a:cubicBezTo>
                  <a:pt x="2097" y="463"/>
                  <a:pt x="2100" y="465"/>
                  <a:pt x="2100" y="465"/>
                </a:cubicBezTo>
                <a:cubicBezTo>
                  <a:pt x="2094" y="468"/>
                  <a:pt x="2100" y="465"/>
                  <a:pt x="2103" y="468"/>
                </a:cubicBezTo>
                <a:cubicBezTo>
                  <a:pt x="2106" y="471"/>
                  <a:pt x="2106" y="471"/>
                  <a:pt x="2106" y="471"/>
                </a:cubicBezTo>
                <a:cubicBezTo>
                  <a:pt x="2106" y="475"/>
                  <a:pt x="2109" y="474"/>
                  <a:pt x="2109" y="477"/>
                </a:cubicBezTo>
                <a:cubicBezTo>
                  <a:pt x="2109" y="478"/>
                  <a:pt x="2108" y="481"/>
                  <a:pt x="2108" y="481"/>
                </a:cubicBezTo>
                <a:cubicBezTo>
                  <a:pt x="2100" y="484"/>
                  <a:pt x="2107" y="482"/>
                  <a:pt x="2108" y="488"/>
                </a:cubicBezTo>
                <a:cubicBezTo>
                  <a:pt x="2105" y="495"/>
                  <a:pt x="2107" y="494"/>
                  <a:pt x="2112" y="497"/>
                </a:cubicBezTo>
                <a:cubicBezTo>
                  <a:pt x="2114" y="498"/>
                  <a:pt x="2117" y="500"/>
                  <a:pt x="2117" y="502"/>
                </a:cubicBezTo>
                <a:cubicBezTo>
                  <a:pt x="2115" y="505"/>
                  <a:pt x="2119" y="509"/>
                  <a:pt x="2119" y="510"/>
                </a:cubicBezTo>
                <a:cubicBezTo>
                  <a:pt x="2119" y="510"/>
                  <a:pt x="2112" y="511"/>
                  <a:pt x="2112" y="521"/>
                </a:cubicBezTo>
                <a:cubicBezTo>
                  <a:pt x="2111" y="523"/>
                  <a:pt x="2108" y="525"/>
                  <a:pt x="2108" y="525"/>
                </a:cubicBezTo>
                <a:cubicBezTo>
                  <a:pt x="2103" y="520"/>
                  <a:pt x="2105" y="523"/>
                  <a:pt x="2106" y="528"/>
                </a:cubicBezTo>
                <a:cubicBezTo>
                  <a:pt x="2106" y="528"/>
                  <a:pt x="2108" y="527"/>
                  <a:pt x="2110" y="529"/>
                </a:cubicBezTo>
                <a:cubicBezTo>
                  <a:pt x="2113" y="534"/>
                  <a:pt x="2112" y="540"/>
                  <a:pt x="2111" y="546"/>
                </a:cubicBezTo>
                <a:cubicBezTo>
                  <a:pt x="2111" y="545"/>
                  <a:pt x="2110" y="544"/>
                  <a:pt x="2109" y="544"/>
                </a:cubicBezTo>
                <a:cubicBezTo>
                  <a:pt x="2108" y="547"/>
                  <a:pt x="2108" y="547"/>
                  <a:pt x="2110" y="550"/>
                </a:cubicBezTo>
                <a:cubicBezTo>
                  <a:pt x="2106" y="552"/>
                  <a:pt x="2104" y="558"/>
                  <a:pt x="2104" y="562"/>
                </a:cubicBezTo>
                <a:cubicBezTo>
                  <a:pt x="2100" y="560"/>
                  <a:pt x="2101" y="560"/>
                  <a:pt x="2102" y="564"/>
                </a:cubicBezTo>
                <a:cubicBezTo>
                  <a:pt x="2098" y="567"/>
                  <a:pt x="2100" y="571"/>
                  <a:pt x="2097" y="572"/>
                </a:cubicBezTo>
                <a:cubicBezTo>
                  <a:pt x="2092" y="575"/>
                  <a:pt x="2092" y="570"/>
                  <a:pt x="2091" y="577"/>
                </a:cubicBezTo>
                <a:cubicBezTo>
                  <a:pt x="2083" y="574"/>
                  <a:pt x="2077" y="574"/>
                  <a:pt x="2069" y="577"/>
                </a:cubicBezTo>
                <a:cubicBezTo>
                  <a:pt x="2069" y="578"/>
                  <a:pt x="2066" y="575"/>
                  <a:pt x="2062" y="576"/>
                </a:cubicBezTo>
                <a:cubicBezTo>
                  <a:pt x="2062" y="578"/>
                  <a:pt x="2062" y="582"/>
                  <a:pt x="2062" y="586"/>
                </a:cubicBezTo>
                <a:cubicBezTo>
                  <a:pt x="2063" y="592"/>
                  <a:pt x="2063" y="596"/>
                  <a:pt x="2063" y="600"/>
                </a:cubicBezTo>
                <a:cubicBezTo>
                  <a:pt x="2141" y="600"/>
                  <a:pt x="2141" y="600"/>
                  <a:pt x="2141" y="600"/>
                </a:cubicBezTo>
                <a:cubicBezTo>
                  <a:pt x="2141" y="601"/>
                  <a:pt x="2141" y="601"/>
                  <a:pt x="2141" y="601"/>
                </a:cubicBezTo>
                <a:cubicBezTo>
                  <a:pt x="2212" y="601"/>
                  <a:pt x="2212" y="601"/>
                  <a:pt x="2212" y="601"/>
                </a:cubicBezTo>
                <a:cubicBezTo>
                  <a:pt x="2244" y="495"/>
                  <a:pt x="2244" y="495"/>
                  <a:pt x="2244" y="495"/>
                </a:cubicBezTo>
                <a:cubicBezTo>
                  <a:pt x="2227" y="490"/>
                  <a:pt x="2209" y="485"/>
                  <a:pt x="2191" y="480"/>
                </a:cubicBezTo>
                <a:cubicBezTo>
                  <a:pt x="2184" y="500"/>
                  <a:pt x="2181" y="514"/>
                  <a:pt x="2172" y="503"/>
                </a:cubicBezTo>
                <a:cubicBezTo>
                  <a:pt x="2161" y="490"/>
                  <a:pt x="2169" y="428"/>
                  <a:pt x="2185" y="438"/>
                </a:cubicBezTo>
                <a:cubicBezTo>
                  <a:pt x="2188" y="440"/>
                  <a:pt x="2202" y="452"/>
                  <a:pt x="2202" y="454"/>
                </a:cubicBezTo>
                <a:cubicBezTo>
                  <a:pt x="2201" y="456"/>
                  <a:pt x="2200" y="460"/>
                  <a:pt x="2199" y="462"/>
                </a:cubicBezTo>
                <a:cubicBezTo>
                  <a:pt x="2242" y="475"/>
                  <a:pt x="2285" y="487"/>
                  <a:pt x="2327" y="499"/>
                </a:cubicBezTo>
                <a:cubicBezTo>
                  <a:pt x="2327" y="493"/>
                  <a:pt x="2327" y="486"/>
                  <a:pt x="2327" y="480"/>
                </a:cubicBezTo>
                <a:cubicBezTo>
                  <a:pt x="2327" y="480"/>
                  <a:pt x="2339" y="480"/>
                  <a:pt x="2340" y="480"/>
                </a:cubicBezTo>
                <a:cubicBezTo>
                  <a:pt x="2340" y="487"/>
                  <a:pt x="2340" y="495"/>
                  <a:pt x="2340" y="503"/>
                </a:cubicBezTo>
                <a:cubicBezTo>
                  <a:pt x="2348" y="505"/>
                  <a:pt x="2356" y="507"/>
                  <a:pt x="2364" y="510"/>
                </a:cubicBezTo>
                <a:cubicBezTo>
                  <a:pt x="2368" y="496"/>
                  <a:pt x="2368" y="489"/>
                  <a:pt x="2376" y="490"/>
                </a:cubicBezTo>
                <a:cubicBezTo>
                  <a:pt x="2377" y="491"/>
                  <a:pt x="2405" y="497"/>
                  <a:pt x="2405" y="503"/>
                </a:cubicBezTo>
                <a:cubicBezTo>
                  <a:pt x="2400" y="517"/>
                  <a:pt x="2396" y="531"/>
                  <a:pt x="2392" y="546"/>
                </a:cubicBezTo>
                <a:cubicBezTo>
                  <a:pt x="2400" y="546"/>
                  <a:pt x="2414" y="544"/>
                  <a:pt x="2414" y="555"/>
                </a:cubicBezTo>
                <a:cubicBezTo>
                  <a:pt x="2414" y="566"/>
                  <a:pt x="2414" y="566"/>
                  <a:pt x="2414" y="566"/>
                </a:cubicBezTo>
                <a:cubicBezTo>
                  <a:pt x="2417" y="565"/>
                  <a:pt x="2417" y="565"/>
                  <a:pt x="2417" y="565"/>
                </a:cubicBezTo>
                <a:cubicBezTo>
                  <a:pt x="2418" y="567"/>
                  <a:pt x="2418" y="567"/>
                  <a:pt x="2418" y="567"/>
                </a:cubicBezTo>
                <a:cubicBezTo>
                  <a:pt x="2437" y="563"/>
                  <a:pt x="2458" y="563"/>
                  <a:pt x="2474" y="569"/>
                </a:cubicBezTo>
                <a:cubicBezTo>
                  <a:pt x="2504" y="377"/>
                  <a:pt x="2504" y="377"/>
                  <a:pt x="2504" y="377"/>
                </a:cubicBezTo>
                <a:cubicBezTo>
                  <a:pt x="2502" y="377"/>
                  <a:pt x="2500" y="377"/>
                  <a:pt x="2497" y="377"/>
                </a:cubicBezTo>
                <a:cubicBezTo>
                  <a:pt x="2497" y="374"/>
                  <a:pt x="2497" y="372"/>
                  <a:pt x="2497" y="370"/>
                </a:cubicBezTo>
                <a:cubicBezTo>
                  <a:pt x="2497" y="370"/>
                  <a:pt x="2497" y="370"/>
                  <a:pt x="2497" y="370"/>
                </a:cubicBezTo>
                <a:cubicBezTo>
                  <a:pt x="2500" y="370"/>
                  <a:pt x="2502" y="370"/>
                  <a:pt x="2504" y="370"/>
                </a:cubicBezTo>
                <a:cubicBezTo>
                  <a:pt x="2504" y="369"/>
                  <a:pt x="2504" y="367"/>
                  <a:pt x="2504" y="366"/>
                </a:cubicBezTo>
                <a:cubicBezTo>
                  <a:pt x="2511" y="366"/>
                  <a:pt x="2518" y="366"/>
                  <a:pt x="2524" y="366"/>
                </a:cubicBezTo>
                <a:cubicBezTo>
                  <a:pt x="2524" y="350"/>
                  <a:pt x="2529" y="315"/>
                  <a:pt x="2503" y="318"/>
                </a:cubicBezTo>
                <a:cubicBezTo>
                  <a:pt x="2456" y="323"/>
                  <a:pt x="2491" y="387"/>
                  <a:pt x="2464" y="434"/>
                </a:cubicBezTo>
                <a:cubicBezTo>
                  <a:pt x="2450" y="482"/>
                  <a:pt x="2454" y="524"/>
                  <a:pt x="2453" y="518"/>
                </a:cubicBezTo>
                <a:cubicBezTo>
                  <a:pt x="2446" y="485"/>
                  <a:pt x="2452" y="457"/>
                  <a:pt x="2451" y="430"/>
                </a:cubicBezTo>
                <a:cubicBezTo>
                  <a:pt x="2449" y="369"/>
                  <a:pt x="2467" y="319"/>
                  <a:pt x="2495" y="311"/>
                </a:cubicBezTo>
                <a:cubicBezTo>
                  <a:pt x="2536" y="300"/>
                  <a:pt x="2531" y="352"/>
                  <a:pt x="2531" y="366"/>
                </a:cubicBezTo>
                <a:cubicBezTo>
                  <a:pt x="2538" y="366"/>
                  <a:pt x="2544" y="366"/>
                  <a:pt x="2551" y="366"/>
                </a:cubicBezTo>
                <a:cubicBezTo>
                  <a:pt x="2551" y="367"/>
                  <a:pt x="2551" y="369"/>
                  <a:pt x="2551" y="370"/>
                </a:cubicBezTo>
                <a:cubicBezTo>
                  <a:pt x="2553" y="370"/>
                  <a:pt x="2555" y="370"/>
                  <a:pt x="2558" y="370"/>
                </a:cubicBezTo>
                <a:cubicBezTo>
                  <a:pt x="2558" y="372"/>
                  <a:pt x="2558" y="374"/>
                  <a:pt x="2558" y="377"/>
                </a:cubicBezTo>
                <a:cubicBezTo>
                  <a:pt x="2555" y="377"/>
                  <a:pt x="2553" y="377"/>
                  <a:pt x="2551" y="377"/>
                </a:cubicBezTo>
                <a:cubicBezTo>
                  <a:pt x="2575" y="531"/>
                  <a:pt x="2575" y="531"/>
                  <a:pt x="2575" y="531"/>
                </a:cubicBezTo>
                <a:cubicBezTo>
                  <a:pt x="2614" y="531"/>
                  <a:pt x="2614" y="531"/>
                  <a:pt x="2614" y="531"/>
                </a:cubicBezTo>
                <a:cubicBezTo>
                  <a:pt x="2614" y="576"/>
                  <a:pt x="2614" y="576"/>
                  <a:pt x="2614" y="576"/>
                </a:cubicBezTo>
                <a:cubicBezTo>
                  <a:pt x="2608" y="576"/>
                  <a:pt x="2608" y="576"/>
                  <a:pt x="2608" y="576"/>
                </a:cubicBezTo>
                <a:cubicBezTo>
                  <a:pt x="2606" y="601"/>
                  <a:pt x="2606" y="601"/>
                  <a:pt x="2606" y="601"/>
                </a:cubicBezTo>
                <a:cubicBezTo>
                  <a:pt x="2625" y="601"/>
                  <a:pt x="2625" y="601"/>
                  <a:pt x="2625" y="601"/>
                </a:cubicBezTo>
                <a:cubicBezTo>
                  <a:pt x="2625" y="430"/>
                  <a:pt x="2625" y="430"/>
                  <a:pt x="2625" y="430"/>
                </a:cubicBezTo>
                <a:cubicBezTo>
                  <a:pt x="2685" y="455"/>
                  <a:pt x="2745" y="479"/>
                  <a:pt x="2805" y="504"/>
                </a:cubicBezTo>
                <a:cubicBezTo>
                  <a:pt x="2805" y="493"/>
                  <a:pt x="2805" y="481"/>
                  <a:pt x="2805" y="470"/>
                </a:cubicBezTo>
                <a:cubicBezTo>
                  <a:pt x="2745" y="445"/>
                  <a:pt x="2685" y="420"/>
                  <a:pt x="2625" y="396"/>
                </a:cubicBezTo>
                <a:cubicBezTo>
                  <a:pt x="2625" y="384"/>
                  <a:pt x="2625" y="373"/>
                  <a:pt x="2625" y="361"/>
                </a:cubicBezTo>
                <a:cubicBezTo>
                  <a:pt x="2964" y="501"/>
                  <a:pt x="2964" y="501"/>
                  <a:pt x="2964" y="501"/>
                </a:cubicBezTo>
                <a:cubicBezTo>
                  <a:pt x="2964" y="492"/>
                  <a:pt x="2964" y="492"/>
                  <a:pt x="2964" y="492"/>
                </a:cubicBezTo>
                <a:cubicBezTo>
                  <a:pt x="2969" y="492"/>
                  <a:pt x="2969" y="492"/>
                  <a:pt x="2969" y="492"/>
                </a:cubicBezTo>
                <a:cubicBezTo>
                  <a:pt x="2969" y="468"/>
                  <a:pt x="2969" y="468"/>
                  <a:pt x="2969" y="468"/>
                </a:cubicBezTo>
                <a:cubicBezTo>
                  <a:pt x="2805" y="401"/>
                  <a:pt x="2805" y="401"/>
                  <a:pt x="2805" y="401"/>
                </a:cubicBezTo>
                <a:cubicBezTo>
                  <a:pt x="2805" y="390"/>
                  <a:pt x="2805" y="378"/>
                  <a:pt x="2805" y="367"/>
                </a:cubicBezTo>
                <a:cubicBezTo>
                  <a:pt x="2867" y="392"/>
                  <a:pt x="2929" y="417"/>
                  <a:pt x="2991" y="443"/>
                </a:cubicBezTo>
                <a:cubicBezTo>
                  <a:pt x="2991" y="367"/>
                  <a:pt x="2991" y="292"/>
                  <a:pt x="2991" y="217"/>
                </a:cubicBezTo>
                <a:cubicBezTo>
                  <a:pt x="3009" y="217"/>
                  <a:pt x="3028" y="217"/>
                  <a:pt x="3047" y="217"/>
                </a:cubicBezTo>
                <a:cubicBezTo>
                  <a:pt x="3047" y="243"/>
                  <a:pt x="3047" y="243"/>
                  <a:pt x="3047" y="243"/>
                </a:cubicBezTo>
                <a:cubicBezTo>
                  <a:pt x="3048" y="243"/>
                  <a:pt x="3049" y="243"/>
                  <a:pt x="3050" y="243"/>
                </a:cubicBezTo>
                <a:cubicBezTo>
                  <a:pt x="3050" y="242"/>
                  <a:pt x="3052" y="241"/>
                  <a:pt x="3053" y="242"/>
                </a:cubicBezTo>
                <a:cubicBezTo>
                  <a:pt x="3056" y="241"/>
                  <a:pt x="3058" y="240"/>
                  <a:pt x="3060" y="242"/>
                </a:cubicBezTo>
                <a:cubicBezTo>
                  <a:pt x="3061" y="239"/>
                  <a:pt x="3064" y="237"/>
                  <a:pt x="3067" y="238"/>
                </a:cubicBezTo>
                <a:cubicBezTo>
                  <a:pt x="3070" y="234"/>
                  <a:pt x="3080" y="234"/>
                  <a:pt x="3084" y="237"/>
                </a:cubicBezTo>
                <a:cubicBezTo>
                  <a:pt x="3087" y="236"/>
                  <a:pt x="3090" y="236"/>
                  <a:pt x="3092" y="239"/>
                </a:cubicBezTo>
                <a:cubicBezTo>
                  <a:pt x="3095" y="234"/>
                  <a:pt x="3099" y="229"/>
                  <a:pt x="3104" y="232"/>
                </a:cubicBezTo>
                <a:cubicBezTo>
                  <a:pt x="3108" y="229"/>
                  <a:pt x="3113" y="228"/>
                  <a:pt x="3117" y="231"/>
                </a:cubicBezTo>
                <a:cubicBezTo>
                  <a:pt x="3119" y="230"/>
                  <a:pt x="3121" y="230"/>
                  <a:pt x="3123" y="231"/>
                </a:cubicBezTo>
                <a:cubicBezTo>
                  <a:pt x="3126" y="228"/>
                  <a:pt x="3131" y="230"/>
                  <a:pt x="3134" y="233"/>
                </a:cubicBezTo>
                <a:cubicBezTo>
                  <a:pt x="3135" y="230"/>
                  <a:pt x="3137" y="230"/>
                  <a:pt x="3140" y="230"/>
                </a:cubicBezTo>
                <a:cubicBezTo>
                  <a:pt x="3143" y="228"/>
                  <a:pt x="3145" y="229"/>
                  <a:pt x="3148" y="230"/>
                </a:cubicBezTo>
                <a:cubicBezTo>
                  <a:pt x="3151" y="225"/>
                  <a:pt x="3159" y="225"/>
                  <a:pt x="3163" y="229"/>
                </a:cubicBezTo>
                <a:cubicBezTo>
                  <a:pt x="3165" y="227"/>
                  <a:pt x="3166" y="227"/>
                  <a:pt x="3168" y="228"/>
                </a:cubicBezTo>
                <a:cubicBezTo>
                  <a:pt x="3171" y="222"/>
                  <a:pt x="3181" y="222"/>
                  <a:pt x="3185" y="227"/>
                </a:cubicBezTo>
                <a:cubicBezTo>
                  <a:pt x="3191" y="221"/>
                  <a:pt x="3197" y="219"/>
                  <a:pt x="3205" y="219"/>
                </a:cubicBezTo>
                <a:cubicBezTo>
                  <a:pt x="3225" y="219"/>
                  <a:pt x="3228" y="251"/>
                  <a:pt x="3195" y="248"/>
                </a:cubicBezTo>
                <a:cubicBezTo>
                  <a:pt x="3171" y="245"/>
                  <a:pt x="3164" y="246"/>
                  <a:pt x="3148" y="248"/>
                </a:cubicBezTo>
                <a:cubicBezTo>
                  <a:pt x="3104" y="253"/>
                  <a:pt x="3091" y="251"/>
                  <a:pt x="3047" y="248"/>
                </a:cubicBezTo>
                <a:cubicBezTo>
                  <a:pt x="3047" y="406"/>
                  <a:pt x="3047" y="406"/>
                  <a:pt x="3047" y="406"/>
                </a:cubicBezTo>
                <a:cubicBezTo>
                  <a:pt x="3048" y="406"/>
                  <a:pt x="3050" y="406"/>
                  <a:pt x="3050" y="407"/>
                </a:cubicBezTo>
                <a:cubicBezTo>
                  <a:pt x="3053" y="406"/>
                  <a:pt x="3056" y="406"/>
                  <a:pt x="3057" y="408"/>
                </a:cubicBezTo>
                <a:cubicBezTo>
                  <a:pt x="3059" y="405"/>
                  <a:pt x="3063" y="400"/>
                  <a:pt x="3068" y="402"/>
                </a:cubicBezTo>
                <a:cubicBezTo>
                  <a:pt x="3071" y="399"/>
                  <a:pt x="3075" y="399"/>
                  <a:pt x="3079" y="402"/>
                </a:cubicBezTo>
                <a:cubicBezTo>
                  <a:pt x="3081" y="401"/>
                  <a:pt x="3082" y="401"/>
                  <a:pt x="3084" y="402"/>
                </a:cubicBezTo>
                <a:cubicBezTo>
                  <a:pt x="3086" y="400"/>
                  <a:pt x="3089" y="401"/>
                  <a:pt x="3092" y="402"/>
                </a:cubicBezTo>
                <a:cubicBezTo>
                  <a:pt x="3092" y="350"/>
                  <a:pt x="3092" y="350"/>
                  <a:pt x="3092" y="350"/>
                </a:cubicBezTo>
                <a:cubicBezTo>
                  <a:pt x="3276" y="350"/>
                  <a:pt x="3276" y="350"/>
                  <a:pt x="3276" y="350"/>
                </a:cubicBezTo>
                <a:cubicBezTo>
                  <a:pt x="3276" y="412"/>
                  <a:pt x="3276" y="412"/>
                  <a:pt x="3276" y="412"/>
                </a:cubicBezTo>
                <a:cubicBezTo>
                  <a:pt x="3288" y="412"/>
                  <a:pt x="3288" y="412"/>
                  <a:pt x="3288" y="412"/>
                </a:cubicBezTo>
                <a:cubicBezTo>
                  <a:pt x="3288" y="195"/>
                  <a:pt x="3288" y="195"/>
                  <a:pt x="3288" y="195"/>
                </a:cubicBezTo>
                <a:cubicBezTo>
                  <a:pt x="3473" y="195"/>
                  <a:pt x="3473" y="195"/>
                  <a:pt x="3473" y="195"/>
                </a:cubicBezTo>
                <a:cubicBezTo>
                  <a:pt x="3473" y="292"/>
                  <a:pt x="3473" y="292"/>
                  <a:pt x="3473" y="292"/>
                </a:cubicBezTo>
                <a:cubicBezTo>
                  <a:pt x="3475" y="292"/>
                  <a:pt x="3477" y="292"/>
                  <a:pt x="3478" y="293"/>
                </a:cubicBezTo>
                <a:cubicBezTo>
                  <a:pt x="3489" y="285"/>
                  <a:pt x="3501" y="284"/>
                  <a:pt x="3511" y="292"/>
                </a:cubicBezTo>
                <a:cubicBezTo>
                  <a:pt x="3515" y="288"/>
                  <a:pt x="3520" y="289"/>
                  <a:pt x="3525" y="292"/>
                </a:cubicBezTo>
                <a:cubicBezTo>
                  <a:pt x="3533" y="285"/>
                  <a:pt x="3545" y="290"/>
                  <a:pt x="3551" y="297"/>
                </a:cubicBezTo>
                <a:cubicBezTo>
                  <a:pt x="3555" y="290"/>
                  <a:pt x="3560" y="288"/>
                  <a:pt x="3568" y="290"/>
                </a:cubicBezTo>
                <a:cubicBezTo>
                  <a:pt x="3573" y="285"/>
                  <a:pt x="3580" y="285"/>
                  <a:pt x="3586" y="288"/>
                </a:cubicBezTo>
                <a:cubicBezTo>
                  <a:pt x="3594" y="276"/>
                  <a:pt x="3614" y="276"/>
                  <a:pt x="3624" y="286"/>
                </a:cubicBezTo>
                <a:cubicBezTo>
                  <a:pt x="3628" y="282"/>
                  <a:pt x="3630" y="281"/>
                  <a:pt x="3635" y="283"/>
                </a:cubicBezTo>
                <a:cubicBezTo>
                  <a:pt x="3643" y="268"/>
                  <a:pt x="3669" y="268"/>
                  <a:pt x="3679" y="281"/>
                </a:cubicBezTo>
                <a:cubicBezTo>
                  <a:pt x="3692" y="267"/>
                  <a:pt x="3708" y="262"/>
                  <a:pt x="3726" y="262"/>
                </a:cubicBezTo>
                <a:cubicBezTo>
                  <a:pt x="3778" y="262"/>
                  <a:pt x="3784" y="342"/>
                  <a:pt x="3704" y="332"/>
                </a:cubicBezTo>
                <a:cubicBezTo>
                  <a:pt x="3644" y="326"/>
                  <a:pt x="3625" y="328"/>
                  <a:pt x="3587" y="333"/>
                </a:cubicBezTo>
                <a:cubicBezTo>
                  <a:pt x="3538" y="339"/>
                  <a:pt x="3505" y="341"/>
                  <a:pt x="3473" y="341"/>
                </a:cubicBezTo>
                <a:cubicBezTo>
                  <a:pt x="3473" y="418"/>
                  <a:pt x="3473" y="418"/>
                  <a:pt x="3473" y="418"/>
                </a:cubicBezTo>
                <a:cubicBezTo>
                  <a:pt x="3475" y="417"/>
                  <a:pt x="3478" y="418"/>
                  <a:pt x="3480" y="420"/>
                </a:cubicBezTo>
                <a:cubicBezTo>
                  <a:pt x="3481" y="419"/>
                  <a:pt x="3482" y="418"/>
                  <a:pt x="3483" y="419"/>
                </a:cubicBezTo>
                <a:cubicBezTo>
                  <a:pt x="3486" y="414"/>
                  <a:pt x="3493" y="414"/>
                  <a:pt x="3496" y="418"/>
                </a:cubicBezTo>
                <a:cubicBezTo>
                  <a:pt x="3500" y="414"/>
                  <a:pt x="3505" y="412"/>
                  <a:pt x="3511" y="412"/>
                </a:cubicBezTo>
                <a:cubicBezTo>
                  <a:pt x="3527" y="412"/>
                  <a:pt x="3529" y="437"/>
                  <a:pt x="3504" y="434"/>
                </a:cubicBezTo>
                <a:cubicBezTo>
                  <a:pt x="3488" y="432"/>
                  <a:pt x="3482" y="432"/>
                  <a:pt x="3473" y="433"/>
                </a:cubicBezTo>
                <a:cubicBezTo>
                  <a:pt x="3473" y="454"/>
                  <a:pt x="3473" y="454"/>
                  <a:pt x="3473" y="454"/>
                </a:cubicBezTo>
                <a:cubicBezTo>
                  <a:pt x="3503" y="454"/>
                  <a:pt x="3503" y="454"/>
                  <a:pt x="3503" y="454"/>
                </a:cubicBezTo>
                <a:cubicBezTo>
                  <a:pt x="3503" y="436"/>
                  <a:pt x="3503" y="436"/>
                  <a:pt x="3503" y="436"/>
                </a:cubicBezTo>
                <a:cubicBezTo>
                  <a:pt x="3517" y="436"/>
                  <a:pt x="3517" y="436"/>
                  <a:pt x="3517" y="436"/>
                </a:cubicBezTo>
                <a:cubicBezTo>
                  <a:pt x="3517" y="454"/>
                  <a:pt x="3517" y="454"/>
                  <a:pt x="3517" y="454"/>
                </a:cubicBezTo>
                <a:cubicBezTo>
                  <a:pt x="3534" y="454"/>
                  <a:pt x="3534" y="454"/>
                  <a:pt x="3534" y="454"/>
                </a:cubicBezTo>
                <a:cubicBezTo>
                  <a:pt x="3534" y="408"/>
                  <a:pt x="3534" y="408"/>
                  <a:pt x="3534" y="408"/>
                </a:cubicBezTo>
                <a:cubicBezTo>
                  <a:pt x="3548" y="408"/>
                  <a:pt x="3548" y="408"/>
                  <a:pt x="3548" y="408"/>
                </a:cubicBezTo>
                <a:cubicBezTo>
                  <a:pt x="3548" y="454"/>
                  <a:pt x="3548" y="454"/>
                  <a:pt x="3548" y="454"/>
                </a:cubicBezTo>
                <a:cubicBezTo>
                  <a:pt x="3557" y="454"/>
                  <a:pt x="3557" y="454"/>
                  <a:pt x="3557" y="454"/>
                </a:cubicBezTo>
                <a:cubicBezTo>
                  <a:pt x="3557" y="487"/>
                  <a:pt x="3557" y="487"/>
                  <a:pt x="3557" y="487"/>
                </a:cubicBezTo>
                <a:cubicBezTo>
                  <a:pt x="3792" y="487"/>
                  <a:pt x="3792" y="487"/>
                  <a:pt x="3792" y="487"/>
                </a:cubicBezTo>
                <a:cubicBezTo>
                  <a:pt x="3792" y="595"/>
                  <a:pt x="3792" y="595"/>
                  <a:pt x="3792" y="595"/>
                </a:cubicBezTo>
                <a:cubicBezTo>
                  <a:pt x="3793" y="597"/>
                  <a:pt x="3794" y="599"/>
                  <a:pt x="3795" y="601"/>
                </a:cubicBezTo>
                <a:cubicBezTo>
                  <a:pt x="3812" y="601"/>
                  <a:pt x="3812" y="601"/>
                  <a:pt x="3812" y="601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48"/>
                  <a:pt x="3812" y="448"/>
                  <a:pt x="3812" y="448"/>
                </a:cubicBezTo>
                <a:cubicBezTo>
                  <a:pt x="3946" y="448"/>
                  <a:pt x="3946" y="448"/>
                  <a:pt x="3946" y="448"/>
                </a:cubicBezTo>
                <a:cubicBezTo>
                  <a:pt x="3946" y="473"/>
                  <a:pt x="3946" y="473"/>
                  <a:pt x="3946" y="473"/>
                </a:cubicBezTo>
                <a:cubicBezTo>
                  <a:pt x="3949" y="471"/>
                  <a:pt x="3952" y="471"/>
                  <a:pt x="3955" y="473"/>
                </a:cubicBezTo>
                <a:cubicBezTo>
                  <a:pt x="3959" y="467"/>
                  <a:pt x="3970" y="467"/>
                  <a:pt x="3975" y="471"/>
                </a:cubicBezTo>
                <a:cubicBezTo>
                  <a:pt x="3977" y="470"/>
                  <a:pt x="3979" y="469"/>
                  <a:pt x="3981" y="470"/>
                </a:cubicBezTo>
                <a:cubicBezTo>
                  <a:pt x="3986" y="462"/>
                  <a:pt x="3999" y="462"/>
                  <a:pt x="4004" y="469"/>
                </a:cubicBezTo>
                <a:cubicBezTo>
                  <a:pt x="4011" y="462"/>
                  <a:pt x="4019" y="459"/>
                  <a:pt x="4029" y="459"/>
                </a:cubicBezTo>
                <a:cubicBezTo>
                  <a:pt x="4056" y="459"/>
                  <a:pt x="4060" y="501"/>
                  <a:pt x="4017" y="496"/>
                </a:cubicBezTo>
                <a:cubicBezTo>
                  <a:pt x="3986" y="493"/>
                  <a:pt x="3976" y="494"/>
                  <a:pt x="3956" y="496"/>
                </a:cubicBezTo>
                <a:cubicBezTo>
                  <a:pt x="3953" y="497"/>
                  <a:pt x="3949" y="497"/>
                  <a:pt x="3946" y="497"/>
                </a:cubicBezTo>
                <a:cubicBezTo>
                  <a:pt x="3946" y="601"/>
                  <a:pt x="3946" y="601"/>
                  <a:pt x="3946" y="601"/>
                </a:cubicBezTo>
                <a:cubicBezTo>
                  <a:pt x="3962" y="601"/>
                  <a:pt x="3962" y="601"/>
                  <a:pt x="3962" y="601"/>
                </a:cubicBezTo>
                <a:cubicBezTo>
                  <a:pt x="3972" y="576"/>
                  <a:pt x="3993" y="556"/>
                  <a:pt x="3991" y="499"/>
                </a:cubicBezTo>
                <a:cubicBezTo>
                  <a:pt x="4008" y="499"/>
                  <a:pt x="4025" y="499"/>
                  <a:pt x="4042" y="499"/>
                </a:cubicBezTo>
                <a:cubicBezTo>
                  <a:pt x="4043" y="559"/>
                  <a:pt x="4063" y="577"/>
                  <a:pt x="4072" y="601"/>
                </a:cubicBezTo>
                <a:cubicBezTo>
                  <a:pt x="4087" y="601"/>
                  <a:pt x="4087" y="601"/>
                  <a:pt x="4087" y="601"/>
                </a:cubicBezTo>
                <a:cubicBezTo>
                  <a:pt x="4087" y="601"/>
                  <a:pt x="4087" y="600"/>
                  <a:pt x="4087" y="600"/>
                </a:cubicBezTo>
                <a:cubicBezTo>
                  <a:pt x="4086" y="598"/>
                  <a:pt x="4086" y="598"/>
                  <a:pt x="4086" y="598"/>
                </a:cubicBezTo>
                <a:cubicBezTo>
                  <a:pt x="4086" y="594"/>
                  <a:pt x="4086" y="594"/>
                  <a:pt x="4086" y="594"/>
                </a:cubicBezTo>
                <a:cubicBezTo>
                  <a:pt x="4087" y="595"/>
                  <a:pt x="4087" y="595"/>
                  <a:pt x="4087" y="595"/>
                </a:cubicBezTo>
                <a:cubicBezTo>
                  <a:pt x="4087" y="592"/>
                  <a:pt x="4088" y="589"/>
                  <a:pt x="4090" y="586"/>
                </a:cubicBezTo>
                <a:cubicBezTo>
                  <a:pt x="4090" y="584"/>
                  <a:pt x="4090" y="584"/>
                  <a:pt x="4090" y="584"/>
                </a:cubicBezTo>
                <a:cubicBezTo>
                  <a:pt x="4092" y="580"/>
                  <a:pt x="4092" y="580"/>
                  <a:pt x="4092" y="580"/>
                </a:cubicBezTo>
                <a:cubicBezTo>
                  <a:pt x="4092" y="582"/>
                  <a:pt x="4092" y="582"/>
                  <a:pt x="4092" y="582"/>
                </a:cubicBezTo>
                <a:cubicBezTo>
                  <a:pt x="4094" y="579"/>
                  <a:pt x="4097" y="577"/>
                  <a:pt x="4099" y="576"/>
                </a:cubicBezTo>
                <a:cubicBezTo>
                  <a:pt x="4099" y="576"/>
                  <a:pt x="4099" y="576"/>
                  <a:pt x="4099" y="576"/>
                </a:cubicBezTo>
                <a:cubicBezTo>
                  <a:pt x="4093" y="576"/>
                  <a:pt x="4093" y="576"/>
                  <a:pt x="4093" y="576"/>
                </a:cubicBezTo>
                <a:cubicBezTo>
                  <a:pt x="4099" y="570"/>
                  <a:pt x="4099" y="570"/>
                  <a:pt x="4099" y="570"/>
                </a:cubicBezTo>
                <a:cubicBezTo>
                  <a:pt x="4102" y="570"/>
                  <a:pt x="4102" y="570"/>
                  <a:pt x="4102" y="570"/>
                </a:cubicBezTo>
                <a:cubicBezTo>
                  <a:pt x="4107" y="546"/>
                  <a:pt x="4107" y="546"/>
                  <a:pt x="4107" y="546"/>
                </a:cubicBezTo>
                <a:cubicBezTo>
                  <a:pt x="4103" y="544"/>
                  <a:pt x="4103" y="544"/>
                  <a:pt x="4103" y="544"/>
                </a:cubicBezTo>
                <a:cubicBezTo>
                  <a:pt x="4106" y="542"/>
                  <a:pt x="4106" y="542"/>
                  <a:pt x="4106" y="542"/>
                </a:cubicBezTo>
                <a:cubicBezTo>
                  <a:pt x="4146" y="542"/>
                  <a:pt x="4146" y="542"/>
                  <a:pt x="4146" y="542"/>
                </a:cubicBezTo>
                <a:cubicBezTo>
                  <a:pt x="4151" y="544"/>
                  <a:pt x="4151" y="544"/>
                  <a:pt x="4151" y="544"/>
                </a:cubicBezTo>
                <a:cubicBezTo>
                  <a:pt x="4142" y="546"/>
                  <a:pt x="4142" y="546"/>
                  <a:pt x="4142" y="546"/>
                </a:cubicBezTo>
                <a:cubicBezTo>
                  <a:pt x="4150" y="571"/>
                  <a:pt x="4150" y="571"/>
                  <a:pt x="4150" y="571"/>
                </a:cubicBezTo>
                <a:cubicBezTo>
                  <a:pt x="4152" y="570"/>
                  <a:pt x="4152" y="570"/>
                  <a:pt x="4152" y="570"/>
                </a:cubicBezTo>
                <a:cubicBezTo>
                  <a:pt x="4151" y="567"/>
                  <a:pt x="4151" y="567"/>
                  <a:pt x="4151" y="567"/>
                </a:cubicBezTo>
                <a:cubicBezTo>
                  <a:pt x="4193" y="569"/>
                  <a:pt x="4193" y="569"/>
                  <a:pt x="4193" y="569"/>
                </a:cubicBezTo>
                <a:cubicBezTo>
                  <a:pt x="4197" y="570"/>
                  <a:pt x="4197" y="570"/>
                  <a:pt x="4197" y="570"/>
                </a:cubicBezTo>
                <a:cubicBezTo>
                  <a:pt x="4201" y="570"/>
                  <a:pt x="4201" y="570"/>
                  <a:pt x="4201" y="570"/>
                </a:cubicBezTo>
                <a:cubicBezTo>
                  <a:pt x="4206" y="578"/>
                  <a:pt x="4206" y="578"/>
                  <a:pt x="4206" y="578"/>
                </a:cubicBezTo>
                <a:cubicBezTo>
                  <a:pt x="4200" y="596"/>
                  <a:pt x="4200" y="596"/>
                  <a:pt x="4200" y="596"/>
                </a:cubicBezTo>
                <a:cubicBezTo>
                  <a:pt x="4202" y="597"/>
                  <a:pt x="4204" y="599"/>
                  <a:pt x="4205" y="601"/>
                </a:cubicBezTo>
                <a:cubicBezTo>
                  <a:pt x="4258" y="601"/>
                  <a:pt x="4258" y="601"/>
                  <a:pt x="4258" y="601"/>
                </a:cubicBezTo>
                <a:cubicBezTo>
                  <a:pt x="4258" y="714"/>
                  <a:pt x="4258" y="714"/>
                  <a:pt x="4258" y="714"/>
                </a:cubicBezTo>
                <a:cubicBezTo>
                  <a:pt x="0" y="714"/>
                  <a:pt x="0" y="714"/>
                  <a:pt x="0" y="714"/>
                </a:cubicBezTo>
                <a:close/>
                <a:moveTo>
                  <a:pt x="2047" y="574"/>
                </a:moveTo>
                <a:cubicBezTo>
                  <a:pt x="2049" y="575"/>
                  <a:pt x="2051" y="576"/>
                  <a:pt x="2053" y="576"/>
                </a:cubicBezTo>
                <a:cubicBezTo>
                  <a:pt x="2053" y="568"/>
                  <a:pt x="2053" y="576"/>
                  <a:pt x="2049" y="574"/>
                </a:cubicBezTo>
                <a:cubicBezTo>
                  <a:pt x="2048" y="574"/>
                  <a:pt x="2047" y="574"/>
                  <a:pt x="2047" y="574"/>
                </a:cubicBezTo>
                <a:close/>
                <a:moveTo>
                  <a:pt x="1930" y="399"/>
                </a:moveTo>
                <a:cubicBezTo>
                  <a:pt x="1909" y="399"/>
                  <a:pt x="1909" y="399"/>
                  <a:pt x="1909" y="399"/>
                </a:cubicBezTo>
                <a:cubicBezTo>
                  <a:pt x="1907" y="388"/>
                  <a:pt x="1902" y="380"/>
                  <a:pt x="1895" y="376"/>
                </a:cubicBezTo>
                <a:cubicBezTo>
                  <a:pt x="1892" y="373"/>
                  <a:pt x="1888" y="372"/>
                  <a:pt x="1884" y="371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8" y="349"/>
                  <a:pt x="1888" y="349"/>
                  <a:pt x="1888" y="349"/>
                </a:cubicBezTo>
                <a:cubicBezTo>
                  <a:pt x="1894" y="348"/>
                  <a:pt x="1894" y="348"/>
                  <a:pt x="1894" y="348"/>
                </a:cubicBezTo>
                <a:cubicBezTo>
                  <a:pt x="1894" y="350"/>
                  <a:pt x="1894" y="354"/>
                  <a:pt x="1894" y="355"/>
                </a:cubicBezTo>
                <a:cubicBezTo>
                  <a:pt x="1894" y="358"/>
                  <a:pt x="1897" y="359"/>
                  <a:pt x="1897" y="359"/>
                </a:cubicBezTo>
                <a:cubicBezTo>
                  <a:pt x="1897" y="348"/>
                  <a:pt x="1897" y="348"/>
                  <a:pt x="1897" y="348"/>
                </a:cubicBezTo>
                <a:cubicBezTo>
                  <a:pt x="1899" y="348"/>
                  <a:pt x="1899" y="348"/>
                  <a:pt x="1899" y="348"/>
                </a:cubicBezTo>
                <a:cubicBezTo>
                  <a:pt x="1899" y="349"/>
                  <a:pt x="1899" y="353"/>
                  <a:pt x="1899" y="355"/>
                </a:cubicBezTo>
                <a:cubicBezTo>
                  <a:pt x="1899" y="358"/>
                  <a:pt x="1902" y="359"/>
                  <a:pt x="1902" y="359"/>
                </a:cubicBezTo>
                <a:cubicBezTo>
                  <a:pt x="1902" y="343"/>
                  <a:pt x="1902" y="343"/>
                  <a:pt x="1902" y="343"/>
                </a:cubicBezTo>
                <a:cubicBezTo>
                  <a:pt x="1902" y="344"/>
                  <a:pt x="1902" y="344"/>
                  <a:pt x="1902" y="344"/>
                </a:cubicBezTo>
                <a:cubicBezTo>
                  <a:pt x="1901" y="344"/>
                  <a:pt x="1901" y="344"/>
                  <a:pt x="1901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71" y="349"/>
                  <a:pt x="1871" y="349"/>
                  <a:pt x="1871" y="349"/>
                </a:cubicBezTo>
                <a:cubicBezTo>
                  <a:pt x="1871" y="326"/>
                  <a:pt x="1871" y="326"/>
                  <a:pt x="1871" y="326"/>
                </a:cubicBezTo>
                <a:cubicBezTo>
                  <a:pt x="1872" y="335"/>
                  <a:pt x="1869" y="338"/>
                  <a:pt x="1897" y="329"/>
                </a:cubicBezTo>
                <a:cubicBezTo>
                  <a:pt x="1913" y="319"/>
                  <a:pt x="1904" y="333"/>
                  <a:pt x="1905" y="335"/>
                </a:cubicBezTo>
                <a:cubicBezTo>
                  <a:pt x="1923" y="353"/>
                  <a:pt x="1923" y="373"/>
                  <a:pt x="1930" y="399"/>
                </a:cubicBezTo>
                <a:close/>
                <a:moveTo>
                  <a:pt x="129" y="513"/>
                </a:moveTo>
                <a:cubicBezTo>
                  <a:pt x="129" y="513"/>
                  <a:pt x="129" y="513"/>
                  <a:pt x="129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29" y="513"/>
                  <a:pt x="129" y="513"/>
                  <a:pt x="129" y="513"/>
                </a:cubicBezTo>
                <a:close/>
                <a:moveTo>
                  <a:pt x="964" y="298"/>
                </a:moveTo>
                <a:cubicBezTo>
                  <a:pt x="964" y="313"/>
                  <a:pt x="964" y="313"/>
                  <a:pt x="964" y="313"/>
                </a:cubicBezTo>
                <a:cubicBezTo>
                  <a:pt x="961" y="316"/>
                  <a:pt x="961" y="316"/>
                  <a:pt x="961" y="316"/>
                </a:cubicBezTo>
                <a:cubicBezTo>
                  <a:pt x="961" y="310"/>
                  <a:pt x="961" y="304"/>
                  <a:pt x="961" y="298"/>
                </a:cubicBezTo>
                <a:cubicBezTo>
                  <a:pt x="964" y="298"/>
                  <a:pt x="964" y="298"/>
                  <a:pt x="964" y="298"/>
                </a:cubicBezTo>
                <a:close/>
                <a:moveTo>
                  <a:pt x="964" y="329"/>
                </a:moveTo>
                <a:cubicBezTo>
                  <a:pt x="964" y="332"/>
                  <a:pt x="964" y="332"/>
                  <a:pt x="964" y="332"/>
                </a:cubicBezTo>
                <a:cubicBezTo>
                  <a:pt x="963" y="331"/>
                  <a:pt x="963" y="331"/>
                  <a:pt x="963" y="331"/>
                </a:cubicBezTo>
                <a:cubicBezTo>
                  <a:pt x="964" y="329"/>
                  <a:pt x="964" y="329"/>
                  <a:pt x="964" y="329"/>
                </a:cubicBezTo>
                <a:close/>
                <a:moveTo>
                  <a:pt x="964" y="346"/>
                </a:moveTo>
                <a:cubicBezTo>
                  <a:pt x="964" y="375"/>
                  <a:pt x="964" y="375"/>
                  <a:pt x="964" y="375"/>
                </a:cubicBezTo>
                <a:cubicBezTo>
                  <a:pt x="961" y="375"/>
                  <a:pt x="961" y="375"/>
                  <a:pt x="961" y="375"/>
                </a:cubicBezTo>
                <a:cubicBezTo>
                  <a:pt x="961" y="365"/>
                  <a:pt x="961" y="354"/>
                  <a:pt x="961" y="343"/>
                </a:cubicBezTo>
                <a:cubicBezTo>
                  <a:pt x="964" y="346"/>
                  <a:pt x="964" y="346"/>
                  <a:pt x="964" y="346"/>
                </a:cubicBezTo>
                <a:close/>
                <a:moveTo>
                  <a:pt x="964" y="386"/>
                </a:moveTo>
                <a:cubicBezTo>
                  <a:pt x="964" y="408"/>
                  <a:pt x="964" y="408"/>
                  <a:pt x="964" y="408"/>
                </a:cubicBezTo>
                <a:cubicBezTo>
                  <a:pt x="961" y="410"/>
                  <a:pt x="961" y="410"/>
                  <a:pt x="961" y="410"/>
                </a:cubicBezTo>
                <a:cubicBezTo>
                  <a:pt x="961" y="402"/>
                  <a:pt x="961" y="394"/>
                  <a:pt x="961" y="386"/>
                </a:cubicBezTo>
                <a:cubicBezTo>
                  <a:pt x="964" y="386"/>
                  <a:pt x="964" y="386"/>
                  <a:pt x="964" y="386"/>
                </a:cubicBezTo>
                <a:close/>
                <a:moveTo>
                  <a:pt x="945" y="421"/>
                </a:moveTo>
                <a:cubicBezTo>
                  <a:pt x="908" y="421"/>
                  <a:pt x="908" y="421"/>
                  <a:pt x="908" y="421"/>
                </a:cubicBezTo>
                <a:cubicBezTo>
                  <a:pt x="912" y="396"/>
                  <a:pt x="912" y="396"/>
                  <a:pt x="912" y="396"/>
                </a:cubicBezTo>
                <a:cubicBezTo>
                  <a:pt x="945" y="421"/>
                  <a:pt x="945" y="421"/>
                  <a:pt x="945" y="421"/>
                </a:cubicBezTo>
                <a:close/>
                <a:moveTo>
                  <a:pt x="1890" y="403"/>
                </a:moveTo>
                <a:cubicBezTo>
                  <a:pt x="1890" y="405"/>
                  <a:pt x="1890" y="405"/>
                  <a:pt x="1890" y="405"/>
                </a:cubicBezTo>
                <a:cubicBezTo>
                  <a:pt x="1890" y="406"/>
                  <a:pt x="1890" y="406"/>
                  <a:pt x="1890" y="406"/>
                </a:cubicBezTo>
                <a:cubicBezTo>
                  <a:pt x="1883" y="407"/>
                  <a:pt x="1883" y="407"/>
                  <a:pt x="1883" y="407"/>
                </a:cubicBezTo>
                <a:cubicBezTo>
                  <a:pt x="1883" y="404"/>
                  <a:pt x="1883" y="404"/>
                  <a:pt x="1883" y="404"/>
                </a:cubicBezTo>
                <a:cubicBezTo>
                  <a:pt x="1890" y="403"/>
                  <a:pt x="1890" y="403"/>
                  <a:pt x="1890" y="403"/>
                </a:cubicBezTo>
                <a:close/>
                <a:moveTo>
                  <a:pt x="1890" y="434"/>
                </a:moveTo>
                <a:cubicBezTo>
                  <a:pt x="1890" y="436"/>
                  <a:pt x="1890" y="436"/>
                  <a:pt x="1890" y="436"/>
                </a:cubicBezTo>
                <a:cubicBezTo>
                  <a:pt x="1880" y="452"/>
                  <a:pt x="1880" y="452"/>
                  <a:pt x="1880" y="452"/>
                </a:cubicBezTo>
                <a:cubicBezTo>
                  <a:pt x="1880" y="436"/>
                  <a:pt x="1880" y="436"/>
                  <a:pt x="1880" y="436"/>
                </a:cubicBezTo>
                <a:cubicBezTo>
                  <a:pt x="1890" y="434"/>
                  <a:pt x="1890" y="434"/>
                  <a:pt x="1890" y="434"/>
                </a:cubicBezTo>
                <a:close/>
                <a:moveTo>
                  <a:pt x="1890" y="441"/>
                </a:moveTo>
                <a:cubicBezTo>
                  <a:pt x="1890" y="457"/>
                  <a:pt x="1890" y="457"/>
                  <a:pt x="1890" y="457"/>
                </a:cubicBezTo>
                <a:cubicBezTo>
                  <a:pt x="1880" y="457"/>
                  <a:pt x="1880" y="457"/>
                  <a:pt x="1880" y="457"/>
                </a:cubicBezTo>
                <a:cubicBezTo>
                  <a:pt x="1890" y="441"/>
                  <a:pt x="1890" y="441"/>
                  <a:pt x="1890" y="441"/>
                </a:cubicBezTo>
                <a:close/>
                <a:moveTo>
                  <a:pt x="1877" y="457"/>
                </a:moveTo>
                <a:cubicBezTo>
                  <a:pt x="1871" y="457"/>
                  <a:pt x="1871" y="457"/>
                  <a:pt x="1871" y="457"/>
                </a:cubicBezTo>
                <a:cubicBezTo>
                  <a:pt x="1871" y="448"/>
                  <a:pt x="1871" y="448"/>
                  <a:pt x="1871" y="448"/>
                </a:cubicBezTo>
                <a:cubicBezTo>
                  <a:pt x="1878" y="437"/>
                  <a:pt x="1878" y="437"/>
                  <a:pt x="1878" y="437"/>
                </a:cubicBezTo>
                <a:cubicBezTo>
                  <a:pt x="1878" y="455"/>
                  <a:pt x="1878" y="455"/>
                  <a:pt x="1878" y="455"/>
                </a:cubicBezTo>
                <a:cubicBezTo>
                  <a:pt x="1877" y="457"/>
                  <a:pt x="1877" y="457"/>
                  <a:pt x="1877" y="457"/>
                </a:cubicBezTo>
                <a:close/>
                <a:moveTo>
                  <a:pt x="1803" y="457"/>
                </a:moveTo>
                <a:cubicBezTo>
                  <a:pt x="1802" y="457"/>
                  <a:pt x="1802" y="457"/>
                  <a:pt x="1802" y="457"/>
                </a:cubicBezTo>
                <a:cubicBezTo>
                  <a:pt x="1802" y="454"/>
                  <a:pt x="1802" y="454"/>
                  <a:pt x="1802" y="454"/>
                </a:cubicBezTo>
                <a:cubicBezTo>
                  <a:pt x="1802" y="454"/>
                  <a:pt x="1803" y="454"/>
                  <a:pt x="1803" y="454"/>
                </a:cubicBezTo>
                <a:cubicBezTo>
                  <a:pt x="1803" y="457"/>
                  <a:pt x="1803" y="457"/>
                  <a:pt x="1803" y="457"/>
                </a:cubicBezTo>
                <a:close/>
                <a:moveTo>
                  <a:pt x="1799" y="457"/>
                </a:moveTo>
                <a:cubicBezTo>
                  <a:pt x="1798" y="457"/>
                  <a:pt x="1798" y="457"/>
                  <a:pt x="1798" y="457"/>
                </a:cubicBezTo>
                <a:cubicBezTo>
                  <a:pt x="1798" y="453"/>
                  <a:pt x="1798" y="453"/>
                  <a:pt x="1798" y="453"/>
                </a:cubicBezTo>
                <a:cubicBezTo>
                  <a:pt x="1798" y="453"/>
                  <a:pt x="1799" y="453"/>
                  <a:pt x="1799" y="454"/>
                </a:cubicBezTo>
                <a:cubicBezTo>
                  <a:pt x="1799" y="457"/>
                  <a:pt x="1799" y="457"/>
                  <a:pt x="1799" y="457"/>
                </a:cubicBezTo>
                <a:close/>
                <a:moveTo>
                  <a:pt x="1798" y="450"/>
                </a:moveTo>
                <a:cubicBezTo>
                  <a:pt x="1798" y="446"/>
                  <a:pt x="1798" y="446"/>
                  <a:pt x="1798" y="446"/>
                </a:cubicBezTo>
                <a:cubicBezTo>
                  <a:pt x="1798" y="446"/>
                  <a:pt x="1799" y="446"/>
                  <a:pt x="1799" y="446"/>
                </a:cubicBezTo>
                <a:cubicBezTo>
                  <a:pt x="1799" y="451"/>
                  <a:pt x="1799" y="451"/>
                  <a:pt x="1799" y="451"/>
                </a:cubicBezTo>
                <a:cubicBezTo>
                  <a:pt x="1799" y="451"/>
                  <a:pt x="1798" y="451"/>
                  <a:pt x="1798" y="450"/>
                </a:cubicBezTo>
                <a:close/>
                <a:moveTo>
                  <a:pt x="1798" y="443"/>
                </a:moveTo>
                <a:cubicBezTo>
                  <a:pt x="1798" y="410"/>
                  <a:pt x="1798" y="410"/>
                  <a:pt x="1798" y="410"/>
                </a:cubicBezTo>
                <a:cubicBezTo>
                  <a:pt x="1799" y="410"/>
                  <a:pt x="1799" y="410"/>
                  <a:pt x="1799" y="410"/>
                </a:cubicBezTo>
                <a:cubicBezTo>
                  <a:pt x="1799" y="444"/>
                  <a:pt x="1799" y="444"/>
                  <a:pt x="1799" y="444"/>
                </a:cubicBezTo>
                <a:cubicBezTo>
                  <a:pt x="1799" y="444"/>
                  <a:pt x="1798" y="443"/>
                  <a:pt x="1798" y="443"/>
                </a:cubicBezTo>
                <a:close/>
                <a:moveTo>
                  <a:pt x="1798" y="408"/>
                </a:moveTo>
                <a:cubicBezTo>
                  <a:pt x="1798" y="402"/>
                  <a:pt x="1798" y="402"/>
                  <a:pt x="1798" y="402"/>
                </a:cubicBezTo>
                <a:cubicBezTo>
                  <a:pt x="1799" y="402"/>
                  <a:pt x="1799" y="402"/>
                  <a:pt x="1799" y="402"/>
                </a:cubicBezTo>
                <a:cubicBezTo>
                  <a:pt x="1799" y="408"/>
                  <a:pt x="1799" y="408"/>
                  <a:pt x="1799" y="408"/>
                </a:cubicBezTo>
                <a:cubicBezTo>
                  <a:pt x="1798" y="408"/>
                  <a:pt x="1798" y="408"/>
                  <a:pt x="1798" y="408"/>
                </a:cubicBezTo>
                <a:close/>
                <a:moveTo>
                  <a:pt x="1798" y="390"/>
                </a:moveTo>
                <a:cubicBezTo>
                  <a:pt x="1798" y="388"/>
                  <a:pt x="1798" y="388"/>
                  <a:pt x="1798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1803" y="390"/>
                  <a:pt x="1803" y="390"/>
                  <a:pt x="1803" y="390"/>
                </a:cubicBezTo>
                <a:cubicBezTo>
                  <a:pt x="1798" y="390"/>
                  <a:pt x="1798" y="390"/>
                  <a:pt x="1798" y="390"/>
                </a:cubicBezTo>
                <a:close/>
                <a:moveTo>
                  <a:pt x="1798" y="385"/>
                </a:moveTo>
                <a:cubicBezTo>
                  <a:pt x="1798" y="377"/>
                  <a:pt x="1798" y="377"/>
                  <a:pt x="1798" y="377"/>
                </a:cubicBezTo>
                <a:cubicBezTo>
                  <a:pt x="1808" y="376"/>
                  <a:pt x="1808" y="376"/>
                  <a:pt x="1808" y="376"/>
                </a:cubicBezTo>
                <a:cubicBezTo>
                  <a:pt x="1808" y="385"/>
                  <a:pt x="1808" y="385"/>
                  <a:pt x="1808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798" y="385"/>
                  <a:pt x="1798" y="385"/>
                  <a:pt x="1798" y="385"/>
                </a:cubicBezTo>
                <a:close/>
                <a:moveTo>
                  <a:pt x="1798" y="374"/>
                </a:moveTo>
                <a:cubicBezTo>
                  <a:pt x="1798" y="373"/>
                  <a:pt x="1798" y="373"/>
                  <a:pt x="179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798" y="374"/>
                  <a:pt x="1798" y="374"/>
                  <a:pt x="1798" y="374"/>
                </a:cubicBezTo>
                <a:close/>
                <a:moveTo>
                  <a:pt x="1798" y="370"/>
                </a:moveTo>
                <a:cubicBezTo>
                  <a:pt x="1798" y="362"/>
                  <a:pt x="1798" y="362"/>
                  <a:pt x="1798" y="362"/>
                </a:cubicBezTo>
                <a:cubicBezTo>
                  <a:pt x="1808" y="361"/>
                  <a:pt x="1808" y="361"/>
                  <a:pt x="1808" y="361"/>
                </a:cubicBezTo>
                <a:cubicBezTo>
                  <a:pt x="1808" y="370"/>
                  <a:pt x="1808" y="370"/>
                  <a:pt x="1808" y="370"/>
                </a:cubicBezTo>
                <a:cubicBezTo>
                  <a:pt x="1798" y="370"/>
                  <a:pt x="1798" y="370"/>
                  <a:pt x="1798" y="370"/>
                </a:cubicBezTo>
                <a:close/>
                <a:moveTo>
                  <a:pt x="1798" y="359"/>
                </a:moveTo>
                <a:cubicBezTo>
                  <a:pt x="1798" y="331"/>
                  <a:pt x="1798" y="331"/>
                  <a:pt x="1798" y="331"/>
                </a:cubicBezTo>
                <a:cubicBezTo>
                  <a:pt x="1808" y="329"/>
                  <a:pt x="1808" y="329"/>
                  <a:pt x="1808" y="329"/>
                </a:cubicBezTo>
                <a:cubicBezTo>
                  <a:pt x="1808" y="358"/>
                  <a:pt x="1808" y="358"/>
                  <a:pt x="1808" y="358"/>
                </a:cubicBezTo>
                <a:cubicBezTo>
                  <a:pt x="1798" y="359"/>
                  <a:pt x="1798" y="359"/>
                  <a:pt x="1798" y="359"/>
                </a:cubicBezTo>
                <a:close/>
                <a:moveTo>
                  <a:pt x="1767" y="325"/>
                </a:moveTo>
                <a:cubicBezTo>
                  <a:pt x="1756" y="325"/>
                  <a:pt x="1756" y="325"/>
                  <a:pt x="1756" y="325"/>
                </a:cubicBezTo>
                <a:cubicBezTo>
                  <a:pt x="1756" y="322"/>
                  <a:pt x="1756" y="322"/>
                  <a:pt x="1756" y="322"/>
                </a:cubicBezTo>
                <a:cubicBezTo>
                  <a:pt x="1767" y="319"/>
                  <a:pt x="1767" y="319"/>
                  <a:pt x="1767" y="319"/>
                </a:cubicBezTo>
                <a:cubicBezTo>
                  <a:pt x="1767" y="325"/>
                  <a:pt x="1767" y="325"/>
                  <a:pt x="1767" y="325"/>
                </a:cubicBezTo>
                <a:close/>
                <a:moveTo>
                  <a:pt x="1752" y="325"/>
                </a:moveTo>
                <a:cubicBezTo>
                  <a:pt x="1751" y="325"/>
                  <a:pt x="1751" y="325"/>
                  <a:pt x="1751" y="325"/>
                </a:cubicBezTo>
                <a:cubicBezTo>
                  <a:pt x="1751" y="341"/>
                  <a:pt x="1751" y="341"/>
                  <a:pt x="1751" y="341"/>
                </a:cubicBezTo>
                <a:cubicBezTo>
                  <a:pt x="1742" y="342"/>
                  <a:pt x="1742" y="342"/>
                  <a:pt x="1742" y="342"/>
                </a:cubicBezTo>
                <a:cubicBezTo>
                  <a:pt x="1742" y="326"/>
                  <a:pt x="1742" y="326"/>
                  <a:pt x="1742" y="326"/>
                </a:cubicBezTo>
                <a:cubicBezTo>
                  <a:pt x="1752" y="323"/>
                  <a:pt x="1752" y="323"/>
                  <a:pt x="1752" y="323"/>
                </a:cubicBezTo>
                <a:cubicBezTo>
                  <a:pt x="1752" y="325"/>
                  <a:pt x="1752" y="325"/>
                  <a:pt x="1752" y="325"/>
                </a:cubicBezTo>
                <a:close/>
                <a:moveTo>
                  <a:pt x="1733" y="374"/>
                </a:moveTo>
                <a:cubicBezTo>
                  <a:pt x="1731" y="374"/>
                  <a:pt x="1731" y="374"/>
                  <a:pt x="1731" y="374"/>
                </a:cubicBezTo>
                <a:cubicBezTo>
                  <a:pt x="1731" y="373"/>
                  <a:pt x="1731" y="373"/>
                  <a:pt x="1731" y="373"/>
                </a:cubicBezTo>
                <a:cubicBezTo>
                  <a:pt x="1733" y="373"/>
                  <a:pt x="1733" y="373"/>
                  <a:pt x="1733" y="373"/>
                </a:cubicBezTo>
                <a:cubicBezTo>
                  <a:pt x="1733" y="374"/>
                  <a:pt x="1733" y="374"/>
                  <a:pt x="1733" y="374"/>
                </a:cubicBezTo>
                <a:close/>
                <a:moveTo>
                  <a:pt x="1731" y="370"/>
                </a:moveTo>
                <a:cubicBezTo>
                  <a:pt x="1731" y="367"/>
                  <a:pt x="1731" y="367"/>
                  <a:pt x="1731" y="367"/>
                </a:cubicBezTo>
                <a:cubicBezTo>
                  <a:pt x="1733" y="367"/>
                  <a:pt x="1733" y="367"/>
                  <a:pt x="1733" y="367"/>
                </a:cubicBezTo>
                <a:cubicBezTo>
                  <a:pt x="1733" y="370"/>
                  <a:pt x="1733" y="370"/>
                  <a:pt x="1733" y="370"/>
                </a:cubicBezTo>
                <a:cubicBezTo>
                  <a:pt x="1731" y="370"/>
                  <a:pt x="1731" y="370"/>
                  <a:pt x="1731" y="370"/>
                </a:cubicBezTo>
                <a:close/>
                <a:moveTo>
                  <a:pt x="1731" y="343"/>
                </a:moveTo>
                <a:cubicBezTo>
                  <a:pt x="1731" y="337"/>
                  <a:pt x="1731" y="337"/>
                  <a:pt x="1731" y="337"/>
                </a:cubicBezTo>
                <a:cubicBezTo>
                  <a:pt x="1729" y="337"/>
                  <a:pt x="1729" y="337"/>
                  <a:pt x="1729" y="337"/>
                </a:cubicBezTo>
                <a:cubicBezTo>
                  <a:pt x="1729" y="323"/>
                  <a:pt x="1729" y="323"/>
                  <a:pt x="1729" y="323"/>
                </a:cubicBezTo>
                <a:cubicBezTo>
                  <a:pt x="1739" y="320"/>
                  <a:pt x="1739" y="320"/>
                  <a:pt x="1739" y="320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43"/>
                  <a:pt x="1739" y="343"/>
                  <a:pt x="1739" y="343"/>
                </a:cubicBezTo>
                <a:cubicBezTo>
                  <a:pt x="1735" y="343"/>
                  <a:pt x="1735" y="343"/>
                  <a:pt x="1735" y="343"/>
                </a:cubicBezTo>
                <a:cubicBezTo>
                  <a:pt x="1731" y="343"/>
                  <a:pt x="1731" y="343"/>
                  <a:pt x="1731" y="343"/>
                </a:cubicBezTo>
                <a:close/>
                <a:moveTo>
                  <a:pt x="951" y="386"/>
                </a:moveTo>
                <a:cubicBezTo>
                  <a:pt x="940" y="386"/>
                  <a:pt x="929" y="386"/>
                  <a:pt x="918" y="386"/>
                </a:cubicBezTo>
                <a:cubicBezTo>
                  <a:pt x="929" y="394"/>
                  <a:pt x="940" y="403"/>
                  <a:pt x="951" y="411"/>
                </a:cubicBezTo>
                <a:cubicBezTo>
                  <a:pt x="951" y="403"/>
                  <a:pt x="951" y="394"/>
                  <a:pt x="951" y="386"/>
                </a:cubicBezTo>
                <a:close/>
                <a:moveTo>
                  <a:pt x="919" y="375"/>
                </a:moveTo>
                <a:cubicBezTo>
                  <a:pt x="930" y="375"/>
                  <a:pt x="940" y="375"/>
                  <a:pt x="951" y="375"/>
                </a:cubicBezTo>
                <a:cubicBezTo>
                  <a:pt x="951" y="365"/>
                  <a:pt x="951" y="354"/>
                  <a:pt x="951" y="343"/>
                </a:cubicBezTo>
                <a:cubicBezTo>
                  <a:pt x="940" y="354"/>
                  <a:pt x="930" y="365"/>
                  <a:pt x="919" y="375"/>
                </a:cubicBezTo>
                <a:close/>
                <a:moveTo>
                  <a:pt x="927" y="305"/>
                </a:moveTo>
                <a:cubicBezTo>
                  <a:pt x="934" y="313"/>
                  <a:pt x="942" y="321"/>
                  <a:pt x="949" y="329"/>
                </a:cubicBezTo>
                <a:cubicBezTo>
                  <a:pt x="938" y="341"/>
                  <a:pt x="928" y="352"/>
                  <a:pt x="917" y="363"/>
                </a:cubicBezTo>
                <a:cubicBezTo>
                  <a:pt x="920" y="344"/>
                  <a:pt x="923" y="324"/>
                  <a:pt x="927" y="305"/>
                </a:cubicBezTo>
                <a:close/>
                <a:moveTo>
                  <a:pt x="951" y="298"/>
                </a:moveTo>
                <a:cubicBezTo>
                  <a:pt x="951" y="305"/>
                  <a:pt x="951" y="311"/>
                  <a:pt x="951" y="318"/>
                </a:cubicBezTo>
                <a:cubicBezTo>
                  <a:pt x="945" y="311"/>
                  <a:pt x="939" y="305"/>
                  <a:pt x="933" y="298"/>
                </a:cubicBezTo>
                <a:cubicBezTo>
                  <a:pt x="939" y="298"/>
                  <a:pt x="945" y="298"/>
                  <a:pt x="951" y="298"/>
                </a:cubicBezTo>
                <a:close/>
                <a:moveTo>
                  <a:pt x="1897" y="390"/>
                </a:moveTo>
                <a:cubicBezTo>
                  <a:pt x="1898" y="391"/>
                  <a:pt x="1899" y="393"/>
                  <a:pt x="1900" y="396"/>
                </a:cubicBezTo>
                <a:cubicBezTo>
                  <a:pt x="1897" y="396"/>
                  <a:pt x="1897" y="396"/>
                  <a:pt x="1897" y="396"/>
                </a:cubicBezTo>
                <a:cubicBezTo>
                  <a:pt x="1897" y="390"/>
                  <a:pt x="1897" y="390"/>
                  <a:pt x="1897" y="390"/>
                </a:cubicBezTo>
                <a:close/>
                <a:moveTo>
                  <a:pt x="1895" y="396"/>
                </a:moveTo>
                <a:cubicBezTo>
                  <a:pt x="1893" y="397"/>
                  <a:pt x="1893" y="397"/>
                  <a:pt x="1893" y="397"/>
                </a:cubicBezTo>
                <a:cubicBezTo>
                  <a:pt x="1893" y="388"/>
                  <a:pt x="1893" y="388"/>
                  <a:pt x="1893" y="388"/>
                </a:cubicBezTo>
                <a:cubicBezTo>
                  <a:pt x="1895" y="387"/>
                  <a:pt x="1895" y="387"/>
                  <a:pt x="1895" y="387"/>
                </a:cubicBezTo>
                <a:cubicBezTo>
                  <a:pt x="1895" y="396"/>
                  <a:pt x="1895" y="396"/>
                  <a:pt x="1895" y="396"/>
                </a:cubicBezTo>
                <a:close/>
                <a:moveTo>
                  <a:pt x="1860" y="385"/>
                </a:moveTo>
                <a:cubicBezTo>
                  <a:pt x="1860" y="384"/>
                  <a:pt x="1860" y="384"/>
                  <a:pt x="1860" y="384"/>
                </a:cubicBezTo>
                <a:cubicBezTo>
                  <a:pt x="1868" y="377"/>
                  <a:pt x="1868" y="377"/>
                  <a:pt x="1868" y="377"/>
                </a:cubicBezTo>
                <a:cubicBezTo>
                  <a:pt x="1869" y="377"/>
                  <a:pt x="1870" y="377"/>
                  <a:pt x="1872" y="377"/>
                </a:cubicBezTo>
                <a:cubicBezTo>
                  <a:pt x="1872" y="377"/>
                  <a:pt x="1873" y="377"/>
                  <a:pt x="1874" y="377"/>
                </a:cubicBezTo>
                <a:cubicBezTo>
                  <a:pt x="1870" y="385"/>
                  <a:pt x="1870" y="385"/>
                  <a:pt x="1870" y="385"/>
                </a:cubicBezTo>
                <a:cubicBezTo>
                  <a:pt x="1860" y="385"/>
                  <a:pt x="1860" y="385"/>
                  <a:pt x="1860" y="385"/>
                </a:cubicBezTo>
                <a:close/>
                <a:moveTo>
                  <a:pt x="1858" y="364"/>
                </a:moveTo>
                <a:cubicBezTo>
                  <a:pt x="1853" y="368"/>
                  <a:pt x="1853" y="368"/>
                  <a:pt x="1853" y="368"/>
                </a:cubicBezTo>
                <a:cubicBezTo>
                  <a:pt x="1853" y="364"/>
                  <a:pt x="1853" y="360"/>
                  <a:pt x="1853" y="355"/>
                </a:cubicBezTo>
                <a:cubicBezTo>
                  <a:pt x="1858" y="354"/>
                  <a:pt x="1858" y="354"/>
                  <a:pt x="1858" y="354"/>
                </a:cubicBezTo>
                <a:cubicBezTo>
                  <a:pt x="1858" y="364"/>
                  <a:pt x="1858" y="364"/>
                  <a:pt x="1858" y="364"/>
                </a:cubicBezTo>
                <a:close/>
                <a:moveTo>
                  <a:pt x="1863" y="354"/>
                </a:moveTo>
                <a:cubicBezTo>
                  <a:pt x="1863" y="356"/>
                  <a:pt x="1863" y="359"/>
                  <a:pt x="1863" y="361"/>
                </a:cubicBezTo>
                <a:cubicBezTo>
                  <a:pt x="1860" y="363"/>
                  <a:pt x="1860" y="363"/>
                  <a:pt x="1860" y="363"/>
                </a:cubicBezTo>
                <a:cubicBezTo>
                  <a:pt x="1860" y="354"/>
                  <a:pt x="1860" y="354"/>
                  <a:pt x="1860" y="354"/>
                </a:cubicBezTo>
                <a:cubicBezTo>
                  <a:pt x="1863" y="354"/>
                  <a:pt x="1863" y="354"/>
                  <a:pt x="1863" y="354"/>
                </a:cubicBezTo>
                <a:close/>
                <a:moveTo>
                  <a:pt x="1863" y="320"/>
                </a:moveTo>
                <a:cubicBezTo>
                  <a:pt x="1863" y="329"/>
                  <a:pt x="1863" y="340"/>
                  <a:pt x="1863" y="350"/>
                </a:cubicBezTo>
                <a:cubicBezTo>
                  <a:pt x="1853" y="352"/>
                  <a:pt x="1853" y="352"/>
                  <a:pt x="1853" y="352"/>
                </a:cubicBezTo>
                <a:cubicBezTo>
                  <a:pt x="1853" y="341"/>
                  <a:pt x="1853" y="332"/>
                  <a:pt x="1853" y="325"/>
                </a:cubicBezTo>
                <a:cubicBezTo>
                  <a:pt x="1853" y="324"/>
                  <a:pt x="1853" y="323"/>
                  <a:pt x="1853" y="322"/>
                </a:cubicBezTo>
                <a:cubicBezTo>
                  <a:pt x="1863" y="320"/>
                  <a:pt x="1863" y="320"/>
                  <a:pt x="1863" y="320"/>
                </a:cubicBezTo>
                <a:close/>
                <a:moveTo>
                  <a:pt x="1852" y="310"/>
                </a:moveTo>
                <a:cubicBezTo>
                  <a:pt x="1853" y="310"/>
                  <a:pt x="1856" y="309"/>
                  <a:pt x="1857" y="309"/>
                </a:cubicBezTo>
                <a:cubicBezTo>
                  <a:pt x="1858" y="309"/>
                  <a:pt x="1859" y="309"/>
                  <a:pt x="1860" y="309"/>
                </a:cubicBezTo>
                <a:cubicBezTo>
                  <a:pt x="1860" y="310"/>
                  <a:pt x="1861" y="311"/>
                  <a:pt x="1862" y="313"/>
                </a:cubicBezTo>
                <a:cubicBezTo>
                  <a:pt x="1863" y="313"/>
                  <a:pt x="1863" y="315"/>
                  <a:pt x="1863" y="316"/>
                </a:cubicBezTo>
                <a:cubicBezTo>
                  <a:pt x="1863" y="316"/>
                  <a:pt x="1863" y="316"/>
                  <a:pt x="1863" y="316"/>
                </a:cubicBezTo>
                <a:cubicBezTo>
                  <a:pt x="1853" y="318"/>
                  <a:pt x="1853" y="318"/>
                  <a:pt x="1853" y="318"/>
                </a:cubicBezTo>
                <a:cubicBezTo>
                  <a:pt x="1853" y="315"/>
                  <a:pt x="1852" y="313"/>
                  <a:pt x="1852" y="310"/>
                </a:cubicBezTo>
                <a:close/>
                <a:moveTo>
                  <a:pt x="1871" y="352"/>
                </a:moveTo>
                <a:cubicBezTo>
                  <a:pt x="1886" y="350"/>
                  <a:pt x="1886" y="350"/>
                  <a:pt x="1886" y="350"/>
                </a:cubicBezTo>
                <a:cubicBezTo>
                  <a:pt x="1877" y="369"/>
                  <a:pt x="1877" y="369"/>
                  <a:pt x="1877" y="369"/>
                </a:cubicBezTo>
                <a:cubicBezTo>
                  <a:pt x="1875" y="369"/>
                  <a:pt x="1874" y="369"/>
                  <a:pt x="1872" y="369"/>
                </a:cubicBezTo>
                <a:cubicBezTo>
                  <a:pt x="1872" y="369"/>
                  <a:pt x="1871" y="369"/>
                  <a:pt x="1871" y="369"/>
                </a:cubicBezTo>
                <a:cubicBezTo>
                  <a:pt x="1871" y="365"/>
                  <a:pt x="1871" y="359"/>
                  <a:pt x="1871" y="352"/>
                </a:cubicBezTo>
                <a:close/>
                <a:moveTo>
                  <a:pt x="1890" y="419"/>
                </a:moveTo>
                <a:cubicBezTo>
                  <a:pt x="1889" y="427"/>
                  <a:pt x="1889" y="427"/>
                  <a:pt x="1889" y="427"/>
                </a:cubicBezTo>
                <a:cubicBezTo>
                  <a:pt x="1884" y="428"/>
                  <a:pt x="1884" y="428"/>
                  <a:pt x="1884" y="428"/>
                </a:cubicBezTo>
                <a:cubicBezTo>
                  <a:pt x="1890" y="419"/>
                  <a:pt x="1890" y="419"/>
                  <a:pt x="1890" y="419"/>
                </a:cubicBezTo>
                <a:close/>
                <a:moveTo>
                  <a:pt x="1883" y="398"/>
                </a:moveTo>
                <a:cubicBezTo>
                  <a:pt x="1884" y="389"/>
                  <a:pt x="1884" y="389"/>
                  <a:pt x="1884" y="389"/>
                </a:cubicBezTo>
                <a:cubicBezTo>
                  <a:pt x="1891" y="388"/>
                  <a:pt x="1891" y="388"/>
                  <a:pt x="1891" y="388"/>
                </a:cubicBezTo>
                <a:cubicBezTo>
                  <a:pt x="1891" y="397"/>
                  <a:pt x="1891" y="397"/>
                  <a:pt x="1891" y="397"/>
                </a:cubicBezTo>
                <a:cubicBezTo>
                  <a:pt x="1883" y="398"/>
                  <a:pt x="1883" y="398"/>
                  <a:pt x="1883" y="398"/>
                </a:cubicBezTo>
                <a:close/>
                <a:moveTo>
                  <a:pt x="1890" y="412"/>
                </a:move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71" y="417"/>
                  <a:pt x="1871" y="417"/>
                  <a:pt x="1871" y="417"/>
                </a:cubicBezTo>
                <a:cubicBezTo>
                  <a:pt x="1871" y="415"/>
                  <a:pt x="1871" y="415"/>
                  <a:pt x="1871" y="415"/>
                </a:cubicBezTo>
                <a:cubicBezTo>
                  <a:pt x="1890" y="412"/>
                  <a:pt x="1890" y="412"/>
                  <a:pt x="1890" y="412"/>
                </a:cubicBezTo>
                <a:close/>
                <a:moveTo>
                  <a:pt x="1881" y="405"/>
                </a:moveTo>
                <a:cubicBezTo>
                  <a:pt x="1881" y="408"/>
                  <a:pt x="1881" y="408"/>
                  <a:pt x="1881" y="408"/>
                </a:cubicBezTo>
                <a:cubicBezTo>
                  <a:pt x="1871" y="409"/>
                  <a:pt x="1871" y="409"/>
                  <a:pt x="1871" y="409"/>
                </a:cubicBezTo>
                <a:cubicBezTo>
                  <a:pt x="1871" y="406"/>
                  <a:pt x="1871" y="406"/>
                  <a:pt x="1871" y="406"/>
                </a:cubicBezTo>
                <a:cubicBezTo>
                  <a:pt x="1881" y="405"/>
                  <a:pt x="1881" y="405"/>
                  <a:pt x="1881" y="405"/>
                </a:cubicBezTo>
                <a:close/>
                <a:moveTo>
                  <a:pt x="1881" y="390"/>
                </a:moveTo>
                <a:cubicBezTo>
                  <a:pt x="1881" y="399"/>
                  <a:pt x="1881" y="399"/>
                  <a:pt x="1881" y="399"/>
                </a:cubicBezTo>
                <a:cubicBezTo>
                  <a:pt x="1871" y="401"/>
                  <a:pt x="1871" y="401"/>
                  <a:pt x="1871" y="401"/>
                </a:cubicBezTo>
                <a:cubicBezTo>
                  <a:pt x="1871" y="391"/>
                  <a:pt x="1871" y="391"/>
                  <a:pt x="1871" y="391"/>
                </a:cubicBezTo>
                <a:cubicBezTo>
                  <a:pt x="1881" y="390"/>
                  <a:pt x="1881" y="390"/>
                  <a:pt x="1881" y="390"/>
                </a:cubicBezTo>
                <a:close/>
                <a:moveTo>
                  <a:pt x="1879" y="369"/>
                </a:moveTo>
                <a:cubicBezTo>
                  <a:pt x="1883" y="362"/>
                  <a:pt x="1883" y="362"/>
                  <a:pt x="1883" y="362"/>
                </a:cubicBezTo>
                <a:cubicBezTo>
                  <a:pt x="1882" y="370"/>
                  <a:pt x="1882" y="370"/>
                  <a:pt x="1882" y="370"/>
                </a:cubicBezTo>
                <a:cubicBezTo>
                  <a:pt x="1881" y="370"/>
                  <a:pt x="1880" y="370"/>
                  <a:pt x="1879" y="369"/>
                </a:cubicBezTo>
                <a:close/>
                <a:moveTo>
                  <a:pt x="1882" y="378"/>
                </a:moveTo>
                <a:cubicBezTo>
                  <a:pt x="1882" y="387"/>
                  <a:pt x="1882" y="387"/>
                  <a:pt x="1882" y="387"/>
                </a:cubicBezTo>
                <a:cubicBezTo>
                  <a:pt x="1871" y="389"/>
                  <a:pt x="1871" y="389"/>
                  <a:pt x="1871" y="389"/>
                </a:cubicBezTo>
                <a:cubicBezTo>
                  <a:pt x="1871" y="388"/>
                  <a:pt x="1871" y="388"/>
                  <a:pt x="1871" y="388"/>
                </a:cubicBezTo>
                <a:cubicBezTo>
                  <a:pt x="1876" y="377"/>
                  <a:pt x="1876" y="377"/>
                  <a:pt x="1876" y="377"/>
                </a:cubicBezTo>
                <a:cubicBezTo>
                  <a:pt x="1878" y="377"/>
                  <a:pt x="1880" y="377"/>
                  <a:pt x="1882" y="378"/>
                </a:cubicBezTo>
                <a:close/>
                <a:moveTo>
                  <a:pt x="1875" y="437"/>
                </a:moveTo>
                <a:cubicBezTo>
                  <a:pt x="1871" y="443"/>
                  <a:pt x="1871" y="443"/>
                  <a:pt x="1871" y="443"/>
                </a:cubicBezTo>
                <a:cubicBezTo>
                  <a:pt x="1871" y="437"/>
                  <a:pt x="1871" y="437"/>
                  <a:pt x="1871" y="437"/>
                </a:cubicBezTo>
                <a:cubicBezTo>
                  <a:pt x="1875" y="437"/>
                  <a:pt x="1875" y="437"/>
                  <a:pt x="1875" y="437"/>
                </a:cubicBezTo>
                <a:close/>
                <a:moveTo>
                  <a:pt x="1871" y="430"/>
                </a:moveTo>
                <a:cubicBezTo>
                  <a:pt x="1871" y="420"/>
                  <a:pt x="1871" y="420"/>
                  <a:pt x="1871" y="420"/>
                </a:cubicBezTo>
                <a:cubicBezTo>
                  <a:pt x="1888" y="417"/>
                  <a:pt x="1888" y="417"/>
                  <a:pt x="1888" y="417"/>
                </a:cubicBezTo>
                <a:cubicBezTo>
                  <a:pt x="1880" y="428"/>
                  <a:pt x="1880" y="428"/>
                  <a:pt x="1880" y="428"/>
                </a:cubicBezTo>
                <a:cubicBezTo>
                  <a:pt x="1871" y="430"/>
                  <a:pt x="1871" y="430"/>
                  <a:pt x="1871" y="430"/>
                </a:cubicBezTo>
                <a:close/>
                <a:moveTo>
                  <a:pt x="1891" y="382"/>
                </a:moveTo>
                <a:cubicBezTo>
                  <a:pt x="1891" y="382"/>
                  <a:pt x="1891" y="383"/>
                  <a:pt x="1891" y="383"/>
                </a:cubicBezTo>
                <a:cubicBezTo>
                  <a:pt x="1891" y="385"/>
                  <a:pt x="1891" y="385"/>
                  <a:pt x="1891" y="385"/>
                </a:cubicBezTo>
                <a:cubicBezTo>
                  <a:pt x="1884" y="386"/>
                  <a:pt x="1884" y="386"/>
                  <a:pt x="1884" y="386"/>
                </a:cubicBezTo>
                <a:cubicBezTo>
                  <a:pt x="1884" y="379"/>
                  <a:pt x="1884" y="379"/>
                  <a:pt x="1884" y="379"/>
                </a:cubicBezTo>
                <a:cubicBezTo>
                  <a:pt x="1886" y="380"/>
                  <a:pt x="1889" y="381"/>
                  <a:pt x="1891" y="382"/>
                </a:cubicBezTo>
                <a:close/>
                <a:moveTo>
                  <a:pt x="1817" y="358"/>
                </a:moveTo>
                <a:cubicBezTo>
                  <a:pt x="1812" y="358"/>
                  <a:pt x="1812" y="358"/>
                  <a:pt x="1812" y="358"/>
                </a:cubicBezTo>
                <a:cubicBezTo>
                  <a:pt x="1812" y="331"/>
                  <a:pt x="1812" y="331"/>
                  <a:pt x="1812" y="331"/>
                </a:cubicBezTo>
                <a:cubicBezTo>
                  <a:pt x="1812" y="331"/>
                  <a:pt x="1813" y="332"/>
                  <a:pt x="1813" y="332"/>
                </a:cubicBezTo>
                <a:cubicBezTo>
                  <a:pt x="1817" y="332"/>
                  <a:pt x="1817" y="332"/>
                  <a:pt x="1817" y="332"/>
                </a:cubicBezTo>
                <a:cubicBezTo>
                  <a:pt x="1817" y="338"/>
                  <a:pt x="1817" y="348"/>
                  <a:pt x="1817" y="358"/>
                </a:cubicBezTo>
                <a:close/>
                <a:moveTo>
                  <a:pt x="1817" y="370"/>
                </a:moveTo>
                <a:cubicBezTo>
                  <a:pt x="1812" y="370"/>
                  <a:pt x="1812" y="370"/>
                  <a:pt x="1812" y="370"/>
                </a:cubicBezTo>
                <a:cubicBezTo>
                  <a:pt x="1812" y="361"/>
                  <a:pt x="1812" y="361"/>
                  <a:pt x="1812" y="361"/>
                </a:cubicBezTo>
                <a:cubicBezTo>
                  <a:pt x="1817" y="360"/>
                  <a:pt x="1817" y="360"/>
                  <a:pt x="1817" y="360"/>
                </a:cubicBezTo>
                <a:cubicBezTo>
                  <a:pt x="1817" y="364"/>
                  <a:pt x="1817" y="367"/>
                  <a:pt x="1817" y="370"/>
                </a:cubicBezTo>
                <a:close/>
                <a:moveTo>
                  <a:pt x="1817" y="385"/>
                </a:moveTo>
                <a:cubicBezTo>
                  <a:pt x="1812" y="385"/>
                  <a:pt x="1812" y="385"/>
                  <a:pt x="1812" y="385"/>
                </a:cubicBezTo>
                <a:cubicBezTo>
                  <a:pt x="1812" y="376"/>
                  <a:pt x="1812" y="376"/>
                  <a:pt x="1812" y="376"/>
                </a:cubicBezTo>
                <a:cubicBezTo>
                  <a:pt x="1817" y="375"/>
                  <a:pt x="1817" y="375"/>
                  <a:pt x="1817" y="375"/>
                </a:cubicBezTo>
                <a:cubicBezTo>
                  <a:pt x="1817" y="379"/>
                  <a:pt x="1817" y="382"/>
                  <a:pt x="1817" y="385"/>
                </a:cubicBezTo>
                <a:close/>
                <a:moveTo>
                  <a:pt x="1812" y="373"/>
                </a:moveTo>
                <a:cubicBezTo>
                  <a:pt x="1815" y="373"/>
                  <a:pt x="1815" y="373"/>
                  <a:pt x="1815" y="373"/>
                </a:cubicBezTo>
                <a:cubicBezTo>
                  <a:pt x="1812" y="373"/>
                  <a:pt x="1812" y="373"/>
                  <a:pt x="1812" y="373"/>
                </a:cubicBezTo>
                <a:cubicBezTo>
                  <a:pt x="1812" y="373"/>
                  <a:pt x="1812" y="373"/>
                  <a:pt x="1812" y="373"/>
                </a:cubicBezTo>
                <a:close/>
                <a:moveTo>
                  <a:pt x="1812" y="319"/>
                </a:moveTo>
                <a:cubicBezTo>
                  <a:pt x="1815" y="324"/>
                  <a:pt x="1815" y="324"/>
                  <a:pt x="1815" y="324"/>
                </a:cubicBezTo>
                <a:cubicBezTo>
                  <a:pt x="1813" y="324"/>
                  <a:pt x="1813" y="324"/>
                  <a:pt x="1813" y="324"/>
                </a:cubicBezTo>
                <a:cubicBezTo>
                  <a:pt x="1813" y="324"/>
                  <a:pt x="1812" y="324"/>
                  <a:pt x="1812" y="324"/>
                </a:cubicBezTo>
                <a:cubicBezTo>
                  <a:pt x="1812" y="319"/>
                  <a:pt x="1812" y="319"/>
                  <a:pt x="1812" y="319"/>
                </a:cubicBezTo>
                <a:close/>
                <a:moveTo>
                  <a:pt x="1803" y="408"/>
                </a:moveTo>
                <a:cubicBezTo>
                  <a:pt x="1802" y="408"/>
                  <a:pt x="1802" y="408"/>
                  <a:pt x="1802" y="408"/>
                </a:cubicBezTo>
                <a:cubicBezTo>
                  <a:pt x="1802" y="402"/>
                  <a:pt x="1802" y="402"/>
                  <a:pt x="1802" y="402"/>
                </a:cubicBezTo>
                <a:cubicBezTo>
                  <a:pt x="1803" y="402"/>
                  <a:pt x="1803" y="402"/>
                  <a:pt x="1803" y="402"/>
                </a:cubicBezTo>
                <a:cubicBezTo>
                  <a:pt x="1803" y="408"/>
                  <a:pt x="1803" y="408"/>
                  <a:pt x="1803" y="408"/>
                </a:cubicBezTo>
                <a:close/>
                <a:moveTo>
                  <a:pt x="1803" y="445"/>
                </a:moveTo>
                <a:cubicBezTo>
                  <a:pt x="1803" y="445"/>
                  <a:pt x="1802" y="445"/>
                  <a:pt x="1802" y="444"/>
                </a:cubicBezTo>
                <a:cubicBezTo>
                  <a:pt x="1802" y="444"/>
                  <a:pt x="1802" y="444"/>
                  <a:pt x="1802" y="444"/>
                </a:cubicBezTo>
                <a:cubicBezTo>
                  <a:pt x="1802" y="410"/>
                  <a:pt x="1802" y="410"/>
                  <a:pt x="1802" y="410"/>
                </a:cubicBezTo>
                <a:cubicBezTo>
                  <a:pt x="1803" y="410"/>
                  <a:pt x="1803" y="410"/>
                  <a:pt x="1803" y="410"/>
                </a:cubicBezTo>
                <a:cubicBezTo>
                  <a:pt x="1803" y="445"/>
                  <a:pt x="1803" y="445"/>
                  <a:pt x="1803" y="445"/>
                </a:cubicBezTo>
                <a:close/>
                <a:moveTo>
                  <a:pt x="1803" y="452"/>
                </a:moveTo>
                <a:cubicBezTo>
                  <a:pt x="1803" y="452"/>
                  <a:pt x="1802" y="451"/>
                  <a:pt x="1802" y="451"/>
                </a:cubicBezTo>
                <a:cubicBezTo>
                  <a:pt x="1802" y="447"/>
                  <a:pt x="1802" y="447"/>
                  <a:pt x="1802" y="447"/>
                </a:cubicBezTo>
                <a:cubicBezTo>
                  <a:pt x="1802" y="447"/>
                  <a:pt x="1803" y="448"/>
                  <a:pt x="1803" y="448"/>
                </a:cubicBezTo>
                <a:cubicBezTo>
                  <a:pt x="1803" y="452"/>
                  <a:pt x="1803" y="452"/>
                  <a:pt x="1803" y="452"/>
                </a:cubicBezTo>
                <a:close/>
                <a:moveTo>
                  <a:pt x="1754" y="320"/>
                </a:moveTo>
                <a:cubicBezTo>
                  <a:pt x="1742" y="323"/>
                  <a:pt x="1742" y="323"/>
                  <a:pt x="1742" y="323"/>
                </a:cubicBezTo>
                <a:cubicBezTo>
                  <a:pt x="1742" y="320"/>
                  <a:pt x="1742" y="320"/>
                  <a:pt x="1742" y="320"/>
                </a:cubicBezTo>
                <a:cubicBezTo>
                  <a:pt x="1754" y="316"/>
                  <a:pt x="1754" y="316"/>
                  <a:pt x="1754" y="316"/>
                </a:cubicBezTo>
                <a:cubicBezTo>
                  <a:pt x="1754" y="320"/>
                  <a:pt x="1754" y="320"/>
                  <a:pt x="1754" y="320"/>
                </a:cubicBezTo>
                <a:close/>
                <a:moveTo>
                  <a:pt x="886" y="81"/>
                </a:moveTo>
                <a:cubicBezTo>
                  <a:pt x="855" y="99"/>
                  <a:pt x="901" y="106"/>
                  <a:pt x="915" y="110"/>
                </a:cubicBezTo>
                <a:cubicBezTo>
                  <a:pt x="937" y="116"/>
                  <a:pt x="956" y="125"/>
                  <a:pt x="933" y="151"/>
                </a:cubicBezTo>
                <a:cubicBezTo>
                  <a:pt x="920" y="165"/>
                  <a:pt x="910" y="169"/>
                  <a:pt x="920" y="186"/>
                </a:cubicBezTo>
                <a:cubicBezTo>
                  <a:pt x="927" y="199"/>
                  <a:pt x="916" y="209"/>
                  <a:pt x="935" y="197"/>
                </a:cubicBezTo>
                <a:cubicBezTo>
                  <a:pt x="942" y="189"/>
                  <a:pt x="938" y="201"/>
                  <a:pt x="938" y="203"/>
                </a:cubicBezTo>
                <a:cubicBezTo>
                  <a:pt x="947" y="220"/>
                  <a:pt x="920" y="224"/>
                  <a:pt x="951" y="259"/>
                </a:cubicBezTo>
                <a:cubicBezTo>
                  <a:pt x="949" y="241"/>
                  <a:pt x="952" y="203"/>
                  <a:pt x="970" y="220"/>
                </a:cubicBezTo>
                <a:cubicBezTo>
                  <a:pt x="985" y="234"/>
                  <a:pt x="975" y="216"/>
                  <a:pt x="985" y="209"/>
                </a:cubicBezTo>
                <a:cubicBezTo>
                  <a:pt x="986" y="168"/>
                  <a:pt x="984" y="192"/>
                  <a:pt x="970" y="182"/>
                </a:cubicBezTo>
                <a:cubicBezTo>
                  <a:pt x="967" y="177"/>
                  <a:pt x="964" y="179"/>
                  <a:pt x="960" y="168"/>
                </a:cubicBezTo>
                <a:cubicBezTo>
                  <a:pt x="956" y="158"/>
                  <a:pt x="940" y="152"/>
                  <a:pt x="952" y="139"/>
                </a:cubicBezTo>
                <a:cubicBezTo>
                  <a:pt x="956" y="134"/>
                  <a:pt x="960" y="129"/>
                  <a:pt x="962" y="126"/>
                </a:cubicBezTo>
                <a:cubicBezTo>
                  <a:pt x="980" y="103"/>
                  <a:pt x="974" y="124"/>
                  <a:pt x="998" y="109"/>
                </a:cubicBezTo>
                <a:cubicBezTo>
                  <a:pt x="1020" y="95"/>
                  <a:pt x="998" y="101"/>
                  <a:pt x="996" y="85"/>
                </a:cubicBezTo>
                <a:cubicBezTo>
                  <a:pt x="995" y="74"/>
                  <a:pt x="1006" y="65"/>
                  <a:pt x="1004" y="57"/>
                </a:cubicBezTo>
                <a:cubicBezTo>
                  <a:pt x="998" y="41"/>
                  <a:pt x="980" y="38"/>
                  <a:pt x="981" y="56"/>
                </a:cubicBezTo>
                <a:cubicBezTo>
                  <a:pt x="981" y="59"/>
                  <a:pt x="975" y="65"/>
                  <a:pt x="970" y="61"/>
                </a:cubicBezTo>
                <a:cubicBezTo>
                  <a:pt x="962" y="54"/>
                  <a:pt x="974" y="33"/>
                  <a:pt x="949" y="42"/>
                </a:cubicBezTo>
                <a:cubicBezTo>
                  <a:pt x="940" y="46"/>
                  <a:pt x="928" y="70"/>
                  <a:pt x="939" y="67"/>
                </a:cubicBezTo>
                <a:cubicBezTo>
                  <a:pt x="951" y="63"/>
                  <a:pt x="944" y="73"/>
                  <a:pt x="949" y="77"/>
                </a:cubicBezTo>
                <a:cubicBezTo>
                  <a:pt x="931" y="75"/>
                  <a:pt x="929" y="74"/>
                  <a:pt x="929" y="71"/>
                </a:cubicBezTo>
                <a:cubicBezTo>
                  <a:pt x="928" y="67"/>
                  <a:pt x="904" y="54"/>
                  <a:pt x="903" y="76"/>
                </a:cubicBezTo>
                <a:cubicBezTo>
                  <a:pt x="903" y="79"/>
                  <a:pt x="902" y="80"/>
                  <a:pt x="886" y="81"/>
                </a:cubicBezTo>
                <a:close/>
                <a:moveTo>
                  <a:pt x="1279" y="50"/>
                </a:moveTo>
                <a:cubicBezTo>
                  <a:pt x="1264" y="59"/>
                  <a:pt x="1286" y="62"/>
                  <a:pt x="1293" y="64"/>
                </a:cubicBezTo>
                <a:cubicBezTo>
                  <a:pt x="1304" y="67"/>
                  <a:pt x="1313" y="71"/>
                  <a:pt x="1302" y="84"/>
                </a:cubicBezTo>
                <a:cubicBezTo>
                  <a:pt x="1296" y="91"/>
                  <a:pt x="1291" y="93"/>
                  <a:pt x="1295" y="101"/>
                </a:cubicBezTo>
                <a:cubicBezTo>
                  <a:pt x="1299" y="107"/>
                  <a:pt x="1294" y="112"/>
                  <a:pt x="1303" y="107"/>
                </a:cubicBezTo>
                <a:cubicBezTo>
                  <a:pt x="1306" y="103"/>
                  <a:pt x="1304" y="108"/>
                  <a:pt x="1304" y="109"/>
                </a:cubicBezTo>
                <a:cubicBezTo>
                  <a:pt x="1309" y="118"/>
                  <a:pt x="1312" y="126"/>
                  <a:pt x="1310" y="139"/>
                </a:cubicBezTo>
                <a:cubicBezTo>
                  <a:pt x="1319" y="131"/>
                  <a:pt x="1311" y="109"/>
                  <a:pt x="1320" y="118"/>
                </a:cubicBezTo>
                <a:cubicBezTo>
                  <a:pt x="1327" y="124"/>
                  <a:pt x="1322" y="116"/>
                  <a:pt x="1327" y="112"/>
                </a:cubicBezTo>
                <a:cubicBezTo>
                  <a:pt x="1328" y="92"/>
                  <a:pt x="1326" y="104"/>
                  <a:pt x="1320" y="99"/>
                </a:cubicBezTo>
                <a:cubicBezTo>
                  <a:pt x="1318" y="97"/>
                  <a:pt x="1317" y="97"/>
                  <a:pt x="1315" y="92"/>
                </a:cubicBezTo>
                <a:cubicBezTo>
                  <a:pt x="1313" y="87"/>
                  <a:pt x="1305" y="85"/>
                  <a:pt x="1311" y="78"/>
                </a:cubicBezTo>
                <a:cubicBezTo>
                  <a:pt x="1313" y="76"/>
                  <a:pt x="1315" y="73"/>
                  <a:pt x="1316" y="72"/>
                </a:cubicBezTo>
                <a:cubicBezTo>
                  <a:pt x="1325" y="61"/>
                  <a:pt x="1322" y="71"/>
                  <a:pt x="1333" y="64"/>
                </a:cubicBezTo>
                <a:cubicBezTo>
                  <a:pt x="1344" y="57"/>
                  <a:pt x="1333" y="60"/>
                  <a:pt x="1333" y="52"/>
                </a:cubicBezTo>
                <a:cubicBezTo>
                  <a:pt x="1332" y="46"/>
                  <a:pt x="1338" y="42"/>
                  <a:pt x="1336" y="38"/>
                </a:cubicBezTo>
                <a:cubicBezTo>
                  <a:pt x="1333" y="30"/>
                  <a:pt x="1325" y="29"/>
                  <a:pt x="1325" y="37"/>
                </a:cubicBezTo>
                <a:cubicBezTo>
                  <a:pt x="1325" y="39"/>
                  <a:pt x="1322" y="42"/>
                  <a:pt x="1320" y="40"/>
                </a:cubicBezTo>
                <a:cubicBezTo>
                  <a:pt x="1316" y="37"/>
                  <a:pt x="1311" y="0"/>
                  <a:pt x="1309" y="13"/>
                </a:cubicBezTo>
                <a:cubicBezTo>
                  <a:pt x="1307" y="22"/>
                  <a:pt x="1288" y="25"/>
                  <a:pt x="1305" y="43"/>
                </a:cubicBezTo>
                <a:cubicBezTo>
                  <a:pt x="1309" y="47"/>
                  <a:pt x="1310" y="38"/>
                  <a:pt x="1310" y="48"/>
                </a:cubicBezTo>
                <a:cubicBezTo>
                  <a:pt x="1301" y="47"/>
                  <a:pt x="1300" y="46"/>
                  <a:pt x="1300" y="45"/>
                </a:cubicBezTo>
                <a:cubicBezTo>
                  <a:pt x="1299" y="43"/>
                  <a:pt x="1288" y="37"/>
                  <a:pt x="1287" y="47"/>
                </a:cubicBezTo>
                <a:cubicBezTo>
                  <a:pt x="1287" y="49"/>
                  <a:pt x="1287" y="50"/>
                  <a:pt x="1279" y="50"/>
                </a:cubicBezTo>
                <a:close/>
                <a:moveTo>
                  <a:pt x="2224" y="601"/>
                </a:moveTo>
                <a:cubicBezTo>
                  <a:pt x="2290" y="601"/>
                  <a:pt x="2290" y="601"/>
                  <a:pt x="2290" y="601"/>
                </a:cubicBezTo>
                <a:cubicBezTo>
                  <a:pt x="2263" y="516"/>
                  <a:pt x="2263" y="516"/>
                  <a:pt x="2263" y="516"/>
                </a:cubicBezTo>
                <a:cubicBezTo>
                  <a:pt x="2258" y="516"/>
                  <a:pt x="2253" y="516"/>
                  <a:pt x="2248" y="516"/>
                </a:cubicBezTo>
                <a:cubicBezTo>
                  <a:pt x="2224" y="601"/>
                  <a:pt x="2224" y="601"/>
                  <a:pt x="2224" y="601"/>
                </a:cubicBezTo>
                <a:close/>
                <a:moveTo>
                  <a:pt x="2301" y="601"/>
                </a:moveTo>
                <a:cubicBezTo>
                  <a:pt x="2306" y="601"/>
                  <a:pt x="2306" y="601"/>
                  <a:pt x="2306" y="601"/>
                </a:cubicBezTo>
                <a:cubicBezTo>
                  <a:pt x="2306" y="582"/>
                  <a:pt x="2306" y="555"/>
                  <a:pt x="2308" y="552"/>
                </a:cubicBezTo>
                <a:cubicBezTo>
                  <a:pt x="2312" y="544"/>
                  <a:pt x="2319" y="546"/>
                  <a:pt x="2327" y="546"/>
                </a:cubicBezTo>
                <a:cubicBezTo>
                  <a:pt x="2327" y="537"/>
                  <a:pt x="2327" y="528"/>
                  <a:pt x="2327" y="519"/>
                </a:cubicBezTo>
                <a:cubicBezTo>
                  <a:pt x="2308" y="514"/>
                  <a:pt x="2288" y="508"/>
                  <a:pt x="2268" y="502"/>
                </a:cubicBezTo>
                <a:cubicBezTo>
                  <a:pt x="2271" y="511"/>
                  <a:pt x="2289" y="566"/>
                  <a:pt x="2301" y="601"/>
                </a:cubicBezTo>
                <a:close/>
                <a:moveTo>
                  <a:pt x="2449" y="601"/>
                </a:moveTo>
                <a:cubicBezTo>
                  <a:pt x="2460" y="601"/>
                  <a:pt x="2460" y="601"/>
                  <a:pt x="2460" y="601"/>
                </a:cubicBezTo>
                <a:cubicBezTo>
                  <a:pt x="2467" y="592"/>
                  <a:pt x="2467" y="592"/>
                  <a:pt x="2467" y="592"/>
                </a:cubicBezTo>
                <a:cubicBezTo>
                  <a:pt x="2462" y="596"/>
                  <a:pt x="2456" y="599"/>
                  <a:pt x="2449" y="601"/>
                </a:cubicBezTo>
                <a:close/>
                <a:moveTo>
                  <a:pt x="2478" y="601"/>
                </a:moveTo>
                <a:cubicBezTo>
                  <a:pt x="2524" y="601"/>
                  <a:pt x="2524" y="601"/>
                  <a:pt x="2524" y="601"/>
                </a:cubicBezTo>
                <a:cubicBezTo>
                  <a:pt x="2524" y="577"/>
                  <a:pt x="2524" y="577"/>
                  <a:pt x="2524" y="577"/>
                </a:cubicBezTo>
                <a:cubicBezTo>
                  <a:pt x="2478" y="601"/>
                  <a:pt x="2478" y="601"/>
                  <a:pt x="2478" y="601"/>
                </a:cubicBezTo>
                <a:close/>
                <a:moveTo>
                  <a:pt x="2531" y="601"/>
                </a:moveTo>
                <a:cubicBezTo>
                  <a:pt x="2547" y="601"/>
                  <a:pt x="2547" y="601"/>
                  <a:pt x="2547" y="601"/>
                </a:cubicBezTo>
                <a:cubicBezTo>
                  <a:pt x="2547" y="601"/>
                  <a:pt x="2547" y="601"/>
                  <a:pt x="2547" y="601"/>
                </a:cubicBezTo>
                <a:cubicBezTo>
                  <a:pt x="2550" y="595"/>
                  <a:pt x="2550" y="595"/>
                  <a:pt x="2550" y="595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31" y="577"/>
                  <a:pt x="2531" y="577"/>
                  <a:pt x="2531" y="577"/>
                </a:cubicBezTo>
                <a:cubicBezTo>
                  <a:pt x="2531" y="601"/>
                  <a:pt x="2531" y="601"/>
                  <a:pt x="2531" y="601"/>
                </a:cubicBezTo>
                <a:close/>
                <a:moveTo>
                  <a:pt x="2551" y="601"/>
                </a:moveTo>
                <a:cubicBezTo>
                  <a:pt x="2564" y="601"/>
                  <a:pt x="2564" y="601"/>
                  <a:pt x="2564" y="601"/>
                </a:cubicBezTo>
                <a:cubicBezTo>
                  <a:pt x="2564" y="600"/>
                  <a:pt x="2564" y="600"/>
                  <a:pt x="2564" y="600"/>
                </a:cubicBezTo>
                <a:cubicBezTo>
                  <a:pt x="2564" y="594"/>
                  <a:pt x="2564" y="594"/>
                  <a:pt x="2564" y="594"/>
                </a:cubicBezTo>
                <a:cubicBezTo>
                  <a:pt x="2555" y="589"/>
                  <a:pt x="2555" y="589"/>
                  <a:pt x="2555" y="589"/>
                </a:cubicBezTo>
                <a:cubicBezTo>
                  <a:pt x="2553" y="595"/>
                  <a:pt x="2553" y="595"/>
                  <a:pt x="2553" y="595"/>
                </a:cubicBezTo>
                <a:cubicBezTo>
                  <a:pt x="2551" y="601"/>
                  <a:pt x="2551" y="601"/>
                  <a:pt x="2551" y="601"/>
                </a:cubicBezTo>
                <a:close/>
                <a:moveTo>
                  <a:pt x="2567" y="601"/>
                </a:moveTo>
                <a:cubicBezTo>
                  <a:pt x="2576" y="601"/>
                  <a:pt x="2576" y="601"/>
                  <a:pt x="2576" y="601"/>
                </a:cubicBezTo>
                <a:cubicBezTo>
                  <a:pt x="2576" y="600"/>
                  <a:pt x="2576" y="600"/>
                  <a:pt x="2576" y="600"/>
                </a:cubicBezTo>
                <a:cubicBezTo>
                  <a:pt x="2567" y="595"/>
                  <a:pt x="2567" y="595"/>
                  <a:pt x="2567" y="595"/>
                </a:cubicBezTo>
                <a:cubicBezTo>
                  <a:pt x="2567" y="601"/>
                  <a:pt x="2567" y="601"/>
                  <a:pt x="2567" y="601"/>
                </a:cubicBezTo>
                <a:close/>
                <a:moveTo>
                  <a:pt x="4099" y="601"/>
                </a:moveTo>
                <a:cubicBezTo>
                  <a:pt x="4104" y="601"/>
                  <a:pt x="4104" y="601"/>
                  <a:pt x="4104" y="601"/>
                </a:cubicBezTo>
                <a:cubicBezTo>
                  <a:pt x="4103" y="600"/>
                  <a:pt x="4103" y="600"/>
                  <a:pt x="4103" y="599"/>
                </a:cubicBezTo>
                <a:cubicBezTo>
                  <a:pt x="4099" y="599"/>
                  <a:pt x="4099" y="599"/>
                  <a:pt x="4099" y="599"/>
                </a:cubicBezTo>
                <a:cubicBezTo>
                  <a:pt x="4099" y="599"/>
                  <a:pt x="4099" y="600"/>
                  <a:pt x="4099" y="601"/>
                </a:cubicBezTo>
                <a:close/>
                <a:moveTo>
                  <a:pt x="4124" y="601"/>
                </a:move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lose/>
                <a:moveTo>
                  <a:pt x="4186" y="601"/>
                </a:moveTo>
                <a:cubicBezTo>
                  <a:pt x="4197" y="601"/>
                  <a:pt x="4197" y="601"/>
                  <a:pt x="4197" y="601"/>
                </a:cubicBezTo>
                <a:cubicBezTo>
                  <a:pt x="4195" y="600"/>
                  <a:pt x="4194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0" y="600"/>
                  <a:pt x="4188" y="600"/>
                  <a:pt x="4186" y="601"/>
                </a:cubicBezTo>
                <a:close/>
                <a:moveTo>
                  <a:pt x="3000" y="208"/>
                </a:moveTo>
                <a:cubicBezTo>
                  <a:pt x="3092" y="218"/>
                  <a:pt x="3085" y="127"/>
                  <a:pt x="3026" y="127"/>
                </a:cubicBezTo>
                <a:cubicBezTo>
                  <a:pt x="3005" y="127"/>
                  <a:pt x="2987" y="134"/>
                  <a:pt x="2972" y="149"/>
                </a:cubicBezTo>
                <a:cubicBezTo>
                  <a:pt x="2960" y="135"/>
                  <a:pt x="2932" y="135"/>
                  <a:pt x="2922" y="152"/>
                </a:cubicBezTo>
                <a:cubicBezTo>
                  <a:pt x="2916" y="150"/>
                  <a:pt x="2914" y="151"/>
                  <a:pt x="2910" y="154"/>
                </a:cubicBezTo>
                <a:cubicBezTo>
                  <a:pt x="2898" y="144"/>
                  <a:pt x="2875" y="144"/>
                  <a:pt x="2866" y="157"/>
                </a:cubicBezTo>
                <a:cubicBezTo>
                  <a:pt x="2859" y="154"/>
                  <a:pt x="2852" y="154"/>
                  <a:pt x="2845" y="159"/>
                </a:cubicBezTo>
                <a:cubicBezTo>
                  <a:pt x="2837" y="157"/>
                  <a:pt x="2831" y="160"/>
                  <a:pt x="2826" y="167"/>
                </a:cubicBezTo>
                <a:cubicBezTo>
                  <a:pt x="2819" y="159"/>
                  <a:pt x="2805" y="154"/>
                  <a:pt x="2796" y="162"/>
                </a:cubicBezTo>
                <a:cubicBezTo>
                  <a:pt x="2791" y="158"/>
                  <a:pt x="2786" y="158"/>
                  <a:pt x="2780" y="161"/>
                </a:cubicBezTo>
                <a:cubicBezTo>
                  <a:pt x="2769" y="153"/>
                  <a:pt x="2755" y="154"/>
                  <a:pt x="2743" y="163"/>
                </a:cubicBezTo>
                <a:cubicBezTo>
                  <a:pt x="2729" y="156"/>
                  <a:pt x="2716" y="171"/>
                  <a:pt x="2709" y="183"/>
                </a:cubicBezTo>
                <a:cubicBezTo>
                  <a:pt x="2704" y="176"/>
                  <a:pt x="2695" y="176"/>
                  <a:pt x="2687" y="179"/>
                </a:cubicBezTo>
                <a:cubicBezTo>
                  <a:pt x="2676" y="170"/>
                  <a:pt x="2647" y="171"/>
                  <a:pt x="2639" y="182"/>
                </a:cubicBezTo>
                <a:cubicBezTo>
                  <a:pt x="2631" y="179"/>
                  <a:pt x="2622" y="183"/>
                  <a:pt x="2620" y="192"/>
                </a:cubicBezTo>
                <a:cubicBezTo>
                  <a:pt x="2613" y="187"/>
                  <a:pt x="2607" y="189"/>
                  <a:pt x="2600" y="192"/>
                </a:cubicBezTo>
                <a:cubicBezTo>
                  <a:pt x="2596" y="190"/>
                  <a:pt x="2591" y="192"/>
                  <a:pt x="2589" y="195"/>
                </a:cubicBezTo>
                <a:cubicBezTo>
                  <a:pt x="2584" y="194"/>
                  <a:pt x="2579" y="195"/>
                  <a:pt x="2576" y="199"/>
                </a:cubicBezTo>
                <a:cubicBezTo>
                  <a:pt x="2570" y="197"/>
                  <a:pt x="2559" y="198"/>
                  <a:pt x="2557" y="206"/>
                </a:cubicBezTo>
                <a:cubicBezTo>
                  <a:pt x="2703" y="217"/>
                  <a:pt x="2735" y="224"/>
                  <a:pt x="2868" y="208"/>
                </a:cubicBezTo>
                <a:cubicBezTo>
                  <a:pt x="2911" y="203"/>
                  <a:pt x="2932" y="200"/>
                  <a:pt x="3000" y="208"/>
                </a:cubicBezTo>
                <a:close/>
                <a:moveTo>
                  <a:pt x="3047" y="418"/>
                </a:moveTo>
                <a:cubicBezTo>
                  <a:pt x="3062" y="419"/>
                  <a:pt x="3074" y="419"/>
                  <a:pt x="3092" y="418"/>
                </a:cubicBezTo>
                <a:cubicBezTo>
                  <a:pt x="3092" y="492"/>
                  <a:pt x="3092" y="492"/>
                  <a:pt x="3092" y="492"/>
                </a:cubicBezTo>
                <a:cubicBezTo>
                  <a:pt x="3084" y="492"/>
                  <a:pt x="3084" y="492"/>
                  <a:pt x="3084" y="492"/>
                </a:cubicBezTo>
                <a:cubicBezTo>
                  <a:pt x="3084" y="483"/>
                  <a:pt x="3084" y="483"/>
                  <a:pt x="3084" y="483"/>
                </a:cubicBezTo>
                <a:cubicBezTo>
                  <a:pt x="3059" y="483"/>
                  <a:pt x="3059" y="483"/>
                  <a:pt x="3059" y="483"/>
                </a:cubicBezTo>
                <a:cubicBezTo>
                  <a:pt x="3059" y="492"/>
                  <a:pt x="3059" y="492"/>
                  <a:pt x="3059" y="492"/>
                </a:cubicBezTo>
                <a:cubicBezTo>
                  <a:pt x="3055" y="492"/>
                  <a:pt x="3055" y="492"/>
                  <a:pt x="3055" y="492"/>
                </a:cubicBezTo>
                <a:cubicBezTo>
                  <a:pt x="3055" y="440"/>
                  <a:pt x="3055" y="440"/>
                  <a:pt x="3055" y="440"/>
                </a:cubicBezTo>
                <a:cubicBezTo>
                  <a:pt x="3047" y="440"/>
                  <a:pt x="3047" y="440"/>
                  <a:pt x="3047" y="440"/>
                </a:cubicBezTo>
                <a:cubicBezTo>
                  <a:pt x="3047" y="418"/>
                  <a:pt x="3047" y="418"/>
                  <a:pt x="3047" y="418"/>
                </a:cubicBezTo>
                <a:close/>
                <a:moveTo>
                  <a:pt x="2560" y="548"/>
                </a:moveTo>
                <a:cubicBezTo>
                  <a:pt x="2560" y="550"/>
                  <a:pt x="2560" y="550"/>
                  <a:pt x="2560" y="550"/>
                </a:cubicBezTo>
                <a:cubicBezTo>
                  <a:pt x="2560" y="550"/>
                  <a:pt x="2560" y="550"/>
                  <a:pt x="2560" y="550"/>
                </a:cubicBezTo>
                <a:cubicBezTo>
                  <a:pt x="2531" y="566"/>
                  <a:pt x="2531" y="566"/>
                  <a:pt x="2531" y="566"/>
                </a:cubicBezTo>
                <a:cubicBezTo>
                  <a:pt x="2531" y="560"/>
                  <a:pt x="2531" y="554"/>
                  <a:pt x="2531" y="548"/>
                </a:cubicBezTo>
                <a:cubicBezTo>
                  <a:pt x="2560" y="548"/>
                  <a:pt x="2560" y="548"/>
                  <a:pt x="2560" y="548"/>
                </a:cubicBezTo>
                <a:close/>
                <a:moveTo>
                  <a:pt x="2557" y="559"/>
                </a:moveTo>
                <a:cubicBezTo>
                  <a:pt x="2557" y="560"/>
                  <a:pt x="2557" y="560"/>
                  <a:pt x="2557" y="560"/>
                </a:cubicBezTo>
                <a:cubicBezTo>
                  <a:pt x="2557" y="561"/>
                  <a:pt x="2557" y="561"/>
                  <a:pt x="2557" y="561"/>
                </a:cubicBezTo>
                <a:cubicBezTo>
                  <a:pt x="2557" y="563"/>
                  <a:pt x="2557" y="563"/>
                  <a:pt x="2557" y="563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73"/>
                  <a:pt x="2557" y="573"/>
                  <a:pt x="2557" y="573"/>
                </a:cubicBezTo>
                <a:cubicBezTo>
                  <a:pt x="2556" y="577"/>
                  <a:pt x="2556" y="577"/>
                  <a:pt x="2556" y="577"/>
                </a:cubicBezTo>
                <a:cubicBezTo>
                  <a:pt x="2555" y="581"/>
                  <a:pt x="2555" y="581"/>
                  <a:pt x="2555" y="581"/>
                </a:cubicBezTo>
                <a:cubicBezTo>
                  <a:pt x="2535" y="571"/>
                  <a:pt x="2535" y="571"/>
                  <a:pt x="2535" y="571"/>
                </a:cubicBezTo>
                <a:cubicBezTo>
                  <a:pt x="2557" y="559"/>
                  <a:pt x="2557" y="559"/>
                  <a:pt x="2557" y="559"/>
                </a:cubicBezTo>
                <a:close/>
                <a:moveTo>
                  <a:pt x="2567" y="587"/>
                </a:moveTo>
                <a:cubicBezTo>
                  <a:pt x="2567" y="581"/>
                  <a:pt x="2567" y="581"/>
                  <a:pt x="2567" y="581"/>
                </a:cubicBezTo>
                <a:cubicBezTo>
                  <a:pt x="2566" y="578"/>
                  <a:pt x="2566" y="578"/>
                  <a:pt x="2566" y="578"/>
                </a:cubicBezTo>
                <a:cubicBezTo>
                  <a:pt x="2567" y="578"/>
                  <a:pt x="2567" y="578"/>
                  <a:pt x="2567" y="578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8" y="574"/>
                  <a:pt x="2568" y="574"/>
                  <a:pt x="2568" y="574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74" y="576"/>
                  <a:pt x="2574" y="576"/>
                  <a:pt x="2574" y="576"/>
                </a:cubicBezTo>
                <a:cubicBezTo>
                  <a:pt x="2575" y="592"/>
                  <a:pt x="2575" y="592"/>
                  <a:pt x="2575" y="592"/>
                </a:cubicBezTo>
                <a:cubicBezTo>
                  <a:pt x="2567" y="587"/>
                  <a:pt x="2567" y="587"/>
                  <a:pt x="2567" y="587"/>
                </a:cubicBezTo>
                <a:close/>
                <a:moveTo>
                  <a:pt x="2568" y="531"/>
                </a:moveTo>
                <a:cubicBezTo>
                  <a:pt x="2568" y="536"/>
                  <a:pt x="2568" y="536"/>
                  <a:pt x="2568" y="536"/>
                </a:cubicBezTo>
                <a:cubicBezTo>
                  <a:pt x="2535" y="516"/>
                  <a:pt x="2535" y="516"/>
                  <a:pt x="2535" y="516"/>
                </a:cubicBezTo>
                <a:cubicBezTo>
                  <a:pt x="2545" y="510"/>
                  <a:pt x="2554" y="504"/>
                  <a:pt x="2563" y="499"/>
                </a:cubicBezTo>
                <a:cubicBezTo>
                  <a:pt x="2568" y="531"/>
                  <a:pt x="2568" y="531"/>
                  <a:pt x="2568" y="531"/>
                </a:cubicBezTo>
                <a:close/>
                <a:moveTo>
                  <a:pt x="2575" y="533"/>
                </a:moveTo>
                <a:cubicBezTo>
                  <a:pt x="2612" y="533"/>
                  <a:pt x="2612" y="533"/>
                  <a:pt x="2612" y="533"/>
                </a:cubicBezTo>
                <a:cubicBezTo>
                  <a:pt x="2612" y="559"/>
                  <a:pt x="2612" y="559"/>
                  <a:pt x="2612" y="559"/>
                </a:cubicBezTo>
                <a:cubicBezTo>
                  <a:pt x="2579" y="559"/>
                  <a:pt x="2579" y="559"/>
                  <a:pt x="2579" y="559"/>
                </a:cubicBezTo>
                <a:cubicBezTo>
                  <a:pt x="2578" y="549"/>
                  <a:pt x="2578" y="549"/>
                  <a:pt x="2578" y="549"/>
                </a:cubicBezTo>
                <a:cubicBezTo>
                  <a:pt x="2589" y="549"/>
                  <a:pt x="2589" y="549"/>
                  <a:pt x="2589" y="549"/>
                </a:cubicBezTo>
                <a:cubicBezTo>
                  <a:pt x="2589" y="545"/>
                  <a:pt x="2589" y="545"/>
                  <a:pt x="2589" y="545"/>
                </a:cubicBezTo>
                <a:cubicBezTo>
                  <a:pt x="2577" y="545"/>
                  <a:pt x="2577" y="545"/>
                  <a:pt x="2577" y="545"/>
                </a:cubicBezTo>
                <a:cubicBezTo>
                  <a:pt x="2577" y="542"/>
                  <a:pt x="2577" y="542"/>
                  <a:pt x="2577" y="542"/>
                </a:cubicBezTo>
                <a:cubicBezTo>
                  <a:pt x="2589" y="542"/>
                  <a:pt x="2589" y="542"/>
                  <a:pt x="2589" y="542"/>
                </a:cubicBezTo>
                <a:cubicBezTo>
                  <a:pt x="2589" y="538"/>
                  <a:pt x="2589" y="538"/>
                  <a:pt x="2589" y="538"/>
                </a:cubicBezTo>
                <a:cubicBezTo>
                  <a:pt x="2576" y="538"/>
                  <a:pt x="2576" y="538"/>
                  <a:pt x="2576" y="538"/>
                </a:cubicBezTo>
                <a:cubicBezTo>
                  <a:pt x="2575" y="533"/>
                  <a:pt x="2575" y="533"/>
                  <a:pt x="2575" y="533"/>
                </a:cubicBezTo>
                <a:close/>
                <a:moveTo>
                  <a:pt x="2573" y="559"/>
                </a:moveTo>
                <a:cubicBezTo>
                  <a:pt x="2571" y="559"/>
                  <a:pt x="2571" y="559"/>
                  <a:pt x="2571" y="559"/>
                </a:cubicBezTo>
                <a:cubicBezTo>
                  <a:pt x="2571" y="552"/>
                  <a:pt x="2571" y="552"/>
                  <a:pt x="2571" y="552"/>
                </a:cubicBezTo>
                <a:cubicBezTo>
                  <a:pt x="2571" y="551"/>
                  <a:pt x="2571" y="551"/>
                  <a:pt x="2571" y="551"/>
                </a:cubicBezTo>
                <a:cubicBezTo>
                  <a:pt x="2573" y="559"/>
                  <a:pt x="2573" y="559"/>
                  <a:pt x="2573" y="559"/>
                </a:cubicBezTo>
                <a:close/>
                <a:moveTo>
                  <a:pt x="2572" y="565"/>
                </a:moveTo>
                <a:cubicBezTo>
                  <a:pt x="2573" y="565"/>
                  <a:pt x="2573" y="565"/>
                  <a:pt x="2573" y="565"/>
                </a:cubicBezTo>
                <a:cubicBezTo>
                  <a:pt x="2575" y="572"/>
                  <a:pt x="2575" y="572"/>
                  <a:pt x="2575" y="572"/>
                </a:cubicBezTo>
                <a:cubicBezTo>
                  <a:pt x="2572" y="572"/>
                  <a:pt x="2572" y="572"/>
                  <a:pt x="2572" y="572"/>
                </a:cubicBezTo>
                <a:cubicBezTo>
                  <a:pt x="2572" y="565"/>
                  <a:pt x="2572" y="565"/>
                  <a:pt x="2572" y="565"/>
                </a:cubicBezTo>
                <a:cubicBezTo>
                  <a:pt x="2572" y="565"/>
                  <a:pt x="2572" y="565"/>
                  <a:pt x="2572" y="565"/>
                </a:cubicBezTo>
                <a:close/>
                <a:moveTo>
                  <a:pt x="2580" y="565"/>
                </a:moveTo>
                <a:cubicBezTo>
                  <a:pt x="2610" y="565"/>
                  <a:pt x="2610" y="565"/>
                  <a:pt x="2610" y="565"/>
                </a:cubicBezTo>
                <a:cubicBezTo>
                  <a:pt x="2610" y="572"/>
                  <a:pt x="2610" y="572"/>
                  <a:pt x="2610" y="572"/>
                </a:cubicBezTo>
                <a:cubicBezTo>
                  <a:pt x="2581" y="572"/>
                  <a:pt x="2581" y="572"/>
                  <a:pt x="2581" y="572"/>
                </a:cubicBezTo>
                <a:cubicBezTo>
                  <a:pt x="2580" y="565"/>
                  <a:pt x="2580" y="565"/>
                  <a:pt x="2580" y="565"/>
                </a:cubicBezTo>
                <a:close/>
                <a:moveTo>
                  <a:pt x="2568" y="571"/>
                </a:moveTo>
                <a:cubicBezTo>
                  <a:pt x="2565" y="571"/>
                  <a:pt x="2565" y="571"/>
                  <a:pt x="2565" y="571"/>
                </a:cubicBezTo>
                <a:cubicBezTo>
                  <a:pt x="2565" y="571"/>
                  <a:pt x="2565" y="571"/>
                  <a:pt x="2565" y="571"/>
                </a:cubicBezTo>
                <a:cubicBezTo>
                  <a:pt x="2565" y="572"/>
                  <a:pt x="2565" y="572"/>
                  <a:pt x="2565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6"/>
                  <a:pt x="2564" y="576"/>
                  <a:pt x="2564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8"/>
                  <a:pt x="2563" y="578"/>
                  <a:pt x="2563" y="578"/>
                </a:cubicBezTo>
                <a:cubicBezTo>
                  <a:pt x="2564" y="578"/>
                  <a:pt x="2564" y="578"/>
                  <a:pt x="2564" y="578"/>
                </a:cubicBezTo>
                <a:cubicBezTo>
                  <a:pt x="2564" y="586"/>
                  <a:pt x="2564" y="586"/>
                  <a:pt x="2564" y="586"/>
                </a:cubicBezTo>
                <a:cubicBezTo>
                  <a:pt x="2558" y="582"/>
                  <a:pt x="2558" y="582"/>
                  <a:pt x="2558" y="582"/>
                </a:cubicBezTo>
                <a:cubicBezTo>
                  <a:pt x="2558" y="580"/>
                  <a:pt x="2558" y="580"/>
                  <a:pt x="2558" y="580"/>
                </a:cubicBezTo>
                <a:cubicBezTo>
                  <a:pt x="2559" y="577"/>
                  <a:pt x="2559" y="577"/>
                  <a:pt x="2559" y="577"/>
                </a:cubicBezTo>
                <a:cubicBezTo>
                  <a:pt x="2560" y="569"/>
                  <a:pt x="2560" y="569"/>
                  <a:pt x="2560" y="569"/>
                </a:cubicBezTo>
                <a:cubicBezTo>
                  <a:pt x="2560" y="568"/>
                  <a:pt x="2560" y="568"/>
                  <a:pt x="2560" y="568"/>
                </a:cubicBezTo>
                <a:cubicBezTo>
                  <a:pt x="2561" y="568"/>
                  <a:pt x="2561" y="568"/>
                  <a:pt x="2561" y="568"/>
                </a:cubicBezTo>
                <a:cubicBezTo>
                  <a:pt x="2561" y="567"/>
                  <a:pt x="2561" y="567"/>
                  <a:pt x="2561" y="567"/>
                </a:cubicBezTo>
                <a:cubicBezTo>
                  <a:pt x="2563" y="566"/>
                  <a:pt x="2563" y="566"/>
                  <a:pt x="2563" y="566"/>
                </a:cubicBezTo>
                <a:cubicBezTo>
                  <a:pt x="2563" y="567"/>
                  <a:pt x="2563" y="567"/>
                  <a:pt x="2563" y="567"/>
                </a:cubicBezTo>
                <a:cubicBezTo>
                  <a:pt x="2568" y="567"/>
                  <a:pt x="2568" y="567"/>
                  <a:pt x="2568" y="567"/>
                </a:cubicBezTo>
                <a:cubicBezTo>
                  <a:pt x="2568" y="571"/>
                  <a:pt x="2568" y="571"/>
                  <a:pt x="2568" y="571"/>
                </a:cubicBezTo>
                <a:close/>
                <a:moveTo>
                  <a:pt x="2568" y="557"/>
                </a:moveTo>
                <a:cubicBezTo>
                  <a:pt x="2566" y="560"/>
                  <a:pt x="2566" y="560"/>
                  <a:pt x="2566" y="560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4"/>
                  <a:pt x="2566" y="554"/>
                  <a:pt x="2566" y="554"/>
                </a:cubicBezTo>
                <a:cubicBezTo>
                  <a:pt x="2568" y="553"/>
                  <a:pt x="2568" y="553"/>
                  <a:pt x="2568" y="553"/>
                </a:cubicBezTo>
                <a:cubicBezTo>
                  <a:pt x="2568" y="557"/>
                  <a:pt x="2568" y="557"/>
                  <a:pt x="2568" y="557"/>
                </a:cubicBezTo>
                <a:close/>
                <a:moveTo>
                  <a:pt x="2560" y="565"/>
                </a:moveTo>
                <a:cubicBezTo>
                  <a:pt x="2561" y="565"/>
                  <a:pt x="2561" y="565"/>
                  <a:pt x="2561" y="565"/>
                </a:cubicBezTo>
                <a:cubicBezTo>
                  <a:pt x="2561" y="565"/>
                  <a:pt x="2561" y="565"/>
                  <a:pt x="2561" y="565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58"/>
                  <a:pt x="2564" y="558"/>
                  <a:pt x="2564" y="558"/>
                </a:cubicBezTo>
                <a:cubicBezTo>
                  <a:pt x="2560" y="558"/>
                  <a:pt x="2560" y="558"/>
                  <a:pt x="2560" y="558"/>
                </a:cubicBezTo>
                <a:cubicBezTo>
                  <a:pt x="2560" y="559"/>
                  <a:pt x="2560" y="559"/>
                  <a:pt x="2560" y="559"/>
                </a:cubicBezTo>
                <a:cubicBezTo>
                  <a:pt x="2561" y="560"/>
                  <a:pt x="2561" y="560"/>
                  <a:pt x="2561" y="560"/>
                </a:cubicBezTo>
                <a:cubicBezTo>
                  <a:pt x="2560" y="562"/>
                  <a:pt x="2560" y="562"/>
                  <a:pt x="2560" y="562"/>
                </a:cubicBezTo>
                <a:cubicBezTo>
                  <a:pt x="2560" y="564"/>
                  <a:pt x="2560" y="564"/>
                  <a:pt x="2560" y="564"/>
                </a:cubicBezTo>
                <a:cubicBezTo>
                  <a:pt x="2560" y="565"/>
                  <a:pt x="2560" y="565"/>
                  <a:pt x="2560" y="565"/>
                </a:cubicBezTo>
                <a:close/>
                <a:moveTo>
                  <a:pt x="2594" y="538"/>
                </a:moveTo>
                <a:cubicBezTo>
                  <a:pt x="2608" y="538"/>
                  <a:pt x="2608" y="538"/>
                  <a:pt x="2608" y="538"/>
                </a:cubicBezTo>
                <a:cubicBezTo>
                  <a:pt x="2608" y="542"/>
                  <a:pt x="2608" y="542"/>
                  <a:pt x="2608" y="542"/>
                </a:cubicBezTo>
                <a:cubicBezTo>
                  <a:pt x="2594" y="542"/>
                  <a:pt x="2594" y="542"/>
                  <a:pt x="2594" y="542"/>
                </a:cubicBezTo>
                <a:cubicBezTo>
                  <a:pt x="2594" y="538"/>
                  <a:pt x="2594" y="538"/>
                  <a:pt x="2594" y="538"/>
                </a:cubicBezTo>
                <a:cubicBezTo>
                  <a:pt x="2594" y="538"/>
                  <a:pt x="2594" y="538"/>
                  <a:pt x="2594" y="538"/>
                </a:cubicBezTo>
                <a:close/>
                <a:moveTo>
                  <a:pt x="2594" y="545"/>
                </a:moveTo>
                <a:cubicBezTo>
                  <a:pt x="2608" y="545"/>
                  <a:pt x="2608" y="545"/>
                  <a:pt x="2608" y="545"/>
                </a:cubicBezTo>
                <a:cubicBezTo>
                  <a:pt x="2608" y="549"/>
                  <a:pt x="2608" y="549"/>
                  <a:pt x="2608" y="549"/>
                </a:cubicBezTo>
                <a:cubicBezTo>
                  <a:pt x="2594" y="549"/>
                  <a:pt x="2594" y="549"/>
                  <a:pt x="2594" y="549"/>
                </a:cubicBezTo>
                <a:cubicBezTo>
                  <a:pt x="2594" y="545"/>
                  <a:pt x="2594" y="545"/>
                  <a:pt x="2594" y="545"/>
                </a:cubicBezTo>
                <a:cubicBezTo>
                  <a:pt x="2594" y="545"/>
                  <a:pt x="2594" y="545"/>
                  <a:pt x="2594" y="545"/>
                </a:cubicBezTo>
                <a:close/>
                <a:moveTo>
                  <a:pt x="2478" y="591"/>
                </a:moveTo>
                <a:cubicBezTo>
                  <a:pt x="2481" y="587"/>
                  <a:pt x="2481" y="587"/>
                  <a:pt x="2481" y="587"/>
                </a:cubicBezTo>
                <a:cubicBezTo>
                  <a:pt x="2481" y="571"/>
                  <a:pt x="2481" y="571"/>
                  <a:pt x="2481" y="571"/>
                </a:cubicBezTo>
                <a:cubicBezTo>
                  <a:pt x="2484" y="552"/>
                  <a:pt x="2484" y="552"/>
                  <a:pt x="2484" y="552"/>
                </a:cubicBezTo>
                <a:cubicBezTo>
                  <a:pt x="2496" y="559"/>
                  <a:pt x="2508" y="565"/>
                  <a:pt x="2521" y="572"/>
                </a:cubicBezTo>
                <a:cubicBezTo>
                  <a:pt x="2506" y="579"/>
                  <a:pt x="2492" y="587"/>
                  <a:pt x="2477" y="595"/>
                </a:cubicBezTo>
                <a:cubicBezTo>
                  <a:pt x="2478" y="591"/>
                  <a:pt x="2478" y="591"/>
                  <a:pt x="2478" y="591"/>
                </a:cubicBezTo>
                <a:close/>
                <a:moveTo>
                  <a:pt x="3575" y="479"/>
                </a:moveTo>
                <a:cubicBezTo>
                  <a:pt x="3591" y="479"/>
                  <a:pt x="3606" y="479"/>
                  <a:pt x="3622" y="479"/>
                </a:cubicBezTo>
                <a:cubicBezTo>
                  <a:pt x="3619" y="433"/>
                  <a:pt x="3617" y="387"/>
                  <a:pt x="3614" y="341"/>
                </a:cubicBezTo>
                <a:cubicBezTo>
                  <a:pt x="3604" y="341"/>
                  <a:pt x="3594" y="341"/>
                  <a:pt x="3583" y="341"/>
                </a:cubicBezTo>
                <a:cubicBezTo>
                  <a:pt x="3581" y="387"/>
                  <a:pt x="3578" y="433"/>
                  <a:pt x="3575" y="479"/>
                </a:cubicBezTo>
                <a:cubicBezTo>
                  <a:pt x="3575" y="479"/>
                  <a:pt x="3575" y="479"/>
                  <a:pt x="3575" y="479"/>
                </a:cubicBezTo>
                <a:close/>
                <a:moveTo>
                  <a:pt x="3701" y="479"/>
                </a:moveTo>
                <a:cubicBezTo>
                  <a:pt x="3717" y="479"/>
                  <a:pt x="3733" y="479"/>
                  <a:pt x="3748" y="479"/>
                </a:cubicBezTo>
                <a:cubicBezTo>
                  <a:pt x="3746" y="433"/>
                  <a:pt x="3743" y="387"/>
                  <a:pt x="3740" y="341"/>
                </a:cubicBezTo>
                <a:cubicBezTo>
                  <a:pt x="3730" y="341"/>
                  <a:pt x="3720" y="341"/>
                  <a:pt x="3710" y="341"/>
                </a:cubicBezTo>
                <a:cubicBezTo>
                  <a:pt x="3707" y="387"/>
                  <a:pt x="3704" y="433"/>
                  <a:pt x="3701" y="479"/>
                </a:cubicBezTo>
                <a:cubicBezTo>
                  <a:pt x="3701" y="479"/>
                  <a:pt x="3701" y="479"/>
                  <a:pt x="3701" y="479"/>
                </a:cubicBezTo>
                <a:close/>
                <a:moveTo>
                  <a:pt x="4129" y="598"/>
                </a:moveTo>
                <a:cubicBezTo>
                  <a:pt x="4129" y="598"/>
                  <a:pt x="4129" y="595"/>
                  <a:pt x="4128" y="593"/>
                </a:cubicBezTo>
                <a:cubicBezTo>
                  <a:pt x="4127" y="590"/>
                  <a:pt x="4125" y="588"/>
                  <a:pt x="4125" y="589"/>
                </a:cubicBezTo>
                <a:cubicBezTo>
                  <a:pt x="4122" y="592"/>
                  <a:pt x="4122" y="592"/>
                  <a:pt x="4122" y="592"/>
                </a:cubicBezTo>
                <a:cubicBezTo>
                  <a:pt x="4123" y="593"/>
                  <a:pt x="4124" y="596"/>
                  <a:pt x="4124" y="598"/>
                </a:cubicBezTo>
                <a:cubicBezTo>
                  <a:pt x="4129" y="598"/>
                  <a:pt x="4129" y="598"/>
                  <a:pt x="4129" y="598"/>
                </a:cubicBezTo>
                <a:close/>
                <a:moveTo>
                  <a:pt x="4120" y="571"/>
                </a:moveTo>
                <a:cubicBezTo>
                  <a:pt x="4120" y="548"/>
                  <a:pt x="4120" y="548"/>
                  <a:pt x="4120" y="548"/>
                </a:cubicBezTo>
                <a:cubicBezTo>
                  <a:pt x="4108" y="548"/>
                  <a:pt x="4108" y="548"/>
                  <a:pt x="4108" y="548"/>
                </a:cubicBezTo>
                <a:cubicBezTo>
                  <a:pt x="4105" y="571"/>
                  <a:pt x="4105" y="571"/>
                  <a:pt x="4105" y="571"/>
                </a:cubicBezTo>
                <a:cubicBezTo>
                  <a:pt x="4110" y="571"/>
                  <a:pt x="4115" y="571"/>
                  <a:pt x="4120" y="571"/>
                </a:cubicBezTo>
                <a:close/>
                <a:moveTo>
                  <a:pt x="4103" y="589"/>
                </a:moveTo>
                <a:cubicBezTo>
                  <a:pt x="4102" y="588"/>
                  <a:pt x="4101" y="590"/>
                  <a:pt x="4100" y="593"/>
                </a:cubicBezTo>
                <a:cubicBezTo>
                  <a:pt x="4099" y="595"/>
                  <a:pt x="4098" y="598"/>
                  <a:pt x="4099" y="598"/>
                </a:cubicBezTo>
                <a:cubicBezTo>
                  <a:pt x="4103" y="598"/>
                  <a:pt x="4103" y="598"/>
                  <a:pt x="4103" y="598"/>
                </a:cubicBezTo>
                <a:cubicBezTo>
                  <a:pt x="4103" y="596"/>
                  <a:pt x="4105" y="593"/>
                  <a:pt x="4106" y="592"/>
                </a:cubicBezTo>
                <a:cubicBezTo>
                  <a:pt x="4103" y="589"/>
                  <a:pt x="4103" y="589"/>
                  <a:pt x="4103" y="589"/>
                </a:cubicBezTo>
                <a:close/>
                <a:moveTo>
                  <a:pt x="4106" y="586"/>
                </a:moveTo>
                <a:cubicBezTo>
                  <a:pt x="4105" y="586"/>
                  <a:pt x="4104" y="587"/>
                  <a:pt x="4104" y="588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7" y="591"/>
                  <a:pt x="4107" y="591"/>
                  <a:pt x="4107" y="591"/>
                </a:cubicBezTo>
                <a:cubicBezTo>
                  <a:pt x="4108" y="590"/>
                  <a:pt x="4111" y="588"/>
                  <a:pt x="4113" y="588"/>
                </a:cubicBezTo>
                <a:cubicBezTo>
                  <a:pt x="4113" y="584"/>
                  <a:pt x="4113" y="584"/>
                  <a:pt x="4113" y="584"/>
                </a:cubicBezTo>
                <a:cubicBezTo>
                  <a:pt x="4113" y="583"/>
                  <a:pt x="4110" y="584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6" y="585"/>
                  <a:pt x="4106" y="586"/>
                </a:cubicBezTo>
                <a:close/>
                <a:moveTo>
                  <a:pt x="4124" y="588"/>
                </a:moveTo>
                <a:cubicBezTo>
                  <a:pt x="4124" y="587"/>
                  <a:pt x="4122" y="586"/>
                  <a:pt x="4120" y="585"/>
                </a:cubicBezTo>
                <a:cubicBezTo>
                  <a:pt x="4117" y="584"/>
                  <a:pt x="4115" y="583"/>
                  <a:pt x="4115" y="584"/>
                </a:cubicBezTo>
                <a:cubicBezTo>
                  <a:pt x="4115" y="588"/>
                  <a:pt x="4115" y="588"/>
                  <a:pt x="4115" y="588"/>
                </a:cubicBezTo>
                <a:cubicBezTo>
                  <a:pt x="4116" y="588"/>
                  <a:pt x="4120" y="590"/>
                  <a:pt x="4121" y="591"/>
                </a:cubicBezTo>
                <a:cubicBezTo>
                  <a:pt x="4124" y="588"/>
                  <a:pt x="4124" y="588"/>
                  <a:pt x="4124" y="588"/>
                </a:cubicBezTo>
                <a:close/>
                <a:moveTo>
                  <a:pt x="4122" y="570"/>
                </a:moveTo>
                <a:cubicBezTo>
                  <a:pt x="4146" y="570"/>
                  <a:pt x="4146" y="570"/>
                  <a:pt x="4146" y="570"/>
                </a:cubicBezTo>
                <a:cubicBezTo>
                  <a:pt x="4140" y="548"/>
                  <a:pt x="4140" y="548"/>
                  <a:pt x="4140" y="548"/>
                </a:cubicBezTo>
                <a:cubicBezTo>
                  <a:pt x="4122" y="548"/>
                  <a:pt x="4122" y="548"/>
                  <a:pt x="4122" y="548"/>
                </a:cubicBezTo>
                <a:cubicBezTo>
                  <a:pt x="4122" y="570"/>
                  <a:pt x="4122" y="570"/>
                  <a:pt x="4122" y="570"/>
                </a:cubicBezTo>
                <a:close/>
                <a:moveTo>
                  <a:pt x="3441" y="189"/>
                </a:moveTo>
                <a:cubicBezTo>
                  <a:pt x="3320" y="189"/>
                  <a:pt x="3320" y="189"/>
                  <a:pt x="3320" y="189"/>
                </a:cubicBezTo>
                <a:cubicBezTo>
                  <a:pt x="3320" y="154"/>
                  <a:pt x="3320" y="154"/>
                  <a:pt x="3320" y="154"/>
                </a:cubicBezTo>
                <a:cubicBezTo>
                  <a:pt x="3441" y="154"/>
                  <a:pt x="3441" y="154"/>
                  <a:pt x="3441" y="154"/>
                </a:cubicBezTo>
                <a:cubicBezTo>
                  <a:pt x="3441" y="189"/>
                  <a:pt x="3441" y="189"/>
                  <a:pt x="3441" y="189"/>
                </a:cubicBezTo>
                <a:close/>
                <a:moveTo>
                  <a:pt x="3244" y="344"/>
                </a:moveTo>
                <a:cubicBezTo>
                  <a:pt x="3124" y="344"/>
                  <a:pt x="3124" y="344"/>
                  <a:pt x="3124" y="344"/>
                </a:cubicBezTo>
                <a:cubicBezTo>
                  <a:pt x="3124" y="309"/>
                  <a:pt x="3124" y="309"/>
                  <a:pt x="3124" y="309"/>
                </a:cubicBezTo>
                <a:cubicBezTo>
                  <a:pt x="3194" y="309"/>
                  <a:pt x="3194" y="309"/>
                  <a:pt x="3194" y="309"/>
                </a:cubicBezTo>
                <a:cubicBezTo>
                  <a:pt x="3194" y="253"/>
                  <a:pt x="3194" y="253"/>
                  <a:pt x="3194" y="253"/>
                </a:cubicBezTo>
                <a:cubicBezTo>
                  <a:pt x="3216" y="253"/>
                  <a:pt x="3216" y="253"/>
                  <a:pt x="3216" y="253"/>
                </a:cubicBezTo>
                <a:cubicBezTo>
                  <a:pt x="3216" y="309"/>
                  <a:pt x="3216" y="309"/>
                  <a:pt x="3216" y="309"/>
                </a:cubicBezTo>
                <a:cubicBezTo>
                  <a:pt x="3244" y="309"/>
                  <a:pt x="3244" y="309"/>
                  <a:pt x="3244" y="309"/>
                </a:cubicBezTo>
                <a:cubicBezTo>
                  <a:pt x="3244" y="344"/>
                  <a:pt x="3244" y="344"/>
                  <a:pt x="3244" y="344"/>
                </a:cubicBezTo>
                <a:close/>
                <a:moveTo>
                  <a:pt x="2340" y="546"/>
                </a:moveTo>
                <a:cubicBezTo>
                  <a:pt x="2345" y="546"/>
                  <a:pt x="2349" y="546"/>
                  <a:pt x="2354" y="546"/>
                </a:cubicBezTo>
                <a:cubicBezTo>
                  <a:pt x="2356" y="540"/>
                  <a:pt x="2357" y="534"/>
                  <a:pt x="2359" y="528"/>
                </a:cubicBezTo>
                <a:cubicBezTo>
                  <a:pt x="2340" y="523"/>
                  <a:pt x="2340" y="523"/>
                  <a:pt x="2340" y="523"/>
                </a:cubicBezTo>
                <a:cubicBezTo>
                  <a:pt x="2340" y="530"/>
                  <a:pt x="2340" y="538"/>
                  <a:pt x="2340" y="546"/>
                </a:cubicBezTo>
                <a:close/>
                <a:moveTo>
                  <a:pt x="2560" y="481"/>
                </a:moveTo>
                <a:cubicBezTo>
                  <a:pt x="2551" y="474"/>
                  <a:pt x="2542" y="467"/>
                  <a:pt x="2533" y="460"/>
                </a:cubicBezTo>
                <a:cubicBezTo>
                  <a:pt x="2540" y="454"/>
                  <a:pt x="2547" y="449"/>
                  <a:pt x="2554" y="443"/>
                </a:cubicBezTo>
                <a:cubicBezTo>
                  <a:pt x="2556" y="456"/>
                  <a:pt x="2558" y="468"/>
                  <a:pt x="2560" y="481"/>
                </a:cubicBezTo>
                <a:close/>
                <a:moveTo>
                  <a:pt x="2552" y="425"/>
                </a:moveTo>
                <a:cubicBezTo>
                  <a:pt x="2545" y="418"/>
                  <a:pt x="2538" y="410"/>
                  <a:pt x="2532" y="403"/>
                </a:cubicBezTo>
                <a:cubicBezTo>
                  <a:pt x="2536" y="398"/>
                  <a:pt x="2541" y="393"/>
                  <a:pt x="2546" y="388"/>
                </a:cubicBezTo>
                <a:cubicBezTo>
                  <a:pt x="2548" y="401"/>
                  <a:pt x="2550" y="413"/>
                  <a:pt x="2552" y="425"/>
                </a:cubicBezTo>
                <a:close/>
                <a:moveTo>
                  <a:pt x="2541" y="383"/>
                </a:moveTo>
                <a:cubicBezTo>
                  <a:pt x="2538" y="387"/>
                  <a:pt x="2534" y="391"/>
                  <a:pt x="2531" y="394"/>
                </a:cubicBezTo>
                <a:cubicBezTo>
                  <a:pt x="2531" y="391"/>
                  <a:pt x="2531" y="387"/>
                  <a:pt x="2531" y="383"/>
                </a:cubicBezTo>
                <a:cubicBezTo>
                  <a:pt x="2534" y="383"/>
                  <a:pt x="2538" y="383"/>
                  <a:pt x="2541" y="383"/>
                </a:cubicBezTo>
                <a:close/>
                <a:moveTo>
                  <a:pt x="2524" y="383"/>
                </a:moveTo>
                <a:cubicBezTo>
                  <a:pt x="2524" y="387"/>
                  <a:pt x="2524" y="391"/>
                  <a:pt x="2524" y="395"/>
                </a:cubicBezTo>
                <a:cubicBezTo>
                  <a:pt x="2521" y="391"/>
                  <a:pt x="2517" y="387"/>
                  <a:pt x="2513" y="383"/>
                </a:cubicBezTo>
                <a:cubicBezTo>
                  <a:pt x="2517" y="383"/>
                  <a:pt x="2521" y="383"/>
                  <a:pt x="2524" y="383"/>
                </a:cubicBezTo>
                <a:close/>
                <a:moveTo>
                  <a:pt x="2509" y="387"/>
                </a:moveTo>
                <a:cubicBezTo>
                  <a:pt x="2514" y="392"/>
                  <a:pt x="2519" y="397"/>
                  <a:pt x="2523" y="402"/>
                </a:cubicBezTo>
                <a:cubicBezTo>
                  <a:pt x="2517" y="409"/>
                  <a:pt x="2510" y="417"/>
                  <a:pt x="2504" y="424"/>
                </a:cubicBezTo>
                <a:cubicBezTo>
                  <a:pt x="2506" y="411"/>
                  <a:pt x="2507" y="399"/>
                  <a:pt x="2509" y="387"/>
                </a:cubicBezTo>
                <a:close/>
                <a:moveTo>
                  <a:pt x="2501" y="443"/>
                </a:moveTo>
                <a:cubicBezTo>
                  <a:pt x="2508" y="449"/>
                  <a:pt x="2515" y="454"/>
                  <a:pt x="2522" y="460"/>
                </a:cubicBezTo>
                <a:cubicBezTo>
                  <a:pt x="2513" y="467"/>
                  <a:pt x="2504" y="475"/>
                  <a:pt x="2495" y="482"/>
                </a:cubicBezTo>
                <a:cubicBezTo>
                  <a:pt x="2497" y="469"/>
                  <a:pt x="2499" y="456"/>
                  <a:pt x="2501" y="443"/>
                </a:cubicBezTo>
                <a:close/>
                <a:moveTo>
                  <a:pt x="2492" y="496"/>
                </a:moveTo>
                <a:cubicBezTo>
                  <a:pt x="2502" y="503"/>
                  <a:pt x="2512" y="509"/>
                  <a:pt x="2522" y="515"/>
                </a:cubicBezTo>
                <a:cubicBezTo>
                  <a:pt x="2510" y="523"/>
                  <a:pt x="2498" y="530"/>
                  <a:pt x="2486" y="538"/>
                </a:cubicBezTo>
                <a:cubicBezTo>
                  <a:pt x="2488" y="524"/>
                  <a:pt x="2490" y="510"/>
                  <a:pt x="2492" y="496"/>
                </a:cubicBezTo>
                <a:close/>
                <a:moveTo>
                  <a:pt x="2492" y="541"/>
                </a:moveTo>
                <a:cubicBezTo>
                  <a:pt x="2503" y="541"/>
                  <a:pt x="2514" y="541"/>
                  <a:pt x="2524" y="541"/>
                </a:cubicBezTo>
                <a:cubicBezTo>
                  <a:pt x="2524" y="535"/>
                  <a:pt x="2524" y="529"/>
                  <a:pt x="2524" y="522"/>
                </a:cubicBezTo>
                <a:cubicBezTo>
                  <a:pt x="2514" y="529"/>
                  <a:pt x="2503" y="535"/>
                  <a:pt x="2492" y="541"/>
                </a:cubicBezTo>
                <a:close/>
                <a:moveTo>
                  <a:pt x="2531" y="541"/>
                </a:moveTo>
                <a:cubicBezTo>
                  <a:pt x="2541" y="541"/>
                  <a:pt x="2551" y="541"/>
                  <a:pt x="2562" y="541"/>
                </a:cubicBezTo>
                <a:cubicBezTo>
                  <a:pt x="2551" y="535"/>
                  <a:pt x="2541" y="528"/>
                  <a:pt x="2531" y="521"/>
                </a:cubicBezTo>
                <a:cubicBezTo>
                  <a:pt x="2531" y="528"/>
                  <a:pt x="2531" y="535"/>
                  <a:pt x="2531" y="541"/>
                </a:cubicBezTo>
                <a:close/>
                <a:moveTo>
                  <a:pt x="2524" y="548"/>
                </a:moveTo>
                <a:cubicBezTo>
                  <a:pt x="2513" y="548"/>
                  <a:pt x="2502" y="548"/>
                  <a:pt x="2491" y="548"/>
                </a:cubicBezTo>
                <a:cubicBezTo>
                  <a:pt x="2502" y="554"/>
                  <a:pt x="2513" y="559"/>
                  <a:pt x="2524" y="565"/>
                </a:cubicBezTo>
                <a:cubicBezTo>
                  <a:pt x="2524" y="559"/>
                  <a:pt x="2524" y="554"/>
                  <a:pt x="2524" y="548"/>
                </a:cubicBezTo>
                <a:close/>
                <a:moveTo>
                  <a:pt x="2499" y="487"/>
                </a:moveTo>
                <a:cubicBezTo>
                  <a:pt x="2507" y="487"/>
                  <a:pt x="2516" y="487"/>
                  <a:pt x="2524" y="487"/>
                </a:cubicBezTo>
                <a:cubicBezTo>
                  <a:pt x="2524" y="480"/>
                  <a:pt x="2524" y="474"/>
                  <a:pt x="2524" y="467"/>
                </a:cubicBezTo>
                <a:cubicBezTo>
                  <a:pt x="2516" y="474"/>
                  <a:pt x="2507" y="480"/>
                  <a:pt x="2499" y="487"/>
                </a:cubicBezTo>
                <a:close/>
                <a:moveTo>
                  <a:pt x="2531" y="487"/>
                </a:moveTo>
                <a:cubicBezTo>
                  <a:pt x="2540" y="487"/>
                  <a:pt x="2548" y="487"/>
                  <a:pt x="2557" y="487"/>
                </a:cubicBezTo>
                <a:cubicBezTo>
                  <a:pt x="2548" y="480"/>
                  <a:pt x="2540" y="474"/>
                  <a:pt x="2531" y="467"/>
                </a:cubicBezTo>
                <a:cubicBezTo>
                  <a:pt x="2531" y="474"/>
                  <a:pt x="2531" y="480"/>
                  <a:pt x="2531" y="487"/>
                </a:cubicBezTo>
                <a:close/>
                <a:moveTo>
                  <a:pt x="2556" y="494"/>
                </a:moveTo>
                <a:cubicBezTo>
                  <a:pt x="2548" y="494"/>
                  <a:pt x="2539" y="494"/>
                  <a:pt x="2531" y="494"/>
                </a:cubicBezTo>
                <a:cubicBezTo>
                  <a:pt x="2531" y="499"/>
                  <a:pt x="2531" y="504"/>
                  <a:pt x="2531" y="510"/>
                </a:cubicBezTo>
                <a:cubicBezTo>
                  <a:pt x="2539" y="504"/>
                  <a:pt x="2548" y="499"/>
                  <a:pt x="2556" y="494"/>
                </a:cubicBezTo>
                <a:close/>
                <a:moveTo>
                  <a:pt x="2524" y="494"/>
                </a:moveTo>
                <a:cubicBezTo>
                  <a:pt x="2516" y="494"/>
                  <a:pt x="2508" y="494"/>
                  <a:pt x="2500" y="494"/>
                </a:cubicBezTo>
                <a:cubicBezTo>
                  <a:pt x="2508" y="499"/>
                  <a:pt x="2516" y="504"/>
                  <a:pt x="2524" y="509"/>
                </a:cubicBezTo>
                <a:cubicBezTo>
                  <a:pt x="2524" y="504"/>
                  <a:pt x="2524" y="499"/>
                  <a:pt x="2524" y="494"/>
                </a:cubicBezTo>
                <a:close/>
                <a:moveTo>
                  <a:pt x="2505" y="431"/>
                </a:moveTo>
                <a:cubicBezTo>
                  <a:pt x="2511" y="431"/>
                  <a:pt x="2518" y="431"/>
                  <a:pt x="2524" y="431"/>
                </a:cubicBezTo>
                <a:cubicBezTo>
                  <a:pt x="2524" y="424"/>
                  <a:pt x="2524" y="418"/>
                  <a:pt x="2524" y="411"/>
                </a:cubicBezTo>
                <a:cubicBezTo>
                  <a:pt x="2518" y="418"/>
                  <a:pt x="2511" y="424"/>
                  <a:pt x="2505" y="431"/>
                </a:cubicBezTo>
                <a:close/>
                <a:moveTo>
                  <a:pt x="2531" y="431"/>
                </a:moveTo>
                <a:cubicBezTo>
                  <a:pt x="2537" y="431"/>
                  <a:pt x="2543" y="431"/>
                  <a:pt x="2549" y="431"/>
                </a:cubicBezTo>
                <a:cubicBezTo>
                  <a:pt x="2543" y="424"/>
                  <a:pt x="2537" y="418"/>
                  <a:pt x="2531" y="411"/>
                </a:cubicBezTo>
                <a:cubicBezTo>
                  <a:pt x="2531" y="418"/>
                  <a:pt x="2531" y="424"/>
                  <a:pt x="2531" y="431"/>
                </a:cubicBezTo>
                <a:close/>
                <a:moveTo>
                  <a:pt x="2549" y="438"/>
                </a:moveTo>
                <a:cubicBezTo>
                  <a:pt x="2543" y="438"/>
                  <a:pt x="2537" y="438"/>
                  <a:pt x="2531" y="438"/>
                </a:cubicBezTo>
                <a:cubicBezTo>
                  <a:pt x="2531" y="443"/>
                  <a:pt x="2531" y="448"/>
                  <a:pt x="2531" y="453"/>
                </a:cubicBezTo>
                <a:cubicBezTo>
                  <a:pt x="2537" y="448"/>
                  <a:pt x="2543" y="443"/>
                  <a:pt x="2549" y="438"/>
                </a:cubicBezTo>
                <a:close/>
                <a:moveTo>
                  <a:pt x="2524" y="438"/>
                </a:moveTo>
                <a:cubicBezTo>
                  <a:pt x="2518" y="438"/>
                  <a:pt x="2511" y="438"/>
                  <a:pt x="2504" y="438"/>
                </a:cubicBezTo>
                <a:cubicBezTo>
                  <a:pt x="2511" y="443"/>
                  <a:pt x="2518" y="448"/>
                  <a:pt x="2524" y="453"/>
                </a:cubicBezTo>
                <a:cubicBezTo>
                  <a:pt x="2524" y="448"/>
                  <a:pt x="2524" y="443"/>
                  <a:pt x="2524" y="4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PA_文本框 78"/>
          <p:cNvSpPr txBox="1"/>
          <p:nvPr>
            <p:custDataLst>
              <p:tags r:id="rId1"/>
            </p:custDataLst>
          </p:nvPr>
        </p:nvSpPr>
        <p:spPr>
          <a:xfrm>
            <a:off x="2743256" y="1518330"/>
            <a:ext cx="19043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2800" dirty="0"/>
              <a:t>L</a:t>
            </a:r>
            <a:endParaRPr lang="zh-CN" altLang="en-US" sz="2800" dirty="0"/>
          </a:p>
        </p:txBody>
      </p:sp>
      <p:sp>
        <p:nvSpPr>
          <p:cNvPr id="19" name="PA_文本框 79"/>
          <p:cNvSpPr txBox="1"/>
          <p:nvPr>
            <p:custDataLst>
              <p:tags r:id="rId2"/>
            </p:custDataLst>
          </p:nvPr>
        </p:nvSpPr>
        <p:spPr>
          <a:xfrm>
            <a:off x="2964451" y="1518330"/>
            <a:ext cx="19043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2800" dirty="0"/>
              <a:t>O</a:t>
            </a:r>
            <a:endParaRPr lang="zh-CN" altLang="en-US" sz="2800" dirty="0"/>
          </a:p>
        </p:txBody>
      </p:sp>
      <p:sp>
        <p:nvSpPr>
          <p:cNvPr id="20" name="PA_文本框 80"/>
          <p:cNvSpPr txBox="1"/>
          <p:nvPr>
            <p:custDataLst>
              <p:tags r:id="rId3"/>
            </p:custDataLst>
          </p:nvPr>
        </p:nvSpPr>
        <p:spPr>
          <a:xfrm>
            <a:off x="3185646" y="1518330"/>
            <a:ext cx="19043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2800" dirty="0"/>
              <a:t>G</a:t>
            </a:r>
            <a:endParaRPr lang="zh-CN" altLang="en-US" sz="2800" dirty="0"/>
          </a:p>
        </p:txBody>
      </p:sp>
      <p:sp>
        <p:nvSpPr>
          <p:cNvPr id="21" name="PA_文本框 81"/>
          <p:cNvSpPr txBox="1"/>
          <p:nvPr>
            <p:custDataLst>
              <p:tags r:id="rId4"/>
            </p:custDataLst>
          </p:nvPr>
        </p:nvSpPr>
        <p:spPr>
          <a:xfrm>
            <a:off x="3406841" y="1518330"/>
            <a:ext cx="19043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2800" dirty="0"/>
              <a:t>O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723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4442428" y="2148831"/>
            <a:ext cx="3298000" cy="3536300"/>
            <a:chOff x="3936000" y="1600909"/>
            <a:chExt cx="4320000" cy="4632143"/>
          </a:xfrm>
        </p:grpSpPr>
        <p:sp>
          <p:nvSpPr>
            <p:cNvPr id="1148" name="椭圆 1147"/>
            <p:cNvSpPr/>
            <p:nvPr/>
          </p:nvSpPr>
          <p:spPr>
            <a:xfrm>
              <a:off x="3936000" y="6069696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3" name="Freeform 106"/>
            <p:cNvSpPr>
              <a:spLocks/>
            </p:cNvSpPr>
            <p:nvPr/>
          </p:nvSpPr>
          <p:spPr bwMode="auto">
            <a:xfrm>
              <a:off x="6358384" y="3537432"/>
              <a:ext cx="241897" cy="398682"/>
            </a:xfrm>
            <a:custGeom>
              <a:avLst/>
              <a:gdLst>
                <a:gd name="T0" fmla="*/ 64 w 76"/>
                <a:gd name="T1" fmla="*/ 118 h 128"/>
                <a:gd name="T2" fmla="*/ 76 w 76"/>
                <a:gd name="T3" fmla="*/ 0 h 128"/>
                <a:gd name="T4" fmla="*/ 28 w 76"/>
                <a:gd name="T5" fmla="*/ 41 h 128"/>
                <a:gd name="T6" fmla="*/ 24 w 76"/>
                <a:gd name="T7" fmla="*/ 128 h 128"/>
                <a:gd name="T8" fmla="*/ 71 w 76"/>
                <a:gd name="T9" fmla="*/ 126 h 128"/>
                <a:gd name="T10" fmla="*/ 64 w 76"/>
                <a:gd name="T11" fmla="*/ 118 h 128"/>
                <a:gd name="T12" fmla="*/ 64 w 76"/>
                <a:gd name="T13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28">
                  <a:moveTo>
                    <a:pt x="64" y="118"/>
                  </a:moveTo>
                  <a:cubicBezTo>
                    <a:pt x="36" y="82"/>
                    <a:pt x="42" y="29"/>
                    <a:pt x="76" y="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" y="63"/>
                    <a:pt x="0" y="104"/>
                    <a:pt x="24" y="128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69" y="124"/>
                    <a:pt x="66" y="121"/>
                    <a:pt x="64" y="118"/>
                  </a:cubicBezTo>
                  <a:cubicBezTo>
                    <a:pt x="63" y="117"/>
                    <a:pt x="65" y="120"/>
                    <a:pt x="64" y="118"/>
                  </a:cubicBezTo>
                  <a:close/>
                </a:path>
              </a:pathLst>
            </a:custGeom>
            <a:solidFill>
              <a:srgbClr val="08818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" name="Freeform 61"/>
            <p:cNvSpPr>
              <a:spLocks/>
            </p:cNvSpPr>
            <p:nvPr/>
          </p:nvSpPr>
          <p:spPr bwMode="auto">
            <a:xfrm>
              <a:off x="6373143" y="3483677"/>
              <a:ext cx="678656" cy="483795"/>
            </a:xfrm>
            <a:custGeom>
              <a:avLst/>
              <a:gdLst>
                <a:gd name="T0" fmla="*/ 209 w 221"/>
                <a:gd name="T1" fmla="*/ 65 h 156"/>
                <a:gd name="T2" fmla="*/ 112 w 221"/>
                <a:gd name="T3" fmla="*/ 1 h 156"/>
                <a:gd name="T4" fmla="*/ 0 w 221"/>
                <a:gd name="T5" fmla="*/ 77 h 156"/>
                <a:gd name="T6" fmla="*/ 92 w 221"/>
                <a:gd name="T7" fmla="*/ 71 h 156"/>
                <a:gd name="T8" fmla="*/ 113 w 221"/>
                <a:gd name="T9" fmla="*/ 156 h 156"/>
                <a:gd name="T10" fmla="*/ 208 w 221"/>
                <a:gd name="T11" fmla="*/ 148 h 156"/>
                <a:gd name="T12" fmla="*/ 209 w 221"/>
                <a:gd name="T13" fmla="*/ 65 h 156"/>
                <a:gd name="T14" fmla="*/ 209 w 221"/>
                <a:gd name="T15" fmla="*/ 6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1" h="156">
                  <a:moveTo>
                    <a:pt x="209" y="65"/>
                  </a:moveTo>
                  <a:cubicBezTo>
                    <a:pt x="193" y="27"/>
                    <a:pt x="154" y="0"/>
                    <a:pt x="112" y="1"/>
                  </a:cubicBezTo>
                  <a:cubicBezTo>
                    <a:pt x="49" y="1"/>
                    <a:pt x="32" y="45"/>
                    <a:pt x="0" y="77"/>
                  </a:cubicBezTo>
                  <a:cubicBezTo>
                    <a:pt x="25" y="53"/>
                    <a:pt x="64" y="50"/>
                    <a:pt x="92" y="71"/>
                  </a:cubicBezTo>
                  <a:cubicBezTo>
                    <a:pt x="117" y="90"/>
                    <a:pt x="126" y="126"/>
                    <a:pt x="113" y="156"/>
                  </a:cubicBezTo>
                  <a:cubicBezTo>
                    <a:pt x="208" y="148"/>
                    <a:pt x="208" y="148"/>
                    <a:pt x="208" y="148"/>
                  </a:cubicBezTo>
                  <a:cubicBezTo>
                    <a:pt x="220" y="122"/>
                    <a:pt x="221" y="92"/>
                    <a:pt x="209" y="65"/>
                  </a:cubicBezTo>
                  <a:cubicBezTo>
                    <a:pt x="204" y="53"/>
                    <a:pt x="215" y="77"/>
                    <a:pt x="209" y="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9" name="Freeform 160"/>
            <p:cNvSpPr>
              <a:spLocks/>
            </p:cNvSpPr>
            <p:nvPr/>
          </p:nvSpPr>
          <p:spPr bwMode="auto">
            <a:xfrm>
              <a:off x="6189508" y="4926278"/>
              <a:ext cx="134387" cy="1193808"/>
            </a:xfrm>
            <a:custGeom>
              <a:avLst/>
              <a:gdLst>
                <a:gd name="T0" fmla="*/ 60 w 60"/>
                <a:gd name="T1" fmla="*/ 533 h 533"/>
                <a:gd name="T2" fmla="*/ 21 w 60"/>
                <a:gd name="T3" fmla="*/ 236 h 533"/>
                <a:gd name="T4" fmla="*/ 0 w 60"/>
                <a:gd name="T5" fmla="*/ 0 h 533"/>
                <a:gd name="T6" fmla="*/ 30 w 60"/>
                <a:gd name="T7" fmla="*/ 188 h 533"/>
                <a:gd name="T8" fmla="*/ 60 w 60"/>
                <a:gd name="T9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33">
                  <a:moveTo>
                    <a:pt x="60" y="533"/>
                  </a:moveTo>
                  <a:lnTo>
                    <a:pt x="21" y="236"/>
                  </a:lnTo>
                  <a:lnTo>
                    <a:pt x="0" y="0"/>
                  </a:lnTo>
                  <a:lnTo>
                    <a:pt x="30" y="188"/>
                  </a:lnTo>
                  <a:lnTo>
                    <a:pt x="60" y="53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5" name="Freeform 156"/>
            <p:cNvSpPr>
              <a:spLocks/>
            </p:cNvSpPr>
            <p:nvPr/>
          </p:nvSpPr>
          <p:spPr bwMode="auto">
            <a:xfrm>
              <a:off x="5875183" y="4935450"/>
              <a:ext cx="116473" cy="1196036"/>
            </a:xfrm>
            <a:custGeom>
              <a:avLst/>
              <a:gdLst>
                <a:gd name="T0" fmla="*/ 32 w 54"/>
                <a:gd name="T1" fmla="*/ 188 h 550"/>
                <a:gd name="T2" fmla="*/ 2 w 54"/>
                <a:gd name="T3" fmla="*/ 534 h 550"/>
                <a:gd name="T4" fmla="*/ 0 w 54"/>
                <a:gd name="T5" fmla="*/ 550 h 550"/>
                <a:gd name="T6" fmla="*/ 32 w 54"/>
                <a:gd name="T7" fmla="*/ 248 h 550"/>
                <a:gd name="T8" fmla="*/ 34 w 54"/>
                <a:gd name="T9" fmla="*/ 237 h 550"/>
                <a:gd name="T10" fmla="*/ 54 w 54"/>
                <a:gd name="T11" fmla="*/ 0 h 550"/>
                <a:gd name="T12" fmla="*/ 32 w 54"/>
                <a:gd name="T13" fmla="*/ 188 h 550"/>
                <a:gd name="connsiteX0" fmla="*/ 5556 w 9630"/>
                <a:gd name="connsiteY0" fmla="*/ 3418 h 9709"/>
                <a:gd name="connsiteX1" fmla="*/ 0 w 9630"/>
                <a:gd name="connsiteY1" fmla="*/ 9709 h 9709"/>
                <a:gd name="connsiteX2" fmla="*/ 5556 w 9630"/>
                <a:gd name="connsiteY2" fmla="*/ 4509 h 9709"/>
                <a:gd name="connsiteX3" fmla="*/ 5926 w 9630"/>
                <a:gd name="connsiteY3" fmla="*/ 4309 h 9709"/>
                <a:gd name="connsiteX4" fmla="*/ 9630 w 9630"/>
                <a:gd name="connsiteY4" fmla="*/ 0 h 9709"/>
                <a:gd name="connsiteX5" fmla="*/ 5556 w 9630"/>
                <a:gd name="connsiteY5" fmla="*/ 3418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30" h="9709">
                  <a:moveTo>
                    <a:pt x="5556" y="3418"/>
                  </a:moveTo>
                  <a:lnTo>
                    <a:pt x="0" y="9709"/>
                  </a:lnTo>
                  <a:lnTo>
                    <a:pt x="5556" y="4509"/>
                  </a:lnTo>
                  <a:lnTo>
                    <a:pt x="5926" y="4309"/>
                  </a:lnTo>
                  <a:lnTo>
                    <a:pt x="9630" y="0"/>
                  </a:lnTo>
                  <a:lnTo>
                    <a:pt x="5556" y="341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0" name="Freeform 152"/>
            <p:cNvSpPr>
              <a:spLocks/>
            </p:cNvSpPr>
            <p:nvPr/>
          </p:nvSpPr>
          <p:spPr bwMode="auto">
            <a:xfrm>
              <a:off x="6101257" y="4469745"/>
              <a:ext cx="447958" cy="371805"/>
            </a:xfrm>
            <a:custGeom>
              <a:avLst/>
              <a:gdLst>
                <a:gd name="T0" fmla="*/ 40 w 144"/>
                <a:gd name="T1" fmla="*/ 80 h 119"/>
                <a:gd name="T2" fmla="*/ 144 w 144"/>
                <a:gd name="T3" fmla="*/ 119 h 119"/>
                <a:gd name="T4" fmla="*/ 100 w 144"/>
                <a:gd name="T5" fmla="*/ 41 h 119"/>
                <a:gd name="T6" fmla="*/ 1 w 144"/>
                <a:gd name="T7" fmla="*/ 34 h 119"/>
                <a:gd name="T8" fmla="*/ 0 w 144"/>
                <a:gd name="T9" fmla="*/ 109 h 119"/>
                <a:gd name="T10" fmla="*/ 40 w 144"/>
                <a:gd name="T11" fmla="*/ 80 h 119"/>
                <a:gd name="T12" fmla="*/ 40 w 144"/>
                <a:gd name="T13" fmla="*/ 8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19">
                  <a:moveTo>
                    <a:pt x="40" y="80"/>
                  </a:moveTo>
                  <a:cubicBezTo>
                    <a:pt x="79" y="66"/>
                    <a:pt x="124" y="83"/>
                    <a:pt x="144" y="119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79" y="4"/>
                    <a:pt x="27" y="0"/>
                    <a:pt x="1" y="34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10" y="96"/>
                    <a:pt x="24" y="86"/>
                    <a:pt x="40" y="80"/>
                  </a:cubicBezTo>
                  <a:cubicBezTo>
                    <a:pt x="40" y="80"/>
                    <a:pt x="36" y="81"/>
                    <a:pt x="40" y="8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6" name="Freeform 148"/>
            <p:cNvSpPr>
              <a:spLocks/>
            </p:cNvSpPr>
            <p:nvPr/>
          </p:nvSpPr>
          <p:spPr bwMode="auto">
            <a:xfrm>
              <a:off x="6101257" y="4554473"/>
              <a:ext cx="499474" cy="799606"/>
            </a:xfrm>
            <a:custGeom>
              <a:avLst/>
              <a:gdLst>
                <a:gd name="T0" fmla="*/ 151 w 161"/>
                <a:gd name="T1" fmla="*/ 162 h 260"/>
                <a:gd name="T2" fmla="*/ 141 w 161"/>
                <a:gd name="T3" fmla="*/ 75 h 260"/>
                <a:gd name="T4" fmla="*/ 93 w 161"/>
                <a:gd name="T5" fmla="*/ 0 h 260"/>
                <a:gd name="T6" fmla="*/ 0 w 161"/>
                <a:gd name="T7" fmla="*/ 99 h 260"/>
                <a:gd name="T8" fmla="*/ 4 w 161"/>
                <a:gd name="T9" fmla="*/ 219 h 260"/>
                <a:gd name="T10" fmla="*/ 151 w 161"/>
                <a:gd name="T11" fmla="*/ 162 h 260"/>
                <a:gd name="T12" fmla="*/ 151 w 161"/>
                <a:gd name="T13" fmla="*/ 162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260">
                  <a:moveTo>
                    <a:pt x="151" y="162"/>
                  </a:moveTo>
                  <a:cubicBezTo>
                    <a:pt x="161" y="133"/>
                    <a:pt x="157" y="101"/>
                    <a:pt x="141" y="75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31" y="61"/>
                    <a:pt x="61" y="133"/>
                    <a:pt x="0" y="99"/>
                  </a:cubicBezTo>
                  <a:cubicBezTo>
                    <a:pt x="4" y="219"/>
                    <a:pt x="4" y="219"/>
                    <a:pt x="4" y="219"/>
                  </a:cubicBezTo>
                  <a:cubicBezTo>
                    <a:pt x="62" y="260"/>
                    <a:pt x="131" y="223"/>
                    <a:pt x="151" y="162"/>
                  </a:cubicBezTo>
                  <a:cubicBezTo>
                    <a:pt x="153" y="157"/>
                    <a:pt x="151" y="162"/>
                    <a:pt x="151" y="16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" name="Freeform 136"/>
            <p:cNvSpPr>
              <a:spLocks/>
            </p:cNvSpPr>
            <p:nvPr/>
          </p:nvSpPr>
          <p:spPr bwMode="auto">
            <a:xfrm>
              <a:off x="6072290" y="4753815"/>
              <a:ext cx="6720" cy="600263"/>
            </a:xfrm>
            <a:custGeom>
              <a:avLst/>
              <a:gdLst>
                <a:gd name="T0" fmla="*/ 0 w 3"/>
                <a:gd name="T1" fmla="*/ 149 h 268"/>
                <a:gd name="T2" fmla="*/ 3 w 3"/>
                <a:gd name="T3" fmla="*/ 0 h 268"/>
                <a:gd name="T4" fmla="*/ 3 w 3"/>
                <a:gd name="T5" fmla="*/ 82 h 268"/>
                <a:gd name="T6" fmla="*/ 0 w 3"/>
                <a:gd name="T7" fmla="*/ 268 h 268"/>
                <a:gd name="T8" fmla="*/ 0 w 3"/>
                <a:gd name="T9" fmla="*/ 149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68">
                  <a:moveTo>
                    <a:pt x="0" y="149"/>
                  </a:moveTo>
                  <a:lnTo>
                    <a:pt x="3" y="0"/>
                  </a:lnTo>
                  <a:lnTo>
                    <a:pt x="3" y="82"/>
                  </a:lnTo>
                  <a:lnTo>
                    <a:pt x="0" y="268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" name="Freeform 135"/>
            <p:cNvSpPr>
              <a:spLocks/>
            </p:cNvSpPr>
            <p:nvPr/>
          </p:nvSpPr>
          <p:spPr bwMode="auto">
            <a:xfrm>
              <a:off x="6066916" y="4297794"/>
              <a:ext cx="11199" cy="423320"/>
            </a:xfrm>
            <a:custGeom>
              <a:avLst/>
              <a:gdLst>
                <a:gd name="T0" fmla="*/ 0 w 5"/>
                <a:gd name="T1" fmla="*/ 63 h 189"/>
                <a:gd name="T2" fmla="*/ 2 w 5"/>
                <a:gd name="T3" fmla="*/ 0 h 189"/>
                <a:gd name="T4" fmla="*/ 5 w 5"/>
                <a:gd name="T5" fmla="*/ 86 h 189"/>
                <a:gd name="T6" fmla="*/ 0 w 5"/>
                <a:gd name="T7" fmla="*/ 189 h 189"/>
                <a:gd name="T8" fmla="*/ 0 w 5"/>
                <a:gd name="T9" fmla="*/ 6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89">
                  <a:moveTo>
                    <a:pt x="0" y="63"/>
                  </a:moveTo>
                  <a:lnTo>
                    <a:pt x="2" y="0"/>
                  </a:lnTo>
                  <a:lnTo>
                    <a:pt x="5" y="86"/>
                  </a:lnTo>
                  <a:lnTo>
                    <a:pt x="0" y="189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" name="Freeform 127"/>
            <p:cNvSpPr>
              <a:spLocks/>
            </p:cNvSpPr>
            <p:nvPr/>
          </p:nvSpPr>
          <p:spPr bwMode="auto">
            <a:xfrm>
              <a:off x="5928119" y="3980057"/>
              <a:ext cx="87353" cy="465876"/>
            </a:xfrm>
            <a:custGeom>
              <a:avLst/>
              <a:gdLst>
                <a:gd name="T0" fmla="*/ 14 w 26"/>
                <a:gd name="T1" fmla="*/ 0 h 150"/>
                <a:gd name="T2" fmla="*/ 26 w 26"/>
                <a:gd name="T3" fmla="*/ 1 h 150"/>
                <a:gd name="T4" fmla="*/ 23 w 26"/>
                <a:gd name="T5" fmla="*/ 30 h 150"/>
                <a:gd name="T6" fmla="*/ 20 w 26"/>
                <a:gd name="T7" fmla="*/ 57 h 150"/>
                <a:gd name="T8" fmla="*/ 18 w 26"/>
                <a:gd name="T9" fmla="*/ 81 h 150"/>
                <a:gd name="T10" fmla="*/ 16 w 26"/>
                <a:gd name="T11" fmla="*/ 104 h 150"/>
                <a:gd name="T12" fmla="*/ 0 w 26"/>
                <a:gd name="T13" fmla="*/ 150 h 150"/>
                <a:gd name="T14" fmla="*/ 3 w 26"/>
                <a:gd name="T15" fmla="*/ 117 h 150"/>
                <a:gd name="T16" fmla="*/ 6 w 26"/>
                <a:gd name="T17" fmla="*/ 81 h 150"/>
                <a:gd name="T18" fmla="*/ 10 w 26"/>
                <a:gd name="T19" fmla="*/ 42 h 150"/>
                <a:gd name="T20" fmla="*/ 14 w 26"/>
                <a:gd name="T2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150">
                  <a:moveTo>
                    <a:pt x="14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11"/>
                    <a:pt x="24" y="21"/>
                    <a:pt x="23" y="30"/>
                  </a:cubicBezTo>
                  <a:cubicBezTo>
                    <a:pt x="22" y="39"/>
                    <a:pt x="21" y="48"/>
                    <a:pt x="20" y="57"/>
                  </a:cubicBezTo>
                  <a:cubicBezTo>
                    <a:pt x="20" y="65"/>
                    <a:pt x="19" y="73"/>
                    <a:pt x="18" y="81"/>
                  </a:cubicBezTo>
                  <a:cubicBezTo>
                    <a:pt x="18" y="89"/>
                    <a:pt x="17" y="97"/>
                    <a:pt x="16" y="10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" y="140"/>
                    <a:pt x="2" y="129"/>
                    <a:pt x="3" y="117"/>
                  </a:cubicBezTo>
                  <a:cubicBezTo>
                    <a:pt x="4" y="106"/>
                    <a:pt x="5" y="93"/>
                    <a:pt x="6" y="81"/>
                  </a:cubicBezTo>
                  <a:cubicBezTo>
                    <a:pt x="7" y="68"/>
                    <a:pt x="9" y="55"/>
                    <a:pt x="10" y="42"/>
                  </a:cubicBezTo>
                  <a:cubicBezTo>
                    <a:pt x="11" y="28"/>
                    <a:pt x="13" y="14"/>
                    <a:pt x="14" y="0"/>
                  </a:cubicBezTo>
                  <a:close/>
                </a:path>
              </a:pathLst>
            </a:custGeom>
            <a:solidFill>
              <a:srgbClr val="605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098" name="Freeform 131"/>
            <p:cNvSpPr>
              <a:spLocks/>
            </p:cNvSpPr>
            <p:nvPr/>
          </p:nvSpPr>
          <p:spPr bwMode="auto">
            <a:xfrm>
              <a:off x="5914875" y="4292419"/>
              <a:ext cx="156785" cy="150067"/>
            </a:xfrm>
            <a:custGeom>
              <a:avLst/>
              <a:gdLst>
                <a:gd name="T0" fmla="*/ 0 w 70"/>
                <a:gd name="T1" fmla="*/ 67 h 67"/>
                <a:gd name="T2" fmla="*/ 23 w 70"/>
                <a:gd name="T3" fmla="*/ 0 h 67"/>
                <a:gd name="T4" fmla="*/ 70 w 70"/>
                <a:gd name="T5" fmla="*/ 0 h 67"/>
                <a:gd name="T6" fmla="*/ 68 w 70"/>
                <a:gd name="T7" fmla="*/ 67 h 67"/>
                <a:gd name="T8" fmla="*/ 0 w 70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67">
                  <a:moveTo>
                    <a:pt x="0" y="67"/>
                  </a:moveTo>
                  <a:lnTo>
                    <a:pt x="23" y="0"/>
                  </a:lnTo>
                  <a:lnTo>
                    <a:pt x="70" y="0"/>
                  </a:lnTo>
                  <a:lnTo>
                    <a:pt x="68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" name="Freeform 122"/>
            <p:cNvSpPr>
              <a:spLocks/>
            </p:cNvSpPr>
            <p:nvPr/>
          </p:nvSpPr>
          <p:spPr bwMode="auto">
            <a:xfrm>
              <a:off x="5062824" y="3984495"/>
              <a:ext cx="665218" cy="490514"/>
            </a:xfrm>
            <a:custGeom>
              <a:avLst/>
              <a:gdLst>
                <a:gd name="T0" fmla="*/ 208 w 217"/>
                <a:gd name="T1" fmla="*/ 96 h 158"/>
                <a:gd name="T2" fmla="*/ 113 w 217"/>
                <a:gd name="T3" fmla="*/ 1 h 158"/>
                <a:gd name="T4" fmla="*/ 15 w 217"/>
                <a:gd name="T5" fmla="*/ 0 h 158"/>
                <a:gd name="T6" fmla="*/ 1 w 217"/>
                <a:gd name="T7" fmla="*/ 52 h 158"/>
                <a:gd name="T8" fmla="*/ 1 w 217"/>
                <a:gd name="T9" fmla="*/ 53 h 158"/>
                <a:gd name="T10" fmla="*/ 1 w 217"/>
                <a:gd name="T11" fmla="*/ 53 h 158"/>
                <a:gd name="T12" fmla="*/ 79 w 217"/>
                <a:gd name="T13" fmla="*/ 151 h 158"/>
                <a:gd name="T14" fmla="*/ 79 w 217"/>
                <a:gd name="T15" fmla="*/ 151 h 158"/>
                <a:gd name="T16" fmla="*/ 166 w 217"/>
                <a:gd name="T17" fmla="*/ 131 h 158"/>
                <a:gd name="T18" fmla="*/ 217 w 217"/>
                <a:gd name="T19" fmla="*/ 91 h 158"/>
                <a:gd name="T20" fmla="*/ 208 w 217"/>
                <a:gd name="T21" fmla="*/ 96 h 158"/>
                <a:gd name="T22" fmla="*/ 208 w 217"/>
                <a:gd name="T23" fmla="*/ 9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58">
                  <a:moveTo>
                    <a:pt x="208" y="96"/>
                  </a:moveTo>
                  <a:cubicBezTo>
                    <a:pt x="148" y="131"/>
                    <a:pt x="78" y="62"/>
                    <a:pt x="113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16"/>
                    <a:pt x="0" y="34"/>
                    <a:pt x="1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99"/>
                    <a:pt x="35" y="140"/>
                    <a:pt x="79" y="151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109" y="158"/>
                    <a:pt x="142" y="150"/>
                    <a:pt x="166" y="131"/>
                  </a:cubicBezTo>
                  <a:cubicBezTo>
                    <a:pt x="217" y="91"/>
                    <a:pt x="217" y="91"/>
                    <a:pt x="217" y="91"/>
                  </a:cubicBezTo>
                  <a:cubicBezTo>
                    <a:pt x="214" y="93"/>
                    <a:pt x="211" y="95"/>
                    <a:pt x="208" y="96"/>
                  </a:cubicBezTo>
                  <a:cubicBezTo>
                    <a:pt x="208" y="97"/>
                    <a:pt x="211" y="95"/>
                    <a:pt x="208" y="9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062" name="Freeform 94"/>
            <p:cNvSpPr>
              <a:spLocks/>
            </p:cNvSpPr>
            <p:nvPr/>
          </p:nvSpPr>
          <p:spPr bwMode="auto">
            <a:xfrm>
              <a:off x="5557487" y="3927717"/>
              <a:ext cx="456917" cy="26878"/>
            </a:xfrm>
            <a:custGeom>
              <a:avLst/>
              <a:gdLst>
                <a:gd name="T0" fmla="*/ 189 w 204"/>
                <a:gd name="T1" fmla="*/ 0 h 12"/>
                <a:gd name="T2" fmla="*/ 204 w 204"/>
                <a:gd name="T3" fmla="*/ 12 h 12"/>
                <a:gd name="T4" fmla="*/ 75 w 204"/>
                <a:gd name="T5" fmla="*/ 12 h 12"/>
                <a:gd name="T6" fmla="*/ 0 w 204"/>
                <a:gd name="T7" fmla="*/ 2 h 12"/>
                <a:gd name="T8" fmla="*/ 189 w 20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2">
                  <a:moveTo>
                    <a:pt x="189" y="0"/>
                  </a:moveTo>
                  <a:lnTo>
                    <a:pt x="204" y="12"/>
                  </a:lnTo>
                  <a:lnTo>
                    <a:pt x="75" y="12"/>
                  </a:lnTo>
                  <a:lnTo>
                    <a:pt x="0" y="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8" name="Freeform 90"/>
            <p:cNvSpPr>
              <a:spLocks/>
            </p:cNvSpPr>
            <p:nvPr/>
          </p:nvSpPr>
          <p:spPr bwMode="auto">
            <a:xfrm>
              <a:off x="4891152" y="3940594"/>
              <a:ext cx="636100" cy="26878"/>
            </a:xfrm>
            <a:custGeom>
              <a:avLst/>
              <a:gdLst>
                <a:gd name="T0" fmla="*/ 163 w 284"/>
                <a:gd name="T1" fmla="*/ 0 h 12"/>
                <a:gd name="T2" fmla="*/ 284 w 284"/>
                <a:gd name="T3" fmla="*/ 12 h 12"/>
                <a:gd name="T4" fmla="*/ 171 w 284"/>
                <a:gd name="T5" fmla="*/ 12 h 12"/>
                <a:gd name="T6" fmla="*/ 0 w 284"/>
                <a:gd name="T7" fmla="*/ 0 h 12"/>
                <a:gd name="T8" fmla="*/ 163 w 28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">
                  <a:moveTo>
                    <a:pt x="163" y="0"/>
                  </a:moveTo>
                  <a:lnTo>
                    <a:pt x="284" y="12"/>
                  </a:lnTo>
                  <a:lnTo>
                    <a:pt x="171" y="12"/>
                  </a:lnTo>
                  <a:lnTo>
                    <a:pt x="0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4" name="Freeform 86"/>
            <p:cNvSpPr>
              <a:spLocks/>
            </p:cNvSpPr>
            <p:nvPr/>
          </p:nvSpPr>
          <p:spPr bwMode="auto">
            <a:xfrm>
              <a:off x="5544353" y="3933560"/>
              <a:ext cx="257576" cy="434519"/>
            </a:xfrm>
            <a:custGeom>
              <a:avLst/>
              <a:gdLst>
                <a:gd name="T0" fmla="*/ 81 w 81"/>
                <a:gd name="T1" fmla="*/ 53 h 140"/>
                <a:gd name="T2" fmla="*/ 81 w 81"/>
                <a:gd name="T3" fmla="*/ 53 h 140"/>
                <a:gd name="T4" fmla="*/ 75 w 81"/>
                <a:gd name="T5" fmla="*/ 26 h 140"/>
                <a:gd name="T6" fmla="*/ 75 w 81"/>
                <a:gd name="T7" fmla="*/ 26 h 140"/>
                <a:gd name="T8" fmla="*/ 75 w 81"/>
                <a:gd name="T9" fmla="*/ 26 h 140"/>
                <a:gd name="T10" fmla="*/ 75 w 81"/>
                <a:gd name="T11" fmla="*/ 26 h 140"/>
                <a:gd name="T12" fmla="*/ 58 w 81"/>
                <a:gd name="T13" fmla="*/ 6 h 140"/>
                <a:gd name="T14" fmla="*/ 4 w 81"/>
                <a:gd name="T15" fmla="*/ 0 h 140"/>
                <a:gd name="T16" fmla="*/ 0 w 81"/>
                <a:gd name="T17" fmla="*/ 140 h 140"/>
                <a:gd name="T18" fmla="*/ 56 w 81"/>
                <a:gd name="T19" fmla="*/ 102 h 140"/>
                <a:gd name="T20" fmla="*/ 81 w 81"/>
                <a:gd name="T21" fmla="*/ 53 h 140"/>
                <a:gd name="T22" fmla="*/ 81 w 81"/>
                <a:gd name="T23" fmla="*/ 53 h 140"/>
                <a:gd name="T24" fmla="*/ 81 w 81"/>
                <a:gd name="T25" fmla="*/ 5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140">
                  <a:moveTo>
                    <a:pt x="81" y="53"/>
                  </a:moveTo>
                  <a:cubicBezTo>
                    <a:pt x="81" y="53"/>
                    <a:pt x="81" y="53"/>
                    <a:pt x="81" y="53"/>
                  </a:cubicBezTo>
                  <a:cubicBezTo>
                    <a:pt x="81" y="43"/>
                    <a:pt x="79" y="34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0" y="18"/>
                    <a:pt x="65" y="12"/>
                    <a:pt x="58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0" y="35"/>
                    <a:pt x="48" y="107"/>
                    <a:pt x="0" y="140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72" y="91"/>
                    <a:pt x="81" y="7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" name="Freeform 77"/>
            <p:cNvSpPr>
              <a:spLocks/>
            </p:cNvSpPr>
            <p:nvPr/>
          </p:nvSpPr>
          <p:spPr bwMode="auto">
            <a:xfrm>
              <a:off x="5578186" y="1952511"/>
              <a:ext cx="479315" cy="985507"/>
            </a:xfrm>
            <a:custGeom>
              <a:avLst/>
              <a:gdLst>
                <a:gd name="T0" fmla="*/ 151 w 154"/>
                <a:gd name="T1" fmla="*/ 39 h 320"/>
                <a:gd name="T2" fmla="*/ 3 w 154"/>
                <a:gd name="T3" fmla="*/ 129 h 320"/>
                <a:gd name="T4" fmla="*/ 3 w 154"/>
                <a:gd name="T5" fmla="*/ 130 h 320"/>
                <a:gd name="T6" fmla="*/ 3 w 154"/>
                <a:gd name="T7" fmla="*/ 130 h 320"/>
                <a:gd name="T8" fmla="*/ 7 w 154"/>
                <a:gd name="T9" fmla="*/ 157 h 320"/>
                <a:gd name="T10" fmla="*/ 55 w 154"/>
                <a:gd name="T11" fmla="*/ 320 h 320"/>
                <a:gd name="T12" fmla="*/ 54 w 154"/>
                <a:gd name="T13" fmla="*/ 315 h 320"/>
                <a:gd name="T14" fmla="*/ 54 w 154"/>
                <a:gd name="T15" fmla="*/ 315 h 320"/>
                <a:gd name="T16" fmla="*/ 154 w 154"/>
                <a:gd name="T17" fmla="*/ 239 h 320"/>
                <a:gd name="T18" fmla="*/ 151 w 154"/>
                <a:gd name="T19" fmla="*/ 39 h 320"/>
                <a:gd name="T20" fmla="*/ 151 w 154"/>
                <a:gd name="T21" fmla="*/ 3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320">
                  <a:moveTo>
                    <a:pt x="151" y="39"/>
                  </a:moveTo>
                  <a:cubicBezTo>
                    <a:pt x="76" y="0"/>
                    <a:pt x="0" y="54"/>
                    <a:pt x="3" y="129"/>
                  </a:cubicBezTo>
                  <a:cubicBezTo>
                    <a:pt x="3" y="129"/>
                    <a:pt x="3" y="130"/>
                    <a:pt x="3" y="130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3" y="139"/>
                    <a:pt x="5" y="148"/>
                    <a:pt x="7" y="157"/>
                  </a:cubicBezTo>
                  <a:cubicBezTo>
                    <a:pt x="55" y="320"/>
                    <a:pt x="55" y="320"/>
                    <a:pt x="55" y="320"/>
                  </a:cubicBezTo>
                  <a:cubicBezTo>
                    <a:pt x="55" y="318"/>
                    <a:pt x="55" y="317"/>
                    <a:pt x="54" y="315"/>
                  </a:cubicBezTo>
                  <a:cubicBezTo>
                    <a:pt x="54" y="315"/>
                    <a:pt x="54" y="315"/>
                    <a:pt x="54" y="315"/>
                  </a:cubicBezTo>
                  <a:cubicBezTo>
                    <a:pt x="42" y="259"/>
                    <a:pt x="103" y="213"/>
                    <a:pt x="154" y="239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48" y="37"/>
                    <a:pt x="151" y="39"/>
                    <a:pt x="151" y="3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3"/>
            <p:cNvSpPr>
              <a:spLocks/>
            </p:cNvSpPr>
            <p:nvPr/>
          </p:nvSpPr>
          <p:spPr bwMode="auto">
            <a:xfrm>
              <a:off x="5648872" y="2385912"/>
              <a:ext cx="461397" cy="662977"/>
            </a:xfrm>
            <a:custGeom>
              <a:avLst/>
              <a:gdLst>
                <a:gd name="T0" fmla="*/ 144 w 148"/>
                <a:gd name="T1" fmla="*/ 39 h 214"/>
                <a:gd name="T2" fmla="*/ 0 w 148"/>
                <a:gd name="T3" fmla="*/ 0 h 214"/>
                <a:gd name="T4" fmla="*/ 43 w 148"/>
                <a:gd name="T5" fmla="*/ 160 h 214"/>
                <a:gd name="T6" fmla="*/ 82 w 148"/>
                <a:gd name="T7" fmla="*/ 206 h 214"/>
                <a:gd name="T8" fmla="*/ 145 w 148"/>
                <a:gd name="T9" fmla="*/ 189 h 214"/>
                <a:gd name="T10" fmla="*/ 148 w 148"/>
                <a:gd name="T11" fmla="*/ 35 h 214"/>
                <a:gd name="T12" fmla="*/ 144 w 148"/>
                <a:gd name="T13" fmla="*/ 39 h 214"/>
                <a:gd name="T14" fmla="*/ 144 w 148"/>
                <a:gd name="T15" fmla="*/ 39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214">
                  <a:moveTo>
                    <a:pt x="144" y="39"/>
                  </a:moveTo>
                  <a:cubicBezTo>
                    <a:pt x="98" y="85"/>
                    <a:pt x="17" y="63"/>
                    <a:pt x="0" y="0"/>
                  </a:cubicBezTo>
                  <a:cubicBezTo>
                    <a:pt x="14" y="53"/>
                    <a:pt x="28" y="107"/>
                    <a:pt x="43" y="160"/>
                  </a:cubicBezTo>
                  <a:cubicBezTo>
                    <a:pt x="48" y="181"/>
                    <a:pt x="60" y="198"/>
                    <a:pt x="82" y="206"/>
                  </a:cubicBezTo>
                  <a:cubicBezTo>
                    <a:pt x="104" y="214"/>
                    <a:pt x="130" y="207"/>
                    <a:pt x="145" y="189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7" y="37"/>
                    <a:pt x="145" y="38"/>
                    <a:pt x="144" y="39"/>
                  </a:cubicBezTo>
                  <a:cubicBezTo>
                    <a:pt x="143" y="41"/>
                    <a:pt x="145" y="38"/>
                    <a:pt x="144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5"/>
            <p:cNvSpPr>
              <a:spLocks/>
            </p:cNvSpPr>
            <p:nvPr/>
          </p:nvSpPr>
          <p:spPr bwMode="auto">
            <a:xfrm>
              <a:off x="5632747" y="1600909"/>
              <a:ext cx="1628327" cy="2340580"/>
            </a:xfrm>
            <a:custGeom>
              <a:avLst/>
              <a:gdLst>
                <a:gd name="T0" fmla="*/ 413 w 533"/>
                <a:gd name="T1" fmla="*/ 0 h 767"/>
                <a:gd name="T2" fmla="*/ 415 w 533"/>
                <a:gd name="T3" fmla="*/ 11 h 767"/>
                <a:gd name="T4" fmla="*/ 533 w 533"/>
                <a:gd name="T5" fmla="*/ 765 h 767"/>
                <a:gd name="T6" fmla="*/ 445 w 533"/>
                <a:gd name="T7" fmla="*/ 766 h 767"/>
                <a:gd name="T8" fmla="*/ 449 w 533"/>
                <a:gd name="T9" fmla="*/ 756 h 767"/>
                <a:gd name="T10" fmla="*/ 452 w 533"/>
                <a:gd name="T11" fmla="*/ 745 h 767"/>
                <a:gd name="T12" fmla="*/ 454 w 533"/>
                <a:gd name="T13" fmla="*/ 734 h 767"/>
                <a:gd name="T14" fmla="*/ 454 w 533"/>
                <a:gd name="T15" fmla="*/ 722 h 767"/>
                <a:gd name="T16" fmla="*/ 446 w 533"/>
                <a:gd name="T17" fmla="*/ 683 h 767"/>
                <a:gd name="T18" fmla="*/ 424 w 533"/>
                <a:gd name="T19" fmla="*/ 650 h 767"/>
                <a:gd name="T20" fmla="*/ 392 w 533"/>
                <a:gd name="T21" fmla="*/ 629 h 767"/>
                <a:gd name="T22" fmla="*/ 352 w 533"/>
                <a:gd name="T23" fmla="*/ 621 h 767"/>
                <a:gd name="T24" fmla="*/ 312 w 533"/>
                <a:gd name="T25" fmla="*/ 629 h 767"/>
                <a:gd name="T26" fmla="*/ 280 w 533"/>
                <a:gd name="T27" fmla="*/ 651 h 767"/>
                <a:gd name="T28" fmla="*/ 259 w 533"/>
                <a:gd name="T29" fmla="*/ 684 h 767"/>
                <a:gd name="T30" fmla="*/ 251 w 533"/>
                <a:gd name="T31" fmla="*/ 723 h 767"/>
                <a:gd name="T32" fmla="*/ 252 w 533"/>
                <a:gd name="T33" fmla="*/ 735 h 767"/>
                <a:gd name="T34" fmla="*/ 254 w 533"/>
                <a:gd name="T35" fmla="*/ 746 h 767"/>
                <a:gd name="T36" fmla="*/ 257 w 533"/>
                <a:gd name="T37" fmla="*/ 757 h 767"/>
                <a:gd name="T38" fmla="*/ 261 w 533"/>
                <a:gd name="T39" fmla="*/ 767 h 767"/>
                <a:gd name="T40" fmla="*/ 174 w 533"/>
                <a:gd name="T41" fmla="*/ 767 h 767"/>
                <a:gd name="T42" fmla="*/ 169 w 533"/>
                <a:gd name="T43" fmla="*/ 717 h 767"/>
                <a:gd name="T44" fmla="*/ 163 w 533"/>
                <a:gd name="T45" fmla="*/ 664 h 767"/>
                <a:gd name="T46" fmla="*/ 158 w 533"/>
                <a:gd name="T47" fmla="*/ 610 h 767"/>
                <a:gd name="T48" fmla="*/ 153 w 533"/>
                <a:gd name="T49" fmla="*/ 554 h 767"/>
                <a:gd name="T50" fmla="*/ 151 w 533"/>
                <a:gd name="T51" fmla="*/ 299 h 767"/>
                <a:gd name="T52" fmla="*/ 147 w 533"/>
                <a:gd name="T53" fmla="*/ 303 h 767"/>
                <a:gd name="T54" fmla="*/ 143 w 533"/>
                <a:gd name="T55" fmla="*/ 307 h 767"/>
                <a:gd name="T56" fmla="*/ 139 w 533"/>
                <a:gd name="T57" fmla="*/ 311 h 767"/>
                <a:gd name="T58" fmla="*/ 134 w 533"/>
                <a:gd name="T59" fmla="*/ 314 h 767"/>
                <a:gd name="T60" fmla="*/ 124 w 533"/>
                <a:gd name="T61" fmla="*/ 320 h 767"/>
                <a:gd name="T62" fmla="*/ 112 w 533"/>
                <a:gd name="T63" fmla="*/ 324 h 767"/>
                <a:gd name="T64" fmla="*/ 100 w 533"/>
                <a:gd name="T65" fmla="*/ 327 h 767"/>
                <a:gd name="T66" fmla="*/ 87 w 533"/>
                <a:gd name="T67" fmla="*/ 328 h 767"/>
                <a:gd name="T68" fmla="*/ 54 w 533"/>
                <a:gd name="T69" fmla="*/ 321 h 767"/>
                <a:gd name="T70" fmla="*/ 26 w 533"/>
                <a:gd name="T71" fmla="*/ 303 h 767"/>
                <a:gd name="T72" fmla="*/ 7 w 533"/>
                <a:gd name="T73" fmla="*/ 276 h 767"/>
                <a:gd name="T74" fmla="*/ 1 w 533"/>
                <a:gd name="T75" fmla="*/ 242 h 767"/>
                <a:gd name="T76" fmla="*/ 7 w 533"/>
                <a:gd name="T77" fmla="*/ 209 h 767"/>
                <a:gd name="T78" fmla="*/ 26 w 533"/>
                <a:gd name="T79" fmla="*/ 182 h 767"/>
                <a:gd name="T80" fmla="*/ 53 w 533"/>
                <a:gd name="T81" fmla="*/ 163 h 767"/>
                <a:gd name="T82" fmla="*/ 86 w 533"/>
                <a:gd name="T83" fmla="*/ 156 h 767"/>
                <a:gd name="T84" fmla="*/ 99 w 533"/>
                <a:gd name="T85" fmla="*/ 157 h 767"/>
                <a:gd name="T86" fmla="*/ 111 w 533"/>
                <a:gd name="T87" fmla="*/ 160 h 767"/>
                <a:gd name="T88" fmla="*/ 123 w 533"/>
                <a:gd name="T89" fmla="*/ 164 h 767"/>
                <a:gd name="T90" fmla="*/ 133 w 533"/>
                <a:gd name="T91" fmla="*/ 170 h 767"/>
                <a:gd name="T92" fmla="*/ 138 w 533"/>
                <a:gd name="T93" fmla="*/ 173 h 767"/>
                <a:gd name="T94" fmla="*/ 143 w 533"/>
                <a:gd name="T95" fmla="*/ 177 h 767"/>
                <a:gd name="T96" fmla="*/ 147 w 533"/>
                <a:gd name="T97" fmla="*/ 180 h 767"/>
                <a:gd name="T98" fmla="*/ 151 w 533"/>
                <a:gd name="T99" fmla="*/ 184 h 767"/>
                <a:gd name="T100" fmla="*/ 150 w 533"/>
                <a:gd name="T101" fmla="*/ 2 h 767"/>
                <a:gd name="T102" fmla="*/ 413 w 533"/>
                <a:gd name="T103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33" h="767">
                  <a:moveTo>
                    <a:pt x="413" y="0"/>
                  </a:moveTo>
                  <a:cubicBezTo>
                    <a:pt x="415" y="11"/>
                    <a:pt x="415" y="11"/>
                    <a:pt x="415" y="11"/>
                  </a:cubicBezTo>
                  <a:cubicBezTo>
                    <a:pt x="533" y="765"/>
                    <a:pt x="533" y="765"/>
                    <a:pt x="533" y="765"/>
                  </a:cubicBezTo>
                  <a:cubicBezTo>
                    <a:pt x="445" y="766"/>
                    <a:pt x="445" y="766"/>
                    <a:pt x="445" y="766"/>
                  </a:cubicBezTo>
                  <a:cubicBezTo>
                    <a:pt x="446" y="762"/>
                    <a:pt x="448" y="759"/>
                    <a:pt x="449" y="756"/>
                  </a:cubicBezTo>
                  <a:cubicBezTo>
                    <a:pt x="450" y="752"/>
                    <a:pt x="451" y="748"/>
                    <a:pt x="452" y="745"/>
                  </a:cubicBezTo>
                  <a:cubicBezTo>
                    <a:pt x="453" y="741"/>
                    <a:pt x="453" y="737"/>
                    <a:pt x="454" y="734"/>
                  </a:cubicBezTo>
                  <a:cubicBezTo>
                    <a:pt x="454" y="730"/>
                    <a:pt x="454" y="726"/>
                    <a:pt x="454" y="722"/>
                  </a:cubicBezTo>
                  <a:cubicBezTo>
                    <a:pt x="454" y="708"/>
                    <a:pt x="451" y="695"/>
                    <a:pt x="446" y="683"/>
                  </a:cubicBezTo>
                  <a:cubicBezTo>
                    <a:pt x="441" y="671"/>
                    <a:pt x="433" y="660"/>
                    <a:pt x="424" y="650"/>
                  </a:cubicBezTo>
                  <a:cubicBezTo>
                    <a:pt x="415" y="641"/>
                    <a:pt x="404" y="634"/>
                    <a:pt x="392" y="629"/>
                  </a:cubicBezTo>
                  <a:cubicBezTo>
                    <a:pt x="379" y="624"/>
                    <a:pt x="366" y="621"/>
                    <a:pt x="352" y="621"/>
                  </a:cubicBezTo>
                  <a:cubicBezTo>
                    <a:pt x="338" y="621"/>
                    <a:pt x="325" y="624"/>
                    <a:pt x="312" y="629"/>
                  </a:cubicBezTo>
                  <a:cubicBezTo>
                    <a:pt x="300" y="634"/>
                    <a:pt x="289" y="642"/>
                    <a:pt x="280" y="651"/>
                  </a:cubicBezTo>
                  <a:cubicBezTo>
                    <a:pt x="271" y="660"/>
                    <a:pt x="264" y="671"/>
                    <a:pt x="259" y="684"/>
                  </a:cubicBezTo>
                  <a:cubicBezTo>
                    <a:pt x="254" y="696"/>
                    <a:pt x="251" y="709"/>
                    <a:pt x="251" y="723"/>
                  </a:cubicBezTo>
                  <a:cubicBezTo>
                    <a:pt x="251" y="727"/>
                    <a:pt x="251" y="731"/>
                    <a:pt x="252" y="735"/>
                  </a:cubicBezTo>
                  <a:cubicBezTo>
                    <a:pt x="252" y="739"/>
                    <a:pt x="253" y="742"/>
                    <a:pt x="254" y="746"/>
                  </a:cubicBezTo>
                  <a:cubicBezTo>
                    <a:pt x="255" y="750"/>
                    <a:pt x="256" y="753"/>
                    <a:pt x="257" y="757"/>
                  </a:cubicBezTo>
                  <a:cubicBezTo>
                    <a:pt x="258" y="760"/>
                    <a:pt x="260" y="763"/>
                    <a:pt x="261" y="767"/>
                  </a:cubicBezTo>
                  <a:cubicBezTo>
                    <a:pt x="174" y="767"/>
                    <a:pt x="174" y="767"/>
                    <a:pt x="174" y="767"/>
                  </a:cubicBezTo>
                  <a:cubicBezTo>
                    <a:pt x="172" y="751"/>
                    <a:pt x="170" y="734"/>
                    <a:pt x="169" y="717"/>
                  </a:cubicBezTo>
                  <a:cubicBezTo>
                    <a:pt x="167" y="699"/>
                    <a:pt x="165" y="682"/>
                    <a:pt x="163" y="664"/>
                  </a:cubicBezTo>
                  <a:cubicBezTo>
                    <a:pt x="162" y="646"/>
                    <a:pt x="160" y="628"/>
                    <a:pt x="158" y="610"/>
                  </a:cubicBezTo>
                  <a:cubicBezTo>
                    <a:pt x="156" y="592"/>
                    <a:pt x="154" y="573"/>
                    <a:pt x="153" y="554"/>
                  </a:cubicBezTo>
                  <a:cubicBezTo>
                    <a:pt x="151" y="299"/>
                    <a:pt x="151" y="299"/>
                    <a:pt x="151" y="299"/>
                  </a:cubicBezTo>
                  <a:cubicBezTo>
                    <a:pt x="150" y="300"/>
                    <a:pt x="149" y="302"/>
                    <a:pt x="147" y="303"/>
                  </a:cubicBezTo>
                  <a:cubicBezTo>
                    <a:pt x="146" y="304"/>
                    <a:pt x="145" y="306"/>
                    <a:pt x="143" y="307"/>
                  </a:cubicBezTo>
                  <a:cubicBezTo>
                    <a:pt x="142" y="308"/>
                    <a:pt x="140" y="309"/>
                    <a:pt x="139" y="311"/>
                  </a:cubicBezTo>
                  <a:cubicBezTo>
                    <a:pt x="137" y="312"/>
                    <a:pt x="136" y="313"/>
                    <a:pt x="134" y="314"/>
                  </a:cubicBezTo>
                  <a:cubicBezTo>
                    <a:pt x="131" y="316"/>
                    <a:pt x="127" y="318"/>
                    <a:pt x="124" y="320"/>
                  </a:cubicBezTo>
                  <a:cubicBezTo>
                    <a:pt x="120" y="321"/>
                    <a:pt x="116" y="323"/>
                    <a:pt x="112" y="324"/>
                  </a:cubicBezTo>
                  <a:cubicBezTo>
                    <a:pt x="108" y="325"/>
                    <a:pt x="104" y="326"/>
                    <a:pt x="100" y="327"/>
                  </a:cubicBezTo>
                  <a:cubicBezTo>
                    <a:pt x="96" y="328"/>
                    <a:pt x="92" y="328"/>
                    <a:pt x="87" y="328"/>
                  </a:cubicBezTo>
                  <a:cubicBezTo>
                    <a:pt x="75" y="328"/>
                    <a:pt x="64" y="326"/>
                    <a:pt x="54" y="321"/>
                  </a:cubicBezTo>
                  <a:cubicBezTo>
                    <a:pt x="43" y="317"/>
                    <a:pt x="34" y="311"/>
                    <a:pt x="26" y="303"/>
                  </a:cubicBezTo>
                  <a:cubicBezTo>
                    <a:pt x="18" y="295"/>
                    <a:pt x="12" y="286"/>
                    <a:pt x="7" y="276"/>
                  </a:cubicBezTo>
                  <a:cubicBezTo>
                    <a:pt x="3" y="266"/>
                    <a:pt x="1" y="254"/>
                    <a:pt x="1" y="242"/>
                  </a:cubicBezTo>
                  <a:cubicBezTo>
                    <a:pt x="0" y="231"/>
                    <a:pt x="3" y="219"/>
                    <a:pt x="7" y="209"/>
                  </a:cubicBezTo>
                  <a:cubicBezTo>
                    <a:pt x="12" y="199"/>
                    <a:pt x="18" y="189"/>
                    <a:pt x="26" y="182"/>
                  </a:cubicBezTo>
                  <a:cubicBezTo>
                    <a:pt x="33" y="174"/>
                    <a:pt x="43" y="168"/>
                    <a:pt x="53" y="163"/>
                  </a:cubicBezTo>
                  <a:cubicBezTo>
                    <a:pt x="63" y="159"/>
                    <a:pt x="75" y="156"/>
                    <a:pt x="86" y="156"/>
                  </a:cubicBezTo>
                  <a:cubicBezTo>
                    <a:pt x="91" y="156"/>
                    <a:pt x="95" y="156"/>
                    <a:pt x="99" y="157"/>
                  </a:cubicBezTo>
                  <a:cubicBezTo>
                    <a:pt x="103" y="158"/>
                    <a:pt x="107" y="159"/>
                    <a:pt x="111" y="160"/>
                  </a:cubicBezTo>
                  <a:cubicBezTo>
                    <a:pt x="115" y="161"/>
                    <a:pt x="119" y="162"/>
                    <a:pt x="123" y="164"/>
                  </a:cubicBezTo>
                  <a:cubicBezTo>
                    <a:pt x="127" y="166"/>
                    <a:pt x="130" y="168"/>
                    <a:pt x="133" y="170"/>
                  </a:cubicBezTo>
                  <a:cubicBezTo>
                    <a:pt x="135" y="171"/>
                    <a:pt x="137" y="172"/>
                    <a:pt x="138" y="173"/>
                  </a:cubicBezTo>
                  <a:cubicBezTo>
                    <a:pt x="140" y="174"/>
                    <a:pt x="141" y="175"/>
                    <a:pt x="143" y="177"/>
                  </a:cubicBezTo>
                  <a:cubicBezTo>
                    <a:pt x="144" y="178"/>
                    <a:pt x="145" y="179"/>
                    <a:pt x="147" y="180"/>
                  </a:cubicBezTo>
                  <a:cubicBezTo>
                    <a:pt x="148" y="182"/>
                    <a:pt x="149" y="183"/>
                    <a:pt x="151" y="184"/>
                  </a:cubicBezTo>
                  <a:cubicBezTo>
                    <a:pt x="150" y="2"/>
                    <a:pt x="150" y="2"/>
                    <a:pt x="150" y="2"/>
                  </a:cubicBezTo>
                  <a:lnTo>
                    <a:pt x="41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9"/>
            <p:cNvSpPr>
              <a:spLocks/>
            </p:cNvSpPr>
            <p:nvPr/>
          </p:nvSpPr>
          <p:spPr bwMode="auto">
            <a:xfrm>
              <a:off x="5678662" y="1640106"/>
              <a:ext cx="1536495" cy="2262187"/>
            </a:xfrm>
            <a:custGeom>
              <a:avLst/>
              <a:gdLst>
                <a:gd name="T0" fmla="*/ 172 w 504"/>
                <a:gd name="T1" fmla="*/ 741 h 741"/>
                <a:gd name="T2" fmla="*/ 168 w 504"/>
                <a:gd name="T3" fmla="*/ 702 h 741"/>
                <a:gd name="T4" fmla="*/ 163 w 504"/>
                <a:gd name="T5" fmla="*/ 650 h 741"/>
                <a:gd name="T6" fmla="*/ 157 w 504"/>
                <a:gd name="T7" fmla="*/ 596 h 741"/>
                <a:gd name="T8" fmla="*/ 157 w 504"/>
                <a:gd name="T9" fmla="*/ 593 h 741"/>
                <a:gd name="T10" fmla="*/ 152 w 504"/>
                <a:gd name="T11" fmla="*/ 540 h 741"/>
                <a:gd name="T12" fmla="*/ 151 w 504"/>
                <a:gd name="T13" fmla="*/ 286 h 741"/>
                <a:gd name="T14" fmla="*/ 150 w 504"/>
                <a:gd name="T15" fmla="*/ 251 h 741"/>
                <a:gd name="T16" fmla="*/ 127 w 504"/>
                <a:gd name="T17" fmla="*/ 277 h 741"/>
                <a:gd name="T18" fmla="*/ 124 w 504"/>
                <a:gd name="T19" fmla="*/ 281 h 741"/>
                <a:gd name="T20" fmla="*/ 121 w 504"/>
                <a:gd name="T21" fmla="*/ 284 h 741"/>
                <a:gd name="T22" fmla="*/ 117 w 504"/>
                <a:gd name="T23" fmla="*/ 287 h 741"/>
                <a:gd name="T24" fmla="*/ 113 w 504"/>
                <a:gd name="T25" fmla="*/ 290 h 741"/>
                <a:gd name="T26" fmla="*/ 104 w 504"/>
                <a:gd name="T27" fmla="*/ 295 h 741"/>
                <a:gd name="T28" fmla="*/ 94 w 504"/>
                <a:gd name="T29" fmla="*/ 298 h 741"/>
                <a:gd name="T30" fmla="*/ 84 w 504"/>
                <a:gd name="T31" fmla="*/ 301 h 741"/>
                <a:gd name="T32" fmla="*/ 73 w 504"/>
                <a:gd name="T33" fmla="*/ 302 h 741"/>
                <a:gd name="T34" fmla="*/ 45 w 504"/>
                <a:gd name="T35" fmla="*/ 296 h 741"/>
                <a:gd name="T36" fmla="*/ 22 w 504"/>
                <a:gd name="T37" fmla="*/ 280 h 741"/>
                <a:gd name="T38" fmla="*/ 6 w 504"/>
                <a:gd name="T39" fmla="*/ 257 h 741"/>
                <a:gd name="T40" fmla="*/ 0 w 504"/>
                <a:gd name="T41" fmla="*/ 229 h 741"/>
                <a:gd name="T42" fmla="*/ 5 w 504"/>
                <a:gd name="T43" fmla="*/ 201 h 741"/>
                <a:gd name="T44" fmla="*/ 21 w 504"/>
                <a:gd name="T45" fmla="*/ 178 h 741"/>
                <a:gd name="T46" fmla="*/ 44 w 504"/>
                <a:gd name="T47" fmla="*/ 162 h 741"/>
                <a:gd name="T48" fmla="*/ 73 w 504"/>
                <a:gd name="T49" fmla="*/ 156 h 741"/>
                <a:gd name="T50" fmla="*/ 83 w 504"/>
                <a:gd name="T51" fmla="*/ 157 h 741"/>
                <a:gd name="T52" fmla="*/ 94 w 504"/>
                <a:gd name="T53" fmla="*/ 159 h 741"/>
                <a:gd name="T54" fmla="*/ 103 w 504"/>
                <a:gd name="T55" fmla="*/ 163 h 741"/>
                <a:gd name="T56" fmla="*/ 113 w 504"/>
                <a:gd name="T57" fmla="*/ 168 h 741"/>
                <a:gd name="T58" fmla="*/ 116 w 504"/>
                <a:gd name="T59" fmla="*/ 170 h 741"/>
                <a:gd name="T60" fmla="*/ 120 w 504"/>
                <a:gd name="T61" fmla="*/ 173 h 741"/>
                <a:gd name="T62" fmla="*/ 124 w 504"/>
                <a:gd name="T63" fmla="*/ 177 h 741"/>
                <a:gd name="T64" fmla="*/ 127 w 504"/>
                <a:gd name="T65" fmla="*/ 180 h 741"/>
                <a:gd name="T66" fmla="*/ 150 w 504"/>
                <a:gd name="T67" fmla="*/ 206 h 741"/>
                <a:gd name="T68" fmla="*/ 150 w 504"/>
                <a:gd name="T69" fmla="*/ 171 h 741"/>
                <a:gd name="T70" fmla="*/ 149 w 504"/>
                <a:gd name="T71" fmla="*/ 1 h 741"/>
                <a:gd name="T72" fmla="*/ 388 w 504"/>
                <a:gd name="T73" fmla="*/ 0 h 741"/>
                <a:gd name="T74" fmla="*/ 504 w 504"/>
                <a:gd name="T75" fmla="*/ 739 h 741"/>
                <a:gd name="T76" fmla="*/ 450 w 504"/>
                <a:gd name="T77" fmla="*/ 739 h 741"/>
                <a:gd name="T78" fmla="*/ 451 w 504"/>
                <a:gd name="T79" fmla="*/ 734 h 741"/>
                <a:gd name="T80" fmla="*/ 453 w 504"/>
                <a:gd name="T81" fmla="*/ 722 h 741"/>
                <a:gd name="T82" fmla="*/ 454 w 504"/>
                <a:gd name="T83" fmla="*/ 709 h 741"/>
                <a:gd name="T84" fmla="*/ 444 w 504"/>
                <a:gd name="T85" fmla="*/ 664 h 741"/>
                <a:gd name="T86" fmla="*/ 419 w 504"/>
                <a:gd name="T87" fmla="*/ 628 h 741"/>
                <a:gd name="T88" fmla="*/ 383 w 504"/>
                <a:gd name="T89" fmla="*/ 603 h 741"/>
                <a:gd name="T90" fmla="*/ 339 w 504"/>
                <a:gd name="T91" fmla="*/ 595 h 741"/>
                <a:gd name="T92" fmla="*/ 293 w 504"/>
                <a:gd name="T93" fmla="*/ 604 h 741"/>
                <a:gd name="T94" fmla="*/ 257 w 504"/>
                <a:gd name="T95" fmla="*/ 629 h 741"/>
                <a:gd name="T96" fmla="*/ 233 w 504"/>
                <a:gd name="T97" fmla="*/ 665 h 741"/>
                <a:gd name="T98" fmla="*/ 224 w 504"/>
                <a:gd name="T99" fmla="*/ 710 h 741"/>
                <a:gd name="T100" fmla="*/ 225 w 504"/>
                <a:gd name="T101" fmla="*/ 723 h 741"/>
                <a:gd name="T102" fmla="*/ 227 w 504"/>
                <a:gd name="T103" fmla="*/ 736 h 741"/>
                <a:gd name="T104" fmla="*/ 228 w 504"/>
                <a:gd name="T105" fmla="*/ 740 h 741"/>
                <a:gd name="T106" fmla="*/ 172 w 504"/>
                <a:gd name="T107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4" h="741">
                  <a:moveTo>
                    <a:pt x="172" y="741"/>
                  </a:moveTo>
                  <a:cubicBezTo>
                    <a:pt x="170" y="728"/>
                    <a:pt x="169" y="715"/>
                    <a:pt x="168" y="702"/>
                  </a:cubicBezTo>
                  <a:cubicBezTo>
                    <a:pt x="166" y="685"/>
                    <a:pt x="164" y="667"/>
                    <a:pt x="163" y="650"/>
                  </a:cubicBezTo>
                  <a:cubicBezTo>
                    <a:pt x="161" y="632"/>
                    <a:pt x="159" y="614"/>
                    <a:pt x="157" y="596"/>
                  </a:cubicBezTo>
                  <a:cubicBezTo>
                    <a:pt x="157" y="593"/>
                    <a:pt x="157" y="593"/>
                    <a:pt x="157" y="593"/>
                  </a:cubicBezTo>
                  <a:cubicBezTo>
                    <a:pt x="152" y="540"/>
                    <a:pt x="152" y="540"/>
                    <a:pt x="152" y="540"/>
                  </a:cubicBezTo>
                  <a:cubicBezTo>
                    <a:pt x="151" y="286"/>
                    <a:pt x="151" y="286"/>
                    <a:pt x="151" y="286"/>
                  </a:cubicBezTo>
                  <a:cubicBezTo>
                    <a:pt x="150" y="251"/>
                    <a:pt x="150" y="251"/>
                    <a:pt x="150" y="251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6" y="278"/>
                    <a:pt x="125" y="279"/>
                    <a:pt x="124" y="281"/>
                  </a:cubicBezTo>
                  <a:cubicBezTo>
                    <a:pt x="123" y="282"/>
                    <a:pt x="122" y="283"/>
                    <a:pt x="121" y="284"/>
                  </a:cubicBezTo>
                  <a:cubicBezTo>
                    <a:pt x="120" y="285"/>
                    <a:pt x="118" y="286"/>
                    <a:pt x="117" y="287"/>
                  </a:cubicBezTo>
                  <a:cubicBezTo>
                    <a:pt x="116" y="288"/>
                    <a:pt x="114" y="289"/>
                    <a:pt x="113" y="290"/>
                  </a:cubicBezTo>
                  <a:cubicBezTo>
                    <a:pt x="110" y="291"/>
                    <a:pt x="107" y="293"/>
                    <a:pt x="104" y="295"/>
                  </a:cubicBezTo>
                  <a:cubicBezTo>
                    <a:pt x="101" y="296"/>
                    <a:pt x="98" y="297"/>
                    <a:pt x="94" y="298"/>
                  </a:cubicBezTo>
                  <a:cubicBezTo>
                    <a:pt x="91" y="299"/>
                    <a:pt x="88" y="300"/>
                    <a:pt x="84" y="301"/>
                  </a:cubicBezTo>
                  <a:cubicBezTo>
                    <a:pt x="81" y="301"/>
                    <a:pt x="77" y="302"/>
                    <a:pt x="73" y="302"/>
                  </a:cubicBezTo>
                  <a:cubicBezTo>
                    <a:pt x="63" y="302"/>
                    <a:pt x="54" y="300"/>
                    <a:pt x="45" y="296"/>
                  </a:cubicBezTo>
                  <a:cubicBezTo>
                    <a:pt x="36" y="292"/>
                    <a:pt x="28" y="287"/>
                    <a:pt x="22" y="280"/>
                  </a:cubicBezTo>
                  <a:cubicBezTo>
                    <a:pt x="15" y="274"/>
                    <a:pt x="9" y="266"/>
                    <a:pt x="6" y="257"/>
                  </a:cubicBezTo>
                  <a:cubicBezTo>
                    <a:pt x="2" y="248"/>
                    <a:pt x="0" y="239"/>
                    <a:pt x="0" y="229"/>
                  </a:cubicBezTo>
                  <a:cubicBezTo>
                    <a:pt x="0" y="219"/>
                    <a:pt x="2" y="210"/>
                    <a:pt x="5" y="201"/>
                  </a:cubicBezTo>
                  <a:cubicBezTo>
                    <a:pt x="9" y="192"/>
                    <a:pt x="14" y="184"/>
                    <a:pt x="21" y="178"/>
                  </a:cubicBezTo>
                  <a:cubicBezTo>
                    <a:pt x="28" y="171"/>
                    <a:pt x="36" y="166"/>
                    <a:pt x="44" y="162"/>
                  </a:cubicBezTo>
                  <a:cubicBezTo>
                    <a:pt x="53" y="158"/>
                    <a:pt x="63" y="156"/>
                    <a:pt x="73" y="156"/>
                  </a:cubicBezTo>
                  <a:cubicBezTo>
                    <a:pt x="76" y="156"/>
                    <a:pt x="80" y="156"/>
                    <a:pt x="83" y="157"/>
                  </a:cubicBezTo>
                  <a:cubicBezTo>
                    <a:pt x="87" y="157"/>
                    <a:pt x="90" y="158"/>
                    <a:pt x="94" y="159"/>
                  </a:cubicBezTo>
                  <a:cubicBezTo>
                    <a:pt x="97" y="160"/>
                    <a:pt x="100" y="161"/>
                    <a:pt x="103" y="163"/>
                  </a:cubicBezTo>
                  <a:cubicBezTo>
                    <a:pt x="107" y="164"/>
                    <a:pt x="110" y="166"/>
                    <a:pt x="113" y="168"/>
                  </a:cubicBezTo>
                  <a:cubicBezTo>
                    <a:pt x="114" y="169"/>
                    <a:pt x="115" y="169"/>
                    <a:pt x="116" y="170"/>
                  </a:cubicBezTo>
                  <a:cubicBezTo>
                    <a:pt x="118" y="171"/>
                    <a:pt x="119" y="172"/>
                    <a:pt x="120" y="173"/>
                  </a:cubicBezTo>
                  <a:cubicBezTo>
                    <a:pt x="121" y="174"/>
                    <a:pt x="122" y="175"/>
                    <a:pt x="124" y="177"/>
                  </a:cubicBezTo>
                  <a:cubicBezTo>
                    <a:pt x="125" y="178"/>
                    <a:pt x="126" y="179"/>
                    <a:pt x="127" y="180"/>
                  </a:cubicBezTo>
                  <a:cubicBezTo>
                    <a:pt x="150" y="206"/>
                    <a:pt x="150" y="206"/>
                    <a:pt x="150" y="206"/>
                  </a:cubicBezTo>
                  <a:cubicBezTo>
                    <a:pt x="150" y="171"/>
                    <a:pt x="150" y="171"/>
                    <a:pt x="150" y="17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504" y="739"/>
                    <a:pt x="504" y="739"/>
                    <a:pt x="504" y="739"/>
                  </a:cubicBezTo>
                  <a:cubicBezTo>
                    <a:pt x="450" y="739"/>
                    <a:pt x="450" y="739"/>
                    <a:pt x="450" y="739"/>
                  </a:cubicBezTo>
                  <a:cubicBezTo>
                    <a:pt x="450" y="738"/>
                    <a:pt x="451" y="736"/>
                    <a:pt x="451" y="734"/>
                  </a:cubicBezTo>
                  <a:cubicBezTo>
                    <a:pt x="452" y="730"/>
                    <a:pt x="453" y="726"/>
                    <a:pt x="453" y="722"/>
                  </a:cubicBezTo>
                  <a:cubicBezTo>
                    <a:pt x="454" y="718"/>
                    <a:pt x="454" y="713"/>
                    <a:pt x="454" y="709"/>
                  </a:cubicBezTo>
                  <a:cubicBezTo>
                    <a:pt x="454" y="693"/>
                    <a:pt x="450" y="678"/>
                    <a:pt x="444" y="664"/>
                  </a:cubicBezTo>
                  <a:cubicBezTo>
                    <a:pt x="438" y="651"/>
                    <a:pt x="430" y="638"/>
                    <a:pt x="419" y="628"/>
                  </a:cubicBezTo>
                  <a:cubicBezTo>
                    <a:pt x="409" y="617"/>
                    <a:pt x="396" y="609"/>
                    <a:pt x="383" y="603"/>
                  </a:cubicBezTo>
                  <a:cubicBezTo>
                    <a:pt x="369" y="598"/>
                    <a:pt x="354" y="595"/>
                    <a:pt x="339" y="595"/>
                  </a:cubicBezTo>
                  <a:cubicBezTo>
                    <a:pt x="323" y="595"/>
                    <a:pt x="308" y="598"/>
                    <a:pt x="293" y="604"/>
                  </a:cubicBezTo>
                  <a:cubicBezTo>
                    <a:pt x="280" y="610"/>
                    <a:pt x="268" y="618"/>
                    <a:pt x="257" y="629"/>
                  </a:cubicBezTo>
                  <a:cubicBezTo>
                    <a:pt x="247" y="639"/>
                    <a:pt x="238" y="652"/>
                    <a:pt x="233" y="665"/>
                  </a:cubicBezTo>
                  <a:cubicBezTo>
                    <a:pt x="227" y="680"/>
                    <a:pt x="224" y="695"/>
                    <a:pt x="224" y="710"/>
                  </a:cubicBezTo>
                  <a:cubicBezTo>
                    <a:pt x="224" y="715"/>
                    <a:pt x="224" y="719"/>
                    <a:pt x="225" y="723"/>
                  </a:cubicBezTo>
                  <a:cubicBezTo>
                    <a:pt x="225" y="727"/>
                    <a:pt x="226" y="732"/>
                    <a:pt x="227" y="736"/>
                  </a:cubicBezTo>
                  <a:cubicBezTo>
                    <a:pt x="227" y="737"/>
                    <a:pt x="228" y="739"/>
                    <a:pt x="228" y="740"/>
                  </a:cubicBezTo>
                  <a:cubicBezTo>
                    <a:pt x="172" y="741"/>
                    <a:pt x="172" y="741"/>
                    <a:pt x="172" y="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" name="Freeform 57"/>
            <p:cNvSpPr>
              <a:spLocks/>
            </p:cNvSpPr>
            <p:nvPr/>
          </p:nvSpPr>
          <p:spPr bwMode="auto">
            <a:xfrm>
              <a:off x="6080999" y="3288815"/>
              <a:ext cx="82873" cy="678656"/>
            </a:xfrm>
            <a:custGeom>
              <a:avLst/>
              <a:gdLst>
                <a:gd name="T0" fmla="*/ 25 w 25"/>
                <a:gd name="T1" fmla="*/ 213 h 220"/>
                <a:gd name="T2" fmla="*/ 15 w 25"/>
                <a:gd name="T3" fmla="*/ 220 h 220"/>
                <a:gd name="T4" fmla="*/ 11 w 25"/>
                <a:gd name="T5" fmla="*/ 185 h 220"/>
                <a:gd name="T6" fmla="*/ 8 w 25"/>
                <a:gd name="T7" fmla="*/ 149 h 220"/>
                <a:gd name="T8" fmla="*/ 4 w 25"/>
                <a:gd name="T9" fmla="*/ 112 h 220"/>
                <a:gd name="T10" fmla="*/ 0 w 25"/>
                <a:gd name="T11" fmla="*/ 74 h 220"/>
                <a:gd name="T12" fmla="*/ 4 w 25"/>
                <a:gd name="T13" fmla="*/ 0 h 220"/>
                <a:gd name="T14" fmla="*/ 9 w 25"/>
                <a:gd name="T15" fmla="*/ 56 h 220"/>
                <a:gd name="T16" fmla="*/ 14 w 25"/>
                <a:gd name="T17" fmla="*/ 110 h 220"/>
                <a:gd name="T18" fmla="*/ 20 w 25"/>
                <a:gd name="T19" fmla="*/ 162 h 220"/>
                <a:gd name="T20" fmla="*/ 25 w 25"/>
                <a:gd name="T21" fmla="*/ 21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220">
                  <a:moveTo>
                    <a:pt x="25" y="213"/>
                  </a:moveTo>
                  <a:cubicBezTo>
                    <a:pt x="15" y="220"/>
                    <a:pt x="15" y="220"/>
                    <a:pt x="15" y="220"/>
                  </a:cubicBezTo>
                  <a:cubicBezTo>
                    <a:pt x="14" y="208"/>
                    <a:pt x="12" y="197"/>
                    <a:pt x="11" y="185"/>
                  </a:cubicBezTo>
                  <a:cubicBezTo>
                    <a:pt x="10" y="173"/>
                    <a:pt x="9" y="161"/>
                    <a:pt x="8" y="149"/>
                  </a:cubicBezTo>
                  <a:cubicBezTo>
                    <a:pt x="6" y="137"/>
                    <a:pt x="5" y="125"/>
                    <a:pt x="4" y="112"/>
                  </a:cubicBezTo>
                  <a:cubicBezTo>
                    <a:pt x="3" y="100"/>
                    <a:pt x="2" y="87"/>
                    <a:pt x="0" y="7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9"/>
                    <a:pt x="7" y="38"/>
                    <a:pt x="9" y="56"/>
                  </a:cubicBezTo>
                  <a:cubicBezTo>
                    <a:pt x="11" y="74"/>
                    <a:pt x="12" y="92"/>
                    <a:pt x="14" y="110"/>
                  </a:cubicBezTo>
                  <a:cubicBezTo>
                    <a:pt x="16" y="128"/>
                    <a:pt x="18" y="145"/>
                    <a:pt x="20" y="162"/>
                  </a:cubicBezTo>
                  <a:cubicBezTo>
                    <a:pt x="21" y="180"/>
                    <a:pt x="23" y="196"/>
                    <a:pt x="25" y="21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" name="Freeform 65"/>
            <p:cNvSpPr>
              <a:spLocks/>
            </p:cNvSpPr>
            <p:nvPr/>
          </p:nvSpPr>
          <p:spPr bwMode="auto">
            <a:xfrm>
              <a:off x="6721284" y="3936115"/>
              <a:ext cx="566667" cy="31357"/>
            </a:xfrm>
            <a:custGeom>
              <a:avLst/>
              <a:gdLst>
                <a:gd name="T0" fmla="*/ 253 w 253"/>
                <a:gd name="T1" fmla="*/ 0 h 14"/>
                <a:gd name="T2" fmla="*/ 84 w 253"/>
                <a:gd name="T3" fmla="*/ 14 h 14"/>
                <a:gd name="T4" fmla="*/ 0 w 253"/>
                <a:gd name="T5" fmla="*/ 14 h 14"/>
                <a:gd name="T6" fmla="*/ 131 w 253"/>
                <a:gd name="T7" fmla="*/ 2 h 14"/>
                <a:gd name="T8" fmla="*/ 253 w 253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4">
                  <a:moveTo>
                    <a:pt x="253" y="0"/>
                  </a:moveTo>
                  <a:lnTo>
                    <a:pt x="84" y="14"/>
                  </a:lnTo>
                  <a:lnTo>
                    <a:pt x="0" y="14"/>
                  </a:lnTo>
                  <a:lnTo>
                    <a:pt x="131" y="2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1" name="Freeform 73"/>
            <p:cNvSpPr>
              <a:spLocks/>
            </p:cNvSpPr>
            <p:nvPr/>
          </p:nvSpPr>
          <p:spPr bwMode="auto">
            <a:xfrm>
              <a:off x="4875991" y="1602031"/>
              <a:ext cx="1191568" cy="2810936"/>
            </a:xfrm>
            <a:custGeom>
              <a:avLst/>
              <a:gdLst>
                <a:gd name="T0" fmla="*/ 387 w 390"/>
                <a:gd name="T1" fmla="*/ 0 h 922"/>
                <a:gd name="T2" fmla="*/ 388 w 390"/>
                <a:gd name="T3" fmla="*/ 150 h 922"/>
                <a:gd name="T4" fmla="*/ 377 w 390"/>
                <a:gd name="T5" fmla="*/ 145 h 922"/>
                <a:gd name="T6" fmla="*/ 365 w 390"/>
                <a:gd name="T7" fmla="*/ 142 h 922"/>
                <a:gd name="T8" fmla="*/ 353 w 390"/>
                <a:gd name="T9" fmla="*/ 140 h 922"/>
                <a:gd name="T10" fmla="*/ 341 w 390"/>
                <a:gd name="T11" fmla="*/ 139 h 922"/>
                <a:gd name="T12" fmla="*/ 301 w 390"/>
                <a:gd name="T13" fmla="*/ 147 h 922"/>
                <a:gd name="T14" fmla="*/ 269 w 390"/>
                <a:gd name="T15" fmla="*/ 169 h 922"/>
                <a:gd name="T16" fmla="*/ 248 w 390"/>
                <a:gd name="T17" fmla="*/ 201 h 922"/>
                <a:gd name="T18" fmla="*/ 240 w 390"/>
                <a:gd name="T19" fmla="*/ 240 h 922"/>
                <a:gd name="T20" fmla="*/ 248 w 390"/>
                <a:gd name="T21" fmla="*/ 280 h 922"/>
                <a:gd name="T22" fmla="*/ 270 w 390"/>
                <a:gd name="T23" fmla="*/ 312 h 922"/>
                <a:gd name="T24" fmla="*/ 302 w 390"/>
                <a:gd name="T25" fmla="*/ 333 h 922"/>
                <a:gd name="T26" fmla="*/ 342 w 390"/>
                <a:gd name="T27" fmla="*/ 341 h 922"/>
                <a:gd name="T28" fmla="*/ 354 w 390"/>
                <a:gd name="T29" fmla="*/ 340 h 922"/>
                <a:gd name="T30" fmla="*/ 366 w 390"/>
                <a:gd name="T31" fmla="*/ 338 h 922"/>
                <a:gd name="T32" fmla="*/ 378 w 390"/>
                <a:gd name="T33" fmla="*/ 334 h 922"/>
                <a:gd name="T34" fmla="*/ 389 w 390"/>
                <a:gd name="T35" fmla="*/ 329 h 922"/>
                <a:gd name="T36" fmla="*/ 390 w 390"/>
                <a:gd name="T37" fmla="*/ 558 h 922"/>
                <a:gd name="T38" fmla="*/ 361 w 390"/>
                <a:gd name="T39" fmla="*/ 766 h 922"/>
                <a:gd name="T40" fmla="*/ 226 w 390"/>
                <a:gd name="T41" fmla="*/ 766 h 922"/>
                <a:gd name="T42" fmla="*/ 230 w 390"/>
                <a:gd name="T43" fmla="*/ 770 h 922"/>
                <a:gd name="T44" fmla="*/ 234 w 390"/>
                <a:gd name="T45" fmla="*/ 774 h 922"/>
                <a:gd name="T46" fmla="*/ 239 w 390"/>
                <a:gd name="T47" fmla="*/ 779 h 922"/>
                <a:gd name="T48" fmla="*/ 242 w 390"/>
                <a:gd name="T49" fmla="*/ 783 h 922"/>
                <a:gd name="T50" fmla="*/ 250 w 390"/>
                <a:gd name="T51" fmla="*/ 795 h 922"/>
                <a:gd name="T52" fmla="*/ 255 w 390"/>
                <a:gd name="T53" fmla="*/ 807 h 922"/>
                <a:gd name="T54" fmla="*/ 258 w 390"/>
                <a:gd name="T55" fmla="*/ 820 h 922"/>
                <a:gd name="T56" fmla="*/ 260 w 390"/>
                <a:gd name="T57" fmla="*/ 835 h 922"/>
                <a:gd name="T58" fmla="*/ 253 w 390"/>
                <a:gd name="T59" fmla="*/ 868 h 922"/>
                <a:gd name="T60" fmla="*/ 234 w 390"/>
                <a:gd name="T61" fmla="*/ 896 h 922"/>
                <a:gd name="T62" fmla="*/ 207 w 390"/>
                <a:gd name="T63" fmla="*/ 915 h 922"/>
                <a:gd name="T64" fmla="*/ 173 w 390"/>
                <a:gd name="T65" fmla="*/ 922 h 922"/>
                <a:gd name="T66" fmla="*/ 139 w 390"/>
                <a:gd name="T67" fmla="*/ 915 h 922"/>
                <a:gd name="T68" fmla="*/ 112 w 390"/>
                <a:gd name="T69" fmla="*/ 897 h 922"/>
                <a:gd name="T70" fmla="*/ 93 w 390"/>
                <a:gd name="T71" fmla="*/ 869 h 922"/>
                <a:gd name="T72" fmla="*/ 86 w 390"/>
                <a:gd name="T73" fmla="*/ 835 h 922"/>
                <a:gd name="T74" fmla="*/ 87 w 390"/>
                <a:gd name="T75" fmla="*/ 821 h 922"/>
                <a:gd name="T76" fmla="*/ 91 w 390"/>
                <a:gd name="T77" fmla="*/ 808 h 922"/>
                <a:gd name="T78" fmla="*/ 96 w 390"/>
                <a:gd name="T79" fmla="*/ 795 h 922"/>
                <a:gd name="T80" fmla="*/ 103 w 390"/>
                <a:gd name="T81" fmla="*/ 784 h 922"/>
                <a:gd name="T82" fmla="*/ 107 w 390"/>
                <a:gd name="T83" fmla="*/ 779 h 922"/>
                <a:gd name="T84" fmla="*/ 111 w 390"/>
                <a:gd name="T85" fmla="*/ 775 h 922"/>
                <a:gd name="T86" fmla="*/ 115 w 390"/>
                <a:gd name="T87" fmla="*/ 771 h 922"/>
                <a:gd name="T88" fmla="*/ 120 w 390"/>
                <a:gd name="T89" fmla="*/ 767 h 922"/>
                <a:gd name="T90" fmla="*/ 0 w 390"/>
                <a:gd name="T91" fmla="*/ 767 h 922"/>
                <a:gd name="T92" fmla="*/ 98 w 390"/>
                <a:gd name="T93" fmla="*/ 12 h 922"/>
                <a:gd name="T94" fmla="*/ 100 w 390"/>
                <a:gd name="T95" fmla="*/ 1 h 922"/>
                <a:gd name="T96" fmla="*/ 387 w 390"/>
                <a:gd name="T97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0" h="922">
                  <a:moveTo>
                    <a:pt x="387" y="0"/>
                  </a:moveTo>
                  <a:cubicBezTo>
                    <a:pt x="388" y="150"/>
                    <a:pt x="388" y="150"/>
                    <a:pt x="388" y="150"/>
                  </a:cubicBezTo>
                  <a:cubicBezTo>
                    <a:pt x="384" y="148"/>
                    <a:pt x="381" y="147"/>
                    <a:pt x="377" y="145"/>
                  </a:cubicBezTo>
                  <a:cubicBezTo>
                    <a:pt x="373" y="144"/>
                    <a:pt x="369" y="143"/>
                    <a:pt x="365" y="142"/>
                  </a:cubicBezTo>
                  <a:cubicBezTo>
                    <a:pt x="361" y="141"/>
                    <a:pt x="357" y="140"/>
                    <a:pt x="353" y="140"/>
                  </a:cubicBezTo>
                  <a:cubicBezTo>
                    <a:pt x="349" y="139"/>
                    <a:pt x="345" y="139"/>
                    <a:pt x="341" y="139"/>
                  </a:cubicBezTo>
                  <a:cubicBezTo>
                    <a:pt x="327" y="139"/>
                    <a:pt x="314" y="142"/>
                    <a:pt x="301" y="147"/>
                  </a:cubicBezTo>
                  <a:cubicBezTo>
                    <a:pt x="289" y="152"/>
                    <a:pt x="278" y="160"/>
                    <a:pt x="269" y="169"/>
                  </a:cubicBezTo>
                  <a:cubicBezTo>
                    <a:pt x="260" y="178"/>
                    <a:pt x="253" y="189"/>
                    <a:pt x="248" y="201"/>
                  </a:cubicBezTo>
                  <a:cubicBezTo>
                    <a:pt x="243" y="213"/>
                    <a:pt x="240" y="226"/>
                    <a:pt x="240" y="240"/>
                  </a:cubicBezTo>
                  <a:cubicBezTo>
                    <a:pt x="240" y="254"/>
                    <a:pt x="243" y="268"/>
                    <a:pt x="248" y="280"/>
                  </a:cubicBezTo>
                  <a:cubicBezTo>
                    <a:pt x="253" y="292"/>
                    <a:pt x="261" y="303"/>
                    <a:pt x="270" y="312"/>
                  </a:cubicBezTo>
                  <a:cubicBezTo>
                    <a:pt x="279" y="321"/>
                    <a:pt x="290" y="328"/>
                    <a:pt x="302" y="333"/>
                  </a:cubicBezTo>
                  <a:cubicBezTo>
                    <a:pt x="314" y="338"/>
                    <a:pt x="328" y="341"/>
                    <a:pt x="342" y="341"/>
                  </a:cubicBezTo>
                  <a:cubicBezTo>
                    <a:pt x="346" y="341"/>
                    <a:pt x="350" y="341"/>
                    <a:pt x="354" y="340"/>
                  </a:cubicBezTo>
                  <a:cubicBezTo>
                    <a:pt x="358" y="340"/>
                    <a:pt x="363" y="339"/>
                    <a:pt x="366" y="338"/>
                  </a:cubicBezTo>
                  <a:cubicBezTo>
                    <a:pt x="370" y="337"/>
                    <a:pt x="374" y="336"/>
                    <a:pt x="378" y="334"/>
                  </a:cubicBezTo>
                  <a:cubicBezTo>
                    <a:pt x="382" y="333"/>
                    <a:pt x="385" y="331"/>
                    <a:pt x="389" y="329"/>
                  </a:cubicBezTo>
                  <a:cubicBezTo>
                    <a:pt x="390" y="558"/>
                    <a:pt x="390" y="558"/>
                    <a:pt x="390" y="558"/>
                  </a:cubicBezTo>
                  <a:cubicBezTo>
                    <a:pt x="361" y="766"/>
                    <a:pt x="361" y="766"/>
                    <a:pt x="361" y="766"/>
                  </a:cubicBezTo>
                  <a:cubicBezTo>
                    <a:pt x="226" y="766"/>
                    <a:pt x="226" y="766"/>
                    <a:pt x="226" y="766"/>
                  </a:cubicBezTo>
                  <a:cubicBezTo>
                    <a:pt x="227" y="767"/>
                    <a:pt x="229" y="769"/>
                    <a:pt x="230" y="770"/>
                  </a:cubicBezTo>
                  <a:cubicBezTo>
                    <a:pt x="232" y="771"/>
                    <a:pt x="233" y="773"/>
                    <a:pt x="234" y="774"/>
                  </a:cubicBezTo>
                  <a:cubicBezTo>
                    <a:pt x="236" y="776"/>
                    <a:pt x="237" y="777"/>
                    <a:pt x="239" y="779"/>
                  </a:cubicBezTo>
                  <a:cubicBezTo>
                    <a:pt x="240" y="780"/>
                    <a:pt x="241" y="782"/>
                    <a:pt x="242" y="783"/>
                  </a:cubicBezTo>
                  <a:cubicBezTo>
                    <a:pt x="245" y="787"/>
                    <a:pt x="247" y="791"/>
                    <a:pt x="250" y="795"/>
                  </a:cubicBezTo>
                  <a:cubicBezTo>
                    <a:pt x="252" y="799"/>
                    <a:pt x="253" y="803"/>
                    <a:pt x="255" y="807"/>
                  </a:cubicBezTo>
                  <a:cubicBezTo>
                    <a:pt x="256" y="811"/>
                    <a:pt x="258" y="816"/>
                    <a:pt x="258" y="820"/>
                  </a:cubicBezTo>
                  <a:cubicBezTo>
                    <a:pt x="259" y="825"/>
                    <a:pt x="260" y="830"/>
                    <a:pt x="260" y="835"/>
                  </a:cubicBezTo>
                  <a:cubicBezTo>
                    <a:pt x="260" y="846"/>
                    <a:pt x="257" y="858"/>
                    <a:pt x="253" y="868"/>
                  </a:cubicBezTo>
                  <a:cubicBezTo>
                    <a:pt x="249" y="879"/>
                    <a:pt x="242" y="888"/>
                    <a:pt x="234" y="896"/>
                  </a:cubicBezTo>
                  <a:cubicBezTo>
                    <a:pt x="227" y="904"/>
                    <a:pt x="217" y="910"/>
                    <a:pt x="207" y="915"/>
                  </a:cubicBezTo>
                  <a:cubicBezTo>
                    <a:pt x="197" y="919"/>
                    <a:pt x="185" y="922"/>
                    <a:pt x="173" y="922"/>
                  </a:cubicBezTo>
                  <a:cubicBezTo>
                    <a:pt x="161" y="922"/>
                    <a:pt x="150" y="919"/>
                    <a:pt x="139" y="915"/>
                  </a:cubicBezTo>
                  <a:cubicBezTo>
                    <a:pt x="129" y="911"/>
                    <a:pt x="120" y="904"/>
                    <a:pt x="112" y="897"/>
                  </a:cubicBezTo>
                  <a:cubicBezTo>
                    <a:pt x="104" y="889"/>
                    <a:pt x="98" y="880"/>
                    <a:pt x="93" y="869"/>
                  </a:cubicBezTo>
                  <a:cubicBezTo>
                    <a:pt x="89" y="859"/>
                    <a:pt x="86" y="847"/>
                    <a:pt x="86" y="835"/>
                  </a:cubicBezTo>
                  <a:cubicBezTo>
                    <a:pt x="86" y="831"/>
                    <a:pt x="87" y="826"/>
                    <a:pt x="87" y="821"/>
                  </a:cubicBezTo>
                  <a:cubicBezTo>
                    <a:pt x="88" y="817"/>
                    <a:pt x="89" y="812"/>
                    <a:pt x="91" y="808"/>
                  </a:cubicBezTo>
                  <a:cubicBezTo>
                    <a:pt x="92" y="804"/>
                    <a:pt x="94" y="799"/>
                    <a:pt x="96" y="795"/>
                  </a:cubicBezTo>
                  <a:cubicBezTo>
                    <a:pt x="98" y="791"/>
                    <a:pt x="100" y="788"/>
                    <a:pt x="103" y="784"/>
                  </a:cubicBezTo>
                  <a:cubicBezTo>
                    <a:pt x="104" y="782"/>
                    <a:pt x="105" y="781"/>
                    <a:pt x="107" y="779"/>
                  </a:cubicBezTo>
                  <a:cubicBezTo>
                    <a:pt x="108" y="778"/>
                    <a:pt x="109" y="776"/>
                    <a:pt x="111" y="775"/>
                  </a:cubicBezTo>
                  <a:cubicBezTo>
                    <a:pt x="112" y="773"/>
                    <a:pt x="114" y="772"/>
                    <a:pt x="115" y="771"/>
                  </a:cubicBezTo>
                  <a:cubicBezTo>
                    <a:pt x="117" y="769"/>
                    <a:pt x="118" y="768"/>
                    <a:pt x="120" y="767"/>
                  </a:cubicBezTo>
                  <a:cubicBezTo>
                    <a:pt x="0" y="767"/>
                    <a:pt x="0" y="767"/>
                    <a:pt x="0" y="767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100" y="1"/>
                    <a:pt x="100" y="1"/>
                    <a:pt x="100" y="1"/>
                  </a:cubicBezTo>
                  <a:lnTo>
                    <a:pt x="38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" name="Freeform 69"/>
            <p:cNvSpPr>
              <a:spLocks/>
            </p:cNvSpPr>
            <p:nvPr/>
          </p:nvSpPr>
          <p:spPr bwMode="auto">
            <a:xfrm>
              <a:off x="4917427" y="1640106"/>
              <a:ext cx="1108696" cy="2734783"/>
            </a:xfrm>
            <a:custGeom>
              <a:avLst/>
              <a:gdLst>
                <a:gd name="T0" fmla="*/ 158 w 362"/>
                <a:gd name="T1" fmla="*/ 896 h 896"/>
                <a:gd name="T2" fmla="*/ 158 w 362"/>
                <a:gd name="T3" fmla="*/ 896 h 896"/>
                <a:gd name="T4" fmla="*/ 130 w 362"/>
                <a:gd name="T5" fmla="*/ 890 h 896"/>
                <a:gd name="T6" fmla="*/ 106 w 362"/>
                <a:gd name="T7" fmla="*/ 874 h 896"/>
                <a:gd name="T8" fmla="*/ 90 w 362"/>
                <a:gd name="T9" fmla="*/ 851 h 896"/>
                <a:gd name="T10" fmla="*/ 84 w 362"/>
                <a:gd name="T11" fmla="*/ 822 h 896"/>
                <a:gd name="T12" fmla="*/ 85 w 362"/>
                <a:gd name="T13" fmla="*/ 811 h 896"/>
                <a:gd name="T14" fmla="*/ 88 w 362"/>
                <a:gd name="T15" fmla="*/ 799 h 896"/>
                <a:gd name="T16" fmla="*/ 93 w 362"/>
                <a:gd name="T17" fmla="*/ 788 h 896"/>
                <a:gd name="T18" fmla="*/ 99 w 362"/>
                <a:gd name="T19" fmla="*/ 779 h 896"/>
                <a:gd name="T20" fmla="*/ 102 w 362"/>
                <a:gd name="T21" fmla="*/ 775 h 896"/>
                <a:gd name="T22" fmla="*/ 105 w 362"/>
                <a:gd name="T23" fmla="*/ 771 h 896"/>
                <a:gd name="T24" fmla="*/ 109 w 362"/>
                <a:gd name="T25" fmla="*/ 768 h 896"/>
                <a:gd name="T26" fmla="*/ 113 w 362"/>
                <a:gd name="T27" fmla="*/ 764 h 896"/>
                <a:gd name="T28" fmla="*/ 143 w 362"/>
                <a:gd name="T29" fmla="*/ 740 h 896"/>
                <a:gd name="T30" fmla="*/ 105 w 362"/>
                <a:gd name="T31" fmla="*/ 741 h 896"/>
                <a:gd name="T32" fmla="*/ 0 w 362"/>
                <a:gd name="T33" fmla="*/ 741 h 896"/>
                <a:gd name="T34" fmla="*/ 96 w 362"/>
                <a:gd name="T35" fmla="*/ 1 h 896"/>
                <a:gd name="T36" fmla="*/ 359 w 362"/>
                <a:gd name="T37" fmla="*/ 0 h 896"/>
                <a:gd name="T38" fmla="*/ 360 w 362"/>
                <a:gd name="T39" fmla="*/ 118 h 896"/>
                <a:gd name="T40" fmla="*/ 354 w 362"/>
                <a:gd name="T41" fmla="*/ 116 h 896"/>
                <a:gd name="T42" fmla="*/ 340 w 362"/>
                <a:gd name="T43" fmla="*/ 114 h 896"/>
                <a:gd name="T44" fmla="*/ 326 w 362"/>
                <a:gd name="T45" fmla="*/ 113 h 896"/>
                <a:gd name="T46" fmla="*/ 281 w 362"/>
                <a:gd name="T47" fmla="*/ 122 h 896"/>
                <a:gd name="T48" fmla="*/ 245 w 362"/>
                <a:gd name="T49" fmla="*/ 147 h 896"/>
                <a:gd name="T50" fmla="*/ 221 w 362"/>
                <a:gd name="T51" fmla="*/ 183 h 896"/>
                <a:gd name="T52" fmla="*/ 212 w 362"/>
                <a:gd name="T53" fmla="*/ 227 h 896"/>
                <a:gd name="T54" fmla="*/ 221 w 362"/>
                <a:gd name="T55" fmla="*/ 272 h 896"/>
                <a:gd name="T56" fmla="*/ 246 w 362"/>
                <a:gd name="T57" fmla="*/ 308 h 896"/>
                <a:gd name="T58" fmla="*/ 282 w 362"/>
                <a:gd name="T59" fmla="*/ 332 h 896"/>
                <a:gd name="T60" fmla="*/ 326 w 362"/>
                <a:gd name="T61" fmla="*/ 341 h 896"/>
                <a:gd name="T62" fmla="*/ 341 w 362"/>
                <a:gd name="T63" fmla="*/ 340 h 896"/>
                <a:gd name="T64" fmla="*/ 355 w 362"/>
                <a:gd name="T65" fmla="*/ 338 h 896"/>
                <a:gd name="T66" fmla="*/ 361 w 362"/>
                <a:gd name="T67" fmla="*/ 336 h 896"/>
                <a:gd name="T68" fmla="*/ 362 w 362"/>
                <a:gd name="T69" fmla="*/ 544 h 896"/>
                <a:gd name="T70" fmla="*/ 335 w 362"/>
                <a:gd name="T71" fmla="*/ 739 h 896"/>
                <a:gd name="T72" fmla="*/ 210 w 362"/>
                <a:gd name="T73" fmla="*/ 740 h 896"/>
                <a:gd name="T74" fmla="*/ 172 w 362"/>
                <a:gd name="T75" fmla="*/ 740 h 896"/>
                <a:gd name="T76" fmla="*/ 203 w 362"/>
                <a:gd name="T77" fmla="*/ 764 h 896"/>
                <a:gd name="T78" fmla="*/ 206 w 362"/>
                <a:gd name="T79" fmla="*/ 767 h 896"/>
                <a:gd name="T80" fmla="*/ 210 w 362"/>
                <a:gd name="T81" fmla="*/ 770 h 896"/>
                <a:gd name="T82" fmla="*/ 214 w 362"/>
                <a:gd name="T83" fmla="*/ 774 h 896"/>
                <a:gd name="T84" fmla="*/ 217 w 362"/>
                <a:gd name="T85" fmla="*/ 778 h 896"/>
                <a:gd name="T86" fmla="*/ 223 w 362"/>
                <a:gd name="T87" fmla="*/ 788 h 896"/>
                <a:gd name="T88" fmla="*/ 227 w 362"/>
                <a:gd name="T89" fmla="*/ 798 h 896"/>
                <a:gd name="T90" fmla="*/ 230 w 362"/>
                <a:gd name="T91" fmla="*/ 810 h 896"/>
                <a:gd name="T92" fmla="*/ 231 w 362"/>
                <a:gd name="T93" fmla="*/ 822 h 896"/>
                <a:gd name="T94" fmla="*/ 226 w 362"/>
                <a:gd name="T95" fmla="*/ 850 h 896"/>
                <a:gd name="T96" fmla="*/ 210 w 362"/>
                <a:gd name="T97" fmla="*/ 874 h 896"/>
                <a:gd name="T98" fmla="*/ 187 w 362"/>
                <a:gd name="T99" fmla="*/ 890 h 896"/>
                <a:gd name="T100" fmla="*/ 158 w 362"/>
                <a:gd name="T101" fmla="*/ 896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2" h="896">
                  <a:moveTo>
                    <a:pt x="158" y="896"/>
                  </a:moveTo>
                  <a:cubicBezTo>
                    <a:pt x="158" y="896"/>
                    <a:pt x="158" y="896"/>
                    <a:pt x="158" y="896"/>
                  </a:cubicBezTo>
                  <a:cubicBezTo>
                    <a:pt x="148" y="896"/>
                    <a:pt x="138" y="894"/>
                    <a:pt x="130" y="890"/>
                  </a:cubicBezTo>
                  <a:cubicBezTo>
                    <a:pt x="121" y="886"/>
                    <a:pt x="113" y="881"/>
                    <a:pt x="106" y="874"/>
                  </a:cubicBezTo>
                  <a:cubicBezTo>
                    <a:pt x="99" y="868"/>
                    <a:pt x="94" y="860"/>
                    <a:pt x="90" y="851"/>
                  </a:cubicBezTo>
                  <a:cubicBezTo>
                    <a:pt x="86" y="842"/>
                    <a:pt x="84" y="832"/>
                    <a:pt x="84" y="822"/>
                  </a:cubicBezTo>
                  <a:cubicBezTo>
                    <a:pt x="84" y="819"/>
                    <a:pt x="85" y="814"/>
                    <a:pt x="85" y="811"/>
                  </a:cubicBezTo>
                  <a:cubicBezTo>
                    <a:pt x="86" y="807"/>
                    <a:pt x="87" y="803"/>
                    <a:pt x="88" y="799"/>
                  </a:cubicBezTo>
                  <a:cubicBezTo>
                    <a:pt x="89" y="796"/>
                    <a:pt x="91" y="792"/>
                    <a:pt x="93" y="788"/>
                  </a:cubicBezTo>
                  <a:cubicBezTo>
                    <a:pt x="94" y="785"/>
                    <a:pt x="96" y="782"/>
                    <a:pt x="99" y="779"/>
                  </a:cubicBezTo>
                  <a:cubicBezTo>
                    <a:pt x="100" y="778"/>
                    <a:pt x="101" y="776"/>
                    <a:pt x="102" y="775"/>
                  </a:cubicBezTo>
                  <a:cubicBezTo>
                    <a:pt x="103" y="773"/>
                    <a:pt x="104" y="772"/>
                    <a:pt x="105" y="771"/>
                  </a:cubicBezTo>
                  <a:cubicBezTo>
                    <a:pt x="106" y="770"/>
                    <a:pt x="108" y="769"/>
                    <a:pt x="109" y="768"/>
                  </a:cubicBezTo>
                  <a:cubicBezTo>
                    <a:pt x="110" y="766"/>
                    <a:pt x="112" y="765"/>
                    <a:pt x="113" y="764"/>
                  </a:cubicBezTo>
                  <a:cubicBezTo>
                    <a:pt x="143" y="740"/>
                    <a:pt x="143" y="740"/>
                    <a:pt x="143" y="740"/>
                  </a:cubicBezTo>
                  <a:cubicBezTo>
                    <a:pt x="105" y="741"/>
                    <a:pt x="105" y="741"/>
                    <a:pt x="105" y="741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60" y="118"/>
                    <a:pt x="360" y="118"/>
                    <a:pt x="360" y="118"/>
                  </a:cubicBezTo>
                  <a:cubicBezTo>
                    <a:pt x="358" y="117"/>
                    <a:pt x="356" y="117"/>
                    <a:pt x="354" y="116"/>
                  </a:cubicBezTo>
                  <a:cubicBezTo>
                    <a:pt x="349" y="115"/>
                    <a:pt x="345" y="114"/>
                    <a:pt x="340" y="114"/>
                  </a:cubicBezTo>
                  <a:cubicBezTo>
                    <a:pt x="336" y="113"/>
                    <a:pt x="331" y="113"/>
                    <a:pt x="326" y="113"/>
                  </a:cubicBezTo>
                  <a:cubicBezTo>
                    <a:pt x="310" y="113"/>
                    <a:pt x="295" y="116"/>
                    <a:pt x="281" y="122"/>
                  </a:cubicBezTo>
                  <a:cubicBezTo>
                    <a:pt x="268" y="128"/>
                    <a:pt x="255" y="136"/>
                    <a:pt x="245" y="147"/>
                  </a:cubicBezTo>
                  <a:cubicBezTo>
                    <a:pt x="234" y="157"/>
                    <a:pt x="226" y="169"/>
                    <a:pt x="221" y="183"/>
                  </a:cubicBezTo>
                  <a:cubicBezTo>
                    <a:pt x="215" y="197"/>
                    <a:pt x="212" y="212"/>
                    <a:pt x="212" y="227"/>
                  </a:cubicBezTo>
                  <a:cubicBezTo>
                    <a:pt x="212" y="243"/>
                    <a:pt x="215" y="258"/>
                    <a:pt x="221" y="272"/>
                  </a:cubicBezTo>
                  <a:cubicBezTo>
                    <a:pt x="227" y="286"/>
                    <a:pt x="235" y="298"/>
                    <a:pt x="246" y="308"/>
                  </a:cubicBezTo>
                  <a:cubicBezTo>
                    <a:pt x="256" y="319"/>
                    <a:pt x="269" y="327"/>
                    <a:pt x="282" y="332"/>
                  </a:cubicBezTo>
                  <a:cubicBezTo>
                    <a:pt x="296" y="338"/>
                    <a:pt x="311" y="341"/>
                    <a:pt x="326" y="341"/>
                  </a:cubicBezTo>
                  <a:cubicBezTo>
                    <a:pt x="332" y="341"/>
                    <a:pt x="336" y="341"/>
                    <a:pt x="341" y="340"/>
                  </a:cubicBezTo>
                  <a:cubicBezTo>
                    <a:pt x="346" y="340"/>
                    <a:pt x="350" y="339"/>
                    <a:pt x="355" y="338"/>
                  </a:cubicBezTo>
                  <a:cubicBezTo>
                    <a:pt x="357" y="337"/>
                    <a:pt x="359" y="336"/>
                    <a:pt x="361" y="336"/>
                  </a:cubicBezTo>
                  <a:cubicBezTo>
                    <a:pt x="362" y="544"/>
                    <a:pt x="362" y="544"/>
                    <a:pt x="362" y="544"/>
                  </a:cubicBezTo>
                  <a:cubicBezTo>
                    <a:pt x="335" y="739"/>
                    <a:pt x="335" y="739"/>
                    <a:pt x="335" y="739"/>
                  </a:cubicBezTo>
                  <a:cubicBezTo>
                    <a:pt x="210" y="740"/>
                    <a:pt x="210" y="740"/>
                    <a:pt x="210" y="740"/>
                  </a:cubicBezTo>
                  <a:cubicBezTo>
                    <a:pt x="172" y="740"/>
                    <a:pt x="172" y="740"/>
                    <a:pt x="172" y="740"/>
                  </a:cubicBezTo>
                  <a:cubicBezTo>
                    <a:pt x="203" y="764"/>
                    <a:pt x="203" y="764"/>
                    <a:pt x="203" y="764"/>
                  </a:cubicBezTo>
                  <a:cubicBezTo>
                    <a:pt x="204" y="765"/>
                    <a:pt x="205" y="766"/>
                    <a:pt x="206" y="767"/>
                  </a:cubicBezTo>
                  <a:cubicBezTo>
                    <a:pt x="208" y="768"/>
                    <a:pt x="209" y="769"/>
                    <a:pt x="210" y="770"/>
                  </a:cubicBezTo>
                  <a:cubicBezTo>
                    <a:pt x="211" y="772"/>
                    <a:pt x="212" y="773"/>
                    <a:pt x="214" y="774"/>
                  </a:cubicBezTo>
                  <a:cubicBezTo>
                    <a:pt x="215" y="775"/>
                    <a:pt x="216" y="777"/>
                    <a:pt x="217" y="778"/>
                  </a:cubicBezTo>
                  <a:cubicBezTo>
                    <a:pt x="219" y="781"/>
                    <a:pt x="221" y="785"/>
                    <a:pt x="223" y="788"/>
                  </a:cubicBezTo>
                  <a:cubicBezTo>
                    <a:pt x="225" y="791"/>
                    <a:pt x="226" y="795"/>
                    <a:pt x="227" y="798"/>
                  </a:cubicBezTo>
                  <a:cubicBezTo>
                    <a:pt x="229" y="802"/>
                    <a:pt x="230" y="806"/>
                    <a:pt x="230" y="810"/>
                  </a:cubicBezTo>
                  <a:cubicBezTo>
                    <a:pt x="231" y="814"/>
                    <a:pt x="231" y="818"/>
                    <a:pt x="231" y="822"/>
                  </a:cubicBezTo>
                  <a:cubicBezTo>
                    <a:pt x="231" y="831"/>
                    <a:pt x="230" y="841"/>
                    <a:pt x="226" y="850"/>
                  </a:cubicBezTo>
                  <a:cubicBezTo>
                    <a:pt x="222" y="859"/>
                    <a:pt x="217" y="867"/>
                    <a:pt x="210" y="874"/>
                  </a:cubicBezTo>
                  <a:cubicBezTo>
                    <a:pt x="203" y="881"/>
                    <a:pt x="195" y="886"/>
                    <a:pt x="187" y="890"/>
                  </a:cubicBezTo>
                  <a:cubicBezTo>
                    <a:pt x="178" y="894"/>
                    <a:pt x="168" y="896"/>
                    <a:pt x="15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9" name="Freeform 81"/>
            <p:cNvSpPr>
              <a:spLocks/>
            </p:cNvSpPr>
            <p:nvPr/>
          </p:nvSpPr>
          <p:spPr bwMode="auto">
            <a:xfrm>
              <a:off x="6061388" y="2602904"/>
              <a:ext cx="11199" cy="920554"/>
            </a:xfrm>
            <a:custGeom>
              <a:avLst/>
              <a:gdLst>
                <a:gd name="T0" fmla="*/ 0 w 5"/>
                <a:gd name="T1" fmla="*/ 0 h 411"/>
                <a:gd name="T2" fmla="*/ 5 w 5"/>
                <a:gd name="T3" fmla="*/ 196 h 411"/>
                <a:gd name="T4" fmla="*/ 5 w 5"/>
                <a:gd name="T5" fmla="*/ 411 h 411"/>
                <a:gd name="T6" fmla="*/ 2 w 5"/>
                <a:gd name="T7" fmla="*/ 312 h 411"/>
                <a:gd name="T8" fmla="*/ 0 w 5"/>
                <a:gd name="T9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11">
                  <a:moveTo>
                    <a:pt x="0" y="0"/>
                  </a:moveTo>
                  <a:lnTo>
                    <a:pt x="5" y="196"/>
                  </a:lnTo>
                  <a:lnTo>
                    <a:pt x="5" y="411"/>
                  </a:lnTo>
                  <a:lnTo>
                    <a:pt x="2" y="3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0" name="Freeform 82"/>
            <p:cNvSpPr>
              <a:spLocks/>
            </p:cNvSpPr>
            <p:nvPr/>
          </p:nvSpPr>
          <p:spPr bwMode="auto">
            <a:xfrm>
              <a:off x="5976726" y="3301718"/>
              <a:ext cx="98551" cy="654018"/>
            </a:xfrm>
            <a:custGeom>
              <a:avLst/>
              <a:gdLst>
                <a:gd name="T0" fmla="*/ 41 w 44"/>
                <a:gd name="T1" fmla="*/ 0 h 292"/>
                <a:gd name="T2" fmla="*/ 44 w 44"/>
                <a:gd name="T3" fmla="*/ 99 h 292"/>
                <a:gd name="T4" fmla="*/ 16 w 44"/>
                <a:gd name="T5" fmla="*/ 292 h 292"/>
                <a:gd name="T6" fmla="*/ 0 w 44"/>
                <a:gd name="T7" fmla="*/ 284 h 292"/>
                <a:gd name="T8" fmla="*/ 41 w 44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92">
                  <a:moveTo>
                    <a:pt x="41" y="0"/>
                  </a:moveTo>
                  <a:lnTo>
                    <a:pt x="44" y="99"/>
                  </a:lnTo>
                  <a:lnTo>
                    <a:pt x="16" y="292"/>
                  </a:lnTo>
                  <a:lnTo>
                    <a:pt x="0" y="28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9" name="Freeform 102"/>
            <p:cNvSpPr>
              <a:spLocks/>
            </p:cNvSpPr>
            <p:nvPr/>
          </p:nvSpPr>
          <p:spPr bwMode="auto">
            <a:xfrm>
              <a:off x="6129642" y="3936115"/>
              <a:ext cx="304612" cy="31357"/>
            </a:xfrm>
            <a:custGeom>
              <a:avLst/>
              <a:gdLst>
                <a:gd name="T0" fmla="*/ 136 w 136"/>
                <a:gd name="T1" fmla="*/ 0 h 14"/>
                <a:gd name="T2" fmla="*/ 83 w 136"/>
                <a:gd name="T3" fmla="*/ 13 h 14"/>
                <a:gd name="T4" fmla="*/ 0 w 136"/>
                <a:gd name="T5" fmla="*/ 14 h 14"/>
                <a:gd name="T6" fmla="*/ 14 w 136"/>
                <a:gd name="T7" fmla="*/ 2 h 14"/>
                <a:gd name="T8" fmla="*/ 136 w 13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4">
                  <a:moveTo>
                    <a:pt x="136" y="0"/>
                  </a:moveTo>
                  <a:lnTo>
                    <a:pt x="83" y="13"/>
                  </a:lnTo>
                  <a:lnTo>
                    <a:pt x="0" y="14"/>
                  </a:lnTo>
                  <a:lnTo>
                    <a:pt x="14" y="2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7" name="Freeform 110"/>
            <p:cNvSpPr>
              <a:spLocks/>
            </p:cNvSpPr>
            <p:nvPr/>
          </p:nvSpPr>
          <p:spPr bwMode="auto">
            <a:xfrm>
              <a:off x="4591427" y="3979564"/>
              <a:ext cx="1955337" cy="2150197"/>
            </a:xfrm>
            <a:custGeom>
              <a:avLst/>
              <a:gdLst>
                <a:gd name="T0" fmla="*/ 453 w 641"/>
                <a:gd name="T1" fmla="*/ 0 h 704"/>
                <a:gd name="T2" fmla="*/ 449 w 641"/>
                <a:gd name="T3" fmla="*/ 42 h 704"/>
                <a:gd name="T4" fmla="*/ 445 w 641"/>
                <a:gd name="T5" fmla="*/ 81 h 704"/>
                <a:gd name="T6" fmla="*/ 442 w 641"/>
                <a:gd name="T7" fmla="*/ 117 h 704"/>
                <a:gd name="T8" fmla="*/ 439 w 641"/>
                <a:gd name="T9" fmla="*/ 151 h 704"/>
                <a:gd name="T10" fmla="*/ 485 w 641"/>
                <a:gd name="T11" fmla="*/ 150 h 704"/>
                <a:gd name="T12" fmla="*/ 486 w 641"/>
                <a:gd name="T13" fmla="*/ 242 h 704"/>
                <a:gd name="T14" fmla="*/ 490 w 641"/>
                <a:gd name="T15" fmla="*/ 238 h 704"/>
                <a:gd name="T16" fmla="*/ 494 w 641"/>
                <a:gd name="T17" fmla="*/ 233 h 704"/>
                <a:gd name="T18" fmla="*/ 498 w 641"/>
                <a:gd name="T19" fmla="*/ 229 h 704"/>
                <a:gd name="T20" fmla="*/ 503 w 641"/>
                <a:gd name="T21" fmla="*/ 226 h 704"/>
                <a:gd name="T22" fmla="*/ 514 w 641"/>
                <a:gd name="T23" fmla="*/ 218 h 704"/>
                <a:gd name="T24" fmla="*/ 527 w 641"/>
                <a:gd name="T25" fmla="*/ 213 h 704"/>
                <a:gd name="T26" fmla="*/ 540 w 641"/>
                <a:gd name="T27" fmla="*/ 210 h 704"/>
                <a:gd name="T28" fmla="*/ 554 w 641"/>
                <a:gd name="T29" fmla="*/ 208 h 704"/>
                <a:gd name="T30" fmla="*/ 588 w 641"/>
                <a:gd name="T31" fmla="*/ 215 h 704"/>
                <a:gd name="T32" fmla="*/ 615 w 641"/>
                <a:gd name="T33" fmla="*/ 234 h 704"/>
                <a:gd name="T34" fmla="*/ 634 w 641"/>
                <a:gd name="T35" fmla="*/ 261 h 704"/>
                <a:gd name="T36" fmla="*/ 641 w 641"/>
                <a:gd name="T37" fmla="*/ 295 h 704"/>
                <a:gd name="T38" fmla="*/ 635 w 641"/>
                <a:gd name="T39" fmla="*/ 329 h 704"/>
                <a:gd name="T40" fmla="*/ 616 w 641"/>
                <a:gd name="T41" fmla="*/ 357 h 704"/>
                <a:gd name="T42" fmla="*/ 589 w 641"/>
                <a:gd name="T43" fmla="*/ 375 h 704"/>
                <a:gd name="T44" fmla="*/ 555 w 641"/>
                <a:gd name="T45" fmla="*/ 383 h 704"/>
                <a:gd name="T46" fmla="*/ 541 w 641"/>
                <a:gd name="T47" fmla="*/ 381 h 704"/>
                <a:gd name="T48" fmla="*/ 528 w 641"/>
                <a:gd name="T49" fmla="*/ 378 h 704"/>
                <a:gd name="T50" fmla="*/ 515 w 641"/>
                <a:gd name="T51" fmla="*/ 373 h 704"/>
                <a:gd name="T52" fmla="*/ 504 w 641"/>
                <a:gd name="T53" fmla="*/ 366 h 704"/>
                <a:gd name="T54" fmla="*/ 499 w 641"/>
                <a:gd name="T55" fmla="*/ 362 h 704"/>
                <a:gd name="T56" fmla="*/ 495 w 641"/>
                <a:gd name="T57" fmla="*/ 358 h 704"/>
                <a:gd name="T58" fmla="*/ 490 w 641"/>
                <a:gd name="T59" fmla="*/ 354 h 704"/>
                <a:gd name="T60" fmla="*/ 486 w 641"/>
                <a:gd name="T61" fmla="*/ 350 h 704"/>
                <a:gd name="T62" fmla="*/ 487 w 641"/>
                <a:gd name="T63" fmla="*/ 437 h 704"/>
                <a:gd name="T64" fmla="*/ 443 w 641"/>
                <a:gd name="T65" fmla="*/ 437 h 704"/>
                <a:gd name="T66" fmla="*/ 422 w 641"/>
                <a:gd name="T67" fmla="*/ 689 h 704"/>
                <a:gd name="T68" fmla="*/ 421 w 641"/>
                <a:gd name="T69" fmla="*/ 701 h 704"/>
                <a:gd name="T70" fmla="*/ 0 w 641"/>
                <a:gd name="T71" fmla="*/ 704 h 704"/>
                <a:gd name="T72" fmla="*/ 2 w 641"/>
                <a:gd name="T73" fmla="*/ 689 h 704"/>
                <a:gd name="T74" fmla="*/ 91 w 641"/>
                <a:gd name="T75" fmla="*/ 2 h 704"/>
                <a:gd name="T76" fmla="*/ 178 w 641"/>
                <a:gd name="T77" fmla="*/ 2 h 704"/>
                <a:gd name="T78" fmla="*/ 172 w 641"/>
                <a:gd name="T79" fmla="*/ 13 h 704"/>
                <a:gd name="T80" fmla="*/ 168 w 641"/>
                <a:gd name="T81" fmla="*/ 26 h 704"/>
                <a:gd name="T82" fmla="*/ 165 w 641"/>
                <a:gd name="T83" fmla="*/ 39 h 704"/>
                <a:gd name="T84" fmla="*/ 164 w 641"/>
                <a:gd name="T85" fmla="*/ 53 h 704"/>
                <a:gd name="T86" fmla="*/ 172 w 641"/>
                <a:gd name="T87" fmla="*/ 93 h 704"/>
                <a:gd name="T88" fmla="*/ 194 w 641"/>
                <a:gd name="T89" fmla="*/ 125 h 704"/>
                <a:gd name="T90" fmla="*/ 227 w 641"/>
                <a:gd name="T91" fmla="*/ 147 h 704"/>
                <a:gd name="T92" fmla="*/ 267 w 641"/>
                <a:gd name="T93" fmla="*/ 155 h 704"/>
                <a:gd name="T94" fmla="*/ 306 w 641"/>
                <a:gd name="T95" fmla="*/ 146 h 704"/>
                <a:gd name="T96" fmla="*/ 339 w 641"/>
                <a:gd name="T97" fmla="*/ 124 h 704"/>
                <a:gd name="T98" fmla="*/ 360 w 641"/>
                <a:gd name="T99" fmla="*/ 92 h 704"/>
                <a:gd name="T100" fmla="*/ 368 w 641"/>
                <a:gd name="T101" fmla="*/ 52 h 704"/>
                <a:gd name="T102" fmla="*/ 367 w 641"/>
                <a:gd name="T103" fmla="*/ 38 h 704"/>
                <a:gd name="T104" fmla="*/ 364 w 641"/>
                <a:gd name="T105" fmla="*/ 25 h 704"/>
                <a:gd name="T106" fmla="*/ 360 w 641"/>
                <a:gd name="T107" fmla="*/ 12 h 704"/>
                <a:gd name="T108" fmla="*/ 354 w 641"/>
                <a:gd name="T109" fmla="*/ 1 h 704"/>
                <a:gd name="T110" fmla="*/ 453 w 641"/>
                <a:gd name="T111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41" h="704">
                  <a:moveTo>
                    <a:pt x="453" y="0"/>
                  </a:moveTo>
                  <a:cubicBezTo>
                    <a:pt x="451" y="15"/>
                    <a:pt x="450" y="29"/>
                    <a:pt x="449" y="42"/>
                  </a:cubicBezTo>
                  <a:cubicBezTo>
                    <a:pt x="447" y="56"/>
                    <a:pt x="446" y="69"/>
                    <a:pt x="445" y="81"/>
                  </a:cubicBezTo>
                  <a:cubicBezTo>
                    <a:pt x="444" y="94"/>
                    <a:pt x="443" y="106"/>
                    <a:pt x="442" y="117"/>
                  </a:cubicBezTo>
                  <a:cubicBezTo>
                    <a:pt x="441" y="129"/>
                    <a:pt x="440" y="140"/>
                    <a:pt x="439" y="151"/>
                  </a:cubicBezTo>
                  <a:cubicBezTo>
                    <a:pt x="485" y="150"/>
                    <a:pt x="485" y="150"/>
                    <a:pt x="485" y="150"/>
                  </a:cubicBezTo>
                  <a:cubicBezTo>
                    <a:pt x="486" y="242"/>
                    <a:pt x="486" y="242"/>
                    <a:pt x="486" y="242"/>
                  </a:cubicBezTo>
                  <a:cubicBezTo>
                    <a:pt x="487" y="241"/>
                    <a:pt x="488" y="239"/>
                    <a:pt x="490" y="238"/>
                  </a:cubicBezTo>
                  <a:cubicBezTo>
                    <a:pt x="491" y="236"/>
                    <a:pt x="492" y="235"/>
                    <a:pt x="494" y="233"/>
                  </a:cubicBezTo>
                  <a:cubicBezTo>
                    <a:pt x="495" y="232"/>
                    <a:pt x="497" y="231"/>
                    <a:pt x="498" y="229"/>
                  </a:cubicBezTo>
                  <a:cubicBezTo>
                    <a:pt x="500" y="228"/>
                    <a:pt x="501" y="227"/>
                    <a:pt x="503" y="226"/>
                  </a:cubicBezTo>
                  <a:cubicBezTo>
                    <a:pt x="507" y="223"/>
                    <a:pt x="510" y="221"/>
                    <a:pt x="514" y="218"/>
                  </a:cubicBezTo>
                  <a:cubicBezTo>
                    <a:pt x="518" y="216"/>
                    <a:pt x="522" y="215"/>
                    <a:pt x="527" y="213"/>
                  </a:cubicBezTo>
                  <a:cubicBezTo>
                    <a:pt x="531" y="212"/>
                    <a:pt x="535" y="211"/>
                    <a:pt x="540" y="210"/>
                  </a:cubicBezTo>
                  <a:cubicBezTo>
                    <a:pt x="544" y="209"/>
                    <a:pt x="549" y="209"/>
                    <a:pt x="554" y="208"/>
                  </a:cubicBezTo>
                  <a:cubicBezTo>
                    <a:pt x="566" y="208"/>
                    <a:pt x="577" y="211"/>
                    <a:pt x="588" y="215"/>
                  </a:cubicBezTo>
                  <a:cubicBezTo>
                    <a:pt x="598" y="220"/>
                    <a:pt x="607" y="226"/>
                    <a:pt x="615" y="234"/>
                  </a:cubicBezTo>
                  <a:cubicBezTo>
                    <a:pt x="623" y="242"/>
                    <a:pt x="630" y="251"/>
                    <a:pt x="634" y="261"/>
                  </a:cubicBezTo>
                  <a:cubicBezTo>
                    <a:pt x="639" y="272"/>
                    <a:pt x="641" y="283"/>
                    <a:pt x="641" y="295"/>
                  </a:cubicBezTo>
                  <a:cubicBezTo>
                    <a:pt x="641" y="307"/>
                    <a:pt x="639" y="318"/>
                    <a:pt x="635" y="329"/>
                  </a:cubicBezTo>
                  <a:cubicBezTo>
                    <a:pt x="630" y="339"/>
                    <a:pt x="624" y="349"/>
                    <a:pt x="616" y="357"/>
                  </a:cubicBezTo>
                  <a:cubicBezTo>
                    <a:pt x="608" y="365"/>
                    <a:pt x="599" y="371"/>
                    <a:pt x="589" y="375"/>
                  </a:cubicBezTo>
                  <a:cubicBezTo>
                    <a:pt x="578" y="380"/>
                    <a:pt x="567" y="382"/>
                    <a:pt x="555" y="383"/>
                  </a:cubicBezTo>
                  <a:cubicBezTo>
                    <a:pt x="550" y="383"/>
                    <a:pt x="545" y="382"/>
                    <a:pt x="541" y="381"/>
                  </a:cubicBezTo>
                  <a:cubicBezTo>
                    <a:pt x="536" y="381"/>
                    <a:pt x="532" y="380"/>
                    <a:pt x="528" y="378"/>
                  </a:cubicBezTo>
                  <a:cubicBezTo>
                    <a:pt x="523" y="377"/>
                    <a:pt x="519" y="375"/>
                    <a:pt x="515" y="373"/>
                  </a:cubicBezTo>
                  <a:cubicBezTo>
                    <a:pt x="511" y="371"/>
                    <a:pt x="507" y="369"/>
                    <a:pt x="504" y="366"/>
                  </a:cubicBezTo>
                  <a:cubicBezTo>
                    <a:pt x="502" y="365"/>
                    <a:pt x="501" y="364"/>
                    <a:pt x="499" y="362"/>
                  </a:cubicBezTo>
                  <a:cubicBezTo>
                    <a:pt x="497" y="361"/>
                    <a:pt x="496" y="360"/>
                    <a:pt x="495" y="358"/>
                  </a:cubicBezTo>
                  <a:cubicBezTo>
                    <a:pt x="493" y="357"/>
                    <a:pt x="492" y="356"/>
                    <a:pt x="490" y="354"/>
                  </a:cubicBezTo>
                  <a:cubicBezTo>
                    <a:pt x="489" y="353"/>
                    <a:pt x="488" y="351"/>
                    <a:pt x="486" y="350"/>
                  </a:cubicBezTo>
                  <a:cubicBezTo>
                    <a:pt x="487" y="437"/>
                    <a:pt x="487" y="437"/>
                    <a:pt x="487" y="437"/>
                  </a:cubicBezTo>
                  <a:cubicBezTo>
                    <a:pt x="443" y="437"/>
                    <a:pt x="443" y="437"/>
                    <a:pt x="443" y="437"/>
                  </a:cubicBezTo>
                  <a:cubicBezTo>
                    <a:pt x="422" y="689"/>
                    <a:pt x="422" y="689"/>
                    <a:pt x="422" y="689"/>
                  </a:cubicBezTo>
                  <a:cubicBezTo>
                    <a:pt x="421" y="701"/>
                    <a:pt x="421" y="701"/>
                    <a:pt x="421" y="701"/>
                  </a:cubicBezTo>
                  <a:cubicBezTo>
                    <a:pt x="0" y="704"/>
                    <a:pt x="0" y="704"/>
                    <a:pt x="0" y="704"/>
                  </a:cubicBezTo>
                  <a:cubicBezTo>
                    <a:pt x="2" y="689"/>
                    <a:pt x="2" y="689"/>
                    <a:pt x="2" y="689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178" y="2"/>
                    <a:pt x="178" y="2"/>
                    <a:pt x="178" y="2"/>
                  </a:cubicBezTo>
                  <a:cubicBezTo>
                    <a:pt x="176" y="5"/>
                    <a:pt x="174" y="9"/>
                    <a:pt x="172" y="13"/>
                  </a:cubicBezTo>
                  <a:cubicBezTo>
                    <a:pt x="171" y="18"/>
                    <a:pt x="169" y="22"/>
                    <a:pt x="168" y="26"/>
                  </a:cubicBezTo>
                  <a:cubicBezTo>
                    <a:pt x="167" y="30"/>
                    <a:pt x="166" y="35"/>
                    <a:pt x="165" y="39"/>
                  </a:cubicBezTo>
                  <a:cubicBezTo>
                    <a:pt x="165" y="44"/>
                    <a:pt x="164" y="48"/>
                    <a:pt x="164" y="53"/>
                  </a:cubicBezTo>
                  <a:cubicBezTo>
                    <a:pt x="164" y="67"/>
                    <a:pt x="167" y="81"/>
                    <a:pt x="172" y="93"/>
                  </a:cubicBezTo>
                  <a:cubicBezTo>
                    <a:pt x="178" y="105"/>
                    <a:pt x="185" y="116"/>
                    <a:pt x="194" y="125"/>
                  </a:cubicBezTo>
                  <a:cubicBezTo>
                    <a:pt x="204" y="134"/>
                    <a:pt x="215" y="142"/>
                    <a:pt x="227" y="147"/>
                  </a:cubicBezTo>
                  <a:cubicBezTo>
                    <a:pt x="239" y="152"/>
                    <a:pt x="252" y="155"/>
                    <a:pt x="267" y="155"/>
                  </a:cubicBezTo>
                  <a:cubicBezTo>
                    <a:pt x="281" y="155"/>
                    <a:pt x="294" y="152"/>
                    <a:pt x="306" y="146"/>
                  </a:cubicBezTo>
                  <a:cubicBezTo>
                    <a:pt x="318" y="141"/>
                    <a:pt x="329" y="134"/>
                    <a:pt x="339" y="124"/>
                  </a:cubicBezTo>
                  <a:cubicBezTo>
                    <a:pt x="348" y="115"/>
                    <a:pt x="355" y="104"/>
                    <a:pt x="360" y="92"/>
                  </a:cubicBezTo>
                  <a:cubicBezTo>
                    <a:pt x="365" y="80"/>
                    <a:pt x="368" y="66"/>
                    <a:pt x="368" y="52"/>
                  </a:cubicBezTo>
                  <a:cubicBezTo>
                    <a:pt x="368" y="47"/>
                    <a:pt x="368" y="43"/>
                    <a:pt x="367" y="38"/>
                  </a:cubicBezTo>
                  <a:cubicBezTo>
                    <a:pt x="366" y="34"/>
                    <a:pt x="366" y="29"/>
                    <a:pt x="364" y="25"/>
                  </a:cubicBezTo>
                  <a:cubicBezTo>
                    <a:pt x="363" y="21"/>
                    <a:pt x="362" y="17"/>
                    <a:pt x="360" y="12"/>
                  </a:cubicBezTo>
                  <a:cubicBezTo>
                    <a:pt x="358" y="8"/>
                    <a:pt x="356" y="5"/>
                    <a:pt x="354" y="1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4" name="Freeform 118"/>
            <p:cNvSpPr>
              <a:spLocks/>
            </p:cNvSpPr>
            <p:nvPr/>
          </p:nvSpPr>
          <p:spPr bwMode="auto">
            <a:xfrm>
              <a:off x="4636223" y="4019880"/>
              <a:ext cx="1865745" cy="2069565"/>
            </a:xfrm>
            <a:custGeom>
              <a:avLst/>
              <a:gdLst>
                <a:gd name="T0" fmla="*/ 0 w 613"/>
                <a:gd name="T1" fmla="*/ 678 h 678"/>
                <a:gd name="T2" fmla="*/ 0 w 613"/>
                <a:gd name="T3" fmla="*/ 677 h 678"/>
                <a:gd name="T4" fmla="*/ 88 w 613"/>
                <a:gd name="T5" fmla="*/ 2 h 678"/>
                <a:gd name="T6" fmla="*/ 143 w 613"/>
                <a:gd name="T7" fmla="*/ 2 h 678"/>
                <a:gd name="T8" fmla="*/ 140 w 613"/>
                <a:gd name="T9" fmla="*/ 10 h 678"/>
                <a:gd name="T10" fmla="*/ 137 w 613"/>
                <a:gd name="T11" fmla="*/ 25 h 678"/>
                <a:gd name="T12" fmla="*/ 136 w 613"/>
                <a:gd name="T13" fmla="*/ 40 h 678"/>
                <a:gd name="T14" fmla="*/ 145 w 613"/>
                <a:gd name="T15" fmla="*/ 85 h 678"/>
                <a:gd name="T16" fmla="*/ 170 w 613"/>
                <a:gd name="T17" fmla="*/ 121 h 678"/>
                <a:gd name="T18" fmla="*/ 207 w 613"/>
                <a:gd name="T19" fmla="*/ 146 h 678"/>
                <a:gd name="T20" fmla="*/ 251 w 613"/>
                <a:gd name="T21" fmla="*/ 155 h 678"/>
                <a:gd name="T22" fmla="*/ 296 w 613"/>
                <a:gd name="T23" fmla="*/ 145 h 678"/>
                <a:gd name="T24" fmla="*/ 333 w 613"/>
                <a:gd name="T25" fmla="*/ 121 h 678"/>
                <a:gd name="T26" fmla="*/ 357 w 613"/>
                <a:gd name="T27" fmla="*/ 84 h 678"/>
                <a:gd name="T28" fmla="*/ 366 w 613"/>
                <a:gd name="T29" fmla="*/ 39 h 678"/>
                <a:gd name="T30" fmla="*/ 365 w 613"/>
                <a:gd name="T31" fmla="*/ 23 h 678"/>
                <a:gd name="T32" fmla="*/ 362 w 613"/>
                <a:gd name="T33" fmla="*/ 8 h 678"/>
                <a:gd name="T34" fmla="*/ 359 w 613"/>
                <a:gd name="T35" fmla="*/ 1 h 678"/>
                <a:gd name="T36" fmla="*/ 423 w 613"/>
                <a:gd name="T37" fmla="*/ 0 h 678"/>
                <a:gd name="T38" fmla="*/ 420 w 613"/>
                <a:gd name="T39" fmla="*/ 28 h 678"/>
                <a:gd name="T40" fmla="*/ 417 w 613"/>
                <a:gd name="T41" fmla="*/ 67 h 678"/>
                <a:gd name="T42" fmla="*/ 413 w 613"/>
                <a:gd name="T43" fmla="*/ 103 h 678"/>
                <a:gd name="T44" fmla="*/ 411 w 613"/>
                <a:gd name="T45" fmla="*/ 137 h 678"/>
                <a:gd name="T46" fmla="*/ 410 w 613"/>
                <a:gd name="T47" fmla="*/ 151 h 678"/>
                <a:gd name="T48" fmla="*/ 424 w 613"/>
                <a:gd name="T49" fmla="*/ 151 h 678"/>
                <a:gd name="T50" fmla="*/ 457 w 613"/>
                <a:gd name="T51" fmla="*/ 151 h 678"/>
                <a:gd name="T52" fmla="*/ 458 w 613"/>
                <a:gd name="T53" fmla="*/ 229 h 678"/>
                <a:gd name="T54" fmla="*/ 458 w 613"/>
                <a:gd name="T55" fmla="*/ 267 h 678"/>
                <a:gd name="T56" fmla="*/ 481 w 613"/>
                <a:gd name="T57" fmla="*/ 237 h 678"/>
                <a:gd name="T58" fmla="*/ 485 w 613"/>
                <a:gd name="T59" fmla="*/ 233 h 678"/>
                <a:gd name="T60" fmla="*/ 488 w 613"/>
                <a:gd name="T61" fmla="*/ 230 h 678"/>
                <a:gd name="T62" fmla="*/ 492 w 613"/>
                <a:gd name="T63" fmla="*/ 226 h 678"/>
                <a:gd name="T64" fmla="*/ 496 w 613"/>
                <a:gd name="T65" fmla="*/ 223 h 678"/>
                <a:gd name="T66" fmla="*/ 505 w 613"/>
                <a:gd name="T67" fmla="*/ 217 h 678"/>
                <a:gd name="T68" fmla="*/ 516 w 613"/>
                <a:gd name="T69" fmla="*/ 213 h 678"/>
                <a:gd name="T70" fmla="*/ 527 w 613"/>
                <a:gd name="T71" fmla="*/ 210 h 678"/>
                <a:gd name="T72" fmla="*/ 539 w 613"/>
                <a:gd name="T73" fmla="*/ 209 h 678"/>
                <a:gd name="T74" fmla="*/ 568 w 613"/>
                <a:gd name="T75" fmla="*/ 214 h 678"/>
                <a:gd name="T76" fmla="*/ 591 w 613"/>
                <a:gd name="T77" fmla="*/ 230 h 678"/>
                <a:gd name="T78" fmla="*/ 607 w 613"/>
                <a:gd name="T79" fmla="*/ 253 h 678"/>
                <a:gd name="T80" fmla="*/ 613 w 613"/>
                <a:gd name="T81" fmla="*/ 282 h 678"/>
                <a:gd name="T82" fmla="*/ 607 w 613"/>
                <a:gd name="T83" fmla="*/ 311 h 678"/>
                <a:gd name="T84" fmla="*/ 592 w 613"/>
                <a:gd name="T85" fmla="*/ 334 h 678"/>
                <a:gd name="T86" fmla="*/ 568 w 613"/>
                <a:gd name="T87" fmla="*/ 350 h 678"/>
                <a:gd name="T88" fmla="*/ 540 w 613"/>
                <a:gd name="T89" fmla="*/ 356 h 678"/>
                <a:gd name="T90" fmla="*/ 528 w 613"/>
                <a:gd name="T91" fmla="*/ 355 h 678"/>
                <a:gd name="T92" fmla="*/ 517 w 613"/>
                <a:gd name="T93" fmla="*/ 353 h 678"/>
                <a:gd name="T94" fmla="*/ 506 w 613"/>
                <a:gd name="T95" fmla="*/ 348 h 678"/>
                <a:gd name="T96" fmla="*/ 496 w 613"/>
                <a:gd name="T97" fmla="*/ 342 h 678"/>
                <a:gd name="T98" fmla="*/ 492 w 613"/>
                <a:gd name="T99" fmla="*/ 339 h 678"/>
                <a:gd name="T100" fmla="*/ 489 w 613"/>
                <a:gd name="T101" fmla="*/ 336 h 678"/>
                <a:gd name="T102" fmla="*/ 485 w 613"/>
                <a:gd name="T103" fmla="*/ 332 h 678"/>
                <a:gd name="T104" fmla="*/ 482 w 613"/>
                <a:gd name="T105" fmla="*/ 328 h 678"/>
                <a:gd name="T106" fmla="*/ 458 w 613"/>
                <a:gd name="T107" fmla="*/ 298 h 678"/>
                <a:gd name="T108" fmla="*/ 458 w 613"/>
                <a:gd name="T109" fmla="*/ 337 h 678"/>
                <a:gd name="T110" fmla="*/ 459 w 613"/>
                <a:gd name="T111" fmla="*/ 410 h 678"/>
                <a:gd name="T112" fmla="*/ 428 w 613"/>
                <a:gd name="T113" fmla="*/ 411 h 678"/>
                <a:gd name="T114" fmla="*/ 416 w 613"/>
                <a:gd name="T115" fmla="*/ 411 h 678"/>
                <a:gd name="T116" fmla="*/ 415 w 613"/>
                <a:gd name="T117" fmla="*/ 423 h 678"/>
                <a:gd name="T118" fmla="*/ 394 w 613"/>
                <a:gd name="T119" fmla="*/ 675 h 678"/>
                <a:gd name="T120" fmla="*/ 394 w 613"/>
                <a:gd name="T121" fmla="*/ 675 h 678"/>
                <a:gd name="T122" fmla="*/ 0 w 613"/>
                <a:gd name="T123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13" h="678">
                  <a:moveTo>
                    <a:pt x="0" y="678"/>
                  </a:moveTo>
                  <a:cubicBezTo>
                    <a:pt x="0" y="677"/>
                    <a:pt x="0" y="677"/>
                    <a:pt x="0" y="677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2" y="4"/>
                    <a:pt x="141" y="7"/>
                    <a:pt x="140" y="10"/>
                  </a:cubicBezTo>
                  <a:cubicBezTo>
                    <a:pt x="139" y="15"/>
                    <a:pt x="138" y="20"/>
                    <a:pt x="137" y="25"/>
                  </a:cubicBezTo>
                  <a:cubicBezTo>
                    <a:pt x="137" y="30"/>
                    <a:pt x="136" y="35"/>
                    <a:pt x="136" y="40"/>
                  </a:cubicBezTo>
                  <a:cubicBezTo>
                    <a:pt x="136" y="56"/>
                    <a:pt x="139" y="71"/>
                    <a:pt x="145" y="85"/>
                  </a:cubicBezTo>
                  <a:cubicBezTo>
                    <a:pt x="151" y="99"/>
                    <a:pt x="160" y="111"/>
                    <a:pt x="170" y="121"/>
                  </a:cubicBezTo>
                  <a:cubicBezTo>
                    <a:pt x="181" y="132"/>
                    <a:pt x="193" y="140"/>
                    <a:pt x="207" y="146"/>
                  </a:cubicBezTo>
                  <a:cubicBezTo>
                    <a:pt x="221" y="152"/>
                    <a:pt x="236" y="155"/>
                    <a:pt x="251" y="155"/>
                  </a:cubicBezTo>
                  <a:cubicBezTo>
                    <a:pt x="267" y="155"/>
                    <a:pt x="282" y="152"/>
                    <a:pt x="296" y="145"/>
                  </a:cubicBezTo>
                  <a:cubicBezTo>
                    <a:pt x="310" y="140"/>
                    <a:pt x="322" y="131"/>
                    <a:pt x="333" y="121"/>
                  </a:cubicBezTo>
                  <a:cubicBezTo>
                    <a:pt x="343" y="110"/>
                    <a:pt x="352" y="98"/>
                    <a:pt x="357" y="84"/>
                  </a:cubicBezTo>
                  <a:cubicBezTo>
                    <a:pt x="363" y="70"/>
                    <a:pt x="366" y="54"/>
                    <a:pt x="366" y="39"/>
                  </a:cubicBezTo>
                  <a:cubicBezTo>
                    <a:pt x="366" y="34"/>
                    <a:pt x="366" y="28"/>
                    <a:pt x="365" y="23"/>
                  </a:cubicBezTo>
                  <a:cubicBezTo>
                    <a:pt x="364" y="18"/>
                    <a:pt x="363" y="13"/>
                    <a:pt x="362" y="8"/>
                  </a:cubicBezTo>
                  <a:cubicBezTo>
                    <a:pt x="361" y="6"/>
                    <a:pt x="360" y="3"/>
                    <a:pt x="359" y="1"/>
                  </a:cubicBezTo>
                  <a:cubicBezTo>
                    <a:pt x="423" y="0"/>
                    <a:pt x="423" y="0"/>
                    <a:pt x="423" y="0"/>
                  </a:cubicBezTo>
                  <a:cubicBezTo>
                    <a:pt x="422" y="10"/>
                    <a:pt x="421" y="19"/>
                    <a:pt x="420" y="28"/>
                  </a:cubicBezTo>
                  <a:cubicBezTo>
                    <a:pt x="419" y="41"/>
                    <a:pt x="418" y="54"/>
                    <a:pt x="417" y="67"/>
                  </a:cubicBezTo>
                  <a:cubicBezTo>
                    <a:pt x="415" y="79"/>
                    <a:pt x="414" y="92"/>
                    <a:pt x="413" y="103"/>
                  </a:cubicBezTo>
                  <a:cubicBezTo>
                    <a:pt x="412" y="115"/>
                    <a:pt x="412" y="126"/>
                    <a:pt x="411" y="137"/>
                  </a:cubicBezTo>
                  <a:cubicBezTo>
                    <a:pt x="410" y="151"/>
                    <a:pt x="410" y="151"/>
                    <a:pt x="410" y="151"/>
                  </a:cubicBezTo>
                  <a:cubicBezTo>
                    <a:pt x="424" y="151"/>
                    <a:pt x="424" y="151"/>
                    <a:pt x="424" y="151"/>
                  </a:cubicBezTo>
                  <a:cubicBezTo>
                    <a:pt x="457" y="151"/>
                    <a:pt x="457" y="151"/>
                    <a:pt x="457" y="151"/>
                  </a:cubicBezTo>
                  <a:cubicBezTo>
                    <a:pt x="458" y="229"/>
                    <a:pt x="458" y="229"/>
                    <a:pt x="458" y="229"/>
                  </a:cubicBezTo>
                  <a:cubicBezTo>
                    <a:pt x="458" y="267"/>
                    <a:pt x="458" y="267"/>
                    <a:pt x="458" y="267"/>
                  </a:cubicBezTo>
                  <a:cubicBezTo>
                    <a:pt x="481" y="237"/>
                    <a:pt x="481" y="237"/>
                    <a:pt x="481" y="237"/>
                  </a:cubicBezTo>
                  <a:cubicBezTo>
                    <a:pt x="482" y="236"/>
                    <a:pt x="483" y="235"/>
                    <a:pt x="485" y="233"/>
                  </a:cubicBezTo>
                  <a:cubicBezTo>
                    <a:pt x="486" y="232"/>
                    <a:pt x="487" y="231"/>
                    <a:pt x="488" y="230"/>
                  </a:cubicBezTo>
                  <a:cubicBezTo>
                    <a:pt x="489" y="229"/>
                    <a:pt x="491" y="227"/>
                    <a:pt x="492" y="226"/>
                  </a:cubicBezTo>
                  <a:cubicBezTo>
                    <a:pt x="493" y="225"/>
                    <a:pt x="494" y="224"/>
                    <a:pt x="496" y="223"/>
                  </a:cubicBezTo>
                  <a:cubicBezTo>
                    <a:pt x="499" y="221"/>
                    <a:pt x="502" y="219"/>
                    <a:pt x="505" y="217"/>
                  </a:cubicBezTo>
                  <a:cubicBezTo>
                    <a:pt x="509" y="215"/>
                    <a:pt x="512" y="214"/>
                    <a:pt x="516" y="213"/>
                  </a:cubicBezTo>
                  <a:cubicBezTo>
                    <a:pt x="520" y="211"/>
                    <a:pt x="523" y="210"/>
                    <a:pt x="527" y="210"/>
                  </a:cubicBezTo>
                  <a:cubicBezTo>
                    <a:pt x="531" y="209"/>
                    <a:pt x="535" y="209"/>
                    <a:pt x="539" y="209"/>
                  </a:cubicBezTo>
                  <a:cubicBezTo>
                    <a:pt x="549" y="209"/>
                    <a:pt x="559" y="211"/>
                    <a:pt x="568" y="214"/>
                  </a:cubicBezTo>
                  <a:cubicBezTo>
                    <a:pt x="576" y="218"/>
                    <a:pt x="584" y="223"/>
                    <a:pt x="591" y="230"/>
                  </a:cubicBezTo>
                  <a:cubicBezTo>
                    <a:pt x="598" y="237"/>
                    <a:pt x="603" y="245"/>
                    <a:pt x="607" y="253"/>
                  </a:cubicBezTo>
                  <a:cubicBezTo>
                    <a:pt x="611" y="262"/>
                    <a:pt x="613" y="272"/>
                    <a:pt x="613" y="282"/>
                  </a:cubicBezTo>
                  <a:cubicBezTo>
                    <a:pt x="613" y="292"/>
                    <a:pt x="611" y="302"/>
                    <a:pt x="607" y="311"/>
                  </a:cubicBezTo>
                  <a:cubicBezTo>
                    <a:pt x="604" y="320"/>
                    <a:pt x="598" y="328"/>
                    <a:pt x="592" y="334"/>
                  </a:cubicBezTo>
                  <a:cubicBezTo>
                    <a:pt x="585" y="341"/>
                    <a:pt x="577" y="347"/>
                    <a:pt x="568" y="350"/>
                  </a:cubicBezTo>
                  <a:cubicBezTo>
                    <a:pt x="559" y="354"/>
                    <a:pt x="550" y="356"/>
                    <a:pt x="540" y="356"/>
                  </a:cubicBezTo>
                  <a:cubicBezTo>
                    <a:pt x="536" y="356"/>
                    <a:pt x="532" y="356"/>
                    <a:pt x="528" y="355"/>
                  </a:cubicBezTo>
                  <a:cubicBezTo>
                    <a:pt x="524" y="355"/>
                    <a:pt x="520" y="354"/>
                    <a:pt x="517" y="353"/>
                  </a:cubicBezTo>
                  <a:cubicBezTo>
                    <a:pt x="513" y="352"/>
                    <a:pt x="510" y="350"/>
                    <a:pt x="506" y="348"/>
                  </a:cubicBezTo>
                  <a:cubicBezTo>
                    <a:pt x="503" y="347"/>
                    <a:pt x="500" y="345"/>
                    <a:pt x="496" y="342"/>
                  </a:cubicBezTo>
                  <a:cubicBezTo>
                    <a:pt x="495" y="341"/>
                    <a:pt x="494" y="340"/>
                    <a:pt x="492" y="339"/>
                  </a:cubicBezTo>
                  <a:cubicBezTo>
                    <a:pt x="491" y="338"/>
                    <a:pt x="490" y="337"/>
                    <a:pt x="489" y="336"/>
                  </a:cubicBezTo>
                  <a:cubicBezTo>
                    <a:pt x="487" y="335"/>
                    <a:pt x="486" y="333"/>
                    <a:pt x="485" y="332"/>
                  </a:cubicBezTo>
                  <a:cubicBezTo>
                    <a:pt x="484" y="331"/>
                    <a:pt x="483" y="330"/>
                    <a:pt x="482" y="328"/>
                  </a:cubicBezTo>
                  <a:cubicBezTo>
                    <a:pt x="458" y="298"/>
                    <a:pt x="458" y="298"/>
                    <a:pt x="458" y="298"/>
                  </a:cubicBezTo>
                  <a:cubicBezTo>
                    <a:pt x="458" y="337"/>
                    <a:pt x="458" y="337"/>
                    <a:pt x="458" y="337"/>
                  </a:cubicBezTo>
                  <a:cubicBezTo>
                    <a:pt x="459" y="410"/>
                    <a:pt x="459" y="410"/>
                    <a:pt x="459" y="410"/>
                  </a:cubicBezTo>
                  <a:cubicBezTo>
                    <a:pt x="428" y="411"/>
                    <a:pt x="428" y="411"/>
                    <a:pt x="428" y="411"/>
                  </a:cubicBezTo>
                  <a:cubicBezTo>
                    <a:pt x="416" y="411"/>
                    <a:pt x="416" y="411"/>
                    <a:pt x="416" y="411"/>
                  </a:cubicBezTo>
                  <a:cubicBezTo>
                    <a:pt x="415" y="423"/>
                    <a:pt x="415" y="423"/>
                    <a:pt x="415" y="423"/>
                  </a:cubicBezTo>
                  <a:cubicBezTo>
                    <a:pt x="394" y="675"/>
                    <a:pt x="394" y="675"/>
                    <a:pt x="394" y="675"/>
                  </a:cubicBezTo>
                  <a:cubicBezTo>
                    <a:pt x="394" y="675"/>
                    <a:pt x="394" y="675"/>
                    <a:pt x="394" y="675"/>
                  </a:cubicBezTo>
                  <a:cubicBezTo>
                    <a:pt x="0" y="678"/>
                    <a:pt x="0" y="678"/>
                    <a:pt x="0" y="6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093" name="Freeform 126"/>
            <p:cNvSpPr>
              <a:spLocks/>
            </p:cNvSpPr>
            <p:nvPr/>
          </p:nvSpPr>
          <p:spPr bwMode="auto">
            <a:xfrm>
              <a:off x="5928119" y="3980057"/>
              <a:ext cx="87353" cy="465876"/>
            </a:xfrm>
            <a:custGeom>
              <a:avLst/>
              <a:gdLst>
                <a:gd name="T0" fmla="*/ 14 w 26"/>
                <a:gd name="T1" fmla="*/ 0 h 150"/>
                <a:gd name="T2" fmla="*/ 26 w 26"/>
                <a:gd name="T3" fmla="*/ 1 h 150"/>
                <a:gd name="T4" fmla="*/ 23 w 26"/>
                <a:gd name="T5" fmla="*/ 30 h 150"/>
                <a:gd name="T6" fmla="*/ 20 w 26"/>
                <a:gd name="T7" fmla="*/ 57 h 150"/>
                <a:gd name="T8" fmla="*/ 18 w 26"/>
                <a:gd name="T9" fmla="*/ 81 h 150"/>
                <a:gd name="T10" fmla="*/ 16 w 26"/>
                <a:gd name="T11" fmla="*/ 104 h 150"/>
                <a:gd name="T12" fmla="*/ 0 w 26"/>
                <a:gd name="T13" fmla="*/ 150 h 150"/>
                <a:gd name="T14" fmla="*/ 3 w 26"/>
                <a:gd name="T15" fmla="*/ 117 h 150"/>
                <a:gd name="T16" fmla="*/ 6 w 26"/>
                <a:gd name="T17" fmla="*/ 81 h 150"/>
                <a:gd name="T18" fmla="*/ 10 w 26"/>
                <a:gd name="T19" fmla="*/ 42 h 150"/>
                <a:gd name="T20" fmla="*/ 14 w 26"/>
                <a:gd name="T2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150">
                  <a:moveTo>
                    <a:pt x="14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11"/>
                    <a:pt x="24" y="21"/>
                    <a:pt x="23" y="30"/>
                  </a:cubicBezTo>
                  <a:cubicBezTo>
                    <a:pt x="22" y="39"/>
                    <a:pt x="21" y="48"/>
                    <a:pt x="20" y="57"/>
                  </a:cubicBezTo>
                  <a:cubicBezTo>
                    <a:pt x="20" y="65"/>
                    <a:pt x="19" y="73"/>
                    <a:pt x="18" y="81"/>
                  </a:cubicBezTo>
                  <a:cubicBezTo>
                    <a:pt x="18" y="89"/>
                    <a:pt x="17" y="97"/>
                    <a:pt x="16" y="10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" y="140"/>
                    <a:pt x="2" y="129"/>
                    <a:pt x="3" y="117"/>
                  </a:cubicBezTo>
                  <a:cubicBezTo>
                    <a:pt x="4" y="106"/>
                    <a:pt x="5" y="93"/>
                    <a:pt x="6" y="81"/>
                  </a:cubicBezTo>
                  <a:cubicBezTo>
                    <a:pt x="7" y="68"/>
                    <a:pt x="9" y="55"/>
                    <a:pt x="10" y="42"/>
                  </a:cubicBezTo>
                  <a:cubicBezTo>
                    <a:pt x="11" y="28"/>
                    <a:pt x="13" y="14"/>
                    <a:pt x="14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1" name="Freeform 144"/>
            <p:cNvSpPr>
              <a:spLocks/>
            </p:cNvSpPr>
            <p:nvPr/>
          </p:nvSpPr>
          <p:spPr bwMode="auto">
            <a:xfrm>
              <a:off x="6102153" y="3542238"/>
              <a:ext cx="1498420" cy="2589195"/>
            </a:xfrm>
            <a:custGeom>
              <a:avLst/>
              <a:gdLst>
                <a:gd name="T0" fmla="*/ 197 w 491"/>
                <a:gd name="T1" fmla="*/ 0 h 849"/>
                <a:gd name="T2" fmla="*/ 231 w 491"/>
                <a:gd name="T3" fmla="*/ 7 h 849"/>
                <a:gd name="T4" fmla="*/ 258 w 491"/>
                <a:gd name="T5" fmla="*/ 25 h 849"/>
                <a:gd name="T6" fmla="*/ 277 w 491"/>
                <a:gd name="T7" fmla="*/ 53 h 849"/>
                <a:gd name="T8" fmla="*/ 284 w 491"/>
                <a:gd name="T9" fmla="*/ 86 h 849"/>
                <a:gd name="T10" fmla="*/ 283 w 491"/>
                <a:gd name="T11" fmla="*/ 98 h 849"/>
                <a:gd name="T12" fmla="*/ 281 w 491"/>
                <a:gd name="T13" fmla="*/ 109 h 849"/>
                <a:gd name="T14" fmla="*/ 277 w 491"/>
                <a:gd name="T15" fmla="*/ 120 h 849"/>
                <a:gd name="T16" fmla="*/ 272 w 491"/>
                <a:gd name="T17" fmla="*/ 130 h 849"/>
                <a:gd name="T18" fmla="*/ 270 w 491"/>
                <a:gd name="T19" fmla="*/ 135 h 849"/>
                <a:gd name="T20" fmla="*/ 267 w 491"/>
                <a:gd name="T21" fmla="*/ 139 h 849"/>
                <a:gd name="T22" fmla="*/ 263 w 491"/>
                <a:gd name="T23" fmla="*/ 143 h 849"/>
                <a:gd name="T24" fmla="*/ 260 w 491"/>
                <a:gd name="T25" fmla="*/ 147 h 849"/>
                <a:gd name="T26" fmla="*/ 381 w 491"/>
                <a:gd name="T27" fmla="*/ 146 h 849"/>
                <a:gd name="T28" fmla="*/ 489 w 491"/>
                <a:gd name="T29" fmla="*/ 831 h 849"/>
                <a:gd name="T30" fmla="*/ 491 w 491"/>
                <a:gd name="T31" fmla="*/ 847 h 849"/>
                <a:gd name="T32" fmla="*/ 74 w 491"/>
                <a:gd name="T33" fmla="*/ 849 h 849"/>
                <a:gd name="T34" fmla="*/ 73 w 491"/>
                <a:gd name="T35" fmla="*/ 837 h 849"/>
                <a:gd name="T36" fmla="*/ 52 w 491"/>
                <a:gd name="T37" fmla="*/ 585 h 849"/>
                <a:gd name="T38" fmla="*/ 1 w 491"/>
                <a:gd name="T39" fmla="*/ 585 h 849"/>
                <a:gd name="T40" fmla="*/ 1 w 491"/>
                <a:gd name="T41" fmla="*/ 533 h 849"/>
                <a:gd name="T42" fmla="*/ 13 w 491"/>
                <a:gd name="T43" fmla="*/ 539 h 849"/>
                <a:gd name="T44" fmla="*/ 25 w 491"/>
                <a:gd name="T45" fmla="*/ 543 h 849"/>
                <a:gd name="T46" fmla="*/ 38 w 491"/>
                <a:gd name="T47" fmla="*/ 546 h 849"/>
                <a:gd name="T48" fmla="*/ 52 w 491"/>
                <a:gd name="T49" fmla="*/ 546 h 849"/>
                <a:gd name="T50" fmla="*/ 92 w 491"/>
                <a:gd name="T51" fmla="*/ 538 h 849"/>
                <a:gd name="T52" fmla="*/ 124 w 491"/>
                <a:gd name="T53" fmla="*/ 516 h 849"/>
                <a:gd name="T54" fmla="*/ 146 w 491"/>
                <a:gd name="T55" fmla="*/ 483 h 849"/>
                <a:gd name="T56" fmla="*/ 153 w 491"/>
                <a:gd name="T57" fmla="*/ 444 h 849"/>
                <a:gd name="T58" fmla="*/ 145 w 491"/>
                <a:gd name="T59" fmla="*/ 404 h 849"/>
                <a:gd name="T60" fmla="*/ 123 w 491"/>
                <a:gd name="T61" fmla="*/ 371 h 849"/>
                <a:gd name="T62" fmla="*/ 91 w 491"/>
                <a:gd name="T63" fmla="*/ 350 h 849"/>
                <a:gd name="T64" fmla="*/ 51 w 491"/>
                <a:gd name="T65" fmla="*/ 342 h 849"/>
                <a:gd name="T66" fmla="*/ 37 w 491"/>
                <a:gd name="T67" fmla="*/ 343 h 849"/>
                <a:gd name="T68" fmla="*/ 24 w 491"/>
                <a:gd name="T69" fmla="*/ 346 h 849"/>
                <a:gd name="T70" fmla="*/ 12 w 491"/>
                <a:gd name="T71" fmla="*/ 350 h 849"/>
                <a:gd name="T72" fmla="*/ 0 w 491"/>
                <a:gd name="T73" fmla="*/ 356 h 849"/>
                <a:gd name="T74" fmla="*/ 0 w 491"/>
                <a:gd name="T75" fmla="*/ 299 h 849"/>
                <a:gd name="T76" fmla="*/ 38 w 491"/>
                <a:gd name="T77" fmla="*/ 299 h 849"/>
                <a:gd name="T78" fmla="*/ 33 w 491"/>
                <a:gd name="T79" fmla="*/ 263 h 849"/>
                <a:gd name="T80" fmla="*/ 29 w 491"/>
                <a:gd name="T81" fmla="*/ 226 h 849"/>
                <a:gd name="T82" fmla="*/ 25 w 491"/>
                <a:gd name="T83" fmla="*/ 188 h 849"/>
                <a:gd name="T84" fmla="*/ 21 w 491"/>
                <a:gd name="T85" fmla="*/ 148 h 849"/>
                <a:gd name="T86" fmla="*/ 136 w 491"/>
                <a:gd name="T87" fmla="*/ 148 h 849"/>
                <a:gd name="T88" fmla="*/ 133 w 491"/>
                <a:gd name="T89" fmla="*/ 144 h 849"/>
                <a:gd name="T90" fmla="*/ 129 w 491"/>
                <a:gd name="T91" fmla="*/ 140 h 849"/>
                <a:gd name="T92" fmla="*/ 126 w 491"/>
                <a:gd name="T93" fmla="*/ 135 h 849"/>
                <a:gd name="T94" fmla="*/ 123 w 491"/>
                <a:gd name="T95" fmla="*/ 131 h 849"/>
                <a:gd name="T96" fmla="*/ 118 w 491"/>
                <a:gd name="T97" fmla="*/ 121 h 849"/>
                <a:gd name="T98" fmla="*/ 114 w 491"/>
                <a:gd name="T99" fmla="*/ 110 h 849"/>
                <a:gd name="T100" fmla="*/ 112 w 491"/>
                <a:gd name="T101" fmla="*/ 99 h 849"/>
                <a:gd name="T102" fmla="*/ 111 w 491"/>
                <a:gd name="T103" fmla="*/ 87 h 849"/>
                <a:gd name="T104" fmla="*/ 118 w 491"/>
                <a:gd name="T105" fmla="*/ 54 h 849"/>
                <a:gd name="T106" fmla="*/ 136 w 491"/>
                <a:gd name="T107" fmla="*/ 26 h 849"/>
                <a:gd name="T108" fmla="*/ 163 w 491"/>
                <a:gd name="T109" fmla="*/ 7 h 849"/>
                <a:gd name="T110" fmla="*/ 197 w 491"/>
                <a:gd name="T111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1" h="849">
                  <a:moveTo>
                    <a:pt x="197" y="0"/>
                  </a:moveTo>
                  <a:cubicBezTo>
                    <a:pt x="209" y="0"/>
                    <a:pt x="220" y="3"/>
                    <a:pt x="231" y="7"/>
                  </a:cubicBezTo>
                  <a:cubicBezTo>
                    <a:pt x="241" y="11"/>
                    <a:pt x="250" y="18"/>
                    <a:pt x="258" y="25"/>
                  </a:cubicBezTo>
                  <a:cubicBezTo>
                    <a:pt x="266" y="33"/>
                    <a:pt x="272" y="42"/>
                    <a:pt x="277" y="53"/>
                  </a:cubicBezTo>
                  <a:cubicBezTo>
                    <a:pt x="281" y="63"/>
                    <a:pt x="284" y="74"/>
                    <a:pt x="284" y="86"/>
                  </a:cubicBezTo>
                  <a:cubicBezTo>
                    <a:pt x="284" y="90"/>
                    <a:pt x="284" y="94"/>
                    <a:pt x="283" y="98"/>
                  </a:cubicBezTo>
                  <a:cubicBezTo>
                    <a:pt x="283" y="102"/>
                    <a:pt x="282" y="106"/>
                    <a:pt x="281" y="109"/>
                  </a:cubicBezTo>
                  <a:cubicBezTo>
                    <a:pt x="280" y="113"/>
                    <a:pt x="279" y="117"/>
                    <a:pt x="277" y="120"/>
                  </a:cubicBezTo>
                  <a:cubicBezTo>
                    <a:pt x="276" y="123"/>
                    <a:pt x="274" y="127"/>
                    <a:pt x="272" y="130"/>
                  </a:cubicBezTo>
                  <a:cubicBezTo>
                    <a:pt x="272" y="132"/>
                    <a:pt x="271" y="133"/>
                    <a:pt x="270" y="135"/>
                  </a:cubicBezTo>
                  <a:cubicBezTo>
                    <a:pt x="269" y="136"/>
                    <a:pt x="268" y="138"/>
                    <a:pt x="267" y="139"/>
                  </a:cubicBezTo>
                  <a:cubicBezTo>
                    <a:pt x="266" y="140"/>
                    <a:pt x="264" y="142"/>
                    <a:pt x="263" y="143"/>
                  </a:cubicBezTo>
                  <a:cubicBezTo>
                    <a:pt x="262" y="144"/>
                    <a:pt x="261" y="146"/>
                    <a:pt x="260" y="147"/>
                  </a:cubicBezTo>
                  <a:cubicBezTo>
                    <a:pt x="381" y="146"/>
                    <a:pt x="381" y="146"/>
                    <a:pt x="381" y="146"/>
                  </a:cubicBezTo>
                  <a:cubicBezTo>
                    <a:pt x="489" y="831"/>
                    <a:pt x="489" y="831"/>
                    <a:pt x="489" y="831"/>
                  </a:cubicBezTo>
                  <a:cubicBezTo>
                    <a:pt x="491" y="847"/>
                    <a:pt x="491" y="847"/>
                    <a:pt x="491" y="847"/>
                  </a:cubicBezTo>
                  <a:cubicBezTo>
                    <a:pt x="74" y="849"/>
                    <a:pt x="74" y="849"/>
                    <a:pt x="74" y="849"/>
                  </a:cubicBezTo>
                  <a:cubicBezTo>
                    <a:pt x="73" y="837"/>
                    <a:pt x="73" y="837"/>
                    <a:pt x="73" y="837"/>
                  </a:cubicBezTo>
                  <a:cubicBezTo>
                    <a:pt x="52" y="585"/>
                    <a:pt x="52" y="585"/>
                    <a:pt x="52" y="585"/>
                  </a:cubicBezTo>
                  <a:cubicBezTo>
                    <a:pt x="1" y="585"/>
                    <a:pt x="1" y="585"/>
                    <a:pt x="1" y="585"/>
                  </a:cubicBezTo>
                  <a:cubicBezTo>
                    <a:pt x="1" y="533"/>
                    <a:pt x="1" y="533"/>
                    <a:pt x="1" y="533"/>
                  </a:cubicBezTo>
                  <a:cubicBezTo>
                    <a:pt x="5" y="535"/>
                    <a:pt x="9" y="537"/>
                    <a:pt x="13" y="539"/>
                  </a:cubicBezTo>
                  <a:cubicBezTo>
                    <a:pt x="17" y="540"/>
                    <a:pt x="21" y="542"/>
                    <a:pt x="25" y="543"/>
                  </a:cubicBezTo>
                  <a:cubicBezTo>
                    <a:pt x="29" y="544"/>
                    <a:pt x="34" y="545"/>
                    <a:pt x="38" y="546"/>
                  </a:cubicBezTo>
                  <a:cubicBezTo>
                    <a:pt x="43" y="546"/>
                    <a:pt x="47" y="546"/>
                    <a:pt x="52" y="546"/>
                  </a:cubicBezTo>
                  <a:cubicBezTo>
                    <a:pt x="66" y="546"/>
                    <a:pt x="80" y="543"/>
                    <a:pt x="92" y="538"/>
                  </a:cubicBezTo>
                  <a:cubicBezTo>
                    <a:pt x="104" y="533"/>
                    <a:pt x="115" y="525"/>
                    <a:pt x="124" y="516"/>
                  </a:cubicBezTo>
                  <a:cubicBezTo>
                    <a:pt x="133" y="507"/>
                    <a:pt x="141" y="496"/>
                    <a:pt x="146" y="483"/>
                  </a:cubicBezTo>
                  <a:cubicBezTo>
                    <a:pt x="151" y="471"/>
                    <a:pt x="154" y="458"/>
                    <a:pt x="153" y="444"/>
                  </a:cubicBezTo>
                  <a:cubicBezTo>
                    <a:pt x="153" y="429"/>
                    <a:pt x="150" y="416"/>
                    <a:pt x="145" y="404"/>
                  </a:cubicBezTo>
                  <a:cubicBezTo>
                    <a:pt x="140" y="392"/>
                    <a:pt x="132" y="381"/>
                    <a:pt x="123" y="371"/>
                  </a:cubicBezTo>
                  <a:cubicBezTo>
                    <a:pt x="114" y="362"/>
                    <a:pt x="103" y="355"/>
                    <a:pt x="91" y="350"/>
                  </a:cubicBezTo>
                  <a:cubicBezTo>
                    <a:pt x="78" y="345"/>
                    <a:pt x="65" y="342"/>
                    <a:pt x="51" y="342"/>
                  </a:cubicBezTo>
                  <a:cubicBezTo>
                    <a:pt x="46" y="342"/>
                    <a:pt x="42" y="342"/>
                    <a:pt x="37" y="343"/>
                  </a:cubicBezTo>
                  <a:cubicBezTo>
                    <a:pt x="33" y="344"/>
                    <a:pt x="28" y="344"/>
                    <a:pt x="24" y="346"/>
                  </a:cubicBezTo>
                  <a:cubicBezTo>
                    <a:pt x="20" y="347"/>
                    <a:pt x="16" y="348"/>
                    <a:pt x="12" y="350"/>
                  </a:cubicBezTo>
                  <a:cubicBezTo>
                    <a:pt x="7" y="352"/>
                    <a:pt x="4" y="354"/>
                    <a:pt x="0" y="356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38" y="299"/>
                    <a:pt x="38" y="299"/>
                    <a:pt x="38" y="299"/>
                  </a:cubicBezTo>
                  <a:cubicBezTo>
                    <a:pt x="36" y="287"/>
                    <a:pt x="35" y="275"/>
                    <a:pt x="33" y="263"/>
                  </a:cubicBezTo>
                  <a:cubicBezTo>
                    <a:pt x="32" y="251"/>
                    <a:pt x="30" y="238"/>
                    <a:pt x="29" y="226"/>
                  </a:cubicBezTo>
                  <a:cubicBezTo>
                    <a:pt x="28" y="213"/>
                    <a:pt x="26" y="201"/>
                    <a:pt x="25" y="188"/>
                  </a:cubicBezTo>
                  <a:cubicBezTo>
                    <a:pt x="23" y="175"/>
                    <a:pt x="22" y="162"/>
                    <a:pt x="21" y="148"/>
                  </a:cubicBezTo>
                  <a:cubicBezTo>
                    <a:pt x="136" y="148"/>
                    <a:pt x="136" y="148"/>
                    <a:pt x="136" y="148"/>
                  </a:cubicBezTo>
                  <a:cubicBezTo>
                    <a:pt x="135" y="147"/>
                    <a:pt x="134" y="145"/>
                    <a:pt x="133" y="144"/>
                  </a:cubicBezTo>
                  <a:cubicBezTo>
                    <a:pt x="131" y="142"/>
                    <a:pt x="130" y="141"/>
                    <a:pt x="129" y="140"/>
                  </a:cubicBezTo>
                  <a:cubicBezTo>
                    <a:pt x="128" y="138"/>
                    <a:pt x="127" y="137"/>
                    <a:pt x="126" y="135"/>
                  </a:cubicBezTo>
                  <a:cubicBezTo>
                    <a:pt x="125" y="134"/>
                    <a:pt x="124" y="132"/>
                    <a:pt x="123" y="131"/>
                  </a:cubicBezTo>
                  <a:cubicBezTo>
                    <a:pt x="121" y="128"/>
                    <a:pt x="120" y="124"/>
                    <a:pt x="118" y="121"/>
                  </a:cubicBezTo>
                  <a:cubicBezTo>
                    <a:pt x="117" y="117"/>
                    <a:pt x="115" y="114"/>
                    <a:pt x="114" y="110"/>
                  </a:cubicBezTo>
                  <a:cubicBezTo>
                    <a:pt x="113" y="107"/>
                    <a:pt x="112" y="103"/>
                    <a:pt x="112" y="99"/>
                  </a:cubicBezTo>
                  <a:cubicBezTo>
                    <a:pt x="111" y="95"/>
                    <a:pt x="111" y="91"/>
                    <a:pt x="111" y="87"/>
                  </a:cubicBezTo>
                  <a:cubicBezTo>
                    <a:pt x="111" y="75"/>
                    <a:pt x="113" y="64"/>
                    <a:pt x="118" y="54"/>
                  </a:cubicBezTo>
                  <a:cubicBezTo>
                    <a:pt x="122" y="43"/>
                    <a:pt x="128" y="34"/>
                    <a:pt x="136" y="26"/>
                  </a:cubicBezTo>
                  <a:cubicBezTo>
                    <a:pt x="144" y="18"/>
                    <a:pt x="153" y="12"/>
                    <a:pt x="163" y="7"/>
                  </a:cubicBezTo>
                  <a:cubicBezTo>
                    <a:pt x="174" y="3"/>
                    <a:pt x="185" y="0"/>
                    <a:pt x="19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7" name="Freeform 140"/>
            <p:cNvSpPr>
              <a:spLocks/>
            </p:cNvSpPr>
            <p:nvPr/>
          </p:nvSpPr>
          <p:spPr bwMode="auto">
            <a:xfrm>
              <a:off x="6143589" y="3581434"/>
              <a:ext cx="1415547" cy="2510803"/>
            </a:xfrm>
            <a:custGeom>
              <a:avLst/>
              <a:gdLst>
                <a:gd name="T0" fmla="*/ 73 w 463"/>
                <a:gd name="T1" fmla="*/ 822 h 823"/>
                <a:gd name="T2" fmla="*/ 51 w 463"/>
                <a:gd name="T3" fmla="*/ 558 h 823"/>
                <a:gd name="T4" fmla="*/ 1 w 463"/>
                <a:gd name="T5" fmla="*/ 558 h 823"/>
                <a:gd name="T6" fmla="*/ 9 w 463"/>
                <a:gd name="T7" fmla="*/ 542 h 823"/>
                <a:gd name="T8" fmla="*/ 38 w 463"/>
                <a:gd name="T9" fmla="*/ 546 h 823"/>
                <a:gd name="T10" fmla="*/ 120 w 463"/>
                <a:gd name="T11" fmla="*/ 512 h 823"/>
                <a:gd name="T12" fmla="*/ 154 w 463"/>
                <a:gd name="T13" fmla="*/ 430 h 823"/>
                <a:gd name="T14" fmla="*/ 119 w 463"/>
                <a:gd name="T15" fmla="*/ 349 h 823"/>
                <a:gd name="T16" fmla="*/ 38 w 463"/>
                <a:gd name="T17" fmla="*/ 315 h 823"/>
                <a:gd name="T18" fmla="*/ 7 w 463"/>
                <a:gd name="T19" fmla="*/ 320 h 823"/>
                <a:gd name="T20" fmla="*/ 0 w 463"/>
                <a:gd name="T21" fmla="*/ 299 h 823"/>
                <a:gd name="T22" fmla="*/ 39 w 463"/>
                <a:gd name="T23" fmla="*/ 298 h 823"/>
                <a:gd name="T24" fmla="*/ 34 w 463"/>
                <a:gd name="T25" fmla="*/ 250 h 823"/>
                <a:gd name="T26" fmla="*/ 30 w 463"/>
                <a:gd name="T27" fmla="*/ 217 h 823"/>
                <a:gd name="T28" fmla="*/ 29 w 463"/>
                <a:gd name="T29" fmla="*/ 209 h 823"/>
                <a:gd name="T30" fmla="*/ 24 w 463"/>
                <a:gd name="T31" fmla="*/ 167 h 823"/>
                <a:gd name="T32" fmla="*/ 123 w 463"/>
                <a:gd name="T33" fmla="*/ 148 h 823"/>
                <a:gd name="T34" fmla="*/ 133 w 463"/>
                <a:gd name="T35" fmla="*/ 125 h 823"/>
                <a:gd name="T36" fmla="*/ 127 w 463"/>
                <a:gd name="T37" fmla="*/ 118 h 823"/>
                <a:gd name="T38" fmla="*/ 121 w 463"/>
                <a:gd name="T39" fmla="*/ 111 h 823"/>
                <a:gd name="T40" fmla="*/ 114 w 463"/>
                <a:gd name="T41" fmla="*/ 93 h 823"/>
                <a:gd name="T42" fmla="*/ 111 w 463"/>
                <a:gd name="T43" fmla="*/ 74 h 823"/>
                <a:gd name="T44" fmla="*/ 132 w 463"/>
                <a:gd name="T45" fmla="*/ 22 h 823"/>
                <a:gd name="T46" fmla="*/ 184 w 463"/>
                <a:gd name="T47" fmla="*/ 0 h 823"/>
                <a:gd name="T48" fmla="*/ 236 w 463"/>
                <a:gd name="T49" fmla="*/ 21 h 823"/>
                <a:gd name="T50" fmla="*/ 258 w 463"/>
                <a:gd name="T51" fmla="*/ 73 h 823"/>
                <a:gd name="T52" fmla="*/ 255 w 463"/>
                <a:gd name="T53" fmla="*/ 93 h 823"/>
                <a:gd name="T54" fmla="*/ 248 w 463"/>
                <a:gd name="T55" fmla="*/ 110 h 823"/>
                <a:gd name="T56" fmla="*/ 243 w 463"/>
                <a:gd name="T57" fmla="*/ 118 h 823"/>
                <a:gd name="T58" fmla="*/ 237 w 463"/>
                <a:gd name="T59" fmla="*/ 125 h 823"/>
                <a:gd name="T60" fmla="*/ 247 w 463"/>
                <a:gd name="T61" fmla="*/ 147 h 823"/>
                <a:gd name="T62" fmla="*/ 463 w 463"/>
                <a:gd name="T63" fmla="*/ 820 h 823"/>
                <a:gd name="T64" fmla="*/ 73 w 463"/>
                <a:gd name="T65" fmla="*/ 823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3" h="823">
                  <a:moveTo>
                    <a:pt x="73" y="823"/>
                  </a:moveTo>
                  <a:cubicBezTo>
                    <a:pt x="73" y="822"/>
                    <a:pt x="73" y="822"/>
                    <a:pt x="73" y="822"/>
                  </a:cubicBezTo>
                  <a:cubicBezTo>
                    <a:pt x="52" y="570"/>
                    <a:pt x="52" y="570"/>
                    <a:pt x="52" y="570"/>
                  </a:cubicBezTo>
                  <a:cubicBezTo>
                    <a:pt x="51" y="558"/>
                    <a:pt x="51" y="558"/>
                    <a:pt x="51" y="558"/>
                  </a:cubicBezTo>
                  <a:cubicBezTo>
                    <a:pt x="39" y="558"/>
                    <a:pt x="39" y="558"/>
                    <a:pt x="39" y="558"/>
                  </a:cubicBezTo>
                  <a:cubicBezTo>
                    <a:pt x="1" y="558"/>
                    <a:pt x="1" y="558"/>
                    <a:pt x="1" y="558"/>
                  </a:cubicBezTo>
                  <a:cubicBezTo>
                    <a:pt x="1" y="540"/>
                    <a:pt x="1" y="540"/>
                    <a:pt x="1" y="540"/>
                  </a:cubicBezTo>
                  <a:cubicBezTo>
                    <a:pt x="4" y="541"/>
                    <a:pt x="6" y="542"/>
                    <a:pt x="9" y="542"/>
                  </a:cubicBezTo>
                  <a:cubicBezTo>
                    <a:pt x="14" y="544"/>
                    <a:pt x="19" y="545"/>
                    <a:pt x="24" y="545"/>
                  </a:cubicBezTo>
                  <a:cubicBezTo>
                    <a:pt x="28" y="546"/>
                    <a:pt x="33" y="546"/>
                    <a:pt x="38" y="546"/>
                  </a:cubicBezTo>
                  <a:cubicBezTo>
                    <a:pt x="55" y="546"/>
                    <a:pt x="70" y="543"/>
                    <a:pt x="84" y="537"/>
                  </a:cubicBezTo>
                  <a:cubicBezTo>
                    <a:pt x="98" y="531"/>
                    <a:pt x="110" y="523"/>
                    <a:pt x="120" y="512"/>
                  </a:cubicBezTo>
                  <a:cubicBezTo>
                    <a:pt x="131" y="501"/>
                    <a:pt x="139" y="489"/>
                    <a:pt x="145" y="475"/>
                  </a:cubicBezTo>
                  <a:cubicBezTo>
                    <a:pt x="151" y="461"/>
                    <a:pt x="154" y="446"/>
                    <a:pt x="154" y="430"/>
                  </a:cubicBezTo>
                  <a:cubicBezTo>
                    <a:pt x="153" y="415"/>
                    <a:pt x="150" y="400"/>
                    <a:pt x="144" y="385"/>
                  </a:cubicBezTo>
                  <a:cubicBezTo>
                    <a:pt x="138" y="371"/>
                    <a:pt x="130" y="359"/>
                    <a:pt x="119" y="349"/>
                  </a:cubicBezTo>
                  <a:cubicBezTo>
                    <a:pt x="109" y="338"/>
                    <a:pt x="96" y="330"/>
                    <a:pt x="83" y="324"/>
                  </a:cubicBezTo>
                  <a:cubicBezTo>
                    <a:pt x="69" y="318"/>
                    <a:pt x="54" y="315"/>
                    <a:pt x="38" y="315"/>
                  </a:cubicBezTo>
                  <a:cubicBezTo>
                    <a:pt x="33" y="315"/>
                    <a:pt x="27" y="316"/>
                    <a:pt x="22" y="316"/>
                  </a:cubicBezTo>
                  <a:cubicBezTo>
                    <a:pt x="17" y="317"/>
                    <a:pt x="12" y="318"/>
                    <a:pt x="7" y="320"/>
                  </a:cubicBezTo>
                  <a:cubicBezTo>
                    <a:pt x="5" y="320"/>
                    <a:pt x="2" y="321"/>
                    <a:pt x="0" y="322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25" y="298"/>
                    <a:pt x="25" y="298"/>
                    <a:pt x="25" y="298"/>
                  </a:cubicBezTo>
                  <a:cubicBezTo>
                    <a:pt x="39" y="298"/>
                    <a:pt x="39" y="298"/>
                    <a:pt x="39" y="298"/>
                  </a:cubicBezTo>
                  <a:cubicBezTo>
                    <a:pt x="38" y="284"/>
                    <a:pt x="38" y="284"/>
                    <a:pt x="38" y="284"/>
                  </a:cubicBezTo>
                  <a:cubicBezTo>
                    <a:pt x="34" y="250"/>
                    <a:pt x="34" y="250"/>
                    <a:pt x="34" y="250"/>
                  </a:cubicBezTo>
                  <a:cubicBezTo>
                    <a:pt x="33" y="248"/>
                    <a:pt x="33" y="248"/>
                    <a:pt x="33" y="248"/>
                  </a:cubicBezTo>
                  <a:cubicBezTo>
                    <a:pt x="30" y="217"/>
                    <a:pt x="30" y="217"/>
                    <a:pt x="30" y="217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29" y="209"/>
                    <a:pt x="29" y="209"/>
                    <a:pt x="29" y="209"/>
                  </a:cubicBezTo>
                  <a:cubicBezTo>
                    <a:pt x="25" y="173"/>
                    <a:pt x="25" y="173"/>
                    <a:pt x="25" y="173"/>
                  </a:cubicBezTo>
                  <a:cubicBezTo>
                    <a:pt x="24" y="167"/>
                    <a:pt x="24" y="167"/>
                    <a:pt x="24" y="167"/>
                  </a:cubicBezTo>
                  <a:cubicBezTo>
                    <a:pt x="22" y="148"/>
                    <a:pt x="22" y="148"/>
                    <a:pt x="22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55" y="147"/>
                    <a:pt x="155" y="147"/>
                    <a:pt x="155" y="147"/>
                  </a:cubicBezTo>
                  <a:cubicBezTo>
                    <a:pt x="133" y="125"/>
                    <a:pt x="133" y="125"/>
                    <a:pt x="133" y="125"/>
                  </a:cubicBezTo>
                  <a:cubicBezTo>
                    <a:pt x="131" y="124"/>
                    <a:pt x="130" y="123"/>
                    <a:pt x="129" y="122"/>
                  </a:cubicBezTo>
                  <a:cubicBezTo>
                    <a:pt x="128" y="121"/>
                    <a:pt x="127" y="119"/>
                    <a:pt x="127" y="118"/>
                  </a:cubicBezTo>
                  <a:cubicBezTo>
                    <a:pt x="126" y="117"/>
                    <a:pt x="125" y="116"/>
                    <a:pt x="124" y="115"/>
                  </a:cubicBezTo>
                  <a:cubicBezTo>
                    <a:pt x="123" y="113"/>
                    <a:pt x="122" y="112"/>
                    <a:pt x="121" y="111"/>
                  </a:cubicBezTo>
                  <a:cubicBezTo>
                    <a:pt x="120" y="108"/>
                    <a:pt x="118" y="105"/>
                    <a:pt x="117" y="102"/>
                  </a:cubicBezTo>
                  <a:cubicBezTo>
                    <a:pt x="116" y="99"/>
                    <a:pt x="115" y="96"/>
                    <a:pt x="114" y="93"/>
                  </a:cubicBezTo>
                  <a:cubicBezTo>
                    <a:pt x="113" y="90"/>
                    <a:pt x="112" y="87"/>
                    <a:pt x="112" y="84"/>
                  </a:cubicBezTo>
                  <a:cubicBezTo>
                    <a:pt x="111" y="81"/>
                    <a:pt x="111" y="77"/>
                    <a:pt x="111" y="74"/>
                  </a:cubicBezTo>
                  <a:cubicBezTo>
                    <a:pt x="111" y="64"/>
                    <a:pt x="113" y="54"/>
                    <a:pt x="117" y="45"/>
                  </a:cubicBezTo>
                  <a:cubicBezTo>
                    <a:pt x="120" y="37"/>
                    <a:pt x="126" y="29"/>
                    <a:pt x="132" y="22"/>
                  </a:cubicBezTo>
                  <a:cubicBezTo>
                    <a:pt x="139" y="15"/>
                    <a:pt x="147" y="10"/>
                    <a:pt x="155" y="6"/>
                  </a:cubicBezTo>
                  <a:cubicBezTo>
                    <a:pt x="164" y="2"/>
                    <a:pt x="174" y="0"/>
                    <a:pt x="184" y="0"/>
                  </a:cubicBezTo>
                  <a:cubicBezTo>
                    <a:pt x="194" y="0"/>
                    <a:pt x="203" y="2"/>
                    <a:pt x="212" y="6"/>
                  </a:cubicBezTo>
                  <a:cubicBezTo>
                    <a:pt x="221" y="9"/>
                    <a:pt x="229" y="15"/>
                    <a:pt x="236" y="21"/>
                  </a:cubicBezTo>
                  <a:cubicBezTo>
                    <a:pt x="243" y="28"/>
                    <a:pt x="248" y="36"/>
                    <a:pt x="252" y="45"/>
                  </a:cubicBezTo>
                  <a:cubicBezTo>
                    <a:pt x="256" y="54"/>
                    <a:pt x="258" y="63"/>
                    <a:pt x="258" y="73"/>
                  </a:cubicBezTo>
                  <a:cubicBezTo>
                    <a:pt x="258" y="76"/>
                    <a:pt x="258" y="80"/>
                    <a:pt x="257" y="83"/>
                  </a:cubicBezTo>
                  <a:cubicBezTo>
                    <a:pt x="257" y="86"/>
                    <a:pt x="256" y="89"/>
                    <a:pt x="255" y="93"/>
                  </a:cubicBezTo>
                  <a:cubicBezTo>
                    <a:pt x="255" y="96"/>
                    <a:pt x="253" y="99"/>
                    <a:pt x="252" y="102"/>
                  </a:cubicBezTo>
                  <a:cubicBezTo>
                    <a:pt x="251" y="104"/>
                    <a:pt x="250" y="107"/>
                    <a:pt x="248" y="110"/>
                  </a:cubicBezTo>
                  <a:cubicBezTo>
                    <a:pt x="247" y="111"/>
                    <a:pt x="246" y="113"/>
                    <a:pt x="246" y="114"/>
                  </a:cubicBezTo>
                  <a:cubicBezTo>
                    <a:pt x="245" y="115"/>
                    <a:pt x="244" y="116"/>
                    <a:pt x="243" y="118"/>
                  </a:cubicBezTo>
                  <a:cubicBezTo>
                    <a:pt x="242" y="119"/>
                    <a:pt x="241" y="120"/>
                    <a:pt x="240" y="121"/>
                  </a:cubicBezTo>
                  <a:cubicBezTo>
                    <a:pt x="239" y="122"/>
                    <a:pt x="238" y="123"/>
                    <a:pt x="237" y="125"/>
                  </a:cubicBezTo>
                  <a:cubicBezTo>
                    <a:pt x="215" y="147"/>
                    <a:pt x="215" y="147"/>
                    <a:pt x="215" y="147"/>
                  </a:cubicBezTo>
                  <a:cubicBezTo>
                    <a:pt x="247" y="147"/>
                    <a:pt x="247" y="147"/>
                    <a:pt x="247" y="147"/>
                  </a:cubicBezTo>
                  <a:cubicBezTo>
                    <a:pt x="357" y="146"/>
                    <a:pt x="357" y="146"/>
                    <a:pt x="357" y="146"/>
                  </a:cubicBezTo>
                  <a:cubicBezTo>
                    <a:pt x="463" y="820"/>
                    <a:pt x="463" y="820"/>
                    <a:pt x="463" y="820"/>
                  </a:cubicBezTo>
                  <a:cubicBezTo>
                    <a:pt x="463" y="820"/>
                    <a:pt x="463" y="820"/>
                    <a:pt x="463" y="820"/>
                  </a:cubicBezTo>
                  <a:cubicBezTo>
                    <a:pt x="73" y="823"/>
                    <a:pt x="73" y="823"/>
                    <a:pt x="73" y="8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4" name="Freeform 165"/>
            <p:cNvSpPr>
              <a:spLocks/>
            </p:cNvSpPr>
            <p:nvPr/>
          </p:nvSpPr>
          <p:spPr bwMode="auto">
            <a:xfrm>
              <a:off x="6093389" y="4291278"/>
              <a:ext cx="132149" cy="147826"/>
            </a:xfrm>
            <a:custGeom>
              <a:avLst/>
              <a:gdLst>
                <a:gd name="T0" fmla="*/ 5 w 59"/>
                <a:gd name="T1" fmla="*/ 66 h 66"/>
                <a:gd name="T2" fmla="*/ 0 w 59"/>
                <a:gd name="T3" fmla="*/ 2 h 66"/>
                <a:gd name="T4" fmla="*/ 37 w 59"/>
                <a:gd name="T5" fmla="*/ 0 h 66"/>
                <a:gd name="T6" fmla="*/ 59 w 59"/>
                <a:gd name="T7" fmla="*/ 66 h 66"/>
                <a:gd name="T8" fmla="*/ 5 w 59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6">
                  <a:moveTo>
                    <a:pt x="5" y="66"/>
                  </a:moveTo>
                  <a:lnTo>
                    <a:pt x="0" y="2"/>
                  </a:lnTo>
                  <a:lnTo>
                    <a:pt x="37" y="0"/>
                  </a:lnTo>
                  <a:lnTo>
                    <a:pt x="59" y="66"/>
                  </a:lnTo>
                  <a:lnTo>
                    <a:pt x="5" y="6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3" name="Freeform 173"/>
            <p:cNvSpPr>
              <a:spLocks/>
            </p:cNvSpPr>
            <p:nvPr/>
          </p:nvSpPr>
          <p:spPr bwMode="auto">
            <a:xfrm>
              <a:off x="6135045" y="3979230"/>
              <a:ext cx="94072" cy="470356"/>
            </a:xfrm>
            <a:custGeom>
              <a:avLst/>
              <a:gdLst>
                <a:gd name="T0" fmla="*/ 28 w 28"/>
                <a:gd name="T1" fmla="*/ 151 h 151"/>
                <a:gd name="T2" fmla="*/ 12 w 28"/>
                <a:gd name="T3" fmla="*/ 104 h 151"/>
                <a:gd name="T4" fmla="*/ 9 w 28"/>
                <a:gd name="T5" fmla="*/ 80 h 151"/>
                <a:gd name="T6" fmla="*/ 6 w 28"/>
                <a:gd name="T7" fmla="*/ 55 h 151"/>
                <a:gd name="T8" fmla="*/ 3 w 28"/>
                <a:gd name="T9" fmla="*/ 29 h 151"/>
                <a:gd name="T10" fmla="*/ 0 w 28"/>
                <a:gd name="T11" fmla="*/ 2 h 151"/>
                <a:gd name="T12" fmla="*/ 11 w 28"/>
                <a:gd name="T13" fmla="*/ 0 h 151"/>
                <a:gd name="T14" fmla="*/ 15 w 28"/>
                <a:gd name="T15" fmla="*/ 40 h 151"/>
                <a:gd name="T16" fmla="*/ 19 w 28"/>
                <a:gd name="T17" fmla="*/ 78 h 151"/>
                <a:gd name="T18" fmla="*/ 23 w 28"/>
                <a:gd name="T19" fmla="*/ 115 h 151"/>
                <a:gd name="T20" fmla="*/ 28 w 28"/>
                <a:gd name="T2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51"/>
                  </a:moveTo>
                  <a:cubicBezTo>
                    <a:pt x="12" y="104"/>
                    <a:pt x="12" y="104"/>
                    <a:pt x="12" y="104"/>
                  </a:cubicBezTo>
                  <a:cubicBezTo>
                    <a:pt x="11" y="96"/>
                    <a:pt x="10" y="88"/>
                    <a:pt x="9" y="80"/>
                  </a:cubicBezTo>
                  <a:cubicBezTo>
                    <a:pt x="8" y="72"/>
                    <a:pt x="7" y="63"/>
                    <a:pt x="6" y="55"/>
                  </a:cubicBezTo>
                  <a:cubicBezTo>
                    <a:pt x="5" y="46"/>
                    <a:pt x="4" y="37"/>
                    <a:pt x="3" y="29"/>
                  </a:cubicBezTo>
                  <a:cubicBezTo>
                    <a:pt x="2" y="20"/>
                    <a:pt x="1" y="11"/>
                    <a:pt x="0" y="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14"/>
                    <a:pt x="13" y="27"/>
                    <a:pt x="15" y="40"/>
                  </a:cubicBezTo>
                  <a:cubicBezTo>
                    <a:pt x="16" y="53"/>
                    <a:pt x="18" y="65"/>
                    <a:pt x="19" y="78"/>
                  </a:cubicBezTo>
                  <a:cubicBezTo>
                    <a:pt x="21" y="90"/>
                    <a:pt x="22" y="103"/>
                    <a:pt x="23" y="115"/>
                  </a:cubicBezTo>
                  <a:cubicBezTo>
                    <a:pt x="25" y="127"/>
                    <a:pt x="26" y="139"/>
                    <a:pt x="28" y="1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6" name="文本框 1145"/>
            <p:cNvSpPr txBox="1"/>
            <p:nvPr/>
          </p:nvSpPr>
          <p:spPr>
            <a:xfrm>
              <a:off x="5275450" y="2845509"/>
              <a:ext cx="393714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6392035" y="2845509"/>
              <a:ext cx="445911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5088884" y="5204099"/>
              <a:ext cx="457842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6684728" y="5204099"/>
              <a:ext cx="444420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自己招聘技术团队，从产品经理、美工，前端、后端、接口、测试到运维，各个都是钱，环境不好别人还不来</a:t>
            </a:r>
          </a:p>
        </p:txBody>
      </p:sp>
      <p:sp>
        <p:nvSpPr>
          <p:cNvPr id="4" name="矩形 3"/>
          <p:cNvSpPr/>
          <p:nvPr/>
        </p:nvSpPr>
        <p:spPr>
          <a:xfrm>
            <a:off x="1742731" y="2230080"/>
            <a:ext cx="277855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动辄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100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万的技术团队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1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3" name="矩形 52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对于创业者来说，快速试错，不断修正产品方向产品设计结合不断调整的商业模式才是最靠谱的，可是现实中成本则太高</a:t>
            </a:r>
          </a:p>
        </p:txBody>
      </p:sp>
      <p:sp>
        <p:nvSpPr>
          <p:cNvPr id="54" name="矩形 53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试错成本高</a:t>
            </a:r>
          </a:p>
        </p:txBody>
      </p:sp>
      <p:cxnSp>
        <p:nvCxnSpPr>
          <p:cNvPr id="55" name="直接连接符 54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由于软件行业的独特性，大量的技术知识在圈内的人也不一定听说和搞得懂，更不要说非互联网行业的开始创业</a:t>
            </a:r>
          </a:p>
        </p:txBody>
      </p:sp>
      <p:sp>
        <p:nvSpPr>
          <p:cNvPr id="66" name="矩形 65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无法清晰定位设计产品</a:t>
            </a:r>
          </a:p>
        </p:txBody>
      </p:sp>
      <p:cxnSp>
        <p:nvCxnSpPr>
          <p:cNvPr id="67" name="直接连接符 66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7661570" y="5134347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很多人知道互联网产品能够解决他的问题，但是因为缺乏互联网创业经验，往往一个好点子败在一个错误的运营方式和产品设计上。</a:t>
            </a:r>
          </a:p>
        </p:txBody>
      </p:sp>
      <p:sp>
        <p:nvSpPr>
          <p:cNvPr id="72" name="矩形 71"/>
          <p:cNvSpPr/>
          <p:nvPr/>
        </p:nvSpPr>
        <p:spPr>
          <a:xfrm>
            <a:off x="7661570" y="4667835"/>
            <a:ext cx="27587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缺乏互联网经验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4213026" y="1068176"/>
            <a:ext cx="3765948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有能力、有市场、有资源的人创业中面临的问题</a:t>
            </a:r>
          </a:p>
        </p:txBody>
      </p:sp>
      <p:sp>
        <p:nvSpPr>
          <p:cNvPr id="59" name="矩形 58"/>
          <p:cNvSpPr/>
          <p:nvPr/>
        </p:nvSpPr>
        <p:spPr>
          <a:xfrm>
            <a:off x="5329180" y="51518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创业维坚</a:t>
            </a:r>
          </a:p>
        </p:txBody>
      </p:sp>
      <p:cxnSp>
        <p:nvCxnSpPr>
          <p:cNvPr id="61" name="直接连接符 60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16746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10896" y="2116701"/>
            <a:ext cx="3570208" cy="3832593"/>
            <a:chOff x="3923021" y="1575409"/>
            <a:chExt cx="4320000" cy="4637487"/>
          </a:xfrm>
        </p:grpSpPr>
        <p:sp>
          <p:nvSpPr>
            <p:cNvPr id="149" name="椭圆 148"/>
            <p:cNvSpPr/>
            <p:nvPr/>
          </p:nvSpPr>
          <p:spPr>
            <a:xfrm>
              <a:off x="3923021" y="6049540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672021" y="1575409"/>
              <a:ext cx="2822000" cy="4536585"/>
              <a:chOff x="4584640" y="1313695"/>
              <a:chExt cx="3022721" cy="4859260"/>
            </a:xfrm>
          </p:grpSpPr>
          <p:sp>
            <p:nvSpPr>
              <p:cNvPr id="148" name="Freeform 136"/>
              <p:cNvSpPr>
                <a:spLocks/>
              </p:cNvSpPr>
              <p:nvPr/>
            </p:nvSpPr>
            <p:spPr bwMode="auto">
              <a:xfrm>
                <a:off x="5914992" y="2151653"/>
                <a:ext cx="70483" cy="772192"/>
              </a:xfrm>
              <a:custGeom>
                <a:avLst/>
                <a:gdLst>
                  <a:gd name="T0" fmla="*/ 2 w 36"/>
                  <a:gd name="T1" fmla="*/ 0 h 484"/>
                  <a:gd name="T2" fmla="*/ 36 w 36"/>
                  <a:gd name="T3" fmla="*/ 384 h 484"/>
                  <a:gd name="T4" fmla="*/ 36 w 36"/>
                  <a:gd name="T5" fmla="*/ 484 h 484"/>
                  <a:gd name="T6" fmla="*/ 0 w 36"/>
                  <a:gd name="T7" fmla="*/ 143 h 484"/>
                  <a:gd name="T8" fmla="*/ 2 w 36"/>
                  <a:gd name="T9" fmla="*/ 0 h 484"/>
                  <a:gd name="connsiteX0" fmla="*/ 2889 w 12333"/>
                  <a:gd name="connsiteY0" fmla="*/ 0 h 10000"/>
                  <a:gd name="connsiteX1" fmla="*/ 12333 w 12333"/>
                  <a:gd name="connsiteY1" fmla="*/ 7934 h 10000"/>
                  <a:gd name="connsiteX2" fmla="*/ 12333 w 12333"/>
                  <a:gd name="connsiteY2" fmla="*/ 10000 h 10000"/>
                  <a:gd name="connsiteX3" fmla="*/ 0 w 12333"/>
                  <a:gd name="connsiteY3" fmla="*/ 3575 h 10000"/>
                  <a:gd name="connsiteX4" fmla="*/ 2889 w 12333"/>
                  <a:gd name="connsiteY4" fmla="*/ 0 h 10000"/>
                  <a:gd name="connsiteX0" fmla="*/ 2889 w 12333"/>
                  <a:gd name="connsiteY0" fmla="*/ 0 h 10050"/>
                  <a:gd name="connsiteX1" fmla="*/ 12333 w 12333"/>
                  <a:gd name="connsiteY1" fmla="*/ 7934 h 10050"/>
                  <a:gd name="connsiteX2" fmla="*/ 10000 w 12333"/>
                  <a:gd name="connsiteY2" fmla="*/ 10050 h 10050"/>
                  <a:gd name="connsiteX3" fmla="*/ 0 w 12333"/>
                  <a:gd name="connsiteY3" fmla="*/ 3575 h 10050"/>
                  <a:gd name="connsiteX4" fmla="*/ 2889 w 12333"/>
                  <a:gd name="connsiteY4" fmla="*/ 0 h 1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33" h="10050">
                    <a:moveTo>
                      <a:pt x="2889" y="0"/>
                    </a:moveTo>
                    <a:lnTo>
                      <a:pt x="12333" y="7934"/>
                    </a:lnTo>
                    <a:lnTo>
                      <a:pt x="10000" y="10050"/>
                    </a:lnTo>
                    <a:lnTo>
                      <a:pt x="0" y="3575"/>
                    </a:lnTo>
                    <a:lnTo>
                      <a:pt x="2889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21" name="Freeform 113"/>
              <p:cNvSpPr>
                <a:spLocks/>
              </p:cNvSpPr>
              <p:nvPr/>
            </p:nvSpPr>
            <p:spPr bwMode="auto">
              <a:xfrm>
                <a:off x="6324051" y="1812771"/>
                <a:ext cx="776181" cy="951493"/>
              </a:xfrm>
              <a:custGeom>
                <a:avLst/>
                <a:gdLst>
                  <a:gd name="T0" fmla="*/ 388 w 405"/>
                  <a:gd name="T1" fmla="*/ 122 h 494"/>
                  <a:gd name="T2" fmla="*/ 181 w 405"/>
                  <a:gd name="T3" fmla="*/ 23 h 494"/>
                  <a:gd name="T4" fmla="*/ 58 w 405"/>
                  <a:gd name="T5" fmla="*/ 155 h 494"/>
                  <a:gd name="T6" fmla="*/ 0 w 405"/>
                  <a:gd name="T7" fmla="*/ 452 h 494"/>
                  <a:gd name="T8" fmla="*/ 118 w 405"/>
                  <a:gd name="T9" fmla="*/ 355 h 494"/>
                  <a:gd name="T10" fmla="*/ 237 w 405"/>
                  <a:gd name="T11" fmla="*/ 494 h 494"/>
                  <a:gd name="T12" fmla="*/ 400 w 405"/>
                  <a:gd name="T13" fmla="*/ 216 h 494"/>
                  <a:gd name="T14" fmla="*/ 388 w 405"/>
                  <a:gd name="T15" fmla="*/ 122 h 494"/>
                  <a:gd name="T16" fmla="*/ 388 w 405"/>
                  <a:gd name="T17" fmla="*/ 122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" h="494">
                    <a:moveTo>
                      <a:pt x="388" y="122"/>
                    </a:moveTo>
                    <a:cubicBezTo>
                      <a:pt x="354" y="42"/>
                      <a:pt x="264" y="0"/>
                      <a:pt x="181" y="23"/>
                    </a:cubicBezTo>
                    <a:cubicBezTo>
                      <a:pt x="119" y="41"/>
                      <a:pt x="71" y="92"/>
                      <a:pt x="58" y="155"/>
                    </a:cubicBezTo>
                    <a:cubicBezTo>
                      <a:pt x="0" y="452"/>
                      <a:pt x="0" y="452"/>
                      <a:pt x="0" y="452"/>
                    </a:cubicBezTo>
                    <a:cubicBezTo>
                      <a:pt x="11" y="396"/>
                      <a:pt x="62" y="355"/>
                      <a:pt x="118" y="355"/>
                    </a:cubicBezTo>
                    <a:cubicBezTo>
                      <a:pt x="191" y="355"/>
                      <a:pt x="248" y="422"/>
                      <a:pt x="237" y="494"/>
                    </a:cubicBezTo>
                    <a:cubicBezTo>
                      <a:pt x="400" y="216"/>
                      <a:pt x="400" y="216"/>
                      <a:pt x="400" y="216"/>
                    </a:cubicBezTo>
                    <a:cubicBezTo>
                      <a:pt x="405" y="184"/>
                      <a:pt x="401" y="152"/>
                      <a:pt x="388" y="122"/>
                    </a:cubicBezTo>
                    <a:cubicBezTo>
                      <a:pt x="379" y="101"/>
                      <a:pt x="397" y="142"/>
                      <a:pt x="388" y="12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06" name="Freeform 98"/>
              <p:cNvSpPr>
                <a:spLocks/>
              </p:cNvSpPr>
              <p:nvPr/>
            </p:nvSpPr>
            <p:spPr bwMode="auto">
              <a:xfrm>
                <a:off x="6363211" y="2086626"/>
                <a:ext cx="349211" cy="800215"/>
              </a:xfrm>
              <a:custGeom>
                <a:avLst/>
                <a:gdLst>
                  <a:gd name="T0" fmla="*/ 171 w 181"/>
                  <a:gd name="T1" fmla="*/ 169 h 416"/>
                  <a:gd name="T2" fmla="*/ 78 w 181"/>
                  <a:gd name="T3" fmla="*/ 0 h 416"/>
                  <a:gd name="T4" fmla="*/ 11 w 181"/>
                  <a:gd name="T5" fmla="*/ 296 h 416"/>
                  <a:gd name="T6" fmla="*/ 83 w 181"/>
                  <a:gd name="T7" fmla="*/ 416 h 416"/>
                  <a:gd name="T8" fmla="*/ 181 w 181"/>
                  <a:gd name="T9" fmla="*/ 172 h 416"/>
                  <a:gd name="T10" fmla="*/ 171 w 181"/>
                  <a:gd name="T11" fmla="*/ 169 h 416"/>
                  <a:gd name="T12" fmla="*/ 171 w 181"/>
                  <a:gd name="T13" fmla="*/ 169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1" h="416">
                    <a:moveTo>
                      <a:pt x="171" y="169"/>
                    </a:moveTo>
                    <a:cubicBezTo>
                      <a:pt x="103" y="144"/>
                      <a:pt x="62" y="71"/>
                      <a:pt x="78" y="0"/>
                    </a:cubicBezTo>
                    <a:cubicBezTo>
                      <a:pt x="11" y="296"/>
                      <a:pt x="11" y="296"/>
                      <a:pt x="11" y="296"/>
                    </a:cubicBezTo>
                    <a:cubicBezTo>
                      <a:pt x="0" y="347"/>
                      <a:pt x="32" y="401"/>
                      <a:pt x="83" y="416"/>
                    </a:cubicBezTo>
                    <a:cubicBezTo>
                      <a:pt x="181" y="172"/>
                      <a:pt x="181" y="172"/>
                      <a:pt x="181" y="172"/>
                    </a:cubicBezTo>
                    <a:cubicBezTo>
                      <a:pt x="177" y="171"/>
                      <a:pt x="174" y="170"/>
                      <a:pt x="171" y="169"/>
                    </a:cubicBezTo>
                    <a:cubicBezTo>
                      <a:pt x="168" y="168"/>
                      <a:pt x="174" y="170"/>
                      <a:pt x="171" y="169"/>
                    </a:cubicBez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2126" name="Freeform 132"/>
              <p:cNvSpPr>
                <a:spLocks/>
              </p:cNvSpPr>
              <p:nvPr/>
            </p:nvSpPr>
            <p:spPr bwMode="auto">
              <a:xfrm>
                <a:off x="5897284" y="4571527"/>
                <a:ext cx="371475" cy="719138"/>
              </a:xfrm>
              <a:custGeom>
                <a:avLst/>
                <a:gdLst>
                  <a:gd name="T0" fmla="*/ 140 w 169"/>
                  <a:gd name="T1" fmla="*/ 0 h 331"/>
                  <a:gd name="T2" fmla="*/ 112 w 169"/>
                  <a:gd name="T3" fmla="*/ 102 h 331"/>
                  <a:gd name="T4" fmla="*/ 24 w 169"/>
                  <a:gd name="T5" fmla="*/ 122 h 331"/>
                  <a:gd name="T6" fmla="*/ 0 w 169"/>
                  <a:gd name="T7" fmla="*/ 331 h 331"/>
                  <a:gd name="T8" fmla="*/ 120 w 169"/>
                  <a:gd name="T9" fmla="*/ 307 h 331"/>
                  <a:gd name="T10" fmla="*/ 168 w 169"/>
                  <a:gd name="T11" fmla="*/ 155 h 331"/>
                  <a:gd name="T12" fmla="*/ 140 w 169"/>
                  <a:gd name="T13" fmla="*/ 0 h 331"/>
                  <a:gd name="T14" fmla="*/ 140 w 169"/>
                  <a:gd name="T15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9" h="331">
                    <a:moveTo>
                      <a:pt x="140" y="0"/>
                    </a:moveTo>
                    <a:cubicBezTo>
                      <a:pt x="139" y="29"/>
                      <a:pt x="141" y="84"/>
                      <a:pt x="112" y="102"/>
                    </a:cubicBezTo>
                    <a:cubicBezTo>
                      <a:pt x="88" y="118"/>
                      <a:pt x="52" y="120"/>
                      <a:pt x="24" y="122"/>
                    </a:cubicBezTo>
                    <a:cubicBezTo>
                      <a:pt x="0" y="331"/>
                      <a:pt x="0" y="331"/>
                      <a:pt x="0" y="331"/>
                    </a:cubicBezTo>
                    <a:cubicBezTo>
                      <a:pt x="40" y="329"/>
                      <a:pt x="85" y="325"/>
                      <a:pt x="120" y="307"/>
                    </a:cubicBezTo>
                    <a:cubicBezTo>
                      <a:pt x="169" y="283"/>
                      <a:pt x="166" y="201"/>
                      <a:pt x="168" y="155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0" y="17"/>
                      <a:pt x="140" y="0"/>
                      <a:pt x="14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33" name="Freeform 25"/>
              <p:cNvSpPr>
                <a:spLocks/>
              </p:cNvSpPr>
              <p:nvPr/>
            </p:nvSpPr>
            <p:spPr bwMode="auto">
              <a:xfrm>
                <a:off x="5327709" y="4685369"/>
                <a:ext cx="632681" cy="497660"/>
              </a:xfrm>
              <a:custGeom>
                <a:avLst/>
                <a:gdLst>
                  <a:gd name="T0" fmla="*/ 188 w 430"/>
                  <a:gd name="T1" fmla="*/ 13 h 352"/>
                  <a:gd name="T2" fmla="*/ 172 w 430"/>
                  <a:gd name="T3" fmla="*/ 7 h 352"/>
                  <a:gd name="T4" fmla="*/ 155 w 430"/>
                  <a:gd name="T5" fmla="*/ 0 h 352"/>
                  <a:gd name="T6" fmla="*/ 0 w 430"/>
                  <a:gd name="T7" fmla="*/ 213 h 352"/>
                  <a:gd name="T8" fmla="*/ 26 w 430"/>
                  <a:gd name="T9" fmla="*/ 223 h 352"/>
                  <a:gd name="T10" fmla="*/ 49 w 430"/>
                  <a:gd name="T11" fmla="*/ 231 h 352"/>
                  <a:gd name="T12" fmla="*/ 397 w 430"/>
                  <a:gd name="T13" fmla="*/ 352 h 352"/>
                  <a:gd name="T14" fmla="*/ 430 w 430"/>
                  <a:gd name="T15" fmla="*/ 97 h 352"/>
                  <a:gd name="T16" fmla="*/ 188 w 430"/>
                  <a:gd name="T17" fmla="*/ 13 h 352"/>
                  <a:gd name="connsiteX0" fmla="*/ 5155 w 10783"/>
                  <a:gd name="connsiteY0" fmla="*/ 369 h 10000"/>
                  <a:gd name="connsiteX1" fmla="*/ 4783 w 10783"/>
                  <a:gd name="connsiteY1" fmla="*/ 199 h 10000"/>
                  <a:gd name="connsiteX2" fmla="*/ 4388 w 10783"/>
                  <a:gd name="connsiteY2" fmla="*/ 0 h 10000"/>
                  <a:gd name="connsiteX3" fmla="*/ 0 w 10783"/>
                  <a:gd name="connsiteY3" fmla="*/ 5860 h 10000"/>
                  <a:gd name="connsiteX4" fmla="*/ 1388 w 10783"/>
                  <a:gd name="connsiteY4" fmla="*/ 6335 h 10000"/>
                  <a:gd name="connsiteX5" fmla="*/ 1923 w 10783"/>
                  <a:gd name="connsiteY5" fmla="*/ 6563 h 10000"/>
                  <a:gd name="connsiteX6" fmla="*/ 10016 w 10783"/>
                  <a:gd name="connsiteY6" fmla="*/ 10000 h 10000"/>
                  <a:gd name="connsiteX7" fmla="*/ 10783 w 10783"/>
                  <a:gd name="connsiteY7" fmla="*/ 2756 h 10000"/>
                  <a:gd name="connsiteX8" fmla="*/ 5155 w 10783"/>
                  <a:gd name="connsiteY8" fmla="*/ 369 h 10000"/>
                  <a:gd name="connsiteX0" fmla="*/ 5155 w 10438"/>
                  <a:gd name="connsiteY0" fmla="*/ 369 h 10000"/>
                  <a:gd name="connsiteX1" fmla="*/ 4783 w 10438"/>
                  <a:gd name="connsiteY1" fmla="*/ 199 h 10000"/>
                  <a:gd name="connsiteX2" fmla="*/ 4388 w 10438"/>
                  <a:gd name="connsiteY2" fmla="*/ 0 h 10000"/>
                  <a:gd name="connsiteX3" fmla="*/ 0 w 10438"/>
                  <a:gd name="connsiteY3" fmla="*/ 5860 h 10000"/>
                  <a:gd name="connsiteX4" fmla="*/ 1388 w 10438"/>
                  <a:gd name="connsiteY4" fmla="*/ 6335 h 10000"/>
                  <a:gd name="connsiteX5" fmla="*/ 1923 w 10438"/>
                  <a:gd name="connsiteY5" fmla="*/ 6563 h 10000"/>
                  <a:gd name="connsiteX6" fmla="*/ 10016 w 10438"/>
                  <a:gd name="connsiteY6" fmla="*/ 10000 h 10000"/>
                  <a:gd name="connsiteX7" fmla="*/ 10438 w 10438"/>
                  <a:gd name="connsiteY7" fmla="*/ 2641 h 10000"/>
                  <a:gd name="connsiteX8" fmla="*/ 5155 w 10438"/>
                  <a:gd name="connsiteY8" fmla="*/ 369 h 10000"/>
                  <a:gd name="connsiteX0" fmla="*/ 5155 w 10407"/>
                  <a:gd name="connsiteY0" fmla="*/ 369 h 10000"/>
                  <a:gd name="connsiteX1" fmla="*/ 4783 w 10407"/>
                  <a:gd name="connsiteY1" fmla="*/ 199 h 10000"/>
                  <a:gd name="connsiteX2" fmla="*/ 4388 w 10407"/>
                  <a:gd name="connsiteY2" fmla="*/ 0 h 10000"/>
                  <a:gd name="connsiteX3" fmla="*/ 0 w 10407"/>
                  <a:gd name="connsiteY3" fmla="*/ 5860 h 10000"/>
                  <a:gd name="connsiteX4" fmla="*/ 1388 w 10407"/>
                  <a:gd name="connsiteY4" fmla="*/ 6335 h 10000"/>
                  <a:gd name="connsiteX5" fmla="*/ 1923 w 10407"/>
                  <a:gd name="connsiteY5" fmla="*/ 6563 h 10000"/>
                  <a:gd name="connsiteX6" fmla="*/ 10016 w 10407"/>
                  <a:gd name="connsiteY6" fmla="*/ 10000 h 10000"/>
                  <a:gd name="connsiteX7" fmla="*/ 10407 w 10407"/>
                  <a:gd name="connsiteY7" fmla="*/ 2564 h 10000"/>
                  <a:gd name="connsiteX8" fmla="*/ 5155 w 10407"/>
                  <a:gd name="connsiteY8" fmla="*/ 369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07" h="10000">
                    <a:moveTo>
                      <a:pt x="5155" y="369"/>
                    </a:moveTo>
                    <a:lnTo>
                      <a:pt x="4783" y="199"/>
                    </a:lnTo>
                    <a:lnTo>
                      <a:pt x="4388" y="0"/>
                    </a:lnTo>
                    <a:lnTo>
                      <a:pt x="0" y="5860"/>
                    </a:lnTo>
                    <a:lnTo>
                      <a:pt x="1388" y="6335"/>
                    </a:lnTo>
                    <a:lnTo>
                      <a:pt x="1923" y="6563"/>
                    </a:lnTo>
                    <a:lnTo>
                      <a:pt x="10016" y="10000"/>
                    </a:lnTo>
                    <a:cubicBezTo>
                      <a:pt x="10272" y="7585"/>
                      <a:pt x="10151" y="4979"/>
                      <a:pt x="10407" y="2564"/>
                    </a:cubicBezTo>
                    <a:lnTo>
                      <a:pt x="5155" y="36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23" name="Freeform 115"/>
              <p:cNvSpPr>
                <a:spLocks/>
              </p:cNvSpPr>
              <p:nvPr/>
            </p:nvSpPr>
            <p:spPr bwMode="auto">
              <a:xfrm>
                <a:off x="5937865" y="2211973"/>
                <a:ext cx="320935" cy="790319"/>
              </a:xfrm>
              <a:custGeom>
                <a:avLst/>
                <a:gdLst>
                  <a:gd name="T0" fmla="*/ 165 w 167"/>
                  <a:gd name="T1" fmla="*/ 145 h 410"/>
                  <a:gd name="T2" fmla="*/ 128 w 167"/>
                  <a:gd name="T3" fmla="*/ 31 h 410"/>
                  <a:gd name="T4" fmla="*/ 0 w 167"/>
                  <a:gd name="T5" fmla="*/ 3 h 410"/>
                  <a:gd name="T6" fmla="*/ 24 w 167"/>
                  <a:gd name="T7" fmla="*/ 284 h 410"/>
                  <a:gd name="T8" fmla="*/ 113 w 167"/>
                  <a:gd name="T9" fmla="*/ 304 h 410"/>
                  <a:gd name="T10" fmla="*/ 140 w 167"/>
                  <a:gd name="T11" fmla="*/ 410 h 410"/>
                  <a:gd name="T12" fmla="*/ 167 w 167"/>
                  <a:gd name="T13" fmla="*/ 184 h 410"/>
                  <a:gd name="T14" fmla="*/ 165 w 167"/>
                  <a:gd name="T15" fmla="*/ 145 h 410"/>
                  <a:gd name="T16" fmla="*/ 165 w 167"/>
                  <a:gd name="T17" fmla="*/ 145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7" h="410">
                    <a:moveTo>
                      <a:pt x="165" y="145"/>
                    </a:moveTo>
                    <a:cubicBezTo>
                      <a:pt x="162" y="105"/>
                      <a:pt x="156" y="62"/>
                      <a:pt x="128" y="31"/>
                    </a:cubicBezTo>
                    <a:cubicBezTo>
                      <a:pt x="99" y="0"/>
                      <a:pt x="40" y="4"/>
                      <a:pt x="0" y="3"/>
                    </a:cubicBezTo>
                    <a:cubicBezTo>
                      <a:pt x="24" y="284"/>
                      <a:pt x="24" y="284"/>
                      <a:pt x="24" y="284"/>
                    </a:cubicBezTo>
                    <a:cubicBezTo>
                      <a:pt x="51" y="285"/>
                      <a:pt x="93" y="282"/>
                      <a:pt x="113" y="304"/>
                    </a:cubicBezTo>
                    <a:cubicBezTo>
                      <a:pt x="138" y="331"/>
                      <a:pt x="138" y="375"/>
                      <a:pt x="140" y="410"/>
                    </a:cubicBezTo>
                    <a:cubicBezTo>
                      <a:pt x="167" y="184"/>
                      <a:pt x="167" y="184"/>
                      <a:pt x="167" y="184"/>
                    </a:cubicBezTo>
                    <a:cubicBezTo>
                      <a:pt x="167" y="170"/>
                      <a:pt x="166" y="157"/>
                      <a:pt x="165" y="145"/>
                    </a:cubicBezTo>
                    <a:cubicBezTo>
                      <a:pt x="164" y="132"/>
                      <a:pt x="166" y="157"/>
                      <a:pt x="165" y="14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/>
              </a:p>
            </p:txBody>
          </p:sp>
          <p:sp>
            <p:nvSpPr>
              <p:cNvPr id="120" name="Freeform 112"/>
              <p:cNvSpPr>
                <a:spLocks/>
              </p:cNvSpPr>
              <p:nvPr/>
            </p:nvSpPr>
            <p:spPr bwMode="auto">
              <a:xfrm>
                <a:off x="6777173" y="2099208"/>
                <a:ext cx="639041" cy="664490"/>
              </a:xfrm>
              <a:custGeom>
                <a:avLst/>
                <a:gdLst>
                  <a:gd name="T0" fmla="*/ 452 w 452"/>
                  <a:gd name="T1" fmla="*/ 0 h 470"/>
                  <a:gd name="T2" fmla="*/ 162 w 452"/>
                  <a:gd name="T3" fmla="*/ 407 h 470"/>
                  <a:gd name="T4" fmla="*/ 0 w 452"/>
                  <a:gd name="T5" fmla="*/ 470 h 470"/>
                  <a:gd name="T6" fmla="*/ 221 w 452"/>
                  <a:gd name="T7" fmla="*/ 91 h 470"/>
                  <a:gd name="T8" fmla="*/ 452 w 452"/>
                  <a:gd name="T9" fmla="*/ 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2" h="470">
                    <a:moveTo>
                      <a:pt x="452" y="0"/>
                    </a:moveTo>
                    <a:lnTo>
                      <a:pt x="162" y="407"/>
                    </a:lnTo>
                    <a:lnTo>
                      <a:pt x="0" y="470"/>
                    </a:lnTo>
                    <a:lnTo>
                      <a:pt x="221" y="91"/>
                    </a:lnTo>
                    <a:lnTo>
                      <a:pt x="452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>
                    <a:solidFill>
                      <a:srgbClr val="404040"/>
                    </a:solidFill>
                  </a:rPr>
                  <a:t>0</a:t>
                </a:r>
                <a:endParaRPr lang="zh-CN" altLang="en-US" sz="1600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122" name="Freeform 114"/>
              <p:cNvSpPr>
                <a:spLocks/>
              </p:cNvSpPr>
              <p:nvPr/>
            </p:nvSpPr>
            <p:spPr bwMode="auto">
              <a:xfrm>
                <a:off x="5892414" y="1918523"/>
                <a:ext cx="46656" cy="682870"/>
              </a:xfrm>
              <a:custGeom>
                <a:avLst/>
                <a:gdLst>
                  <a:gd name="T0" fmla="*/ 0 w 33"/>
                  <a:gd name="T1" fmla="*/ 0 h 483"/>
                  <a:gd name="T2" fmla="*/ 33 w 33"/>
                  <a:gd name="T3" fmla="*/ 383 h 483"/>
                  <a:gd name="T4" fmla="*/ 33 w 33"/>
                  <a:gd name="T5" fmla="*/ 483 h 483"/>
                  <a:gd name="T6" fmla="*/ 0 w 33"/>
                  <a:gd name="T7" fmla="*/ 145 h 483"/>
                  <a:gd name="T8" fmla="*/ 0 w 33"/>
                  <a:gd name="T9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83">
                    <a:moveTo>
                      <a:pt x="0" y="0"/>
                    </a:moveTo>
                    <a:lnTo>
                      <a:pt x="33" y="383"/>
                    </a:lnTo>
                    <a:lnTo>
                      <a:pt x="33" y="483"/>
                    </a:lnTo>
                    <a:lnTo>
                      <a:pt x="0" y="1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24" name="Freeform 116"/>
              <p:cNvSpPr>
                <a:spLocks/>
              </p:cNvSpPr>
              <p:nvPr/>
            </p:nvSpPr>
            <p:spPr bwMode="auto">
              <a:xfrm>
                <a:off x="6213683" y="2440004"/>
                <a:ext cx="340006" cy="547486"/>
              </a:xfrm>
              <a:custGeom>
                <a:avLst/>
                <a:gdLst>
                  <a:gd name="T0" fmla="*/ 258 w 258"/>
                  <a:gd name="T1" fmla="*/ 0 h 394"/>
                  <a:gd name="T2" fmla="*/ 154 w 258"/>
                  <a:gd name="T3" fmla="*/ 334 h 394"/>
                  <a:gd name="T4" fmla="*/ 0 w 258"/>
                  <a:gd name="T5" fmla="*/ 394 h 394"/>
                  <a:gd name="T6" fmla="*/ 37 w 258"/>
                  <a:gd name="T7" fmla="*/ 86 h 394"/>
                  <a:gd name="T8" fmla="*/ 258 w 258"/>
                  <a:gd name="T9" fmla="*/ 0 h 394"/>
                  <a:gd name="connsiteX0" fmla="*/ 9530 w 9530"/>
                  <a:gd name="connsiteY0" fmla="*/ 0 h 9863"/>
                  <a:gd name="connsiteX1" fmla="*/ 5499 w 9530"/>
                  <a:gd name="connsiteY1" fmla="*/ 8477 h 9863"/>
                  <a:gd name="connsiteX2" fmla="*/ 0 w 9530"/>
                  <a:gd name="connsiteY2" fmla="*/ 9863 h 9863"/>
                  <a:gd name="connsiteX3" fmla="*/ 964 w 9530"/>
                  <a:gd name="connsiteY3" fmla="*/ 2183 h 9863"/>
                  <a:gd name="connsiteX4" fmla="*/ 9530 w 9530"/>
                  <a:gd name="connsiteY4" fmla="*/ 0 h 9863"/>
                  <a:gd name="connsiteX0" fmla="*/ 9781 w 9781"/>
                  <a:gd name="connsiteY0" fmla="*/ 0 h 9965"/>
                  <a:gd name="connsiteX1" fmla="*/ 5551 w 9781"/>
                  <a:gd name="connsiteY1" fmla="*/ 8595 h 9965"/>
                  <a:gd name="connsiteX2" fmla="*/ 0 w 9781"/>
                  <a:gd name="connsiteY2" fmla="*/ 9965 h 9965"/>
                  <a:gd name="connsiteX3" fmla="*/ 793 w 9781"/>
                  <a:gd name="connsiteY3" fmla="*/ 2213 h 9965"/>
                  <a:gd name="connsiteX4" fmla="*/ 9781 w 9781"/>
                  <a:gd name="connsiteY4" fmla="*/ 0 h 9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81" h="9965">
                    <a:moveTo>
                      <a:pt x="9781" y="0"/>
                    </a:moveTo>
                    <a:lnTo>
                      <a:pt x="5551" y="8595"/>
                    </a:lnTo>
                    <a:lnTo>
                      <a:pt x="0" y="9965"/>
                    </a:lnTo>
                    <a:cubicBezTo>
                      <a:pt x="264" y="7381"/>
                      <a:pt x="529" y="4797"/>
                      <a:pt x="793" y="2213"/>
                    </a:cubicBezTo>
                    <a:lnTo>
                      <a:pt x="9781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25" name="Freeform 117"/>
              <p:cNvSpPr>
                <a:spLocks/>
              </p:cNvSpPr>
              <p:nvPr/>
            </p:nvSpPr>
            <p:spPr bwMode="auto">
              <a:xfrm>
                <a:off x="5353753" y="2401334"/>
                <a:ext cx="612179" cy="631973"/>
              </a:xfrm>
              <a:custGeom>
                <a:avLst/>
                <a:gdLst>
                  <a:gd name="T0" fmla="*/ 400 w 433"/>
                  <a:gd name="T1" fmla="*/ 0 h 447"/>
                  <a:gd name="T2" fmla="*/ 45 w 433"/>
                  <a:gd name="T3" fmla="*/ 139 h 447"/>
                  <a:gd name="T4" fmla="*/ 23 w 433"/>
                  <a:gd name="T5" fmla="*/ 147 h 447"/>
                  <a:gd name="T6" fmla="*/ 0 w 433"/>
                  <a:gd name="T7" fmla="*/ 155 h 447"/>
                  <a:gd name="T8" fmla="*/ 155 w 433"/>
                  <a:gd name="T9" fmla="*/ 447 h 447"/>
                  <a:gd name="T10" fmla="*/ 171 w 433"/>
                  <a:gd name="T11" fmla="*/ 441 h 447"/>
                  <a:gd name="T12" fmla="*/ 186 w 433"/>
                  <a:gd name="T13" fmla="*/ 434 h 447"/>
                  <a:gd name="T14" fmla="*/ 433 w 433"/>
                  <a:gd name="T15" fmla="*/ 338 h 447"/>
                  <a:gd name="T16" fmla="*/ 400 w 433"/>
                  <a:gd name="T17" fmla="*/ 0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" h="447">
                    <a:moveTo>
                      <a:pt x="400" y="0"/>
                    </a:moveTo>
                    <a:lnTo>
                      <a:pt x="45" y="139"/>
                    </a:lnTo>
                    <a:lnTo>
                      <a:pt x="23" y="147"/>
                    </a:lnTo>
                    <a:lnTo>
                      <a:pt x="0" y="155"/>
                    </a:lnTo>
                    <a:lnTo>
                      <a:pt x="155" y="447"/>
                    </a:lnTo>
                    <a:lnTo>
                      <a:pt x="171" y="441"/>
                    </a:lnTo>
                    <a:lnTo>
                      <a:pt x="186" y="434"/>
                    </a:lnTo>
                    <a:lnTo>
                      <a:pt x="433" y="338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26" name="Freeform 118"/>
              <p:cNvSpPr>
                <a:spLocks/>
              </p:cNvSpPr>
              <p:nvPr/>
            </p:nvSpPr>
            <p:spPr bwMode="auto">
              <a:xfrm>
                <a:off x="4597436" y="2780529"/>
                <a:ext cx="733767" cy="476454"/>
              </a:xfrm>
              <a:custGeom>
                <a:avLst/>
                <a:gdLst>
                  <a:gd name="T0" fmla="*/ 287 w 519"/>
                  <a:gd name="T1" fmla="*/ 0 h 337"/>
                  <a:gd name="T2" fmla="*/ 264 w 519"/>
                  <a:gd name="T3" fmla="*/ 8 h 337"/>
                  <a:gd name="T4" fmla="*/ 242 w 519"/>
                  <a:gd name="T5" fmla="*/ 17 h 337"/>
                  <a:gd name="T6" fmla="*/ 0 w 519"/>
                  <a:gd name="T7" fmla="*/ 111 h 337"/>
                  <a:gd name="T8" fmla="*/ 321 w 519"/>
                  <a:gd name="T9" fmla="*/ 337 h 337"/>
                  <a:gd name="T10" fmla="*/ 487 w 519"/>
                  <a:gd name="T11" fmla="*/ 272 h 337"/>
                  <a:gd name="T12" fmla="*/ 502 w 519"/>
                  <a:gd name="T13" fmla="*/ 267 h 337"/>
                  <a:gd name="T14" fmla="*/ 519 w 519"/>
                  <a:gd name="T15" fmla="*/ 260 h 337"/>
                  <a:gd name="T16" fmla="*/ 287 w 519"/>
                  <a:gd name="T17" fmla="*/ 0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9" h="337">
                    <a:moveTo>
                      <a:pt x="287" y="0"/>
                    </a:moveTo>
                    <a:lnTo>
                      <a:pt x="264" y="8"/>
                    </a:lnTo>
                    <a:lnTo>
                      <a:pt x="242" y="17"/>
                    </a:lnTo>
                    <a:lnTo>
                      <a:pt x="0" y="111"/>
                    </a:lnTo>
                    <a:lnTo>
                      <a:pt x="321" y="337"/>
                    </a:lnTo>
                    <a:lnTo>
                      <a:pt x="487" y="272"/>
                    </a:lnTo>
                    <a:lnTo>
                      <a:pt x="502" y="267"/>
                    </a:lnTo>
                    <a:lnTo>
                      <a:pt x="519" y="260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27" name="Freeform 119"/>
              <p:cNvSpPr>
                <a:spLocks/>
              </p:cNvSpPr>
              <p:nvPr/>
            </p:nvSpPr>
            <p:spPr bwMode="auto">
              <a:xfrm>
                <a:off x="5046955" y="2740228"/>
                <a:ext cx="633386" cy="656007"/>
              </a:xfrm>
              <a:custGeom>
                <a:avLst/>
                <a:gdLst>
                  <a:gd name="T0" fmla="*/ 330 w 330"/>
                  <a:gd name="T1" fmla="*/ 232 h 340"/>
                  <a:gd name="T2" fmla="*/ 320 w 330"/>
                  <a:gd name="T3" fmla="*/ 191 h 340"/>
                  <a:gd name="T4" fmla="*/ 231 w 330"/>
                  <a:gd name="T5" fmla="*/ 0 h 340"/>
                  <a:gd name="T6" fmla="*/ 193 w 330"/>
                  <a:gd name="T7" fmla="*/ 174 h 340"/>
                  <a:gd name="T8" fmla="*/ 0 w 330"/>
                  <a:gd name="T9" fmla="*/ 174 h 340"/>
                  <a:gd name="T10" fmla="*/ 120 w 330"/>
                  <a:gd name="T11" fmla="*/ 278 h 340"/>
                  <a:gd name="T12" fmla="*/ 233 w 330"/>
                  <a:gd name="T13" fmla="*/ 336 h 340"/>
                  <a:gd name="T14" fmla="*/ 330 w 330"/>
                  <a:gd name="T15" fmla="*/ 232 h 340"/>
                  <a:gd name="T16" fmla="*/ 330 w 330"/>
                  <a:gd name="T17" fmla="*/ 232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40">
                    <a:moveTo>
                      <a:pt x="330" y="232"/>
                    </a:moveTo>
                    <a:cubicBezTo>
                      <a:pt x="330" y="218"/>
                      <a:pt x="326" y="204"/>
                      <a:pt x="320" y="191"/>
                    </a:cubicBezTo>
                    <a:cubicBezTo>
                      <a:pt x="231" y="0"/>
                      <a:pt x="231" y="0"/>
                      <a:pt x="231" y="0"/>
                    </a:cubicBezTo>
                    <a:cubicBezTo>
                      <a:pt x="259" y="59"/>
                      <a:pt x="242" y="131"/>
                      <a:pt x="193" y="174"/>
                    </a:cubicBezTo>
                    <a:cubicBezTo>
                      <a:pt x="138" y="221"/>
                      <a:pt x="55" y="222"/>
                      <a:pt x="0" y="174"/>
                    </a:cubicBezTo>
                    <a:cubicBezTo>
                      <a:pt x="40" y="209"/>
                      <a:pt x="80" y="243"/>
                      <a:pt x="120" y="278"/>
                    </a:cubicBezTo>
                    <a:cubicBezTo>
                      <a:pt x="154" y="306"/>
                      <a:pt x="185" y="340"/>
                      <a:pt x="233" y="336"/>
                    </a:cubicBezTo>
                    <a:cubicBezTo>
                      <a:pt x="288" y="332"/>
                      <a:pt x="330" y="287"/>
                      <a:pt x="330" y="232"/>
                    </a:cubicBezTo>
                    <a:cubicBezTo>
                      <a:pt x="330" y="232"/>
                      <a:pt x="330" y="232"/>
                      <a:pt x="330" y="23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6480555" y="4510104"/>
                <a:ext cx="246003" cy="544317"/>
              </a:xfrm>
              <a:custGeom>
                <a:avLst/>
                <a:gdLst>
                  <a:gd name="T0" fmla="*/ 113 w 129"/>
                  <a:gd name="T1" fmla="*/ 247 h 282"/>
                  <a:gd name="T2" fmla="*/ 129 w 129"/>
                  <a:gd name="T3" fmla="*/ 130 h 282"/>
                  <a:gd name="T4" fmla="*/ 26 w 129"/>
                  <a:gd name="T5" fmla="*/ 0 h 282"/>
                  <a:gd name="T6" fmla="*/ 39 w 129"/>
                  <a:gd name="T7" fmla="*/ 128 h 282"/>
                  <a:gd name="T8" fmla="*/ 127 w 129"/>
                  <a:gd name="T9" fmla="*/ 282 h 282"/>
                  <a:gd name="T10" fmla="*/ 113 w 129"/>
                  <a:gd name="T11" fmla="*/ 247 h 282"/>
                  <a:gd name="T12" fmla="*/ 113 w 129"/>
                  <a:gd name="T13" fmla="*/ 247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" h="282">
                    <a:moveTo>
                      <a:pt x="113" y="247"/>
                    </a:moveTo>
                    <a:cubicBezTo>
                      <a:pt x="102" y="207"/>
                      <a:pt x="108" y="165"/>
                      <a:pt x="129" y="13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45"/>
                      <a:pt x="15" y="86"/>
                      <a:pt x="39" y="128"/>
                    </a:cubicBezTo>
                    <a:cubicBezTo>
                      <a:pt x="68" y="179"/>
                      <a:pt x="98" y="230"/>
                      <a:pt x="127" y="282"/>
                    </a:cubicBezTo>
                    <a:cubicBezTo>
                      <a:pt x="121" y="271"/>
                      <a:pt x="116" y="259"/>
                      <a:pt x="113" y="247"/>
                    </a:cubicBezTo>
                    <a:cubicBezTo>
                      <a:pt x="111" y="240"/>
                      <a:pt x="114" y="253"/>
                      <a:pt x="113" y="247"/>
                    </a:cubicBez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34" name="Freeform 26"/>
              <p:cNvSpPr>
                <a:spLocks/>
              </p:cNvSpPr>
              <p:nvPr/>
            </p:nvSpPr>
            <p:spPr bwMode="auto">
              <a:xfrm>
                <a:off x="6895933" y="4429304"/>
                <a:ext cx="709732" cy="287004"/>
              </a:xfrm>
              <a:custGeom>
                <a:avLst/>
                <a:gdLst>
                  <a:gd name="T0" fmla="*/ 251 w 502"/>
                  <a:gd name="T1" fmla="*/ 203 h 203"/>
                  <a:gd name="T2" fmla="*/ 0 w 502"/>
                  <a:gd name="T3" fmla="*/ 34 h 203"/>
                  <a:gd name="T4" fmla="*/ 173 w 502"/>
                  <a:gd name="T5" fmla="*/ 0 h 203"/>
                  <a:gd name="T6" fmla="*/ 502 w 502"/>
                  <a:gd name="T7" fmla="*/ 152 h 203"/>
                  <a:gd name="T8" fmla="*/ 251 w 502"/>
                  <a:gd name="T9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2" h="203">
                    <a:moveTo>
                      <a:pt x="251" y="203"/>
                    </a:moveTo>
                    <a:lnTo>
                      <a:pt x="0" y="34"/>
                    </a:lnTo>
                    <a:lnTo>
                      <a:pt x="173" y="0"/>
                    </a:lnTo>
                    <a:lnTo>
                      <a:pt x="502" y="152"/>
                    </a:lnTo>
                    <a:lnTo>
                      <a:pt x="251" y="20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/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6212477" y="4559799"/>
                <a:ext cx="435453" cy="350624"/>
              </a:xfrm>
              <a:custGeom>
                <a:avLst/>
                <a:gdLst>
                  <a:gd name="T0" fmla="*/ 38 w 308"/>
                  <a:gd name="T1" fmla="*/ 248 h 248"/>
                  <a:gd name="T2" fmla="*/ 0 w 308"/>
                  <a:gd name="T3" fmla="*/ 37 h 248"/>
                  <a:gd name="T4" fmla="*/ 187 w 308"/>
                  <a:gd name="T5" fmla="*/ 0 h 248"/>
                  <a:gd name="T6" fmla="*/ 308 w 308"/>
                  <a:gd name="T7" fmla="*/ 193 h 248"/>
                  <a:gd name="T8" fmla="*/ 38 w 308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48">
                    <a:moveTo>
                      <a:pt x="38" y="248"/>
                    </a:moveTo>
                    <a:lnTo>
                      <a:pt x="0" y="37"/>
                    </a:lnTo>
                    <a:lnTo>
                      <a:pt x="187" y="0"/>
                    </a:lnTo>
                    <a:lnTo>
                      <a:pt x="308" y="193"/>
                    </a:lnTo>
                    <a:lnTo>
                      <a:pt x="38" y="24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31" name="Freeform 23"/>
              <p:cNvSpPr>
                <a:spLocks/>
              </p:cNvSpPr>
              <p:nvPr/>
            </p:nvSpPr>
            <p:spPr bwMode="auto">
              <a:xfrm>
                <a:off x="6500349" y="4477374"/>
                <a:ext cx="829906" cy="807285"/>
              </a:xfrm>
              <a:custGeom>
                <a:avLst/>
                <a:gdLst>
                  <a:gd name="T0" fmla="*/ 416 w 433"/>
                  <a:gd name="T1" fmla="*/ 279 h 419"/>
                  <a:gd name="T2" fmla="*/ 392 w 433"/>
                  <a:gd name="T3" fmla="*/ 124 h 419"/>
                  <a:gd name="T4" fmla="*/ 207 w 433"/>
                  <a:gd name="T5" fmla="*/ 0 h 419"/>
                  <a:gd name="T6" fmla="*/ 163 w 433"/>
                  <a:gd name="T7" fmla="*/ 178 h 419"/>
                  <a:gd name="T8" fmla="*/ 0 w 433"/>
                  <a:gd name="T9" fmla="*/ 126 h 419"/>
                  <a:gd name="T10" fmla="*/ 53 w 433"/>
                  <a:gd name="T11" fmla="*/ 228 h 419"/>
                  <a:gd name="T12" fmla="*/ 109 w 433"/>
                  <a:gd name="T13" fmla="*/ 329 h 419"/>
                  <a:gd name="T14" fmla="*/ 202 w 433"/>
                  <a:gd name="T15" fmla="*/ 394 h 419"/>
                  <a:gd name="T16" fmla="*/ 416 w 433"/>
                  <a:gd name="T17" fmla="*/ 279 h 419"/>
                  <a:gd name="T18" fmla="*/ 416 w 433"/>
                  <a:gd name="T19" fmla="*/ 27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3" h="419">
                    <a:moveTo>
                      <a:pt x="416" y="279"/>
                    </a:moveTo>
                    <a:cubicBezTo>
                      <a:pt x="433" y="227"/>
                      <a:pt x="424" y="169"/>
                      <a:pt x="392" y="124"/>
                    </a:cubicBezTo>
                    <a:cubicBezTo>
                      <a:pt x="207" y="0"/>
                      <a:pt x="207" y="0"/>
                      <a:pt x="207" y="0"/>
                    </a:cubicBezTo>
                    <a:cubicBezTo>
                      <a:pt x="248" y="59"/>
                      <a:pt x="228" y="145"/>
                      <a:pt x="163" y="178"/>
                    </a:cubicBezTo>
                    <a:cubicBezTo>
                      <a:pt x="104" y="208"/>
                      <a:pt x="31" y="185"/>
                      <a:pt x="0" y="126"/>
                    </a:cubicBezTo>
                    <a:cubicBezTo>
                      <a:pt x="18" y="160"/>
                      <a:pt x="36" y="194"/>
                      <a:pt x="53" y="228"/>
                    </a:cubicBezTo>
                    <a:cubicBezTo>
                      <a:pt x="71" y="261"/>
                      <a:pt x="86" y="298"/>
                      <a:pt x="109" y="329"/>
                    </a:cubicBezTo>
                    <a:cubicBezTo>
                      <a:pt x="132" y="360"/>
                      <a:pt x="164" y="382"/>
                      <a:pt x="202" y="394"/>
                    </a:cubicBezTo>
                    <a:cubicBezTo>
                      <a:pt x="291" y="419"/>
                      <a:pt x="387" y="368"/>
                      <a:pt x="416" y="279"/>
                    </a:cubicBezTo>
                    <a:cubicBezTo>
                      <a:pt x="417" y="277"/>
                      <a:pt x="416" y="280"/>
                      <a:pt x="416" y="27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/>
              </a:p>
            </p:txBody>
          </p:sp>
          <p:sp>
            <p:nvSpPr>
              <p:cNvPr id="107" name="Freeform 99"/>
              <p:cNvSpPr>
                <a:spLocks/>
              </p:cNvSpPr>
              <p:nvPr/>
            </p:nvSpPr>
            <p:spPr bwMode="auto">
              <a:xfrm>
                <a:off x="6189320" y="2590081"/>
                <a:ext cx="69277" cy="698421"/>
              </a:xfrm>
              <a:custGeom>
                <a:avLst/>
                <a:gdLst>
                  <a:gd name="T0" fmla="*/ 8 w 36"/>
                  <a:gd name="T1" fmla="*/ 216 h 363"/>
                  <a:gd name="T2" fmla="*/ 7 w 36"/>
                  <a:gd name="T3" fmla="*/ 268 h 363"/>
                  <a:gd name="T4" fmla="*/ 6 w 36"/>
                  <a:gd name="T5" fmla="*/ 309 h 363"/>
                  <a:gd name="T6" fmla="*/ 3 w 36"/>
                  <a:gd name="T7" fmla="*/ 340 h 363"/>
                  <a:gd name="T8" fmla="*/ 0 w 36"/>
                  <a:gd name="T9" fmla="*/ 363 h 363"/>
                  <a:gd name="T10" fmla="*/ 24 w 36"/>
                  <a:gd name="T11" fmla="*/ 212 h 363"/>
                  <a:gd name="T12" fmla="*/ 29 w 36"/>
                  <a:gd name="T13" fmla="*/ 179 h 363"/>
                  <a:gd name="T14" fmla="*/ 32 w 36"/>
                  <a:gd name="T15" fmla="*/ 133 h 363"/>
                  <a:gd name="T16" fmla="*/ 35 w 36"/>
                  <a:gd name="T17" fmla="*/ 74 h 363"/>
                  <a:gd name="T18" fmla="*/ 35 w 36"/>
                  <a:gd name="T19" fmla="*/ 0 h 363"/>
                  <a:gd name="T20" fmla="*/ 8 w 36"/>
                  <a:gd name="T21" fmla="*/ 216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363">
                    <a:moveTo>
                      <a:pt x="8" y="216"/>
                    </a:moveTo>
                    <a:cubicBezTo>
                      <a:pt x="8" y="235"/>
                      <a:pt x="8" y="252"/>
                      <a:pt x="7" y="268"/>
                    </a:cubicBezTo>
                    <a:cubicBezTo>
                      <a:pt x="7" y="283"/>
                      <a:pt x="6" y="297"/>
                      <a:pt x="6" y="309"/>
                    </a:cubicBezTo>
                    <a:cubicBezTo>
                      <a:pt x="5" y="321"/>
                      <a:pt x="4" y="331"/>
                      <a:pt x="3" y="340"/>
                    </a:cubicBezTo>
                    <a:cubicBezTo>
                      <a:pt x="2" y="349"/>
                      <a:pt x="1" y="357"/>
                      <a:pt x="0" y="363"/>
                    </a:cubicBezTo>
                    <a:cubicBezTo>
                      <a:pt x="8" y="313"/>
                      <a:pt x="16" y="262"/>
                      <a:pt x="24" y="212"/>
                    </a:cubicBezTo>
                    <a:cubicBezTo>
                      <a:pt x="26" y="203"/>
                      <a:pt x="27" y="192"/>
                      <a:pt x="29" y="179"/>
                    </a:cubicBezTo>
                    <a:cubicBezTo>
                      <a:pt x="30" y="166"/>
                      <a:pt x="31" y="151"/>
                      <a:pt x="32" y="133"/>
                    </a:cubicBezTo>
                    <a:cubicBezTo>
                      <a:pt x="33" y="116"/>
                      <a:pt x="34" y="97"/>
                      <a:pt x="35" y="74"/>
                    </a:cubicBezTo>
                    <a:cubicBezTo>
                      <a:pt x="35" y="52"/>
                      <a:pt x="36" y="28"/>
                      <a:pt x="35" y="0"/>
                    </a:cubicBezTo>
                    <a:lnTo>
                      <a:pt x="8" y="21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10" name="Freeform 102"/>
              <p:cNvSpPr>
                <a:spLocks/>
              </p:cNvSpPr>
              <p:nvPr/>
            </p:nvSpPr>
            <p:spPr bwMode="auto">
              <a:xfrm>
                <a:off x="6077621" y="3098769"/>
                <a:ext cx="555627" cy="779009"/>
              </a:xfrm>
              <a:custGeom>
                <a:avLst/>
                <a:gdLst>
                  <a:gd name="T0" fmla="*/ 246 w 289"/>
                  <a:gd name="T1" fmla="*/ 277 h 405"/>
                  <a:gd name="T2" fmla="*/ 0 w 289"/>
                  <a:gd name="T3" fmla="*/ 72 h 405"/>
                  <a:gd name="T4" fmla="*/ 2 w 289"/>
                  <a:gd name="T5" fmla="*/ 179 h 405"/>
                  <a:gd name="T6" fmla="*/ 174 w 289"/>
                  <a:gd name="T7" fmla="*/ 263 h 405"/>
                  <a:gd name="T8" fmla="*/ 82 w 289"/>
                  <a:gd name="T9" fmla="*/ 405 h 405"/>
                  <a:gd name="T10" fmla="*/ 190 w 289"/>
                  <a:gd name="T11" fmla="*/ 370 h 405"/>
                  <a:gd name="T12" fmla="*/ 246 w 289"/>
                  <a:gd name="T13" fmla="*/ 277 h 405"/>
                  <a:gd name="T14" fmla="*/ 246 w 289"/>
                  <a:gd name="T15" fmla="*/ 277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9" h="405">
                    <a:moveTo>
                      <a:pt x="246" y="277"/>
                    </a:moveTo>
                    <a:cubicBezTo>
                      <a:pt x="289" y="133"/>
                      <a:pt x="154" y="0"/>
                      <a:pt x="0" y="72"/>
                    </a:cubicBezTo>
                    <a:cubicBezTo>
                      <a:pt x="2" y="179"/>
                      <a:pt x="2" y="179"/>
                      <a:pt x="2" y="179"/>
                    </a:cubicBezTo>
                    <a:cubicBezTo>
                      <a:pt x="71" y="144"/>
                      <a:pt x="158" y="186"/>
                      <a:pt x="174" y="263"/>
                    </a:cubicBezTo>
                    <a:cubicBezTo>
                      <a:pt x="187" y="326"/>
                      <a:pt x="145" y="391"/>
                      <a:pt x="82" y="405"/>
                    </a:cubicBezTo>
                    <a:cubicBezTo>
                      <a:pt x="116" y="398"/>
                      <a:pt x="163" y="393"/>
                      <a:pt x="190" y="370"/>
                    </a:cubicBezTo>
                    <a:cubicBezTo>
                      <a:pt x="220" y="345"/>
                      <a:pt x="234" y="315"/>
                      <a:pt x="246" y="277"/>
                    </a:cubicBezTo>
                    <a:cubicBezTo>
                      <a:pt x="246" y="275"/>
                      <a:pt x="245" y="279"/>
                      <a:pt x="246" y="27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08" name="Freeform 100"/>
              <p:cNvSpPr>
                <a:spLocks/>
              </p:cNvSpPr>
              <p:nvPr/>
            </p:nvSpPr>
            <p:spPr bwMode="auto">
              <a:xfrm>
                <a:off x="6726557" y="3438931"/>
                <a:ext cx="435453" cy="192278"/>
              </a:xfrm>
              <a:custGeom>
                <a:avLst/>
                <a:gdLst>
                  <a:gd name="T0" fmla="*/ 226 w 226"/>
                  <a:gd name="T1" fmla="*/ 0 h 100"/>
                  <a:gd name="T2" fmla="*/ 58 w 226"/>
                  <a:gd name="T3" fmla="*/ 78 h 100"/>
                  <a:gd name="T4" fmla="*/ 45 w 226"/>
                  <a:gd name="T5" fmla="*/ 84 h 100"/>
                  <a:gd name="T6" fmla="*/ 31 w 226"/>
                  <a:gd name="T7" fmla="*/ 90 h 100"/>
                  <a:gd name="T8" fmla="*/ 16 w 226"/>
                  <a:gd name="T9" fmla="*/ 95 h 100"/>
                  <a:gd name="T10" fmla="*/ 0 w 226"/>
                  <a:gd name="T11" fmla="*/ 100 h 100"/>
                  <a:gd name="T12" fmla="*/ 143 w 226"/>
                  <a:gd name="T13" fmla="*/ 32 h 100"/>
                  <a:gd name="T14" fmla="*/ 165 w 226"/>
                  <a:gd name="T15" fmla="*/ 24 h 100"/>
                  <a:gd name="T16" fmla="*/ 187 w 226"/>
                  <a:gd name="T17" fmla="*/ 16 h 100"/>
                  <a:gd name="T18" fmla="*/ 207 w 226"/>
                  <a:gd name="T19" fmla="*/ 8 h 100"/>
                  <a:gd name="T20" fmla="*/ 226 w 226"/>
                  <a:gd name="T2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6" h="100">
                    <a:moveTo>
                      <a:pt x="226" y="0"/>
                    </a:moveTo>
                    <a:cubicBezTo>
                      <a:pt x="170" y="26"/>
                      <a:pt x="114" y="52"/>
                      <a:pt x="58" y="78"/>
                    </a:cubicBezTo>
                    <a:cubicBezTo>
                      <a:pt x="54" y="80"/>
                      <a:pt x="49" y="82"/>
                      <a:pt x="45" y="84"/>
                    </a:cubicBezTo>
                    <a:cubicBezTo>
                      <a:pt x="40" y="86"/>
                      <a:pt x="36" y="88"/>
                      <a:pt x="31" y="90"/>
                    </a:cubicBezTo>
                    <a:cubicBezTo>
                      <a:pt x="26" y="91"/>
                      <a:pt x="21" y="93"/>
                      <a:pt x="16" y="95"/>
                    </a:cubicBezTo>
                    <a:cubicBezTo>
                      <a:pt x="11" y="97"/>
                      <a:pt x="6" y="98"/>
                      <a:pt x="0" y="100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50" y="29"/>
                      <a:pt x="158" y="27"/>
                      <a:pt x="165" y="24"/>
                    </a:cubicBezTo>
                    <a:cubicBezTo>
                      <a:pt x="172" y="22"/>
                      <a:pt x="180" y="19"/>
                      <a:pt x="187" y="16"/>
                    </a:cubicBezTo>
                    <a:cubicBezTo>
                      <a:pt x="194" y="14"/>
                      <a:pt x="200" y="11"/>
                      <a:pt x="207" y="8"/>
                    </a:cubicBezTo>
                    <a:cubicBezTo>
                      <a:pt x="213" y="5"/>
                      <a:pt x="220" y="3"/>
                      <a:pt x="226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12" name="Freeform 104"/>
              <p:cNvSpPr>
                <a:spLocks/>
              </p:cNvSpPr>
              <p:nvPr/>
            </p:nvSpPr>
            <p:spPr bwMode="auto">
              <a:xfrm>
                <a:off x="6166902" y="4017220"/>
                <a:ext cx="91898" cy="836974"/>
              </a:xfrm>
              <a:custGeom>
                <a:avLst/>
                <a:gdLst>
                  <a:gd name="T0" fmla="*/ 48 w 48"/>
                  <a:gd name="T1" fmla="*/ 196 h 435"/>
                  <a:gd name="T2" fmla="*/ 43 w 48"/>
                  <a:gd name="T3" fmla="*/ 95 h 435"/>
                  <a:gd name="T4" fmla="*/ 20 w 48"/>
                  <a:gd name="T5" fmla="*/ 17 h 435"/>
                  <a:gd name="T6" fmla="*/ 20 w 48"/>
                  <a:gd name="T7" fmla="*/ 16 h 435"/>
                  <a:gd name="T8" fmla="*/ 0 w 48"/>
                  <a:gd name="T9" fmla="*/ 0 h 435"/>
                  <a:gd name="T10" fmla="*/ 1 w 48"/>
                  <a:gd name="T11" fmla="*/ 0 h 435"/>
                  <a:gd name="T12" fmla="*/ 16 w 48"/>
                  <a:gd name="T13" fmla="*/ 45 h 435"/>
                  <a:gd name="T14" fmla="*/ 20 w 48"/>
                  <a:gd name="T15" fmla="*/ 124 h 435"/>
                  <a:gd name="T16" fmla="*/ 20 w 48"/>
                  <a:gd name="T17" fmla="*/ 286 h 435"/>
                  <a:gd name="T18" fmla="*/ 20 w 48"/>
                  <a:gd name="T19" fmla="*/ 290 h 435"/>
                  <a:gd name="T20" fmla="*/ 48 w 48"/>
                  <a:gd name="T21" fmla="*/ 435 h 435"/>
                  <a:gd name="T22" fmla="*/ 48 w 48"/>
                  <a:gd name="T23" fmla="*/ 430 h 435"/>
                  <a:gd name="T24" fmla="*/ 48 w 48"/>
                  <a:gd name="T25" fmla="*/ 196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435">
                    <a:moveTo>
                      <a:pt x="48" y="196"/>
                    </a:moveTo>
                    <a:cubicBezTo>
                      <a:pt x="48" y="162"/>
                      <a:pt x="47" y="129"/>
                      <a:pt x="43" y="95"/>
                    </a:cubicBezTo>
                    <a:cubicBezTo>
                      <a:pt x="41" y="71"/>
                      <a:pt x="38" y="35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4" y="11"/>
                      <a:pt x="6" y="4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2" y="11"/>
                      <a:pt x="14" y="31"/>
                      <a:pt x="16" y="45"/>
                    </a:cubicBezTo>
                    <a:cubicBezTo>
                      <a:pt x="19" y="71"/>
                      <a:pt x="20" y="98"/>
                      <a:pt x="20" y="124"/>
                    </a:cubicBezTo>
                    <a:cubicBezTo>
                      <a:pt x="20" y="286"/>
                      <a:pt x="20" y="286"/>
                      <a:pt x="20" y="286"/>
                    </a:cubicBezTo>
                    <a:cubicBezTo>
                      <a:pt x="20" y="290"/>
                      <a:pt x="20" y="290"/>
                      <a:pt x="20" y="290"/>
                    </a:cubicBezTo>
                    <a:cubicBezTo>
                      <a:pt x="48" y="435"/>
                      <a:pt x="48" y="435"/>
                      <a:pt x="48" y="435"/>
                    </a:cubicBezTo>
                    <a:cubicBezTo>
                      <a:pt x="48" y="430"/>
                      <a:pt x="48" y="430"/>
                      <a:pt x="48" y="430"/>
                    </a:cubicBezTo>
                    <a:lnTo>
                      <a:pt x="48" y="196"/>
                    </a:ln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/>
              </a:p>
            </p:txBody>
          </p:sp>
          <p:sp>
            <p:nvSpPr>
              <p:cNvPr id="101" name="Freeform 93"/>
              <p:cNvSpPr>
                <a:spLocks/>
              </p:cNvSpPr>
              <p:nvPr/>
            </p:nvSpPr>
            <p:spPr bwMode="auto">
              <a:xfrm>
                <a:off x="6076066" y="1859425"/>
                <a:ext cx="1521258" cy="3332346"/>
              </a:xfrm>
              <a:custGeom>
                <a:avLst/>
                <a:gdLst>
                  <a:gd name="T0" fmla="*/ 422 w 792"/>
                  <a:gd name="T1" fmla="*/ 12 h 1733"/>
                  <a:gd name="T2" fmla="*/ 500 w 792"/>
                  <a:gd name="T3" fmla="*/ 90 h 1733"/>
                  <a:gd name="T4" fmla="*/ 512 w 792"/>
                  <a:gd name="T5" fmla="*/ 157 h 1733"/>
                  <a:gd name="T6" fmla="*/ 509 w 792"/>
                  <a:gd name="T7" fmla="*/ 176 h 1733"/>
                  <a:gd name="T8" fmla="*/ 504 w 792"/>
                  <a:gd name="T9" fmla="*/ 195 h 1733"/>
                  <a:gd name="T10" fmla="*/ 496 w 792"/>
                  <a:gd name="T11" fmla="*/ 214 h 1733"/>
                  <a:gd name="T12" fmla="*/ 510 w 792"/>
                  <a:gd name="T13" fmla="*/ 215 h 1733"/>
                  <a:gd name="T14" fmla="*/ 713 w 792"/>
                  <a:gd name="T15" fmla="*/ 136 h 1733"/>
                  <a:gd name="T16" fmla="*/ 733 w 792"/>
                  <a:gd name="T17" fmla="*/ 268 h 1733"/>
                  <a:gd name="T18" fmla="*/ 741 w 792"/>
                  <a:gd name="T19" fmla="*/ 422 h 1733"/>
                  <a:gd name="T20" fmla="*/ 724 w 792"/>
                  <a:gd name="T21" fmla="*/ 615 h 1733"/>
                  <a:gd name="T22" fmla="*/ 669 w 792"/>
                  <a:gd name="T23" fmla="*/ 740 h 1733"/>
                  <a:gd name="T24" fmla="*/ 590 w 792"/>
                  <a:gd name="T25" fmla="*/ 806 h 1733"/>
                  <a:gd name="T26" fmla="*/ 468 w 792"/>
                  <a:gd name="T27" fmla="*/ 859 h 1733"/>
                  <a:gd name="T28" fmla="*/ 611 w 792"/>
                  <a:gd name="T29" fmla="*/ 925 h 1733"/>
                  <a:gd name="T30" fmla="*/ 706 w 792"/>
                  <a:gd name="T31" fmla="*/ 1015 h 1733"/>
                  <a:gd name="T32" fmla="*/ 770 w 792"/>
                  <a:gd name="T33" fmla="*/ 1171 h 1733"/>
                  <a:gd name="T34" fmla="*/ 792 w 792"/>
                  <a:gd name="T35" fmla="*/ 1390 h 1733"/>
                  <a:gd name="T36" fmla="*/ 585 w 792"/>
                  <a:gd name="T37" fmla="*/ 1457 h 1733"/>
                  <a:gd name="T38" fmla="*/ 552 w 792"/>
                  <a:gd name="T39" fmla="*/ 1463 h 1733"/>
                  <a:gd name="T40" fmla="*/ 566 w 792"/>
                  <a:gd name="T41" fmla="*/ 1475 h 1733"/>
                  <a:gd name="T42" fmla="*/ 579 w 792"/>
                  <a:gd name="T43" fmla="*/ 1488 h 1733"/>
                  <a:gd name="T44" fmla="*/ 604 w 792"/>
                  <a:gd name="T45" fmla="*/ 1532 h 1733"/>
                  <a:gd name="T46" fmla="*/ 613 w 792"/>
                  <a:gd name="T47" fmla="*/ 1583 h 1733"/>
                  <a:gd name="T48" fmla="*/ 570 w 792"/>
                  <a:gd name="T49" fmla="*/ 1689 h 1733"/>
                  <a:gd name="T50" fmla="*/ 465 w 792"/>
                  <a:gd name="T51" fmla="*/ 1733 h 1733"/>
                  <a:gd name="T52" fmla="*/ 359 w 792"/>
                  <a:gd name="T53" fmla="*/ 1689 h 1733"/>
                  <a:gd name="T54" fmla="*/ 315 w 792"/>
                  <a:gd name="T55" fmla="*/ 1583 h 1733"/>
                  <a:gd name="T56" fmla="*/ 317 w 792"/>
                  <a:gd name="T57" fmla="*/ 1561 h 1733"/>
                  <a:gd name="T58" fmla="*/ 322 w 792"/>
                  <a:gd name="T59" fmla="*/ 1539 h 1733"/>
                  <a:gd name="T60" fmla="*/ 328 w 792"/>
                  <a:gd name="T61" fmla="*/ 1522 h 1733"/>
                  <a:gd name="T62" fmla="*/ 337 w 792"/>
                  <a:gd name="T63" fmla="*/ 1506 h 1733"/>
                  <a:gd name="T64" fmla="*/ 304 w 792"/>
                  <a:gd name="T65" fmla="*/ 1513 h 1733"/>
                  <a:gd name="T66" fmla="*/ 95 w 792"/>
                  <a:gd name="T67" fmla="*/ 1549 h 1733"/>
                  <a:gd name="T68" fmla="*/ 92 w 792"/>
                  <a:gd name="T69" fmla="*/ 1230 h 1733"/>
                  <a:gd name="T70" fmla="*/ 75 w 792"/>
                  <a:gd name="T71" fmla="*/ 1148 h 1733"/>
                  <a:gd name="T72" fmla="*/ 61 w 792"/>
                  <a:gd name="T73" fmla="*/ 1130 h 1733"/>
                  <a:gd name="T74" fmla="*/ 29 w 792"/>
                  <a:gd name="T75" fmla="*/ 1118 h 1733"/>
                  <a:gd name="T76" fmla="*/ 2 w 792"/>
                  <a:gd name="T77" fmla="*/ 1043 h 1733"/>
                  <a:gd name="T78" fmla="*/ 38 w 792"/>
                  <a:gd name="T79" fmla="*/ 1057 h 1733"/>
                  <a:gd name="T80" fmla="*/ 79 w 792"/>
                  <a:gd name="T81" fmla="*/ 1061 h 1733"/>
                  <a:gd name="T82" fmla="*/ 202 w 792"/>
                  <a:gd name="T83" fmla="*/ 1010 h 1733"/>
                  <a:gd name="T84" fmla="*/ 253 w 792"/>
                  <a:gd name="T85" fmla="*/ 887 h 1733"/>
                  <a:gd name="T86" fmla="*/ 202 w 792"/>
                  <a:gd name="T87" fmla="*/ 764 h 1733"/>
                  <a:gd name="T88" fmla="*/ 79 w 792"/>
                  <a:gd name="T89" fmla="*/ 713 h 1733"/>
                  <a:gd name="T90" fmla="*/ 38 w 792"/>
                  <a:gd name="T91" fmla="*/ 718 h 1733"/>
                  <a:gd name="T92" fmla="*/ 0 w 792"/>
                  <a:gd name="T93" fmla="*/ 732 h 1733"/>
                  <a:gd name="T94" fmla="*/ 25 w 792"/>
                  <a:gd name="T95" fmla="*/ 663 h 1733"/>
                  <a:gd name="T96" fmla="*/ 61 w 792"/>
                  <a:gd name="T97" fmla="*/ 646 h 1733"/>
                  <a:gd name="T98" fmla="*/ 79 w 792"/>
                  <a:gd name="T99" fmla="*/ 613 h 1733"/>
                  <a:gd name="T100" fmla="*/ 92 w 792"/>
                  <a:gd name="T101" fmla="*/ 494 h 1733"/>
                  <a:gd name="T102" fmla="*/ 288 w 792"/>
                  <a:gd name="T103" fmla="*/ 301 h 1733"/>
                  <a:gd name="T104" fmla="*/ 324 w 792"/>
                  <a:gd name="T105" fmla="*/ 287 h 1733"/>
                  <a:gd name="T106" fmla="*/ 304 w 792"/>
                  <a:gd name="T107" fmla="*/ 280 h 1733"/>
                  <a:gd name="T108" fmla="*/ 286 w 792"/>
                  <a:gd name="T109" fmla="*/ 271 h 1733"/>
                  <a:gd name="T110" fmla="*/ 236 w 792"/>
                  <a:gd name="T111" fmla="*/ 218 h 1733"/>
                  <a:gd name="T112" fmla="*/ 217 w 792"/>
                  <a:gd name="T113" fmla="*/ 147 h 1733"/>
                  <a:gd name="T114" fmla="*/ 260 w 792"/>
                  <a:gd name="T115" fmla="*/ 43 h 1733"/>
                  <a:gd name="T116" fmla="*/ 364 w 792"/>
                  <a:gd name="T117" fmla="*/ 0 h 1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92" h="1733">
                    <a:moveTo>
                      <a:pt x="364" y="0"/>
                    </a:moveTo>
                    <a:cubicBezTo>
                      <a:pt x="385" y="0"/>
                      <a:pt x="404" y="4"/>
                      <a:pt x="422" y="12"/>
                    </a:cubicBezTo>
                    <a:cubicBezTo>
                      <a:pt x="439" y="19"/>
                      <a:pt x="455" y="30"/>
                      <a:pt x="469" y="43"/>
                    </a:cubicBezTo>
                    <a:cubicBezTo>
                      <a:pt x="482" y="56"/>
                      <a:pt x="493" y="72"/>
                      <a:pt x="500" y="90"/>
                    </a:cubicBezTo>
                    <a:cubicBezTo>
                      <a:pt x="508" y="107"/>
                      <a:pt x="512" y="126"/>
                      <a:pt x="512" y="147"/>
                    </a:cubicBezTo>
                    <a:cubicBezTo>
                      <a:pt x="512" y="150"/>
                      <a:pt x="512" y="153"/>
                      <a:pt x="512" y="157"/>
                    </a:cubicBezTo>
                    <a:cubicBezTo>
                      <a:pt x="512" y="160"/>
                      <a:pt x="511" y="163"/>
                      <a:pt x="511" y="166"/>
                    </a:cubicBezTo>
                    <a:cubicBezTo>
                      <a:pt x="510" y="169"/>
                      <a:pt x="510" y="173"/>
                      <a:pt x="509" y="176"/>
                    </a:cubicBezTo>
                    <a:cubicBezTo>
                      <a:pt x="509" y="179"/>
                      <a:pt x="508" y="182"/>
                      <a:pt x="507" y="185"/>
                    </a:cubicBezTo>
                    <a:cubicBezTo>
                      <a:pt x="506" y="188"/>
                      <a:pt x="505" y="192"/>
                      <a:pt x="504" y="195"/>
                    </a:cubicBezTo>
                    <a:cubicBezTo>
                      <a:pt x="503" y="198"/>
                      <a:pt x="502" y="201"/>
                      <a:pt x="500" y="204"/>
                    </a:cubicBezTo>
                    <a:cubicBezTo>
                      <a:pt x="499" y="208"/>
                      <a:pt x="498" y="211"/>
                      <a:pt x="496" y="214"/>
                    </a:cubicBezTo>
                    <a:cubicBezTo>
                      <a:pt x="495" y="217"/>
                      <a:pt x="493" y="220"/>
                      <a:pt x="491" y="223"/>
                    </a:cubicBezTo>
                    <a:cubicBezTo>
                      <a:pt x="510" y="215"/>
                      <a:pt x="510" y="215"/>
                      <a:pt x="510" y="215"/>
                    </a:cubicBezTo>
                    <a:cubicBezTo>
                      <a:pt x="527" y="209"/>
                      <a:pt x="527" y="209"/>
                      <a:pt x="527" y="209"/>
                    </a:cubicBezTo>
                    <a:cubicBezTo>
                      <a:pt x="713" y="136"/>
                      <a:pt x="713" y="136"/>
                      <a:pt x="713" y="136"/>
                    </a:cubicBezTo>
                    <a:cubicBezTo>
                      <a:pt x="718" y="156"/>
                      <a:pt x="722" y="177"/>
                      <a:pt x="725" y="199"/>
                    </a:cubicBezTo>
                    <a:cubicBezTo>
                      <a:pt x="728" y="221"/>
                      <a:pt x="731" y="244"/>
                      <a:pt x="733" y="268"/>
                    </a:cubicBezTo>
                    <a:cubicBezTo>
                      <a:pt x="736" y="292"/>
                      <a:pt x="737" y="317"/>
                      <a:pt x="739" y="342"/>
                    </a:cubicBezTo>
                    <a:cubicBezTo>
                      <a:pt x="740" y="368"/>
                      <a:pt x="741" y="395"/>
                      <a:pt x="741" y="422"/>
                    </a:cubicBezTo>
                    <a:cubicBezTo>
                      <a:pt x="741" y="460"/>
                      <a:pt x="740" y="495"/>
                      <a:pt x="737" y="527"/>
                    </a:cubicBezTo>
                    <a:cubicBezTo>
                      <a:pt x="734" y="559"/>
                      <a:pt x="730" y="588"/>
                      <a:pt x="724" y="615"/>
                    </a:cubicBezTo>
                    <a:cubicBezTo>
                      <a:pt x="718" y="641"/>
                      <a:pt x="710" y="665"/>
                      <a:pt x="701" y="686"/>
                    </a:cubicBezTo>
                    <a:cubicBezTo>
                      <a:pt x="692" y="706"/>
                      <a:pt x="681" y="725"/>
                      <a:pt x="669" y="740"/>
                    </a:cubicBezTo>
                    <a:cubicBezTo>
                      <a:pt x="659" y="752"/>
                      <a:pt x="648" y="764"/>
                      <a:pt x="635" y="775"/>
                    </a:cubicBezTo>
                    <a:cubicBezTo>
                      <a:pt x="621" y="786"/>
                      <a:pt x="606" y="797"/>
                      <a:pt x="590" y="806"/>
                    </a:cubicBezTo>
                    <a:cubicBezTo>
                      <a:pt x="573" y="816"/>
                      <a:pt x="554" y="825"/>
                      <a:pt x="534" y="834"/>
                    </a:cubicBezTo>
                    <a:cubicBezTo>
                      <a:pt x="514" y="843"/>
                      <a:pt x="492" y="851"/>
                      <a:pt x="468" y="859"/>
                    </a:cubicBezTo>
                    <a:cubicBezTo>
                      <a:pt x="496" y="868"/>
                      <a:pt x="522" y="878"/>
                      <a:pt x="546" y="889"/>
                    </a:cubicBezTo>
                    <a:cubicBezTo>
                      <a:pt x="569" y="900"/>
                      <a:pt x="591" y="912"/>
                      <a:pt x="611" y="925"/>
                    </a:cubicBezTo>
                    <a:cubicBezTo>
                      <a:pt x="631" y="938"/>
                      <a:pt x="649" y="952"/>
                      <a:pt x="665" y="967"/>
                    </a:cubicBezTo>
                    <a:cubicBezTo>
                      <a:pt x="681" y="982"/>
                      <a:pt x="694" y="998"/>
                      <a:pt x="706" y="1015"/>
                    </a:cubicBezTo>
                    <a:cubicBezTo>
                      <a:pt x="720" y="1035"/>
                      <a:pt x="732" y="1059"/>
                      <a:pt x="743" y="1085"/>
                    </a:cubicBezTo>
                    <a:cubicBezTo>
                      <a:pt x="754" y="1111"/>
                      <a:pt x="762" y="1139"/>
                      <a:pt x="770" y="1171"/>
                    </a:cubicBezTo>
                    <a:cubicBezTo>
                      <a:pt x="777" y="1202"/>
                      <a:pt x="782" y="1236"/>
                      <a:pt x="786" y="1273"/>
                    </a:cubicBezTo>
                    <a:cubicBezTo>
                      <a:pt x="790" y="1309"/>
                      <a:pt x="792" y="1349"/>
                      <a:pt x="792" y="1390"/>
                    </a:cubicBezTo>
                    <a:cubicBezTo>
                      <a:pt x="792" y="1416"/>
                      <a:pt x="792" y="1416"/>
                      <a:pt x="792" y="1416"/>
                    </a:cubicBezTo>
                    <a:cubicBezTo>
                      <a:pt x="585" y="1457"/>
                      <a:pt x="585" y="1457"/>
                      <a:pt x="585" y="1457"/>
                    </a:cubicBezTo>
                    <a:cubicBezTo>
                      <a:pt x="569" y="1460"/>
                      <a:pt x="569" y="1460"/>
                      <a:pt x="569" y="1460"/>
                    </a:cubicBezTo>
                    <a:cubicBezTo>
                      <a:pt x="552" y="1463"/>
                      <a:pt x="552" y="1463"/>
                      <a:pt x="552" y="1463"/>
                    </a:cubicBezTo>
                    <a:cubicBezTo>
                      <a:pt x="555" y="1465"/>
                      <a:pt x="557" y="1467"/>
                      <a:pt x="560" y="1469"/>
                    </a:cubicBezTo>
                    <a:cubicBezTo>
                      <a:pt x="562" y="1471"/>
                      <a:pt x="564" y="1473"/>
                      <a:pt x="566" y="1475"/>
                    </a:cubicBezTo>
                    <a:cubicBezTo>
                      <a:pt x="569" y="1477"/>
                      <a:pt x="571" y="1479"/>
                      <a:pt x="573" y="1481"/>
                    </a:cubicBezTo>
                    <a:cubicBezTo>
                      <a:pt x="575" y="1484"/>
                      <a:pt x="577" y="1486"/>
                      <a:pt x="579" y="1488"/>
                    </a:cubicBezTo>
                    <a:cubicBezTo>
                      <a:pt x="584" y="1495"/>
                      <a:pt x="589" y="1502"/>
                      <a:pt x="593" y="1509"/>
                    </a:cubicBezTo>
                    <a:cubicBezTo>
                      <a:pt x="598" y="1516"/>
                      <a:pt x="601" y="1524"/>
                      <a:pt x="604" y="1532"/>
                    </a:cubicBezTo>
                    <a:cubicBezTo>
                      <a:pt x="607" y="1540"/>
                      <a:pt x="609" y="1548"/>
                      <a:pt x="611" y="1557"/>
                    </a:cubicBezTo>
                    <a:cubicBezTo>
                      <a:pt x="613" y="1566"/>
                      <a:pt x="613" y="1574"/>
                      <a:pt x="613" y="1583"/>
                    </a:cubicBezTo>
                    <a:cubicBezTo>
                      <a:pt x="613" y="1604"/>
                      <a:pt x="609" y="1624"/>
                      <a:pt x="602" y="1642"/>
                    </a:cubicBezTo>
                    <a:cubicBezTo>
                      <a:pt x="594" y="1660"/>
                      <a:pt x="584" y="1676"/>
                      <a:pt x="570" y="1689"/>
                    </a:cubicBezTo>
                    <a:cubicBezTo>
                      <a:pt x="557" y="1703"/>
                      <a:pt x="541" y="1714"/>
                      <a:pt x="523" y="1721"/>
                    </a:cubicBezTo>
                    <a:cubicBezTo>
                      <a:pt x="505" y="1729"/>
                      <a:pt x="486" y="1733"/>
                      <a:pt x="465" y="1733"/>
                    </a:cubicBezTo>
                    <a:cubicBezTo>
                      <a:pt x="444" y="1733"/>
                      <a:pt x="425" y="1729"/>
                      <a:pt x="407" y="1721"/>
                    </a:cubicBezTo>
                    <a:cubicBezTo>
                      <a:pt x="389" y="1714"/>
                      <a:pt x="373" y="1703"/>
                      <a:pt x="359" y="1689"/>
                    </a:cubicBezTo>
                    <a:cubicBezTo>
                      <a:pt x="346" y="1676"/>
                      <a:pt x="335" y="1660"/>
                      <a:pt x="327" y="1642"/>
                    </a:cubicBezTo>
                    <a:cubicBezTo>
                      <a:pt x="320" y="1624"/>
                      <a:pt x="315" y="1604"/>
                      <a:pt x="315" y="1583"/>
                    </a:cubicBezTo>
                    <a:cubicBezTo>
                      <a:pt x="315" y="1580"/>
                      <a:pt x="316" y="1576"/>
                      <a:pt x="316" y="1572"/>
                    </a:cubicBezTo>
                    <a:cubicBezTo>
                      <a:pt x="316" y="1568"/>
                      <a:pt x="317" y="1565"/>
                      <a:pt x="317" y="1561"/>
                    </a:cubicBezTo>
                    <a:cubicBezTo>
                      <a:pt x="318" y="1557"/>
                      <a:pt x="318" y="1554"/>
                      <a:pt x="319" y="1550"/>
                    </a:cubicBezTo>
                    <a:cubicBezTo>
                      <a:pt x="320" y="1546"/>
                      <a:pt x="321" y="1543"/>
                      <a:pt x="322" y="1539"/>
                    </a:cubicBezTo>
                    <a:cubicBezTo>
                      <a:pt x="323" y="1537"/>
                      <a:pt x="324" y="1534"/>
                      <a:pt x="325" y="1531"/>
                    </a:cubicBezTo>
                    <a:cubicBezTo>
                      <a:pt x="326" y="1528"/>
                      <a:pt x="327" y="1525"/>
                      <a:pt x="328" y="1522"/>
                    </a:cubicBezTo>
                    <a:cubicBezTo>
                      <a:pt x="330" y="1520"/>
                      <a:pt x="331" y="1517"/>
                      <a:pt x="332" y="1514"/>
                    </a:cubicBezTo>
                    <a:cubicBezTo>
                      <a:pt x="334" y="1511"/>
                      <a:pt x="335" y="1509"/>
                      <a:pt x="337" y="1506"/>
                    </a:cubicBezTo>
                    <a:cubicBezTo>
                      <a:pt x="320" y="1510"/>
                      <a:pt x="320" y="1510"/>
                      <a:pt x="320" y="1510"/>
                    </a:cubicBezTo>
                    <a:cubicBezTo>
                      <a:pt x="304" y="1513"/>
                      <a:pt x="304" y="1513"/>
                      <a:pt x="304" y="1513"/>
                    </a:cubicBezTo>
                    <a:cubicBezTo>
                      <a:pt x="95" y="1554"/>
                      <a:pt x="95" y="1554"/>
                      <a:pt x="95" y="1554"/>
                    </a:cubicBezTo>
                    <a:cubicBezTo>
                      <a:pt x="95" y="1549"/>
                      <a:pt x="95" y="1549"/>
                      <a:pt x="95" y="1549"/>
                    </a:cubicBezTo>
                    <a:cubicBezTo>
                      <a:pt x="95" y="1315"/>
                      <a:pt x="95" y="1315"/>
                      <a:pt x="95" y="1315"/>
                    </a:cubicBezTo>
                    <a:cubicBezTo>
                      <a:pt x="95" y="1281"/>
                      <a:pt x="94" y="1253"/>
                      <a:pt x="92" y="1230"/>
                    </a:cubicBezTo>
                    <a:cubicBezTo>
                      <a:pt x="90" y="1208"/>
                      <a:pt x="87" y="1190"/>
                      <a:pt x="84" y="1177"/>
                    </a:cubicBezTo>
                    <a:cubicBezTo>
                      <a:pt x="81" y="1164"/>
                      <a:pt x="78" y="1155"/>
                      <a:pt x="75" y="1148"/>
                    </a:cubicBezTo>
                    <a:cubicBezTo>
                      <a:pt x="72" y="1142"/>
                      <a:pt x="70" y="1138"/>
                      <a:pt x="68" y="1136"/>
                    </a:cubicBezTo>
                    <a:cubicBezTo>
                      <a:pt x="66" y="1134"/>
                      <a:pt x="64" y="1132"/>
                      <a:pt x="61" y="1130"/>
                    </a:cubicBezTo>
                    <a:cubicBezTo>
                      <a:pt x="57" y="1128"/>
                      <a:pt x="53" y="1126"/>
                      <a:pt x="48" y="1124"/>
                    </a:cubicBezTo>
                    <a:cubicBezTo>
                      <a:pt x="43" y="1122"/>
                      <a:pt x="37" y="1120"/>
                      <a:pt x="29" y="1118"/>
                    </a:cubicBezTo>
                    <a:cubicBezTo>
                      <a:pt x="21" y="1116"/>
                      <a:pt x="12" y="1114"/>
                      <a:pt x="2" y="1113"/>
                    </a:cubicBezTo>
                    <a:cubicBezTo>
                      <a:pt x="2" y="1043"/>
                      <a:pt x="2" y="1043"/>
                      <a:pt x="2" y="1043"/>
                    </a:cubicBezTo>
                    <a:cubicBezTo>
                      <a:pt x="7" y="1046"/>
                      <a:pt x="13" y="1049"/>
                      <a:pt x="20" y="1051"/>
                    </a:cubicBezTo>
                    <a:cubicBezTo>
                      <a:pt x="26" y="1053"/>
                      <a:pt x="32" y="1055"/>
                      <a:pt x="38" y="1057"/>
                    </a:cubicBezTo>
                    <a:cubicBezTo>
                      <a:pt x="45" y="1058"/>
                      <a:pt x="52" y="1059"/>
                      <a:pt x="58" y="1060"/>
                    </a:cubicBezTo>
                    <a:cubicBezTo>
                      <a:pt x="65" y="1061"/>
                      <a:pt x="72" y="1061"/>
                      <a:pt x="79" y="1061"/>
                    </a:cubicBezTo>
                    <a:cubicBezTo>
                      <a:pt x="103" y="1061"/>
                      <a:pt x="126" y="1056"/>
                      <a:pt x="147" y="1048"/>
                    </a:cubicBezTo>
                    <a:cubicBezTo>
                      <a:pt x="168" y="1039"/>
                      <a:pt x="186" y="1026"/>
                      <a:pt x="202" y="1010"/>
                    </a:cubicBezTo>
                    <a:cubicBezTo>
                      <a:pt x="218" y="994"/>
                      <a:pt x="231" y="976"/>
                      <a:pt x="239" y="955"/>
                    </a:cubicBezTo>
                    <a:cubicBezTo>
                      <a:pt x="248" y="934"/>
                      <a:pt x="253" y="911"/>
                      <a:pt x="253" y="887"/>
                    </a:cubicBezTo>
                    <a:cubicBezTo>
                      <a:pt x="253" y="863"/>
                      <a:pt x="248" y="840"/>
                      <a:pt x="239" y="819"/>
                    </a:cubicBezTo>
                    <a:cubicBezTo>
                      <a:pt x="230" y="798"/>
                      <a:pt x="218" y="780"/>
                      <a:pt x="202" y="764"/>
                    </a:cubicBezTo>
                    <a:cubicBezTo>
                      <a:pt x="186" y="748"/>
                      <a:pt x="167" y="735"/>
                      <a:pt x="146" y="727"/>
                    </a:cubicBezTo>
                    <a:cubicBezTo>
                      <a:pt x="126" y="718"/>
                      <a:pt x="103" y="713"/>
                      <a:pt x="79" y="713"/>
                    </a:cubicBezTo>
                    <a:cubicBezTo>
                      <a:pt x="72" y="713"/>
                      <a:pt x="65" y="713"/>
                      <a:pt x="58" y="714"/>
                    </a:cubicBezTo>
                    <a:cubicBezTo>
                      <a:pt x="51" y="715"/>
                      <a:pt x="44" y="716"/>
                      <a:pt x="38" y="718"/>
                    </a:cubicBezTo>
                    <a:cubicBezTo>
                      <a:pt x="31" y="720"/>
                      <a:pt x="25" y="721"/>
                      <a:pt x="19" y="724"/>
                    </a:cubicBezTo>
                    <a:cubicBezTo>
                      <a:pt x="12" y="726"/>
                      <a:pt x="6" y="729"/>
                      <a:pt x="0" y="732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9" y="666"/>
                      <a:pt x="18" y="665"/>
                      <a:pt x="25" y="663"/>
                    </a:cubicBezTo>
                    <a:cubicBezTo>
                      <a:pt x="33" y="661"/>
                      <a:pt x="40" y="659"/>
                      <a:pt x="46" y="656"/>
                    </a:cubicBezTo>
                    <a:cubicBezTo>
                      <a:pt x="52" y="653"/>
                      <a:pt x="57" y="650"/>
                      <a:pt x="61" y="646"/>
                    </a:cubicBezTo>
                    <a:cubicBezTo>
                      <a:pt x="65" y="642"/>
                      <a:pt x="69" y="638"/>
                      <a:pt x="71" y="633"/>
                    </a:cubicBezTo>
                    <a:cubicBezTo>
                      <a:pt x="73" y="630"/>
                      <a:pt x="76" y="623"/>
                      <a:pt x="79" y="613"/>
                    </a:cubicBezTo>
                    <a:cubicBezTo>
                      <a:pt x="81" y="603"/>
                      <a:pt x="84" y="589"/>
                      <a:pt x="86" y="569"/>
                    </a:cubicBezTo>
                    <a:cubicBezTo>
                      <a:pt x="89" y="550"/>
                      <a:pt x="91" y="525"/>
                      <a:pt x="92" y="494"/>
                    </a:cubicBezTo>
                    <a:cubicBezTo>
                      <a:pt x="94" y="462"/>
                      <a:pt x="95" y="424"/>
                      <a:pt x="94" y="377"/>
                    </a:cubicBezTo>
                    <a:cubicBezTo>
                      <a:pt x="288" y="301"/>
                      <a:pt x="288" y="301"/>
                      <a:pt x="288" y="301"/>
                    </a:cubicBezTo>
                    <a:cubicBezTo>
                      <a:pt x="305" y="295"/>
                      <a:pt x="305" y="295"/>
                      <a:pt x="305" y="295"/>
                    </a:cubicBezTo>
                    <a:cubicBezTo>
                      <a:pt x="324" y="287"/>
                      <a:pt x="324" y="287"/>
                      <a:pt x="324" y="287"/>
                    </a:cubicBezTo>
                    <a:cubicBezTo>
                      <a:pt x="320" y="286"/>
                      <a:pt x="317" y="285"/>
                      <a:pt x="314" y="284"/>
                    </a:cubicBezTo>
                    <a:cubicBezTo>
                      <a:pt x="311" y="283"/>
                      <a:pt x="307" y="282"/>
                      <a:pt x="304" y="280"/>
                    </a:cubicBezTo>
                    <a:cubicBezTo>
                      <a:pt x="301" y="279"/>
                      <a:pt x="298" y="277"/>
                      <a:pt x="295" y="276"/>
                    </a:cubicBezTo>
                    <a:cubicBezTo>
                      <a:pt x="292" y="274"/>
                      <a:pt x="289" y="272"/>
                      <a:pt x="286" y="271"/>
                    </a:cubicBezTo>
                    <a:cubicBezTo>
                      <a:pt x="276" y="264"/>
                      <a:pt x="266" y="256"/>
                      <a:pt x="258" y="248"/>
                    </a:cubicBezTo>
                    <a:cubicBezTo>
                      <a:pt x="250" y="239"/>
                      <a:pt x="242" y="229"/>
                      <a:pt x="236" y="218"/>
                    </a:cubicBezTo>
                    <a:cubicBezTo>
                      <a:pt x="230" y="208"/>
                      <a:pt x="225" y="196"/>
                      <a:pt x="222" y="184"/>
                    </a:cubicBezTo>
                    <a:cubicBezTo>
                      <a:pt x="219" y="172"/>
                      <a:pt x="217" y="160"/>
                      <a:pt x="217" y="147"/>
                    </a:cubicBezTo>
                    <a:cubicBezTo>
                      <a:pt x="217" y="126"/>
                      <a:pt x="221" y="107"/>
                      <a:pt x="229" y="89"/>
                    </a:cubicBezTo>
                    <a:cubicBezTo>
                      <a:pt x="236" y="72"/>
                      <a:pt x="247" y="56"/>
                      <a:pt x="260" y="43"/>
                    </a:cubicBezTo>
                    <a:cubicBezTo>
                      <a:pt x="273" y="30"/>
                      <a:pt x="289" y="19"/>
                      <a:pt x="307" y="11"/>
                    </a:cubicBezTo>
                    <a:cubicBezTo>
                      <a:pt x="325" y="4"/>
                      <a:pt x="344" y="0"/>
                      <a:pt x="364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97" name="Freeform 89"/>
              <p:cNvSpPr>
                <a:spLocks/>
              </p:cNvSpPr>
              <p:nvPr/>
            </p:nvSpPr>
            <p:spPr bwMode="auto">
              <a:xfrm>
                <a:off x="5476753" y="2631163"/>
                <a:ext cx="248830" cy="494833"/>
              </a:xfrm>
              <a:custGeom>
                <a:avLst/>
                <a:gdLst>
                  <a:gd name="T0" fmla="*/ 45 w 127"/>
                  <a:gd name="T1" fmla="*/ 62 h 255"/>
                  <a:gd name="T2" fmla="*/ 127 w 127"/>
                  <a:gd name="T3" fmla="*/ 255 h 255"/>
                  <a:gd name="T4" fmla="*/ 121 w 127"/>
                  <a:gd name="T5" fmla="*/ 242 h 255"/>
                  <a:gd name="T6" fmla="*/ 113 w 127"/>
                  <a:gd name="T7" fmla="*/ 231 h 255"/>
                  <a:gd name="T8" fmla="*/ 105 w 127"/>
                  <a:gd name="T9" fmla="*/ 221 h 255"/>
                  <a:gd name="T10" fmla="*/ 95 w 127"/>
                  <a:gd name="T11" fmla="*/ 211 h 255"/>
                  <a:gd name="T12" fmla="*/ 0 w 127"/>
                  <a:gd name="T13" fmla="*/ 0 h 255"/>
                  <a:gd name="T14" fmla="*/ 14 w 127"/>
                  <a:gd name="T15" fmla="*/ 13 h 255"/>
                  <a:gd name="T16" fmla="*/ 26 w 127"/>
                  <a:gd name="T17" fmla="*/ 28 h 255"/>
                  <a:gd name="T18" fmla="*/ 36 w 127"/>
                  <a:gd name="T19" fmla="*/ 45 h 255"/>
                  <a:gd name="T20" fmla="*/ 45 w 127"/>
                  <a:gd name="T21" fmla="*/ 62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55">
                    <a:moveTo>
                      <a:pt x="45" y="62"/>
                    </a:moveTo>
                    <a:cubicBezTo>
                      <a:pt x="72" y="126"/>
                      <a:pt x="99" y="190"/>
                      <a:pt x="127" y="255"/>
                    </a:cubicBezTo>
                    <a:cubicBezTo>
                      <a:pt x="125" y="250"/>
                      <a:pt x="123" y="246"/>
                      <a:pt x="121" y="242"/>
                    </a:cubicBezTo>
                    <a:cubicBezTo>
                      <a:pt x="118" y="239"/>
                      <a:pt x="116" y="235"/>
                      <a:pt x="113" y="231"/>
                    </a:cubicBezTo>
                    <a:cubicBezTo>
                      <a:pt x="111" y="228"/>
                      <a:pt x="108" y="224"/>
                      <a:pt x="105" y="221"/>
                    </a:cubicBezTo>
                    <a:cubicBezTo>
                      <a:pt x="102" y="217"/>
                      <a:pt x="99" y="214"/>
                      <a:pt x="95" y="211"/>
                    </a:cubicBezTo>
                    <a:cubicBezTo>
                      <a:pt x="64" y="141"/>
                      <a:pt x="32" y="70"/>
                      <a:pt x="0" y="0"/>
                    </a:cubicBezTo>
                    <a:cubicBezTo>
                      <a:pt x="5" y="4"/>
                      <a:pt x="9" y="9"/>
                      <a:pt x="14" y="13"/>
                    </a:cubicBezTo>
                    <a:cubicBezTo>
                      <a:pt x="18" y="18"/>
                      <a:pt x="22" y="23"/>
                      <a:pt x="26" y="28"/>
                    </a:cubicBezTo>
                    <a:cubicBezTo>
                      <a:pt x="30" y="34"/>
                      <a:pt x="33" y="39"/>
                      <a:pt x="36" y="45"/>
                    </a:cubicBezTo>
                    <a:cubicBezTo>
                      <a:pt x="39" y="50"/>
                      <a:pt x="42" y="56"/>
                      <a:pt x="45" y="6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91" name="Freeform 82"/>
              <p:cNvSpPr>
                <a:spLocks/>
              </p:cNvSpPr>
              <p:nvPr/>
            </p:nvSpPr>
            <p:spPr bwMode="auto">
              <a:xfrm>
                <a:off x="5923350" y="2453224"/>
                <a:ext cx="46656" cy="955734"/>
              </a:xfrm>
              <a:custGeom>
                <a:avLst/>
                <a:gdLst>
                  <a:gd name="T0" fmla="*/ 0 w 33"/>
                  <a:gd name="T1" fmla="*/ 0 h 676"/>
                  <a:gd name="T2" fmla="*/ 33 w 33"/>
                  <a:gd name="T3" fmla="*/ 327 h 676"/>
                  <a:gd name="T4" fmla="*/ 33 w 33"/>
                  <a:gd name="T5" fmla="*/ 676 h 676"/>
                  <a:gd name="T6" fmla="*/ 0 w 33"/>
                  <a:gd name="T7" fmla="*/ 503 h 676"/>
                  <a:gd name="T8" fmla="*/ 0 w 33"/>
                  <a:gd name="T9" fmla="*/ 0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676">
                    <a:moveTo>
                      <a:pt x="0" y="0"/>
                    </a:moveTo>
                    <a:lnTo>
                      <a:pt x="33" y="327"/>
                    </a:lnTo>
                    <a:lnTo>
                      <a:pt x="33" y="676"/>
                    </a:lnTo>
                    <a:lnTo>
                      <a:pt x="0" y="5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/>
              </a:p>
            </p:txBody>
          </p:sp>
          <p:sp>
            <p:nvSpPr>
              <p:cNvPr id="92" name="Freeform 83"/>
              <p:cNvSpPr>
                <a:spLocks/>
              </p:cNvSpPr>
              <p:nvPr/>
            </p:nvSpPr>
            <p:spPr bwMode="auto">
              <a:xfrm>
                <a:off x="4906988" y="2844113"/>
                <a:ext cx="452419" cy="548558"/>
              </a:xfrm>
              <a:custGeom>
                <a:avLst/>
                <a:gdLst>
                  <a:gd name="T0" fmla="*/ 235 w 235"/>
                  <a:gd name="T1" fmla="*/ 284 h 284"/>
                  <a:gd name="T2" fmla="*/ 190 w 235"/>
                  <a:gd name="T3" fmla="*/ 177 h 284"/>
                  <a:gd name="T4" fmla="*/ 7 w 235"/>
                  <a:gd name="T5" fmla="*/ 0 h 284"/>
                  <a:gd name="T6" fmla="*/ 68 w 235"/>
                  <a:gd name="T7" fmla="*/ 151 h 284"/>
                  <a:gd name="T8" fmla="*/ 234 w 235"/>
                  <a:gd name="T9" fmla="*/ 283 h 284"/>
                  <a:gd name="T10" fmla="*/ 234 w 235"/>
                  <a:gd name="T11" fmla="*/ 283 h 284"/>
                  <a:gd name="T12" fmla="*/ 235 w 235"/>
                  <a:gd name="T13" fmla="*/ 284 h 284"/>
                  <a:gd name="T14" fmla="*/ 235 w 235"/>
                  <a:gd name="T15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5" h="284">
                    <a:moveTo>
                      <a:pt x="235" y="284"/>
                    </a:moveTo>
                    <a:cubicBezTo>
                      <a:pt x="203" y="258"/>
                      <a:pt x="186" y="217"/>
                      <a:pt x="190" y="177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58"/>
                      <a:pt x="24" y="113"/>
                      <a:pt x="68" y="151"/>
                    </a:cubicBezTo>
                    <a:cubicBezTo>
                      <a:pt x="123" y="195"/>
                      <a:pt x="179" y="239"/>
                      <a:pt x="234" y="283"/>
                    </a:cubicBezTo>
                    <a:cubicBezTo>
                      <a:pt x="234" y="283"/>
                      <a:pt x="234" y="283"/>
                      <a:pt x="234" y="283"/>
                    </a:cubicBezTo>
                    <a:cubicBezTo>
                      <a:pt x="235" y="283"/>
                      <a:pt x="235" y="283"/>
                      <a:pt x="235" y="284"/>
                    </a:cubicBezTo>
                    <a:cubicBezTo>
                      <a:pt x="228" y="278"/>
                      <a:pt x="235" y="283"/>
                      <a:pt x="235" y="2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93" name="Freeform 85"/>
              <p:cNvSpPr>
                <a:spLocks/>
              </p:cNvSpPr>
              <p:nvPr/>
            </p:nvSpPr>
            <p:spPr bwMode="auto">
              <a:xfrm>
                <a:off x="6004669" y="3164794"/>
                <a:ext cx="22621" cy="398694"/>
              </a:xfrm>
              <a:custGeom>
                <a:avLst/>
                <a:gdLst>
                  <a:gd name="T0" fmla="*/ 15 w 16"/>
                  <a:gd name="T1" fmla="*/ 173 h 282"/>
                  <a:gd name="T2" fmla="*/ 0 w 16"/>
                  <a:gd name="T3" fmla="*/ 0 h 282"/>
                  <a:gd name="T4" fmla="*/ 3 w 16"/>
                  <a:gd name="T5" fmla="*/ 110 h 282"/>
                  <a:gd name="T6" fmla="*/ 3 w 16"/>
                  <a:gd name="T7" fmla="*/ 133 h 282"/>
                  <a:gd name="T8" fmla="*/ 3 w 16"/>
                  <a:gd name="T9" fmla="*/ 158 h 282"/>
                  <a:gd name="T10" fmla="*/ 16 w 16"/>
                  <a:gd name="T11" fmla="*/ 282 h 282"/>
                  <a:gd name="T12" fmla="*/ 16 w 16"/>
                  <a:gd name="T13" fmla="*/ 266 h 282"/>
                  <a:gd name="T14" fmla="*/ 16 w 16"/>
                  <a:gd name="T15" fmla="*/ 249 h 282"/>
                  <a:gd name="T16" fmla="*/ 15 w 16"/>
                  <a:gd name="T17" fmla="*/ 173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282">
                    <a:moveTo>
                      <a:pt x="15" y="173"/>
                    </a:moveTo>
                    <a:lnTo>
                      <a:pt x="0" y="0"/>
                    </a:lnTo>
                    <a:lnTo>
                      <a:pt x="3" y="110"/>
                    </a:lnTo>
                    <a:lnTo>
                      <a:pt x="3" y="133"/>
                    </a:lnTo>
                    <a:lnTo>
                      <a:pt x="3" y="158"/>
                    </a:lnTo>
                    <a:lnTo>
                      <a:pt x="16" y="282"/>
                    </a:lnTo>
                    <a:lnTo>
                      <a:pt x="16" y="266"/>
                    </a:lnTo>
                    <a:lnTo>
                      <a:pt x="16" y="249"/>
                    </a:lnTo>
                    <a:lnTo>
                      <a:pt x="15" y="17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86" name="Freeform 77"/>
              <p:cNvSpPr>
                <a:spLocks/>
              </p:cNvSpPr>
              <p:nvPr/>
            </p:nvSpPr>
            <p:spPr bwMode="auto">
              <a:xfrm>
                <a:off x="6011736" y="3775843"/>
                <a:ext cx="326590" cy="132898"/>
              </a:xfrm>
              <a:custGeom>
                <a:avLst/>
                <a:gdLst>
                  <a:gd name="T0" fmla="*/ 153 w 167"/>
                  <a:gd name="T1" fmla="*/ 38 h 68"/>
                  <a:gd name="T2" fmla="*/ 0 w 167"/>
                  <a:gd name="T3" fmla="*/ 0 h 68"/>
                  <a:gd name="T4" fmla="*/ 10 w 167"/>
                  <a:gd name="T5" fmla="*/ 28 h 68"/>
                  <a:gd name="T6" fmla="*/ 125 w 167"/>
                  <a:gd name="T7" fmla="*/ 51 h 68"/>
                  <a:gd name="T8" fmla="*/ 167 w 167"/>
                  <a:gd name="T9" fmla="*/ 33 h 68"/>
                  <a:gd name="T10" fmla="*/ 153 w 167"/>
                  <a:gd name="T11" fmla="*/ 38 h 68"/>
                  <a:gd name="T12" fmla="*/ 153 w 167"/>
                  <a:gd name="T13" fmla="*/ 3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68">
                    <a:moveTo>
                      <a:pt x="153" y="38"/>
                    </a:moveTo>
                    <a:cubicBezTo>
                      <a:pt x="99" y="55"/>
                      <a:pt x="39" y="40"/>
                      <a:pt x="0" y="0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39" y="59"/>
                      <a:pt x="87" y="68"/>
                      <a:pt x="125" y="51"/>
                    </a:cubicBezTo>
                    <a:cubicBezTo>
                      <a:pt x="167" y="33"/>
                      <a:pt x="167" y="33"/>
                      <a:pt x="167" y="33"/>
                    </a:cubicBezTo>
                    <a:cubicBezTo>
                      <a:pt x="162" y="35"/>
                      <a:pt x="157" y="36"/>
                      <a:pt x="153" y="38"/>
                    </a:cubicBezTo>
                    <a:cubicBezTo>
                      <a:pt x="148" y="40"/>
                      <a:pt x="157" y="36"/>
                      <a:pt x="153" y="38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87" name="Freeform 78"/>
              <p:cNvSpPr>
                <a:spLocks/>
              </p:cNvSpPr>
              <p:nvPr/>
            </p:nvSpPr>
            <p:spPr bwMode="auto">
              <a:xfrm>
                <a:off x="6011736" y="3775843"/>
                <a:ext cx="19793" cy="230451"/>
              </a:xfrm>
              <a:custGeom>
                <a:avLst/>
                <a:gdLst>
                  <a:gd name="T0" fmla="*/ 14 w 14"/>
                  <a:gd name="T1" fmla="*/ 72 h 163"/>
                  <a:gd name="T2" fmla="*/ 14 w 14"/>
                  <a:gd name="T3" fmla="*/ 57 h 163"/>
                  <a:gd name="T4" fmla="*/ 14 w 14"/>
                  <a:gd name="T5" fmla="*/ 39 h 163"/>
                  <a:gd name="T6" fmla="*/ 0 w 14"/>
                  <a:gd name="T7" fmla="*/ 0 h 163"/>
                  <a:gd name="T8" fmla="*/ 0 w 14"/>
                  <a:gd name="T9" fmla="*/ 25 h 163"/>
                  <a:gd name="T10" fmla="*/ 0 w 14"/>
                  <a:gd name="T11" fmla="*/ 49 h 163"/>
                  <a:gd name="T12" fmla="*/ 0 w 14"/>
                  <a:gd name="T13" fmla="*/ 163 h 163"/>
                  <a:gd name="T14" fmla="*/ 14 w 14"/>
                  <a:gd name="T15" fmla="*/ 152 h 163"/>
                  <a:gd name="T16" fmla="*/ 14 w 14"/>
                  <a:gd name="T17" fmla="*/ 7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63">
                    <a:moveTo>
                      <a:pt x="14" y="72"/>
                    </a:moveTo>
                    <a:lnTo>
                      <a:pt x="14" y="57"/>
                    </a:lnTo>
                    <a:lnTo>
                      <a:pt x="14" y="39"/>
                    </a:lnTo>
                    <a:lnTo>
                      <a:pt x="0" y="0"/>
                    </a:lnTo>
                    <a:lnTo>
                      <a:pt x="0" y="25"/>
                    </a:lnTo>
                    <a:lnTo>
                      <a:pt x="0" y="49"/>
                    </a:lnTo>
                    <a:lnTo>
                      <a:pt x="0" y="163"/>
                    </a:lnTo>
                    <a:lnTo>
                      <a:pt x="14" y="152"/>
                    </a:lnTo>
                    <a:lnTo>
                      <a:pt x="14" y="7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4610088" y="4430719"/>
                <a:ext cx="764871" cy="371832"/>
              </a:xfrm>
              <a:custGeom>
                <a:avLst/>
                <a:gdLst>
                  <a:gd name="T0" fmla="*/ 523 w 541"/>
                  <a:gd name="T1" fmla="*/ 70 h 263"/>
                  <a:gd name="T2" fmla="*/ 507 w 541"/>
                  <a:gd name="T3" fmla="*/ 64 h 263"/>
                  <a:gd name="T4" fmla="*/ 324 w 541"/>
                  <a:gd name="T5" fmla="*/ 0 h 263"/>
                  <a:gd name="T6" fmla="*/ 0 w 541"/>
                  <a:gd name="T7" fmla="*/ 153 h 263"/>
                  <a:gd name="T8" fmla="*/ 265 w 541"/>
                  <a:gd name="T9" fmla="*/ 247 h 263"/>
                  <a:gd name="T10" fmla="*/ 289 w 541"/>
                  <a:gd name="T11" fmla="*/ 254 h 263"/>
                  <a:gd name="T12" fmla="*/ 314 w 541"/>
                  <a:gd name="T13" fmla="*/ 263 h 263"/>
                  <a:gd name="T14" fmla="*/ 541 w 541"/>
                  <a:gd name="T15" fmla="*/ 76 h 263"/>
                  <a:gd name="T16" fmla="*/ 523 w 541"/>
                  <a:gd name="T17" fmla="*/ 7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1" h="263">
                    <a:moveTo>
                      <a:pt x="523" y="70"/>
                    </a:moveTo>
                    <a:lnTo>
                      <a:pt x="507" y="64"/>
                    </a:lnTo>
                    <a:lnTo>
                      <a:pt x="324" y="0"/>
                    </a:lnTo>
                    <a:lnTo>
                      <a:pt x="0" y="153"/>
                    </a:lnTo>
                    <a:lnTo>
                      <a:pt x="265" y="247"/>
                    </a:lnTo>
                    <a:lnTo>
                      <a:pt x="289" y="254"/>
                    </a:lnTo>
                    <a:lnTo>
                      <a:pt x="314" y="263"/>
                    </a:lnTo>
                    <a:lnTo>
                      <a:pt x="541" y="76"/>
                    </a:lnTo>
                    <a:lnTo>
                      <a:pt x="523" y="7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4928760" y="4227557"/>
                <a:ext cx="504730" cy="500488"/>
              </a:xfrm>
              <a:custGeom>
                <a:avLst/>
                <a:gdLst>
                  <a:gd name="T0" fmla="*/ 186 w 260"/>
                  <a:gd name="T1" fmla="*/ 124 h 258"/>
                  <a:gd name="T2" fmla="*/ 260 w 260"/>
                  <a:gd name="T3" fmla="*/ 0 h 258"/>
                  <a:gd name="T4" fmla="*/ 144 w 260"/>
                  <a:gd name="T5" fmla="*/ 49 h 258"/>
                  <a:gd name="T6" fmla="*/ 56 w 260"/>
                  <a:gd name="T7" fmla="*/ 99 h 258"/>
                  <a:gd name="T8" fmla="*/ 3 w 260"/>
                  <a:gd name="T9" fmla="*/ 226 h 258"/>
                  <a:gd name="T10" fmla="*/ 6 w 260"/>
                  <a:gd name="T11" fmla="*/ 258 h 258"/>
                  <a:gd name="T12" fmla="*/ 188 w 260"/>
                  <a:gd name="T13" fmla="*/ 135 h 258"/>
                  <a:gd name="T14" fmla="*/ 186 w 260"/>
                  <a:gd name="T15" fmla="*/ 124 h 258"/>
                  <a:gd name="T16" fmla="*/ 186 w 260"/>
                  <a:gd name="T17" fmla="*/ 124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258">
                    <a:moveTo>
                      <a:pt x="186" y="124"/>
                    </a:moveTo>
                    <a:cubicBezTo>
                      <a:pt x="180" y="72"/>
                      <a:pt x="213" y="20"/>
                      <a:pt x="260" y="0"/>
                    </a:cubicBezTo>
                    <a:cubicBezTo>
                      <a:pt x="222" y="16"/>
                      <a:pt x="183" y="32"/>
                      <a:pt x="144" y="49"/>
                    </a:cubicBezTo>
                    <a:cubicBezTo>
                      <a:pt x="112" y="62"/>
                      <a:pt x="82" y="75"/>
                      <a:pt x="56" y="99"/>
                    </a:cubicBezTo>
                    <a:cubicBezTo>
                      <a:pt x="24" y="131"/>
                      <a:pt x="0" y="180"/>
                      <a:pt x="3" y="226"/>
                    </a:cubicBezTo>
                    <a:cubicBezTo>
                      <a:pt x="3" y="237"/>
                      <a:pt x="4" y="247"/>
                      <a:pt x="6" y="258"/>
                    </a:cubicBezTo>
                    <a:cubicBezTo>
                      <a:pt x="188" y="135"/>
                      <a:pt x="188" y="135"/>
                      <a:pt x="188" y="135"/>
                    </a:cubicBezTo>
                    <a:cubicBezTo>
                      <a:pt x="187" y="131"/>
                      <a:pt x="187" y="127"/>
                      <a:pt x="186" y="124"/>
                    </a:cubicBezTo>
                    <a:cubicBezTo>
                      <a:pt x="186" y="123"/>
                      <a:pt x="186" y="125"/>
                      <a:pt x="186" y="12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70" name="Freeform 61"/>
              <p:cNvSpPr>
                <a:spLocks/>
              </p:cNvSpPr>
              <p:nvPr/>
            </p:nvSpPr>
            <p:spPr bwMode="auto">
              <a:xfrm>
                <a:off x="5922667" y="3990034"/>
                <a:ext cx="50897" cy="1082977"/>
              </a:xfrm>
              <a:custGeom>
                <a:avLst/>
                <a:gdLst>
                  <a:gd name="T0" fmla="*/ 0 w 36"/>
                  <a:gd name="T1" fmla="*/ 9 h 766"/>
                  <a:gd name="T2" fmla="*/ 36 w 36"/>
                  <a:gd name="T3" fmla="*/ 0 h 766"/>
                  <a:gd name="T4" fmla="*/ 34 w 36"/>
                  <a:gd name="T5" fmla="*/ 524 h 766"/>
                  <a:gd name="T6" fmla="*/ 0 w 36"/>
                  <a:gd name="T7" fmla="*/ 766 h 766"/>
                  <a:gd name="T8" fmla="*/ 0 w 36"/>
                  <a:gd name="T9" fmla="*/ 9 h 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66">
                    <a:moveTo>
                      <a:pt x="0" y="9"/>
                    </a:moveTo>
                    <a:lnTo>
                      <a:pt x="36" y="0"/>
                    </a:lnTo>
                    <a:lnTo>
                      <a:pt x="34" y="524"/>
                    </a:lnTo>
                    <a:lnTo>
                      <a:pt x="0" y="76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4601605" y="4359039"/>
                <a:ext cx="3005756" cy="1813916"/>
              </a:xfrm>
              <a:custGeom>
                <a:avLst/>
                <a:gdLst>
                  <a:gd name="T0" fmla="*/ 419 w 1568"/>
                  <a:gd name="T1" fmla="*/ 12 h 943"/>
                  <a:gd name="T2" fmla="*/ 499 w 1568"/>
                  <a:gd name="T3" fmla="*/ 91 h 943"/>
                  <a:gd name="T4" fmla="*/ 505 w 1568"/>
                  <a:gd name="T5" fmla="*/ 186 h 943"/>
                  <a:gd name="T6" fmla="*/ 472 w 1568"/>
                  <a:gd name="T7" fmla="*/ 248 h 943"/>
                  <a:gd name="T8" fmla="*/ 437 w 1568"/>
                  <a:gd name="T9" fmla="*/ 277 h 943"/>
                  <a:gd name="T10" fmla="*/ 419 w 1568"/>
                  <a:gd name="T11" fmla="*/ 287 h 943"/>
                  <a:gd name="T12" fmla="*/ 428 w 1568"/>
                  <a:gd name="T13" fmla="*/ 297 h 943"/>
                  <a:gd name="T14" fmla="*/ 702 w 1568"/>
                  <a:gd name="T15" fmla="*/ 392 h 943"/>
                  <a:gd name="T16" fmla="*/ 759 w 1568"/>
                  <a:gd name="T17" fmla="*/ 457 h 943"/>
                  <a:gd name="T18" fmla="*/ 824 w 1568"/>
                  <a:gd name="T19" fmla="*/ 437 h 943"/>
                  <a:gd name="T20" fmla="*/ 847 w 1568"/>
                  <a:gd name="T21" fmla="*/ 414 h 943"/>
                  <a:gd name="T22" fmla="*/ 865 w 1568"/>
                  <a:gd name="T23" fmla="*/ 348 h 943"/>
                  <a:gd name="T24" fmla="*/ 1069 w 1568"/>
                  <a:gd name="T25" fmla="*/ 247 h 943"/>
                  <a:gd name="T26" fmla="*/ 1065 w 1568"/>
                  <a:gd name="T27" fmla="*/ 266 h 943"/>
                  <a:gd name="T28" fmla="*/ 1064 w 1568"/>
                  <a:gd name="T29" fmla="*/ 285 h 943"/>
                  <a:gd name="T30" fmla="*/ 1116 w 1568"/>
                  <a:gd name="T31" fmla="*/ 410 h 943"/>
                  <a:gd name="T32" fmla="*/ 1240 w 1568"/>
                  <a:gd name="T33" fmla="*/ 461 h 943"/>
                  <a:gd name="T34" fmla="*/ 1364 w 1568"/>
                  <a:gd name="T35" fmla="*/ 410 h 943"/>
                  <a:gd name="T36" fmla="*/ 1414 w 1568"/>
                  <a:gd name="T37" fmla="*/ 285 h 943"/>
                  <a:gd name="T38" fmla="*/ 1406 w 1568"/>
                  <a:gd name="T39" fmla="*/ 232 h 943"/>
                  <a:gd name="T40" fmla="*/ 1382 w 1568"/>
                  <a:gd name="T41" fmla="*/ 184 h 943"/>
                  <a:gd name="T42" fmla="*/ 1568 w 1568"/>
                  <a:gd name="T43" fmla="*/ 325 h 943"/>
                  <a:gd name="T44" fmla="*/ 1554 w 1568"/>
                  <a:gd name="T45" fmla="*/ 553 h 943"/>
                  <a:gd name="T46" fmla="*/ 1510 w 1568"/>
                  <a:gd name="T47" fmla="*/ 715 h 943"/>
                  <a:gd name="T48" fmla="*/ 1429 w 1568"/>
                  <a:gd name="T49" fmla="*/ 826 h 943"/>
                  <a:gd name="T50" fmla="*/ 1312 w 1568"/>
                  <a:gd name="T51" fmla="*/ 896 h 943"/>
                  <a:gd name="T52" fmla="*/ 1114 w 1568"/>
                  <a:gd name="T53" fmla="*/ 931 h 943"/>
                  <a:gd name="T54" fmla="*/ 781 w 1568"/>
                  <a:gd name="T55" fmla="*/ 943 h 943"/>
                  <a:gd name="T56" fmla="*/ 4 w 1568"/>
                  <a:gd name="T57" fmla="*/ 149 h 943"/>
                  <a:gd name="T58" fmla="*/ 217 w 1568"/>
                  <a:gd name="T59" fmla="*/ 223 h 943"/>
                  <a:gd name="T60" fmla="*/ 231 w 1568"/>
                  <a:gd name="T61" fmla="*/ 221 h 943"/>
                  <a:gd name="T62" fmla="*/ 222 w 1568"/>
                  <a:gd name="T63" fmla="*/ 202 h 943"/>
                  <a:gd name="T64" fmla="*/ 216 w 1568"/>
                  <a:gd name="T65" fmla="*/ 182 h 943"/>
                  <a:gd name="T66" fmla="*/ 213 w 1568"/>
                  <a:gd name="T67" fmla="*/ 160 h 943"/>
                  <a:gd name="T68" fmla="*/ 224 w 1568"/>
                  <a:gd name="T69" fmla="*/ 91 h 943"/>
                  <a:gd name="T70" fmla="*/ 304 w 1568"/>
                  <a:gd name="T71" fmla="*/ 12 h 9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68" h="943">
                    <a:moveTo>
                      <a:pt x="362" y="0"/>
                    </a:moveTo>
                    <a:cubicBezTo>
                      <a:pt x="382" y="0"/>
                      <a:pt x="402" y="4"/>
                      <a:pt x="419" y="12"/>
                    </a:cubicBezTo>
                    <a:cubicBezTo>
                      <a:pt x="437" y="19"/>
                      <a:pt x="453" y="30"/>
                      <a:pt x="467" y="44"/>
                    </a:cubicBezTo>
                    <a:cubicBezTo>
                      <a:pt x="480" y="57"/>
                      <a:pt x="491" y="73"/>
                      <a:pt x="499" y="91"/>
                    </a:cubicBezTo>
                    <a:cubicBezTo>
                      <a:pt x="506" y="109"/>
                      <a:pt x="510" y="128"/>
                      <a:pt x="510" y="149"/>
                    </a:cubicBezTo>
                    <a:cubicBezTo>
                      <a:pt x="510" y="162"/>
                      <a:pt x="508" y="174"/>
                      <a:pt x="505" y="186"/>
                    </a:cubicBezTo>
                    <a:cubicBezTo>
                      <a:pt x="502" y="198"/>
                      <a:pt x="498" y="209"/>
                      <a:pt x="492" y="219"/>
                    </a:cubicBezTo>
                    <a:cubicBezTo>
                      <a:pt x="487" y="230"/>
                      <a:pt x="480" y="240"/>
                      <a:pt x="472" y="248"/>
                    </a:cubicBezTo>
                    <a:cubicBezTo>
                      <a:pt x="464" y="257"/>
                      <a:pt x="455" y="265"/>
                      <a:pt x="446" y="272"/>
                    </a:cubicBezTo>
                    <a:cubicBezTo>
                      <a:pt x="443" y="274"/>
                      <a:pt x="440" y="276"/>
                      <a:pt x="437" y="277"/>
                    </a:cubicBezTo>
                    <a:cubicBezTo>
                      <a:pt x="434" y="279"/>
                      <a:pt x="431" y="281"/>
                      <a:pt x="428" y="282"/>
                    </a:cubicBezTo>
                    <a:cubicBezTo>
                      <a:pt x="425" y="284"/>
                      <a:pt x="422" y="285"/>
                      <a:pt x="419" y="287"/>
                    </a:cubicBezTo>
                    <a:cubicBezTo>
                      <a:pt x="416" y="288"/>
                      <a:pt x="412" y="289"/>
                      <a:pt x="409" y="290"/>
                    </a:cubicBezTo>
                    <a:cubicBezTo>
                      <a:pt x="428" y="297"/>
                      <a:pt x="428" y="297"/>
                      <a:pt x="428" y="297"/>
                    </a:cubicBezTo>
                    <a:cubicBezTo>
                      <a:pt x="445" y="303"/>
                      <a:pt x="445" y="303"/>
                      <a:pt x="445" y="303"/>
                    </a:cubicBezTo>
                    <a:cubicBezTo>
                      <a:pt x="702" y="392"/>
                      <a:pt x="702" y="392"/>
                      <a:pt x="702" y="392"/>
                    </a:cubicBezTo>
                    <a:cubicBezTo>
                      <a:pt x="702" y="463"/>
                      <a:pt x="702" y="463"/>
                      <a:pt x="702" y="463"/>
                    </a:cubicBezTo>
                    <a:cubicBezTo>
                      <a:pt x="724" y="461"/>
                      <a:pt x="743" y="459"/>
                      <a:pt x="759" y="457"/>
                    </a:cubicBezTo>
                    <a:cubicBezTo>
                      <a:pt x="775" y="454"/>
                      <a:pt x="788" y="451"/>
                      <a:pt x="798" y="448"/>
                    </a:cubicBezTo>
                    <a:cubicBezTo>
                      <a:pt x="809" y="445"/>
                      <a:pt x="818" y="441"/>
                      <a:pt x="824" y="437"/>
                    </a:cubicBezTo>
                    <a:cubicBezTo>
                      <a:pt x="831" y="434"/>
                      <a:pt x="835" y="430"/>
                      <a:pt x="839" y="427"/>
                    </a:cubicBezTo>
                    <a:cubicBezTo>
                      <a:pt x="841" y="424"/>
                      <a:pt x="844" y="420"/>
                      <a:pt x="847" y="414"/>
                    </a:cubicBezTo>
                    <a:cubicBezTo>
                      <a:pt x="851" y="408"/>
                      <a:pt x="854" y="400"/>
                      <a:pt x="857" y="389"/>
                    </a:cubicBezTo>
                    <a:cubicBezTo>
                      <a:pt x="860" y="378"/>
                      <a:pt x="863" y="365"/>
                      <a:pt x="865" y="348"/>
                    </a:cubicBezTo>
                    <a:cubicBezTo>
                      <a:pt x="867" y="331"/>
                      <a:pt x="869" y="311"/>
                      <a:pt x="870" y="287"/>
                    </a:cubicBezTo>
                    <a:cubicBezTo>
                      <a:pt x="1069" y="247"/>
                      <a:pt x="1069" y="247"/>
                      <a:pt x="1069" y="247"/>
                    </a:cubicBezTo>
                    <a:cubicBezTo>
                      <a:pt x="1068" y="250"/>
                      <a:pt x="1067" y="253"/>
                      <a:pt x="1067" y="256"/>
                    </a:cubicBezTo>
                    <a:cubicBezTo>
                      <a:pt x="1066" y="260"/>
                      <a:pt x="1066" y="263"/>
                      <a:pt x="1065" y="266"/>
                    </a:cubicBezTo>
                    <a:cubicBezTo>
                      <a:pt x="1065" y="269"/>
                      <a:pt x="1065" y="272"/>
                      <a:pt x="1065" y="276"/>
                    </a:cubicBezTo>
                    <a:cubicBezTo>
                      <a:pt x="1064" y="279"/>
                      <a:pt x="1064" y="282"/>
                      <a:pt x="1064" y="285"/>
                    </a:cubicBezTo>
                    <a:cubicBezTo>
                      <a:pt x="1064" y="310"/>
                      <a:pt x="1069" y="333"/>
                      <a:pt x="1078" y="354"/>
                    </a:cubicBezTo>
                    <a:cubicBezTo>
                      <a:pt x="1087" y="375"/>
                      <a:pt x="1100" y="394"/>
                      <a:pt x="1116" y="410"/>
                    </a:cubicBezTo>
                    <a:cubicBezTo>
                      <a:pt x="1132" y="426"/>
                      <a:pt x="1151" y="439"/>
                      <a:pt x="1172" y="447"/>
                    </a:cubicBezTo>
                    <a:cubicBezTo>
                      <a:pt x="1193" y="456"/>
                      <a:pt x="1216" y="461"/>
                      <a:pt x="1240" y="461"/>
                    </a:cubicBezTo>
                    <a:cubicBezTo>
                      <a:pt x="1264" y="461"/>
                      <a:pt x="1287" y="456"/>
                      <a:pt x="1308" y="447"/>
                    </a:cubicBezTo>
                    <a:cubicBezTo>
                      <a:pt x="1329" y="438"/>
                      <a:pt x="1348" y="426"/>
                      <a:pt x="1364" y="410"/>
                    </a:cubicBezTo>
                    <a:cubicBezTo>
                      <a:pt x="1379" y="394"/>
                      <a:pt x="1392" y="375"/>
                      <a:pt x="1401" y="354"/>
                    </a:cubicBezTo>
                    <a:cubicBezTo>
                      <a:pt x="1410" y="333"/>
                      <a:pt x="1415" y="310"/>
                      <a:pt x="1414" y="285"/>
                    </a:cubicBezTo>
                    <a:cubicBezTo>
                      <a:pt x="1414" y="276"/>
                      <a:pt x="1414" y="267"/>
                      <a:pt x="1412" y="258"/>
                    </a:cubicBezTo>
                    <a:cubicBezTo>
                      <a:pt x="1411" y="249"/>
                      <a:pt x="1409" y="240"/>
                      <a:pt x="1406" y="232"/>
                    </a:cubicBezTo>
                    <a:cubicBezTo>
                      <a:pt x="1403" y="223"/>
                      <a:pt x="1400" y="215"/>
                      <a:pt x="1396" y="207"/>
                    </a:cubicBezTo>
                    <a:cubicBezTo>
                      <a:pt x="1392" y="199"/>
                      <a:pt x="1387" y="192"/>
                      <a:pt x="1382" y="184"/>
                    </a:cubicBezTo>
                    <a:cubicBezTo>
                      <a:pt x="1567" y="148"/>
                      <a:pt x="1567" y="148"/>
                      <a:pt x="1567" y="148"/>
                    </a:cubicBezTo>
                    <a:cubicBezTo>
                      <a:pt x="1568" y="325"/>
                      <a:pt x="1568" y="325"/>
                      <a:pt x="1568" y="325"/>
                    </a:cubicBezTo>
                    <a:cubicBezTo>
                      <a:pt x="1568" y="369"/>
                      <a:pt x="1567" y="410"/>
                      <a:pt x="1565" y="448"/>
                    </a:cubicBezTo>
                    <a:cubicBezTo>
                      <a:pt x="1563" y="486"/>
                      <a:pt x="1559" y="521"/>
                      <a:pt x="1554" y="553"/>
                    </a:cubicBezTo>
                    <a:cubicBezTo>
                      <a:pt x="1549" y="586"/>
                      <a:pt x="1543" y="615"/>
                      <a:pt x="1536" y="642"/>
                    </a:cubicBezTo>
                    <a:cubicBezTo>
                      <a:pt x="1528" y="669"/>
                      <a:pt x="1520" y="693"/>
                      <a:pt x="1510" y="715"/>
                    </a:cubicBezTo>
                    <a:cubicBezTo>
                      <a:pt x="1499" y="737"/>
                      <a:pt x="1487" y="757"/>
                      <a:pt x="1474" y="775"/>
                    </a:cubicBezTo>
                    <a:cubicBezTo>
                      <a:pt x="1461" y="794"/>
                      <a:pt x="1446" y="811"/>
                      <a:pt x="1429" y="826"/>
                    </a:cubicBezTo>
                    <a:cubicBezTo>
                      <a:pt x="1413" y="841"/>
                      <a:pt x="1395" y="854"/>
                      <a:pt x="1375" y="866"/>
                    </a:cubicBezTo>
                    <a:cubicBezTo>
                      <a:pt x="1355" y="878"/>
                      <a:pt x="1334" y="887"/>
                      <a:pt x="1312" y="896"/>
                    </a:cubicBezTo>
                    <a:cubicBezTo>
                      <a:pt x="1290" y="903"/>
                      <a:pt x="1262" y="910"/>
                      <a:pt x="1229" y="916"/>
                    </a:cubicBezTo>
                    <a:cubicBezTo>
                      <a:pt x="1196" y="922"/>
                      <a:pt x="1158" y="927"/>
                      <a:pt x="1114" y="931"/>
                    </a:cubicBezTo>
                    <a:cubicBezTo>
                      <a:pt x="1070" y="935"/>
                      <a:pt x="1020" y="938"/>
                      <a:pt x="965" y="940"/>
                    </a:cubicBezTo>
                    <a:cubicBezTo>
                      <a:pt x="910" y="942"/>
                      <a:pt x="848" y="943"/>
                      <a:pt x="781" y="943"/>
                    </a:cubicBezTo>
                    <a:cubicBezTo>
                      <a:pt x="0" y="943"/>
                      <a:pt x="0" y="943"/>
                      <a:pt x="0" y="943"/>
                    </a:cubicBezTo>
                    <a:cubicBezTo>
                      <a:pt x="4" y="149"/>
                      <a:pt x="4" y="149"/>
                      <a:pt x="4" y="149"/>
                    </a:cubicBezTo>
                    <a:cubicBezTo>
                      <a:pt x="200" y="217"/>
                      <a:pt x="200" y="217"/>
                      <a:pt x="200" y="217"/>
                    </a:cubicBezTo>
                    <a:cubicBezTo>
                      <a:pt x="217" y="223"/>
                      <a:pt x="217" y="223"/>
                      <a:pt x="217" y="223"/>
                    </a:cubicBezTo>
                    <a:cubicBezTo>
                      <a:pt x="236" y="230"/>
                      <a:pt x="236" y="230"/>
                      <a:pt x="236" y="230"/>
                    </a:cubicBezTo>
                    <a:cubicBezTo>
                      <a:pt x="234" y="227"/>
                      <a:pt x="232" y="224"/>
                      <a:pt x="231" y="221"/>
                    </a:cubicBezTo>
                    <a:cubicBezTo>
                      <a:pt x="229" y="218"/>
                      <a:pt x="227" y="215"/>
                      <a:pt x="226" y="212"/>
                    </a:cubicBezTo>
                    <a:cubicBezTo>
                      <a:pt x="225" y="209"/>
                      <a:pt x="223" y="206"/>
                      <a:pt x="222" y="202"/>
                    </a:cubicBezTo>
                    <a:cubicBezTo>
                      <a:pt x="221" y="199"/>
                      <a:pt x="220" y="196"/>
                      <a:pt x="219" y="193"/>
                    </a:cubicBezTo>
                    <a:cubicBezTo>
                      <a:pt x="218" y="189"/>
                      <a:pt x="217" y="186"/>
                      <a:pt x="216" y="182"/>
                    </a:cubicBezTo>
                    <a:cubicBezTo>
                      <a:pt x="215" y="178"/>
                      <a:pt x="214" y="175"/>
                      <a:pt x="214" y="171"/>
                    </a:cubicBezTo>
                    <a:cubicBezTo>
                      <a:pt x="213" y="168"/>
                      <a:pt x="213" y="164"/>
                      <a:pt x="213" y="160"/>
                    </a:cubicBezTo>
                    <a:cubicBezTo>
                      <a:pt x="212" y="157"/>
                      <a:pt x="212" y="153"/>
                      <a:pt x="212" y="149"/>
                    </a:cubicBezTo>
                    <a:cubicBezTo>
                      <a:pt x="212" y="128"/>
                      <a:pt x="217" y="109"/>
                      <a:pt x="224" y="91"/>
                    </a:cubicBezTo>
                    <a:cubicBezTo>
                      <a:pt x="232" y="73"/>
                      <a:pt x="243" y="57"/>
                      <a:pt x="256" y="44"/>
                    </a:cubicBezTo>
                    <a:cubicBezTo>
                      <a:pt x="270" y="30"/>
                      <a:pt x="286" y="19"/>
                      <a:pt x="304" y="12"/>
                    </a:cubicBezTo>
                    <a:cubicBezTo>
                      <a:pt x="321" y="4"/>
                      <a:pt x="341" y="0"/>
                      <a:pt x="3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/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4645432" y="4402866"/>
                <a:ext cx="2918100" cy="1726260"/>
              </a:xfrm>
              <a:custGeom>
                <a:avLst/>
                <a:gdLst>
                  <a:gd name="T0" fmla="*/ 4 w 1523"/>
                  <a:gd name="T1" fmla="*/ 159 h 898"/>
                  <a:gd name="T2" fmla="*/ 187 w 1523"/>
                  <a:gd name="T3" fmla="*/ 222 h 898"/>
                  <a:gd name="T4" fmla="*/ 267 w 1523"/>
                  <a:gd name="T5" fmla="*/ 250 h 898"/>
                  <a:gd name="T6" fmla="*/ 227 w 1523"/>
                  <a:gd name="T7" fmla="*/ 188 h 898"/>
                  <a:gd name="T8" fmla="*/ 220 w 1523"/>
                  <a:gd name="T9" fmla="*/ 172 h 898"/>
                  <a:gd name="T10" fmla="*/ 215 w 1523"/>
                  <a:gd name="T11" fmla="*/ 155 h 898"/>
                  <a:gd name="T12" fmla="*/ 212 w 1523"/>
                  <a:gd name="T13" fmla="*/ 137 h 898"/>
                  <a:gd name="T14" fmla="*/ 222 w 1523"/>
                  <a:gd name="T15" fmla="*/ 78 h 898"/>
                  <a:gd name="T16" fmla="*/ 289 w 1523"/>
                  <a:gd name="T17" fmla="*/ 10 h 898"/>
                  <a:gd name="T18" fmla="*/ 388 w 1523"/>
                  <a:gd name="T19" fmla="*/ 10 h 898"/>
                  <a:gd name="T20" fmla="*/ 455 w 1523"/>
                  <a:gd name="T21" fmla="*/ 77 h 898"/>
                  <a:gd name="T22" fmla="*/ 461 w 1523"/>
                  <a:gd name="T23" fmla="*/ 158 h 898"/>
                  <a:gd name="T24" fmla="*/ 432 w 1523"/>
                  <a:gd name="T25" fmla="*/ 211 h 898"/>
                  <a:gd name="T26" fmla="*/ 402 w 1523"/>
                  <a:gd name="T27" fmla="*/ 236 h 898"/>
                  <a:gd name="T28" fmla="*/ 387 w 1523"/>
                  <a:gd name="T29" fmla="*/ 243 h 898"/>
                  <a:gd name="T30" fmla="*/ 317 w 1523"/>
                  <a:gd name="T31" fmla="*/ 268 h 898"/>
                  <a:gd name="T32" fmla="*/ 398 w 1523"/>
                  <a:gd name="T33" fmla="*/ 296 h 898"/>
                  <a:gd name="T34" fmla="*/ 656 w 1523"/>
                  <a:gd name="T35" fmla="*/ 386 h 898"/>
                  <a:gd name="T36" fmla="*/ 656 w 1523"/>
                  <a:gd name="T37" fmla="*/ 464 h 898"/>
                  <a:gd name="T38" fmla="*/ 739 w 1523"/>
                  <a:gd name="T39" fmla="*/ 457 h 898"/>
                  <a:gd name="T40" fmla="*/ 812 w 1523"/>
                  <a:gd name="T41" fmla="*/ 435 h 898"/>
                  <a:gd name="T42" fmla="*/ 845 w 1523"/>
                  <a:gd name="T43" fmla="*/ 402 h 898"/>
                  <a:gd name="T44" fmla="*/ 864 w 1523"/>
                  <a:gd name="T45" fmla="*/ 328 h 898"/>
                  <a:gd name="T46" fmla="*/ 1019 w 1523"/>
                  <a:gd name="T47" fmla="*/ 253 h 898"/>
                  <a:gd name="T48" fmla="*/ 1034 w 1523"/>
                  <a:gd name="T49" fmla="*/ 340 h 898"/>
                  <a:gd name="T50" fmla="*/ 1140 w 1523"/>
                  <a:gd name="T51" fmla="*/ 446 h 898"/>
                  <a:gd name="T52" fmla="*/ 1294 w 1523"/>
                  <a:gd name="T53" fmla="*/ 446 h 898"/>
                  <a:gd name="T54" fmla="*/ 1399 w 1523"/>
                  <a:gd name="T55" fmla="*/ 340 h 898"/>
                  <a:gd name="T56" fmla="*/ 1411 w 1523"/>
                  <a:gd name="T57" fmla="*/ 232 h 898"/>
                  <a:gd name="T58" fmla="*/ 1395 w 1523"/>
                  <a:gd name="T59" fmla="*/ 178 h 898"/>
                  <a:gd name="T60" fmla="*/ 1522 w 1523"/>
                  <a:gd name="T61" fmla="*/ 303 h 898"/>
                  <a:gd name="T62" fmla="*/ 1509 w 1523"/>
                  <a:gd name="T63" fmla="*/ 528 h 898"/>
                  <a:gd name="T64" fmla="*/ 1466 w 1523"/>
                  <a:gd name="T65" fmla="*/ 683 h 898"/>
                  <a:gd name="T66" fmla="*/ 1391 w 1523"/>
                  <a:gd name="T67" fmla="*/ 787 h 898"/>
                  <a:gd name="T68" fmla="*/ 1281 w 1523"/>
                  <a:gd name="T69" fmla="*/ 852 h 898"/>
                  <a:gd name="T70" fmla="*/ 1089 w 1523"/>
                  <a:gd name="T71" fmla="*/ 886 h 898"/>
                  <a:gd name="T72" fmla="*/ 758 w 1523"/>
                  <a:gd name="T73" fmla="*/ 898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23" h="898">
                    <a:moveTo>
                      <a:pt x="0" y="898"/>
                    </a:moveTo>
                    <a:cubicBezTo>
                      <a:pt x="4" y="159"/>
                      <a:pt x="4" y="159"/>
                      <a:pt x="4" y="159"/>
                    </a:cubicBezTo>
                    <a:cubicBezTo>
                      <a:pt x="169" y="216"/>
                      <a:pt x="169" y="216"/>
                      <a:pt x="169" y="216"/>
                    </a:cubicBezTo>
                    <a:cubicBezTo>
                      <a:pt x="187" y="222"/>
                      <a:pt x="187" y="222"/>
                      <a:pt x="187" y="222"/>
                    </a:cubicBezTo>
                    <a:cubicBezTo>
                      <a:pt x="205" y="229"/>
                      <a:pt x="205" y="229"/>
                      <a:pt x="205" y="229"/>
                    </a:cubicBezTo>
                    <a:cubicBezTo>
                      <a:pt x="267" y="250"/>
                      <a:pt x="267" y="250"/>
                      <a:pt x="267" y="250"/>
                    </a:cubicBezTo>
                    <a:cubicBezTo>
                      <a:pt x="232" y="195"/>
                      <a:pt x="232" y="195"/>
                      <a:pt x="232" y="195"/>
                    </a:cubicBezTo>
                    <a:cubicBezTo>
                      <a:pt x="230" y="193"/>
                      <a:pt x="229" y="191"/>
                      <a:pt x="227" y="188"/>
                    </a:cubicBezTo>
                    <a:cubicBezTo>
                      <a:pt x="226" y="185"/>
                      <a:pt x="225" y="183"/>
                      <a:pt x="223" y="180"/>
                    </a:cubicBezTo>
                    <a:cubicBezTo>
                      <a:pt x="222" y="177"/>
                      <a:pt x="221" y="175"/>
                      <a:pt x="220" y="172"/>
                    </a:cubicBezTo>
                    <a:cubicBezTo>
                      <a:pt x="219" y="169"/>
                      <a:pt x="218" y="167"/>
                      <a:pt x="217" y="164"/>
                    </a:cubicBezTo>
                    <a:cubicBezTo>
                      <a:pt x="216" y="161"/>
                      <a:pt x="216" y="158"/>
                      <a:pt x="215" y="155"/>
                    </a:cubicBezTo>
                    <a:cubicBezTo>
                      <a:pt x="214" y="152"/>
                      <a:pt x="214" y="149"/>
                      <a:pt x="213" y="146"/>
                    </a:cubicBezTo>
                    <a:cubicBezTo>
                      <a:pt x="213" y="143"/>
                      <a:pt x="212" y="140"/>
                      <a:pt x="212" y="137"/>
                    </a:cubicBezTo>
                    <a:cubicBezTo>
                      <a:pt x="212" y="133"/>
                      <a:pt x="212" y="130"/>
                      <a:pt x="212" y="127"/>
                    </a:cubicBezTo>
                    <a:cubicBezTo>
                      <a:pt x="212" y="110"/>
                      <a:pt x="215" y="93"/>
                      <a:pt x="222" y="78"/>
                    </a:cubicBezTo>
                    <a:cubicBezTo>
                      <a:pt x="229" y="62"/>
                      <a:pt x="238" y="49"/>
                      <a:pt x="249" y="37"/>
                    </a:cubicBezTo>
                    <a:cubicBezTo>
                      <a:pt x="261" y="26"/>
                      <a:pt x="274" y="16"/>
                      <a:pt x="289" y="10"/>
                    </a:cubicBezTo>
                    <a:cubicBezTo>
                      <a:pt x="305" y="4"/>
                      <a:pt x="321" y="0"/>
                      <a:pt x="339" y="0"/>
                    </a:cubicBezTo>
                    <a:cubicBezTo>
                      <a:pt x="356" y="0"/>
                      <a:pt x="372" y="4"/>
                      <a:pt x="388" y="10"/>
                    </a:cubicBezTo>
                    <a:cubicBezTo>
                      <a:pt x="403" y="16"/>
                      <a:pt x="416" y="26"/>
                      <a:pt x="428" y="37"/>
                    </a:cubicBezTo>
                    <a:cubicBezTo>
                      <a:pt x="439" y="49"/>
                      <a:pt x="448" y="62"/>
                      <a:pt x="455" y="77"/>
                    </a:cubicBezTo>
                    <a:cubicBezTo>
                      <a:pt x="461" y="93"/>
                      <a:pt x="465" y="110"/>
                      <a:pt x="465" y="127"/>
                    </a:cubicBezTo>
                    <a:cubicBezTo>
                      <a:pt x="465" y="137"/>
                      <a:pt x="463" y="148"/>
                      <a:pt x="461" y="158"/>
                    </a:cubicBezTo>
                    <a:cubicBezTo>
                      <a:pt x="458" y="168"/>
                      <a:pt x="454" y="177"/>
                      <a:pt x="450" y="186"/>
                    </a:cubicBezTo>
                    <a:cubicBezTo>
                      <a:pt x="445" y="195"/>
                      <a:pt x="439" y="204"/>
                      <a:pt x="432" y="211"/>
                    </a:cubicBezTo>
                    <a:cubicBezTo>
                      <a:pt x="426" y="219"/>
                      <a:pt x="418" y="225"/>
                      <a:pt x="410" y="231"/>
                    </a:cubicBezTo>
                    <a:cubicBezTo>
                      <a:pt x="407" y="233"/>
                      <a:pt x="405" y="234"/>
                      <a:pt x="402" y="236"/>
                    </a:cubicBezTo>
                    <a:cubicBezTo>
                      <a:pt x="400" y="237"/>
                      <a:pt x="397" y="239"/>
                      <a:pt x="395" y="240"/>
                    </a:cubicBezTo>
                    <a:cubicBezTo>
                      <a:pt x="392" y="241"/>
                      <a:pt x="390" y="242"/>
                      <a:pt x="387" y="243"/>
                    </a:cubicBezTo>
                    <a:cubicBezTo>
                      <a:pt x="384" y="245"/>
                      <a:pt x="382" y="246"/>
                      <a:pt x="379" y="247"/>
                    </a:cubicBezTo>
                    <a:cubicBezTo>
                      <a:pt x="317" y="268"/>
                      <a:pt x="317" y="268"/>
                      <a:pt x="317" y="268"/>
                    </a:cubicBezTo>
                    <a:cubicBezTo>
                      <a:pt x="379" y="289"/>
                      <a:pt x="379" y="289"/>
                      <a:pt x="379" y="289"/>
                    </a:cubicBezTo>
                    <a:cubicBezTo>
                      <a:pt x="398" y="296"/>
                      <a:pt x="398" y="296"/>
                      <a:pt x="398" y="296"/>
                    </a:cubicBezTo>
                    <a:cubicBezTo>
                      <a:pt x="415" y="302"/>
                      <a:pt x="415" y="302"/>
                      <a:pt x="415" y="302"/>
                    </a:cubicBezTo>
                    <a:cubicBezTo>
                      <a:pt x="656" y="386"/>
                      <a:pt x="656" y="386"/>
                      <a:pt x="656" y="386"/>
                    </a:cubicBezTo>
                    <a:cubicBezTo>
                      <a:pt x="656" y="440"/>
                      <a:pt x="656" y="440"/>
                      <a:pt x="656" y="440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80" y="463"/>
                      <a:pt x="680" y="463"/>
                      <a:pt x="680" y="463"/>
                    </a:cubicBezTo>
                    <a:cubicBezTo>
                      <a:pt x="702" y="462"/>
                      <a:pt x="722" y="459"/>
                      <a:pt x="739" y="457"/>
                    </a:cubicBezTo>
                    <a:cubicBezTo>
                      <a:pt x="755" y="454"/>
                      <a:pt x="770" y="451"/>
                      <a:pt x="782" y="447"/>
                    </a:cubicBezTo>
                    <a:cubicBezTo>
                      <a:pt x="794" y="444"/>
                      <a:pt x="804" y="439"/>
                      <a:pt x="812" y="435"/>
                    </a:cubicBezTo>
                    <a:cubicBezTo>
                      <a:pt x="820" y="431"/>
                      <a:pt x="827" y="426"/>
                      <a:pt x="832" y="420"/>
                    </a:cubicBezTo>
                    <a:cubicBezTo>
                      <a:pt x="837" y="416"/>
                      <a:pt x="841" y="410"/>
                      <a:pt x="845" y="402"/>
                    </a:cubicBezTo>
                    <a:cubicBezTo>
                      <a:pt x="849" y="394"/>
                      <a:pt x="852" y="384"/>
                      <a:pt x="856" y="373"/>
                    </a:cubicBezTo>
                    <a:cubicBezTo>
                      <a:pt x="859" y="360"/>
                      <a:pt x="862" y="345"/>
                      <a:pt x="864" y="328"/>
                    </a:cubicBezTo>
                    <a:cubicBezTo>
                      <a:pt x="866" y="315"/>
                      <a:pt x="867" y="300"/>
                      <a:pt x="868" y="283"/>
                    </a:cubicBezTo>
                    <a:cubicBezTo>
                      <a:pt x="1019" y="253"/>
                      <a:pt x="1019" y="253"/>
                      <a:pt x="1019" y="253"/>
                    </a:cubicBezTo>
                    <a:cubicBezTo>
                      <a:pt x="1019" y="256"/>
                      <a:pt x="1019" y="260"/>
                      <a:pt x="1019" y="263"/>
                    </a:cubicBezTo>
                    <a:cubicBezTo>
                      <a:pt x="1019" y="290"/>
                      <a:pt x="1024" y="316"/>
                      <a:pt x="1034" y="340"/>
                    </a:cubicBezTo>
                    <a:cubicBezTo>
                      <a:pt x="1044" y="364"/>
                      <a:pt x="1059" y="385"/>
                      <a:pt x="1077" y="403"/>
                    </a:cubicBezTo>
                    <a:cubicBezTo>
                      <a:pt x="1095" y="422"/>
                      <a:pt x="1116" y="436"/>
                      <a:pt x="1140" y="446"/>
                    </a:cubicBezTo>
                    <a:cubicBezTo>
                      <a:pt x="1164" y="456"/>
                      <a:pt x="1190" y="462"/>
                      <a:pt x="1217" y="462"/>
                    </a:cubicBezTo>
                    <a:cubicBezTo>
                      <a:pt x="1244" y="462"/>
                      <a:pt x="1270" y="456"/>
                      <a:pt x="1294" y="446"/>
                    </a:cubicBezTo>
                    <a:cubicBezTo>
                      <a:pt x="1317" y="436"/>
                      <a:pt x="1339" y="422"/>
                      <a:pt x="1357" y="403"/>
                    </a:cubicBezTo>
                    <a:cubicBezTo>
                      <a:pt x="1375" y="385"/>
                      <a:pt x="1389" y="364"/>
                      <a:pt x="1399" y="340"/>
                    </a:cubicBezTo>
                    <a:cubicBezTo>
                      <a:pt x="1409" y="316"/>
                      <a:pt x="1414" y="290"/>
                      <a:pt x="1414" y="263"/>
                    </a:cubicBezTo>
                    <a:cubicBezTo>
                      <a:pt x="1414" y="253"/>
                      <a:pt x="1413" y="242"/>
                      <a:pt x="1411" y="232"/>
                    </a:cubicBezTo>
                    <a:cubicBezTo>
                      <a:pt x="1410" y="222"/>
                      <a:pt x="1407" y="212"/>
                      <a:pt x="1404" y="202"/>
                    </a:cubicBezTo>
                    <a:cubicBezTo>
                      <a:pt x="1402" y="194"/>
                      <a:pt x="1398" y="186"/>
                      <a:pt x="1395" y="178"/>
                    </a:cubicBezTo>
                    <a:cubicBezTo>
                      <a:pt x="1522" y="153"/>
                      <a:pt x="1522" y="153"/>
                      <a:pt x="1522" y="153"/>
                    </a:cubicBezTo>
                    <a:cubicBezTo>
                      <a:pt x="1522" y="303"/>
                      <a:pt x="1522" y="303"/>
                      <a:pt x="1522" y="303"/>
                    </a:cubicBezTo>
                    <a:cubicBezTo>
                      <a:pt x="1523" y="346"/>
                      <a:pt x="1522" y="387"/>
                      <a:pt x="1519" y="424"/>
                    </a:cubicBezTo>
                    <a:cubicBezTo>
                      <a:pt x="1517" y="462"/>
                      <a:pt x="1514" y="496"/>
                      <a:pt x="1509" y="528"/>
                    </a:cubicBezTo>
                    <a:cubicBezTo>
                      <a:pt x="1504" y="559"/>
                      <a:pt x="1498" y="588"/>
                      <a:pt x="1491" y="614"/>
                    </a:cubicBezTo>
                    <a:cubicBezTo>
                      <a:pt x="1484" y="639"/>
                      <a:pt x="1476" y="662"/>
                      <a:pt x="1466" y="683"/>
                    </a:cubicBezTo>
                    <a:cubicBezTo>
                      <a:pt x="1457" y="703"/>
                      <a:pt x="1445" y="722"/>
                      <a:pt x="1433" y="740"/>
                    </a:cubicBezTo>
                    <a:cubicBezTo>
                      <a:pt x="1420" y="757"/>
                      <a:pt x="1406" y="773"/>
                      <a:pt x="1391" y="787"/>
                    </a:cubicBezTo>
                    <a:cubicBezTo>
                      <a:pt x="1376" y="801"/>
                      <a:pt x="1359" y="814"/>
                      <a:pt x="1340" y="824"/>
                    </a:cubicBezTo>
                    <a:cubicBezTo>
                      <a:pt x="1322" y="835"/>
                      <a:pt x="1302" y="844"/>
                      <a:pt x="1281" y="852"/>
                    </a:cubicBezTo>
                    <a:cubicBezTo>
                      <a:pt x="1260" y="859"/>
                      <a:pt x="1234" y="866"/>
                      <a:pt x="1202" y="872"/>
                    </a:cubicBezTo>
                    <a:cubicBezTo>
                      <a:pt x="1170" y="877"/>
                      <a:pt x="1132" y="882"/>
                      <a:pt x="1089" y="886"/>
                    </a:cubicBezTo>
                    <a:cubicBezTo>
                      <a:pt x="1046" y="890"/>
                      <a:pt x="996" y="893"/>
                      <a:pt x="941" y="895"/>
                    </a:cubicBezTo>
                    <a:cubicBezTo>
                      <a:pt x="886" y="897"/>
                      <a:pt x="825" y="898"/>
                      <a:pt x="758" y="898"/>
                    </a:cubicBezTo>
                    <a:cubicBezTo>
                      <a:pt x="0" y="898"/>
                      <a:pt x="0" y="898"/>
                      <a:pt x="0" y="8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5166563" y="4194894"/>
                <a:ext cx="566938" cy="613593"/>
              </a:xfrm>
              <a:custGeom>
                <a:avLst/>
                <a:gdLst>
                  <a:gd name="T0" fmla="*/ 295 w 295"/>
                  <a:gd name="T1" fmla="*/ 122 h 318"/>
                  <a:gd name="T2" fmla="*/ 295 w 295"/>
                  <a:gd name="T3" fmla="*/ 121 h 318"/>
                  <a:gd name="T4" fmla="*/ 148 w 295"/>
                  <a:gd name="T5" fmla="*/ 31 h 318"/>
                  <a:gd name="T6" fmla="*/ 0 w 295"/>
                  <a:gd name="T7" fmla="*/ 102 h 318"/>
                  <a:gd name="T8" fmla="*/ 178 w 295"/>
                  <a:gd name="T9" fmla="*/ 141 h 318"/>
                  <a:gd name="T10" fmla="*/ 188 w 295"/>
                  <a:gd name="T11" fmla="*/ 318 h 318"/>
                  <a:gd name="T12" fmla="*/ 283 w 295"/>
                  <a:gd name="T13" fmla="*/ 172 h 318"/>
                  <a:gd name="T14" fmla="*/ 295 w 295"/>
                  <a:gd name="T15" fmla="*/ 122 h 318"/>
                  <a:gd name="T16" fmla="*/ 295 w 295"/>
                  <a:gd name="T17" fmla="*/ 122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5" h="318">
                    <a:moveTo>
                      <a:pt x="295" y="122"/>
                    </a:moveTo>
                    <a:cubicBezTo>
                      <a:pt x="295" y="121"/>
                      <a:pt x="295" y="121"/>
                      <a:pt x="295" y="121"/>
                    </a:cubicBezTo>
                    <a:cubicBezTo>
                      <a:pt x="293" y="47"/>
                      <a:pt x="214" y="0"/>
                      <a:pt x="148" y="31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60" y="73"/>
                      <a:pt x="135" y="89"/>
                      <a:pt x="178" y="141"/>
                    </a:cubicBezTo>
                    <a:cubicBezTo>
                      <a:pt x="219" y="191"/>
                      <a:pt x="223" y="263"/>
                      <a:pt x="188" y="318"/>
                    </a:cubicBezTo>
                    <a:cubicBezTo>
                      <a:pt x="219" y="270"/>
                      <a:pt x="256" y="223"/>
                      <a:pt x="283" y="172"/>
                    </a:cubicBezTo>
                    <a:cubicBezTo>
                      <a:pt x="291" y="157"/>
                      <a:pt x="295" y="139"/>
                      <a:pt x="295" y="122"/>
                    </a:cubicBezTo>
                    <a:cubicBezTo>
                      <a:pt x="295" y="121"/>
                      <a:pt x="295" y="122"/>
                      <a:pt x="295" y="12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82" name="Freeform 73"/>
              <p:cNvSpPr>
                <a:spLocks/>
              </p:cNvSpPr>
              <p:nvPr/>
            </p:nvSpPr>
            <p:spPr bwMode="auto">
              <a:xfrm>
                <a:off x="5489336" y="4555558"/>
                <a:ext cx="231865" cy="359107"/>
              </a:xfrm>
              <a:custGeom>
                <a:avLst/>
                <a:gdLst>
                  <a:gd name="T0" fmla="*/ 0 w 119"/>
                  <a:gd name="T1" fmla="*/ 184 h 184"/>
                  <a:gd name="T2" fmla="*/ 49 w 119"/>
                  <a:gd name="T3" fmla="*/ 104 h 184"/>
                  <a:gd name="T4" fmla="*/ 101 w 119"/>
                  <a:gd name="T5" fmla="*/ 24 h 184"/>
                  <a:gd name="T6" fmla="*/ 108 w 119"/>
                  <a:gd name="T7" fmla="*/ 17 h 184"/>
                  <a:gd name="T8" fmla="*/ 114 w 119"/>
                  <a:gd name="T9" fmla="*/ 9 h 184"/>
                  <a:gd name="T10" fmla="*/ 119 w 119"/>
                  <a:gd name="T11" fmla="*/ 0 h 184"/>
                  <a:gd name="T12" fmla="*/ 29 w 119"/>
                  <a:gd name="T13" fmla="*/ 152 h 184"/>
                  <a:gd name="T14" fmla="*/ 20 w 119"/>
                  <a:gd name="T15" fmla="*/ 164 h 184"/>
                  <a:gd name="T16" fmla="*/ 11 w 119"/>
                  <a:gd name="T17" fmla="*/ 174 h 184"/>
                  <a:gd name="T18" fmla="*/ 0 w 119"/>
                  <a:gd name="T1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9" h="184">
                    <a:moveTo>
                      <a:pt x="0" y="184"/>
                    </a:moveTo>
                    <a:cubicBezTo>
                      <a:pt x="17" y="157"/>
                      <a:pt x="33" y="130"/>
                      <a:pt x="49" y="104"/>
                    </a:cubicBezTo>
                    <a:cubicBezTo>
                      <a:pt x="65" y="77"/>
                      <a:pt x="79" y="46"/>
                      <a:pt x="101" y="24"/>
                    </a:cubicBezTo>
                    <a:cubicBezTo>
                      <a:pt x="103" y="22"/>
                      <a:pt x="106" y="19"/>
                      <a:pt x="108" y="17"/>
                    </a:cubicBezTo>
                    <a:cubicBezTo>
                      <a:pt x="110" y="14"/>
                      <a:pt x="112" y="11"/>
                      <a:pt x="114" y="9"/>
                    </a:cubicBezTo>
                    <a:cubicBezTo>
                      <a:pt x="116" y="6"/>
                      <a:pt x="118" y="3"/>
                      <a:pt x="119" y="0"/>
                    </a:cubicBezTo>
                    <a:cubicBezTo>
                      <a:pt x="90" y="51"/>
                      <a:pt x="63" y="104"/>
                      <a:pt x="29" y="152"/>
                    </a:cubicBezTo>
                    <a:cubicBezTo>
                      <a:pt x="26" y="156"/>
                      <a:pt x="23" y="160"/>
                      <a:pt x="20" y="164"/>
                    </a:cubicBezTo>
                    <a:cubicBezTo>
                      <a:pt x="17" y="167"/>
                      <a:pt x="14" y="171"/>
                      <a:pt x="11" y="174"/>
                    </a:cubicBezTo>
                    <a:cubicBezTo>
                      <a:pt x="7" y="178"/>
                      <a:pt x="4" y="181"/>
                      <a:pt x="0" y="1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4584640" y="2453224"/>
                <a:ext cx="1914296" cy="2614132"/>
              </a:xfrm>
              <a:custGeom>
                <a:avLst/>
                <a:gdLst>
                  <a:gd name="T0" fmla="*/ 698 w 998"/>
                  <a:gd name="T1" fmla="*/ 369 h 1358"/>
                  <a:gd name="T2" fmla="*/ 722 w 998"/>
                  <a:gd name="T3" fmla="*/ 368 h 1358"/>
                  <a:gd name="T4" fmla="*/ 740 w 998"/>
                  <a:gd name="T5" fmla="*/ 368 h 1358"/>
                  <a:gd name="T6" fmla="*/ 742 w 998"/>
                  <a:gd name="T7" fmla="*/ 467 h 1358"/>
                  <a:gd name="T8" fmla="*/ 749 w 998"/>
                  <a:gd name="T9" fmla="*/ 478 h 1358"/>
                  <a:gd name="T10" fmla="*/ 764 w 998"/>
                  <a:gd name="T11" fmla="*/ 466 h 1358"/>
                  <a:gd name="T12" fmla="*/ 789 w 998"/>
                  <a:gd name="T13" fmla="*/ 451 h 1358"/>
                  <a:gd name="T14" fmla="*/ 828 w 998"/>
                  <a:gd name="T15" fmla="*/ 440 h 1358"/>
                  <a:gd name="T16" fmla="*/ 907 w 998"/>
                  <a:gd name="T17" fmla="*/ 450 h 1358"/>
                  <a:gd name="T18" fmla="*/ 986 w 998"/>
                  <a:gd name="T19" fmla="*/ 529 h 1358"/>
                  <a:gd name="T20" fmla="*/ 986 w 998"/>
                  <a:gd name="T21" fmla="*/ 644 h 1358"/>
                  <a:gd name="T22" fmla="*/ 908 w 998"/>
                  <a:gd name="T23" fmla="*/ 723 h 1358"/>
                  <a:gd name="T24" fmla="*/ 829 w 998"/>
                  <a:gd name="T25" fmla="*/ 733 h 1358"/>
                  <a:gd name="T26" fmla="*/ 790 w 998"/>
                  <a:gd name="T27" fmla="*/ 722 h 1358"/>
                  <a:gd name="T28" fmla="*/ 764 w 998"/>
                  <a:gd name="T29" fmla="*/ 707 h 1358"/>
                  <a:gd name="T30" fmla="*/ 750 w 998"/>
                  <a:gd name="T31" fmla="*/ 696 h 1358"/>
                  <a:gd name="T32" fmla="*/ 743 w 998"/>
                  <a:gd name="T33" fmla="*/ 707 h 1358"/>
                  <a:gd name="T34" fmla="*/ 743 w 998"/>
                  <a:gd name="T35" fmla="*/ 808 h 1358"/>
                  <a:gd name="T36" fmla="*/ 722 w 998"/>
                  <a:gd name="T37" fmla="*/ 806 h 1358"/>
                  <a:gd name="T38" fmla="*/ 698 w 998"/>
                  <a:gd name="T39" fmla="*/ 804 h 1358"/>
                  <a:gd name="T40" fmla="*/ 471 w 998"/>
                  <a:gd name="T41" fmla="*/ 1279 h 1358"/>
                  <a:gd name="T42" fmla="*/ 516 w 998"/>
                  <a:gd name="T43" fmla="*/ 1221 h 1358"/>
                  <a:gd name="T44" fmla="*/ 532 w 998"/>
                  <a:gd name="T45" fmla="*/ 1146 h 1358"/>
                  <a:gd name="T46" fmla="*/ 481 w 998"/>
                  <a:gd name="T47" fmla="*/ 1022 h 1358"/>
                  <a:gd name="T48" fmla="*/ 358 w 998"/>
                  <a:gd name="T49" fmla="*/ 971 h 1358"/>
                  <a:gd name="T50" fmla="*/ 234 w 998"/>
                  <a:gd name="T51" fmla="*/ 1023 h 1358"/>
                  <a:gd name="T52" fmla="*/ 182 w 998"/>
                  <a:gd name="T53" fmla="*/ 1146 h 1358"/>
                  <a:gd name="T54" fmla="*/ 183 w 998"/>
                  <a:gd name="T55" fmla="*/ 1163 h 1358"/>
                  <a:gd name="T56" fmla="*/ 185 w 998"/>
                  <a:gd name="T57" fmla="*/ 1180 h 1358"/>
                  <a:gd name="T58" fmla="*/ 5 w 998"/>
                  <a:gd name="T59" fmla="*/ 269 h 1358"/>
                  <a:gd name="T60" fmla="*/ 175 w 998"/>
                  <a:gd name="T61" fmla="*/ 207 h 1358"/>
                  <a:gd name="T62" fmla="*/ 175 w 998"/>
                  <a:gd name="T63" fmla="*/ 216 h 1358"/>
                  <a:gd name="T64" fmla="*/ 188 w 998"/>
                  <a:gd name="T65" fmla="*/ 288 h 1358"/>
                  <a:gd name="T66" fmla="*/ 280 w 998"/>
                  <a:gd name="T67" fmla="*/ 381 h 1358"/>
                  <a:gd name="T68" fmla="*/ 416 w 998"/>
                  <a:gd name="T69" fmla="*/ 381 h 1358"/>
                  <a:gd name="T70" fmla="*/ 509 w 998"/>
                  <a:gd name="T71" fmla="*/ 288 h 1358"/>
                  <a:gd name="T72" fmla="*/ 518 w 998"/>
                  <a:gd name="T73" fmla="*/ 183 h 1358"/>
                  <a:gd name="T74" fmla="*/ 488 w 998"/>
                  <a:gd name="T75" fmla="*/ 118 h 1358"/>
                  <a:gd name="T76" fmla="*/ 698 w 998"/>
                  <a:gd name="T77" fmla="*/ 0 h 1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98" h="1358">
                    <a:moveTo>
                      <a:pt x="698" y="0"/>
                    </a:moveTo>
                    <a:cubicBezTo>
                      <a:pt x="698" y="369"/>
                      <a:pt x="698" y="369"/>
                      <a:pt x="698" y="369"/>
                    </a:cubicBezTo>
                    <a:cubicBezTo>
                      <a:pt x="702" y="369"/>
                      <a:pt x="707" y="369"/>
                      <a:pt x="710" y="369"/>
                    </a:cubicBezTo>
                    <a:cubicBezTo>
                      <a:pt x="714" y="368"/>
                      <a:pt x="718" y="368"/>
                      <a:pt x="722" y="368"/>
                    </a:cubicBezTo>
                    <a:cubicBezTo>
                      <a:pt x="725" y="368"/>
                      <a:pt x="728" y="368"/>
                      <a:pt x="732" y="368"/>
                    </a:cubicBezTo>
                    <a:cubicBezTo>
                      <a:pt x="735" y="368"/>
                      <a:pt x="738" y="368"/>
                      <a:pt x="740" y="368"/>
                    </a:cubicBezTo>
                    <a:cubicBezTo>
                      <a:pt x="742" y="450"/>
                      <a:pt x="742" y="450"/>
                      <a:pt x="742" y="450"/>
                    </a:cubicBezTo>
                    <a:cubicBezTo>
                      <a:pt x="742" y="467"/>
                      <a:pt x="742" y="467"/>
                      <a:pt x="742" y="467"/>
                    </a:cubicBezTo>
                    <a:cubicBezTo>
                      <a:pt x="742" y="485"/>
                      <a:pt x="742" y="485"/>
                      <a:pt x="742" y="485"/>
                    </a:cubicBezTo>
                    <a:cubicBezTo>
                      <a:pt x="744" y="482"/>
                      <a:pt x="747" y="480"/>
                      <a:pt x="749" y="478"/>
                    </a:cubicBezTo>
                    <a:cubicBezTo>
                      <a:pt x="751" y="476"/>
                      <a:pt x="754" y="474"/>
                      <a:pt x="756" y="472"/>
                    </a:cubicBezTo>
                    <a:cubicBezTo>
                      <a:pt x="759" y="470"/>
                      <a:pt x="761" y="468"/>
                      <a:pt x="764" y="466"/>
                    </a:cubicBezTo>
                    <a:cubicBezTo>
                      <a:pt x="766" y="464"/>
                      <a:pt x="769" y="462"/>
                      <a:pt x="772" y="461"/>
                    </a:cubicBezTo>
                    <a:cubicBezTo>
                      <a:pt x="777" y="457"/>
                      <a:pt x="783" y="454"/>
                      <a:pt x="789" y="451"/>
                    </a:cubicBezTo>
                    <a:cubicBezTo>
                      <a:pt x="795" y="448"/>
                      <a:pt x="802" y="446"/>
                      <a:pt x="808" y="444"/>
                    </a:cubicBezTo>
                    <a:cubicBezTo>
                      <a:pt x="815" y="442"/>
                      <a:pt x="822" y="441"/>
                      <a:pt x="828" y="440"/>
                    </a:cubicBezTo>
                    <a:cubicBezTo>
                      <a:pt x="835" y="439"/>
                      <a:pt x="842" y="438"/>
                      <a:pt x="850" y="438"/>
                    </a:cubicBezTo>
                    <a:cubicBezTo>
                      <a:pt x="870" y="438"/>
                      <a:pt x="890" y="442"/>
                      <a:pt x="907" y="450"/>
                    </a:cubicBezTo>
                    <a:cubicBezTo>
                      <a:pt x="925" y="457"/>
                      <a:pt x="941" y="468"/>
                      <a:pt x="954" y="482"/>
                    </a:cubicBezTo>
                    <a:cubicBezTo>
                      <a:pt x="968" y="495"/>
                      <a:pt x="979" y="511"/>
                      <a:pt x="986" y="529"/>
                    </a:cubicBezTo>
                    <a:cubicBezTo>
                      <a:pt x="994" y="546"/>
                      <a:pt x="998" y="566"/>
                      <a:pt x="998" y="586"/>
                    </a:cubicBezTo>
                    <a:cubicBezTo>
                      <a:pt x="998" y="607"/>
                      <a:pt x="994" y="626"/>
                      <a:pt x="986" y="644"/>
                    </a:cubicBezTo>
                    <a:cubicBezTo>
                      <a:pt x="979" y="662"/>
                      <a:pt x="968" y="678"/>
                      <a:pt x="955" y="691"/>
                    </a:cubicBezTo>
                    <a:cubicBezTo>
                      <a:pt x="941" y="705"/>
                      <a:pt x="925" y="715"/>
                      <a:pt x="908" y="723"/>
                    </a:cubicBezTo>
                    <a:cubicBezTo>
                      <a:pt x="890" y="730"/>
                      <a:pt x="870" y="735"/>
                      <a:pt x="850" y="735"/>
                    </a:cubicBezTo>
                    <a:cubicBezTo>
                      <a:pt x="843" y="735"/>
                      <a:pt x="836" y="734"/>
                      <a:pt x="829" y="733"/>
                    </a:cubicBezTo>
                    <a:cubicBezTo>
                      <a:pt x="822" y="732"/>
                      <a:pt x="815" y="731"/>
                      <a:pt x="809" y="729"/>
                    </a:cubicBezTo>
                    <a:cubicBezTo>
                      <a:pt x="802" y="727"/>
                      <a:pt x="796" y="725"/>
                      <a:pt x="790" y="722"/>
                    </a:cubicBezTo>
                    <a:cubicBezTo>
                      <a:pt x="784" y="719"/>
                      <a:pt x="778" y="716"/>
                      <a:pt x="772" y="713"/>
                    </a:cubicBezTo>
                    <a:cubicBezTo>
                      <a:pt x="770" y="711"/>
                      <a:pt x="767" y="709"/>
                      <a:pt x="764" y="707"/>
                    </a:cubicBezTo>
                    <a:cubicBezTo>
                      <a:pt x="762" y="706"/>
                      <a:pt x="759" y="704"/>
                      <a:pt x="757" y="702"/>
                    </a:cubicBezTo>
                    <a:cubicBezTo>
                      <a:pt x="754" y="700"/>
                      <a:pt x="752" y="698"/>
                      <a:pt x="750" y="696"/>
                    </a:cubicBezTo>
                    <a:cubicBezTo>
                      <a:pt x="747" y="694"/>
                      <a:pt x="745" y="691"/>
                      <a:pt x="743" y="689"/>
                    </a:cubicBezTo>
                    <a:cubicBezTo>
                      <a:pt x="743" y="707"/>
                      <a:pt x="743" y="707"/>
                      <a:pt x="743" y="707"/>
                    </a:cubicBezTo>
                    <a:cubicBezTo>
                      <a:pt x="743" y="724"/>
                      <a:pt x="743" y="724"/>
                      <a:pt x="743" y="724"/>
                    </a:cubicBezTo>
                    <a:cubicBezTo>
                      <a:pt x="743" y="808"/>
                      <a:pt x="743" y="808"/>
                      <a:pt x="743" y="808"/>
                    </a:cubicBezTo>
                    <a:cubicBezTo>
                      <a:pt x="740" y="807"/>
                      <a:pt x="737" y="807"/>
                      <a:pt x="733" y="807"/>
                    </a:cubicBezTo>
                    <a:cubicBezTo>
                      <a:pt x="729" y="806"/>
                      <a:pt x="726" y="806"/>
                      <a:pt x="722" y="806"/>
                    </a:cubicBezTo>
                    <a:cubicBezTo>
                      <a:pt x="718" y="806"/>
                      <a:pt x="714" y="805"/>
                      <a:pt x="710" y="805"/>
                    </a:cubicBezTo>
                    <a:cubicBezTo>
                      <a:pt x="706" y="805"/>
                      <a:pt x="702" y="804"/>
                      <a:pt x="698" y="804"/>
                    </a:cubicBezTo>
                    <a:cubicBezTo>
                      <a:pt x="698" y="1358"/>
                      <a:pt x="698" y="1358"/>
                      <a:pt x="698" y="1358"/>
                    </a:cubicBezTo>
                    <a:cubicBezTo>
                      <a:pt x="471" y="1279"/>
                      <a:pt x="471" y="1279"/>
                      <a:pt x="471" y="1279"/>
                    </a:cubicBezTo>
                    <a:cubicBezTo>
                      <a:pt x="480" y="1271"/>
                      <a:pt x="489" y="1262"/>
                      <a:pt x="496" y="1253"/>
                    </a:cubicBezTo>
                    <a:cubicBezTo>
                      <a:pt x="504" y="1243"/>
                      <a:pt x="510" y="1232"/>
                      <a:pt x="516" y="1221"/>
                    </a:cubicBezTo>
                    <a:cubicBezTo>
                      <a:pt x="521" y="1209"/>
                      <a:pt x="525" y="1198"/>
                      <a:pt x="528" y="1185"/>
                    </a:cubicBezTo>
                    <a:cubicBezTo>
                      <a:pt x="531" y="1173"/>
                      <a:pt x="532" y="1160"/>
                      <a:pt x="532" y="1146"/>
                    </a:cubicBezTo>
                    <a:cubicBezTo>
                      <a:pt x="532" y="1122"/>
                      <a:pt x="527" y="1099"/>
                      <a:pt x="519" y="1078"/>
                    </a:cubicBezTo>
                    <a:cubicBezTo>
                      <a:pt x="510" y="1057"/>
                      <a:pt x="497" y="1038"/>
                      <a:pt x="481" y="1022"/>
                    </a:cubicBezTo>
                    <a:cubicBezTo>
                      <a:pt x="465" y="1007"/>
                      <a:pt x="447" y="994"/>
                      <a:pt x="426" y="985"/>
                    </a:cubicBezTo>
                    <a:cubicBezTo>
                      <a:pt x="405" y="976"/>
                      <a:pt x="382" y="971"/>
                      <a:pt x="358" y="971"/>
                    </a:cubicBezTo>
                    <a:cubicBezTo>
                      <a:pt x="333" y="971"/>
                      <a:pt x="311" y="976"/>
                      <a:pt x="290" y="985"/>
                    </a:cubicBezTo>
                    <a:cubicBezTo>
                      <a:pt x="269" y="994"/>
                      <a:pt x="250" y="1007"/>
                      <a:pt x="234" y="1023"/>
                    </a:cubicBezTo>
                    <a:cubicBezTo>
                      <a:pt x="218" y="1038"/>
                      <a:pt x="205" y="1057"/>
                      <a:pt x="196" y="1078"/>
                    </a:cubicBezTo>
                    <a:cubicBezTo>
                      <a:pt x="187" y="1099"/>
                      <a:pt x="182" y="1122"/>
                      <a:pt x="182" y="1146"/>
                    </a:cubicBezTo>
                    <a:cubicBezTo>
                      <a:pt x="182" y="1149"/>
                      <a:pt x="182" y="1152"/>
                      <a:pt x="182" y="1155"/>
                    </a:cubicBezTo>
                    <a:cubicBezTo>
                      <a:pt x="183" y="1158"/>
                      <a:pt x="183" y="1161"/>
                      <a:pt x="183" y="1163"/>
                    </a:cubicBezTo>
                    <a:cubicBezTo>
                      <a:pt x="183" y="1166"/>
                      <a:pt x="184" y="1169"/>
                      <a:pt x="184" y="1172"/>
                    </a:cubicBezTo>
                    <a:cubicBezTo>
                      <a:pt x="184" y="1174"/>
                      <a:pt x="185" y="1177"/>
                      <a:pt x="185" y="1180"/>
                    </a:cubicBezTo>
                    <a:cubicBezTo>
                      <a:pt x="0" y="1115"/>
                      <a:pt x="0" y="1115"/>
                      <a:pt x="0" y="1115"/>
                    </a:cubicBezTo>
                    <a:cubicBezTo>
                      <a:pt x="5" y="269"/>
                      <a:pt x="5" y="269"/>
                      <a:pt x="5" y="269"/>
                    </a:cubicBezTo>
                    <a:cubicBezTo>
                      <a:pt x="176" y="203"/>
                      <a:pt x="176" y="203"/>
                      <a:pt x="176" y="203"/>
                    </a:cubicBezTo>
                    <a:cubicBezTo>
                      <a:pt x="175" y="205"/>
                      <a:pt x="175" y="206"/>
                      <a:pt x="175" y="207"/>
                    </a:cubicBezTo>
                    <a:cubicBezTo>
                      <a:pt x="175" y="209"/>
                      <a:pt x="175" y="210"/>
                      <a:pt x="175" y="212"/>
                    </a:cubicBezTo>
                    <a:cubicBezTo>
                      <a:pt x="175" y="213"/>
                      <a:pt x="175" y="215"/>
                      <a:pt x="175" y="216"/>
                    </a:cubicBezTo>
                    <a:cubicBezTo>
                      <a:pt x="174" y="218"/>
                      <a:pt x="174" y="219"/>
                      <a:pt x="174" y="221"/>
                    </a:cubicBezTo>
                    <a:cubicBezTo>
                      <a:pt x="174" y="245"/>
                      <a:pt x="179" y="267"/>
                      <a:pt x="188" y="288"/>
                    </a:cubicBezTo>
                    <a:cubicBezTo>
                      <a:pt x="197" y="309"/>
                      <a:pt x="209" y="328"/>
                      <a:pt x="225" y="343"/>
                    </a:cubicBezTo>
                    <a:cubicBezTo>
                      <a:pt x="241" y="359"/>
                      <a:pt x="259" y="372"/>
                      <a:pt x="280" y="381"/>
                    </a:cubicBezTo>
                    <a:cubicBezTo>
                      <a:pt x="301" y="389"/>
                      <a:pt x="324" y="394"/>
                      <a:pt x="348" y="394"/>
                    </a:cubicBezTo>
                    <a:cubicBezTo>
                      <a:pt x="372" y="394"/>
                      <a:pt x="395" y="389"/>
                      <a:pt x="416" y="381"/>
                    </a:cubicBezTo>
                    <a:cubicBezTo>
                      <a:pt x="437" y="372"/>
                      <a:pt x="455" y="359"/>
                      <a:pt x="471" y="343"/>
                    </a:cubicBezTo>
                    <a:cubicBezTo>
                      <a:pt x="487" y="328"/>
                      <a:pt x="500" y="309"/>
                      <a:pt x="509" y="288"/>
                    </a:cubicBezTo>
                    <a:cubicBezTo>
                      <a:pt x="518" y="268"/>
                      <a:pt x="522" y="245"/>
                      <a:pt x="522" y="221"/>
                    </a:cubicBezTo>
                    <a:cubicBezTo>
                      <a:pt x="523" y="208"/>
                      <a:pt x="521" y="195"/>
                      <a:pt x="518" y="183"/>
                    </a:cubicBezTo>
                    <a:cubicBezTo>
                      <a:pt x="516" y="171"/>
                      <a:pt x="512" y="159"/>
                      <a:pt x="507" y="148"/>
                    </a:cubicBezTo>
                    <a:cubicBezTo>
                      <a:pt x="502" y="137"/>
                      <a:pt x="495" y="127"/>
                      <a:pt x="488" y="118"/>
                    </a:cubicBezTo>
                    <a:cubicBezTo>
                      <a:pt x="481" y="108"/>
                      <a:pt x="473" y="99"/>
                      <a:pt x="464" y="91"/>
                    </a:cubicBez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4628468" y="2516845"/>
                <a:ext cx="1826640" cy="2491130"/>
              </a:xfrm>
              <a:custGeom>
                <a:avLst/>
                <a:gdLst>
                  <a:gd name="T0" fmla="*/ 489 w 952"/>
                  <a:gd name="T1" fmla="*/ 1237 h 1294"/>
                  <a:gd name="T2" fmla="*/ 513 w 952"/>
                  <a:gd name="T3" fmla="*/ 1197 h 1294"/>
                  <a:gd name="T4" fmla="*/ 532 w 952"/>
                  <a:gd name="T5" fmla="*/ 1114 h 1294"/>
                  <a:gd name="T6" fmla="*/ 474 w 952"/>
                  <a:gd name="T7" fmla="*/ 974 h 1294"/>
                  <a:gd name="T8" fmla="*/ 335 w 952"/>
                  <a:gd name="T9" fmla="*/ 916 h 1294"/>
                  <a:gd name="T10" fmla="*/ 195 w 952"/>
                  <a:gd name="T11" fmla="*/ 974 h 1294"/>
                  <a:gd name="T12" fmla="*/ 137 w 952"/>
                  <a:gd name="T13" fmla="*/ 1113 h 1294"/>
                  <a:gd name="T14" fmla="*/ 0 w 952"/>
                  <a:gd name="T15" fmla="*/ 1066 h 1294"/>
                  <a:gd name="T16" fmla="*/ 129 w 952"/>
                  <a:gd name="T17" fmla="*/ 203 h 1294"/>
                  <a:gd name="T18" fmla="*/ 186 w 952"/>
                  <a:gd name="T19" fmla="*/ 326 h 1294"/>
                  <a:gd name="T20" fmla="*/ 325 w 952"/>
                  <a:gd name="T21" fmla="*/ 384 h 1294"/>
                  <a:gd name="T22" fmla="*/ 464 w 952"/>
                  <a:gd name="T23" fmla="*/ 326 h 1294"/>
                  <a:gd name="T24" fmla="*/ 522 w 952"/>
                  <a:gd name="T25" fmla="*/ 188 h 1294"/>
                  <a:gd name="T26" fmla="*/ 504 w 952"/>
                  <a:gd name="T27" fmla="*/ 106 h 1294"/>
                  <a:gd name="T28" fmla="*/ 480 w 952"/>
                  <a:gd name="T29" fmla="*/ 67 h 1294"/>
                  <a:gd name="T30" fmla="*/ 653 w 952"/>
                  <a:gd name="T31" fmla="*/ 336 h 1294"/>
                  <a:gd name="T32" fmla="*/ 676 w 952"/>
                  <a:gd name="T33" fmla="*/ 358 h 1294"/>
                  <a:gd name="T34" fmla="*/ 695 w 952"/>
                  <a:gd name="T35" fmla="*/ 358 h 1294"/>
                  <a:gd name="T36" fmla="*/ 736 w 952"/>
                  <a:gd name="T37" fmla="*/ 467 h 1294"/>
                  <a:gd name="T38" fmla="*/ 747 w 952"/>
                  <a:gd name="T39" fmla="*/ 456 h 1294"/>
                  <a:gd name="T40" fmla="*/ 760 w 952"/>
                  <a:gd name="T41" fmla="*/ 447 h 1294"/>
                  <a:gd name="T42" fmla="*/ 792 w 952"/>
                  <a:gd name="T43" fmla="*/ 433 h 1294"/>
                  <a:gd name="T44" fmla="*/ 827 w 952"/>
                  <a:gd name="T45" fmla="*/ 428 h 1294"/>
                  <a:gd name="T46" fmla="*/ 915 w 952"/>
                  <a:gd name="T47" fmla="*/ 465 h 1294"/>
                  <a:gd name="T48" fmla="*/ 952 w 952"/>
                  <a:gd name="T49" fmla="*/ 553 h 1294"/>
                  <a:gd name="T50" fmla="*/ 916 w 952"/>
                  <a:gd name="T51" fmla="*/ 642 h 1294"/>
                  <a:gd name="T52" fmla="*/ 827 w 952"/>
                  <a:gd name="T53" fmla="*/ 679 h 1294"/>
                  <a:gd name="T54" fmla="*/ 792 w 952"/>
                  <a:gd name="T55" fmla="*/ 674 h 1294"/>
                  <a:gd name="T56" fmla="*/ 761 w 952"/>
                  <a:gd name="T57" fmla="*/ 660 h 1294"/>
                  <a:gd name="T58" fmla="*/ 748 w 952"/>
                  <a:gd name="T59" fmla="*/ 651 h 1294"/>
                  <a:gd name="T60" fmla="*/ 736 w 952"/>
                  <a:gd name="T61" fmla="*/ 641 h 1294"/>
                  <a:gd name="T62" fmla="*/ 698 w 952"/>
                  <a:gd name="T63" fmla="*/ 750 h 1294"/>
                  <a:gd name="T64" fmla="*/ 676 w 952"/>
                  <a:gd name="T65" fmla="*/ 749 h 1294"/>
                  <a:gd name="T66" fmla="*/ 652 w 952"/>
                  <a:gd name="T67" fmla="*/ 1294 h 1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2" h="1294">
                    <a:moveTo>
                      <a:pt x="652" y="1294"/>
                    </a:moveTo>
                    <a:cubicBezTo>
                      <a:pt x="489" y="1237"/>
                      <a:pt x="489" y="1237"/>
                      <a:pt x="489" y="1237"/>
                    </a:cubicBezTo>
                    <a:cubicBezTo>
                      <a:pt x="490" y="1236"/>
                      <a:pt x="490" y="1234"/>
                      <a:pt x="491" y="1233"/>
                    </a:cubicBezTo>
                    <a:cubicBezTo>
                      <a:pt x="500" y="1222"/>
                      <a:pt x="507" y="1210"/>
                      <a:pt x="513" y="1197"/>
                    </a:cubicBezTo>
                    <a:cubicBezTo>
                      <a:pt x="519" y="1185"/>
                      <a:pt x="524" y="1171"/>
                      <a:pt x="527" y="1157"/>
                    </a:cubicBezTo>
                    <a:cubicBezTo>
                      <a:pt x="530" y="1143"/>
                      <a:pt x="532" y="1128"/>
                      <a:pt x="532" y="1114"/>
                    </a:cubicBezTo>
                    <a:cubicBezTo>
                      <a:pt x="532" y="1087"/>
                      <a:pt x="527" y="1061"/>
                      <a:pt x="516" y="1036"/>
                    </a:cubicBezTo>
                    <a:cubicBezTo>
                      <a:pt x="506" y="1013"/>
                      <a:pt x="492" y="992"/>
                      <a:pt x="474" y="974"/>
                    </a:cubicBezTo>
                    <a:cubicBezTo>
                      <a:pt x="456" y="955"/>
                      <a:pt x="435" y="941"/>
                      <a:pt x="411" y="931"/>
                    </a:cubicBezTo>
                    <a:cubicBezTo>
                      <a:pt x="387" y="921"/>
                      <a:pt x="361" y="916"/>
                      <a:pt x="335" y="916"/>
                    </a:cubicBezTo>
                    <a:cubicBezTo>
                      <a:pt x="308" y="916"/>
                      <a:pt x="282" y="921"/>
                      <a:pt x="258" y="931"/>
                    </a:cubicBezTo>
                    <a:cubicBezTo>
                      <a:pt x="234" y="941"/>
                      <a:pt x="213" y="955"/>
                      <a:pt x="195" y="974"/>
                    </a:cubicBezTo>
                    <a:cubicBezTo>
                      <a:pt x="177" y="992"/>
                      <a:pt x="162" y="1013"/>
                      <a:pt x="152" y="1036"/>
                    </a:cubicBezTo>
                    <a:cubicBezTo>
                      <a:pt x="142" y="1061"/>
                      <a:pt x="137" y="1087"/>
                      <a:pt x="137" y="1113"/>
                    </a:cubicBezTo>
                    <a:cubicBezTo>
                      <a:pt x="137" y="1114"/>
                      <a:pt x="137" y="1114"/>
                      <a:pt x="137" y="1114"/>
                    </a:cubicBezTo>
                    <a:cubicBezTo>
                      <a:pt x="0" y="1066"/>
                      <a:pt x="0" y="1066"/>
                      <a:pt x="0" y="1066"/>
                    </a:cubicBezTo>
                    <a:cubicBezTo>
                      <a:pt x="4" y="252"/>
                      <a:pt x="4" y="252"/>
                      <a:pt x="4" y="252"/>
                    </a:cubicBezTo>
                    <a:cubicBezTo>
                      <a:pt x="129" y="203"/>
                      <a:pt x="129" y="203"/>
                      <a:pt x="129" y="203"/>
                    </a:cubicBezTo>
                    <a:cubicBezTo>
                      <a:pt x="131" y="224"/>
                      <a:pt x="136" y="245"/>
                      <a:pt x="144" y="264"/>
                    </a:cubicBezTo>
                    <a:cubicBezTo>
                      <a:pt x="154" y="287"/>
                      <a:pt x="168" y="308"/>
                      <a:pt x="186" y="326"/>
                    </a:cubicBezTo>
                    <a:cubicBezTo>
                      <a:pt x="204" y="344"/>
                      <a:pt x="225" y="359"/>
                      <a:pt x="249" y="368"/>
                    </a:cubicBezTo>
                    <a:cubicBezTo>
                      <a:pt x="273" y="379"/>
                      <a:pt x="299" y="384"/>
                      <a:pt x="325" y="384"/>
                    </a:cubicBezTo>
                    <a:cubicBezTo>
                      <a:pt x="352" y="384"/>
                      <a:pt x="377" y="379"/>
                      <a:pt x="402" y="368"/>
                    </a:cubicBezTo>
                    <a:cubicBezTo>
                      <a:pt x="425" y="359"/>
                      <a:pt x="446" y="345"/>
                      <a:pt x="464" y="326"/>
                    </a:cubicBezTo>
                    <a:cubicBezTo>
                      <a:pt x="482" y="308"/>
                      <a:pt x="497" y="287"/>
                      <a:pt x="506" y="264"/>
                    </a:cubicBezTo>
                    <a:cubicBezTo>
                      <a:pt x="517" y="240"/>
                      <a:pt x="522" y="214"/>
                      <a:pt x="522" y="188"/>
                    </a:cubicBezTo>
                    <a:cubicBezTo>
                      <a:pt x="522" y="173"/>
                      <a:pt x="521" y="159"/>
                      <a:pt x="517" y="145"/>
                    </a:cubicBezTo>
                    <a:cubicBezTo>
                      <a:pt x="514" y="132"/>
                      <a:pt x="510" y="118"/>
                      <a:pt x="504" y="106"/>
                    </a:cubicBezTo>
                    <a:cubicBezTo>
                      <a:pt x="498" y="94"/>
                      <a:pt x="491" y="82"/>
                      <a:pt x="483" y="71"/>
                    </a:cubicBezTo>
                    <a:cubicBezTo>
                      <a:pt x="482" y="70"/>
                      <a:pt x="481" y="68"/>
                      <a:pt x="480" y="67"/>
                    </a:cubicBezTo>
                    <a:cubicBezTo>
                      <a:pt x="653" y="0"/>
                      <a:pt x="653" y="0"/>
                      <a:pt x="653" y="0"/>
                    </a:cubicBezTo>
                    <a:cubicBezTo>
                      <a:pt x="653" y="336"/>
                      <a:pt x="653" y="336"/>
                      <a:pt x="653" y="336"/>
                    </a:cubicBezTo>
                    <a:cubicBezTo>
                      <a:pt x="653" y="359"/>
                      <a:pt x="653" y="359"/>
                      <a:pt x="653" y="359"/>
                    </a:cubicBezTo>
                    <a:cubicBezTo>
                      <a:pt x="676" y="358"/>
                      <a:pt x="676" y="358"/>
                      <a:pt x="676" y="358"/>
                    </a:cubicBezTo>
                    <a:cubicBezTo>
                      <a:pt x="688" y="358"/>
                      <a:pt x="688" y="358"/>
                      <a:pt x="688" y="358"/>
                    </a:cubicBezTo>
                    <a:cubicBezTo>
                      <a:pt x="695" y="358"/>
                      <a:pt x="695" y="358"/>
                      <a:pt x="695" y="358"/>
                    </a:cubicBezTo>
                    <a:cubicBezTo>
                      <a:pt x="697" y="509"/>
                      <a:pt x="697" y="509"/>
                      <a:pt x="697" y="509"/>
                    </a:cubicBezTo>
                    <a:cubicBezTo>
                      <a:pt x="736" y="467"/>
                      <a:pt x="736" y="467"/>
                      <a:pt x="736" y="467"/>
                    </a:cubicBezTo>
                    <a:cubicBezTo>
                      <a:pt x="737" y="465"/>
                      <a:pt x="739" y="463"/>
                      <a:pt x="741" y="462"/>
                    </a:cubicBezTo>
                    <a:cubicBezTo>
                      <a:pt x="743" y="460"/>
                      <a:pt x="745" y="458"/>
                      <a:pt x="747" y="456"/>
                    </a:cubicBezTo>
                    <a:cubicBezTo>
                      <a:pt x="749" y="455"/>
                      <a:pt x="751" y="453"/>
                      <a:pt x="754" y="451"/>
                    </a:cubicBezTo>
                    <a:cubicBezTo>
                      <a:pt x="756" y="450"/>
                      <a:pt x="758" y="448"/>
                      <a:pt x="760" y="447"/>
                    </a:cubicBezTo>
                    <a:cubicBezTo>
                      <a:pt x="765" y="444"/>
                      <a:pt x="770" y="441"/>
                      <a:pt x="775" y="439"/>
                    </a:cubicBezTo>
                    <a:cubicBezTo>
                      <a:pt x="781" y="436"/>
                      <a:pt x="786" y="435"/>
                      <a:pt x="792" y="433"/>
                    </a:cubicBezTo>
                    <a:cubicBezTo>
                      <a:pt x="797" y="431"/>
                      <a:pt x="803" y="430"/>
                      <a:pt x="809" y="429"/>
                    </a:cubicBezTo>
                    <a:cubicBezTo>
                      <a:pt x="815" y="428"/>
                      <a:pt x="821" y="428"/>
                      <a:pt x="827" y="428"/>
                    </a:cubicBezTo>
                    <a:cubicBezTo>
                      <a:pt x="844" y="428"/>
                      <a:pt x="860" y="431"/>
                      <a:pt x="875" y="438"/>
                    </a:cubicBezTo>
                    <a:cubicBezTo>
                      <a:pt x="891" y="444"/>
                      <a:pt x="904" y="453"/>
                      <a:pt x="915" y="465"/>
                    </a:cubicBezTo>
                    <a:cubicBezTo>
                      <a:pt x="927" y="476"/>
                      <a:pt x="936" y="490"/>
                      <a:pt x="942" y="504"/>
                    </a:cubicBezTo>
                    <a:cubicBezTo>
                      <a:pt x="949" y="520"/>
                      <a:pt x="952" y="536"/>
                      <a:pt x="952" y="553"/>
                    </a:cubicBezTo>
                    <a:cubicBezTo>
                      <a:pt x="952" y="570"/>
                      <a:pt x="949" y="587"/>
                      <a:pt x="943" y="602"/>
                    </a:cubicBezTo>
                    <a:cubicBezTo>
                      <a:pt x="936" y="617"/>
                      <a:pt x="927" y="630"/>
                      <a:pt x="916" y="642"/>
                    </a:cubicBezTo>
                    <a:cubicBezTo>
                      <a:pt x="904" y="654"/>
                      <a:pt x="891" y="663"/>
                      <a:pt x="876" y="669"/>
                    </a:cubicBezTo>
                    <a:cubicBezTo>
                      <a:pt x="860" y="676"/>
                      <a:pt x="844" y="679"/>
                      <a:pt x="827" y="679"/>
                    </a:cubicBezTo>
                    <a:cubicBezTo>
                      <a:pt x="821" y="679"/>
                      <a:pt x="815" y="679"/>
                      <a:pt x="809" y="678"/>
                    </a:cubicBezTo>
                    <a:cubicBezTo>
                      <a:pt x="803" y="677"/>
                      <a:pt x="798" y="676"/>
                      <a:pt x="792" y="674"/>
                    </a:cubicBezTo>
                    <a:cubicBezTo>
                      <a:pt x="787" y="672"/>
                      <a:pt x="781" y="670"/>
                      <a:pt x="776" y="668"/>
                    </a:cubicBezTo>
                    <a:cubicBezTo>
                      <a:pt x="771" y="666"/>
                      <a:pt x="766" y="663"/>
                      <a:pt x="761" y="660"/>
                    </a:cubicBezTo>
                    <a:cubicBezTo>
                      <a:pt x="759" y="659"/>
                      <a:pt x="757" y="658"/>
                      <a:pt x="755" y="656"/>
                    </a:cubicBezTo>
                    <a:cubicBezTo>
                      <a:pt x="752" y="654"/>
                      <a:pt x="750" y="653"/>
                      <a:pt x="748" y="651"/>
                    </a:cubicBezTo>
                    <a:cubicBezTo>
                      <a:pt x="746" y="649"/>
                      <a:pt x="744" y="648"/>
                      <a:pt x="742" y="646"/>
                    </a:cubicBezTo>
                    <a:cubicBezTo>
                      <a:pt x="740" y="644"/>
                      <a:pt x="738" y="643"/>
                      <a:pt x="736" y="641"/>
                    </a:cubicBezTo>
                    <a:cubicBezTo>
                      <a:pt x="697" y="598"/>
                      <a:pt x="697" y="598"/>
                      <a:pt x="697" y="598"/>
                    </a:cubicBezTo>
                    <a:cubicBezTo>
                      <a:pt x="698" y="750"/>
                      <a:pt x="698" y="750"/>
                      <a:pt x="698" y="750"/>
                    </a:cubicBezTo>
                    <a:cubicBezTo>
                      <a:pt x="689" y="749"/>
                      <a:pt x="689" y="749"/>
                      <a:pt x="689" y="749"/>
                    </a:cubicBezTo>
                    <a:cubicBezTo>
                      <a:pt x="676" y="749"/>
                      <a:pt x="676" y="749"/>
                      <a:pt x="676" y="749"/>
                    </a:cubicBezTo>
                    <a:cubicBezTo>
                      <a:pt x="652" y="747"/>
                      <a:pt x="652" y="747"/>
                      <a:pt x="652" y="747"/>
                    </a:cubicBezTo>
                    <a:cubicBezTo>
                      <a:pt x="652" y="1294"/>
                      <a:pt x="652" y="1294"/>
                      <a:pt x="652" y="12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02" name="Freeform 94"/>
              <p:cNvSpPr>
                <a:spLocks/>
              </p:cNvSpPr>
              <p:nvPr/>
            </p:nvSpPr>
            <p:spPr bwMode="auto">
              <a:xfrm>
                <a:off x="6119893" y="1903253"/>
                <a:ext cx="1432188" cy="3246104"/>
              </a:xfrm>
              <a:custGeom>
                <a:avLst/>
                <a:gdLst>
                  <a:gd name="T0" fmla="*/ 393 w 746"/>
                  <a:gd name="T1" fmla="*/ 1678 h 1688"/>
                  <a:gd name="T2" fmla="*/ 325 w 746"/>
                  <a:gd name="T3" fmla="*/ 1610 h 1688"/>
                  <a:gd name="T4" fmla="*/ 315 w 746"/>
                  <a:gd name="T5" fmla="*/ 1551 h 1688"/>
                  <a:gd name="T6" fmla="*/ 318 w 746"/>
                  <a:gd name="T7" fmla="*/ 1532 h 1688"/>
                  <a:gd name="T8" fmla="*/ 323 w 746"/>
                  <a:gd name="T9" fmla="*/ 1516 h 1688"/>
                  <a:gd name="T10" fmla="*/ 329 w 746"/>
                  <a:gd name="T11" fmla="*/ 1502 h 1688"/>
                  <a:gd name="T12" fmla="*/ 359 w 746"/>
                  <a:gd name="T13" fmla="*/ 1452 h 1688"/>
                  <a:gd name="T14" fmla="*/ 293 w 746"/>
                  <a:gd name="T15" fmla="*/ 1464 h 1688"/>
                  <a:gd name="T16" fmla="*/ 95 w 746"/>
                  <a:gd name="T17" fmla="*/ 1504 h 1688"/>
                  <a:gd name="T18" fmla="*/ 91 w 746"/>
                  <a:gd name="T19" fmla="*/ 1205 h 1688"/>
                  <a:gd name="T20" fmla="*/ 73 w 746"/>
                  <a:gd name="T21" fmla="*/ 1116 h 1688"/>
                  <a:gd name="T22" fmla="*/ 50 w 746"/>
                  <a:gd name="T23" fmla="*/ 1088 h 1688"/>
                  <a:gd name="T24" fmla="*/ 12 w 746"/>
                  <a:gd name="T25" fmla="*/ 1073 h 1688"/>
                  <a:gd name="T26" fmla="*/ 1 w 746"/>
                  <a:gd name="T27" fmla="*/ 1053 h 1688"/>
                  <a:gd name="T28" fmla="*/ 32 w 746"/>
                  <a:gd name="T29" fmla="*/ 1060 h 1688"/>
                  <a:gd name="T30" fmla="*/ 133 w 746"/>
                  <a:gd name="T31" fmla="*/ 1045 h 1688"/>
                  <a:gd name="T32" fmla="*/ 237 w 746"/>
                  <a:gd name="T33" fmla="*/ 941 h 1688"/>
                  <a:gd name="T34" fmla="*/ 237 w 746"/>
                  <a:gd name="T35" fmla="*/ 787 h 1688"/>
                  <a:gd name="T36" fmla="*/ 132 w 746"/>
                  <a:gd name="T37" fmla="*/ 683 h 1688"/>
                  <a:gd name="T38" fmla="*/ 32 w 746"/>
                  <a:gd name="T39" fmla="*/ 669 h 1688"/>
                  <a:gd name="T40" fmla="*/ 0 w 746"/>
                  <a:gd name="T41" fmla="*/ 676 h 1688"/>
                  <a:gd name="T42" fmla="*/ 8 w 746"/>
                  <a:gd name="T43" fmla="*/ 662 h 1688"/>
                  <a:gd name="T44" fmla="*/ 53 w 746"/>
                  <a:gd name="T45" fmla="*/ 640 h 1688"/>
                  <a:gd name="T46" fmla="*/ 78 w 746"/>
                  <a:gd name="T47" fmla="*/ 596 h 1688"/>
                  <a:gd name="T48" fmla="*/ 92 w 746"/>
                  <a:gd name="T49" fmla="*/ 472 h 1688"/>
                  <a:gd name="T50" fmla="*/ 274 w 746"/>
                  <a:gd name="T51" fmla="*/ 299 h 1688"/>
                  <a:gd name="T52" fmla="*/ 309 w 746"/>
                  <a:gd name="T53" fmla="*/ 286 h 1688"/>
                  <a:gd name="T54" fmla="*/ 307 w 746"/>
                  <a:gd name="T55" fmla="*/ 243 h 1688"/>
                  <a:gd name="T56" fmla="*/ 290 w 746"/>
                  <a:gd name="T57" fmla="*/ 237 h 1688"/>
                  <a:gd name="T58" fmla="*/ 275 w 746"/>
                  <a:gd name="T59" fmla="*/ 229 h 1688"/>
                  <a:gd name="T60" fmla="*/ 233 w 746"/>
                  <a:gd name="T61" fmla="*/ 184 h 1688"/>
                  <a:gd name="T62" fmla="*/ 217 w 746"/>
                  <a:gd name="T63" fmla="*/ 124 h 1688"/>
                  <a:gd name="T64" fmla="*/ 253 w 746"/>
                  <a:gd name="T65" fmla="*/ 36 h 1688"/>
                  <a:gd name="T66" fmla="*/ 341 w 746"/>
                  <a:gd name="T67" fmla="*/ 0 h 1688"/>
                  <a:gd name="T68" fmla="*/ 430 w 746"/>
                  <a:gd name="T69" fmla="*/ 36 h 1688"/>
                  <a:gd name="T70" fmla="*/ 467 w 746"/>
                  <a:gd name="T71" fmla="*/ 124 h 1688"/>
                  <a:gd name="T72" fmla="*/ 466 w 746"/>
                  <a:gd name="T73" fmla="*/ 140 h 1688"/>
                  <a:gd name="T74" fmla="*/ 462 w 746"/>
                  <a:gd name="T75" fmla="*/ 156 h 1688"/>
                  <a:gd name="T76" fmla="*/ 457 w 746"/>
                  <a:gd name="T77" fmla="*/ 172 h 1688"/>
                  <a:gd name="T78" fmla="*/ 449 w 746"/>
                  <a:gd name="T79" fmla="*/ 188 h 1688"/>
                  <a:gd name="T80" fmla="*/ 476 w 746"/>
                  <a:gd name="T81" fmla="*/ 220 h 1688"/>
                  <a:gd name="T82" fmla="*/ 512 w 746"/>
                  <a:gd name="T83" fmla="*/ 207 h 1688"/>
                  <a:gd name="T84" fmla="*/ 680 w 746"/>
                  <a:gd name="T85" fmla="*/ 179 h 1688"/>
                  <a:gd name="T86" fmla="*/ 693 w 746"/>
                  <a:gd name="T87" fmla="*/ 320 h 1688"/>
                  <a:gd name="T88" fmla="*/ 691 w 746"/>
                  <a:gd name="T89" fmla="*/ 502 h 1688"/>
                  <a:gd name="T90" fmla="*/ 657 w 746"/>
                  <a:gd name="T91" fmla="*/ 653 h 1688"/>
                  <a:gd name="T92" fmla="*/ 597 w 746"/>
                  <a:gd name="T93" fmla="*/ 735 h 1688"/>
                  <a:gd name="T94" fmla="*/ 502 w 746"/>
                  <a:gd name="T95" fmla="*/ 790 h 1688"/>
                  <a:gd name="T96" fmla="*/ 370 w 746"/>
                  <a:gd name="T97" fmla="*/ 835 h 1688"/>
                  <a:gd name="T98" fmla="*/ 513 w 746"/>
                  <a:gd name="T99" fmla="*/ 886 h 1688"/>
                  <a:gd name="T100" fmla="*/ 626 w 746"/>
                  <a:gd name="T101" fmla="*/ 960 h 1688"/>
                  <a:gd name="T102" fmla="*/ 699 w 746"/>
                  <a:gd name="T103" fmla="*/ 1070 h 1688"/>
                  <a:gd name="T104" fmla="*/ 740 w 746"/>
                  <a:gd name="T105" fmla="*/ 1252 h 1688"/>
                  <a:gd name="T106" fmla="*/ 746 w 746"/>
                  <a:gd name="T107" fmla="*/ 1374 h 1688"/>
                  <a:gd name="T108" fmla="*/ 542 w 746"/>
                  <a:gd name="T109" fmla="*/ 1415 h 1688"/>
                  <a:gd name="T110" fmla="*/ 476 w 746"/>
                  <a:gd name="T111" fmla="*/ 1428 h 1688"/>
                  <a:gd name="T112" fmla="*/ 522 w 746"/>
                  <a:gd name="T113" fmla="*/ 1463 h 1688"/>
                  <a:gd name="T114" fmla="*/ 533 w 746"/>
                  <a:gd name="T115" fmla="*/ 1474 h 1688"/>
                  <a:gd name="T116" fmla="*/ 551 w 746"/>
                  <a:gd name="T117" fmla="*/ 1497 h 1688"/>
                  <a:gd name="T118" fmla="*/ 566 w 746"/>
                  <a:gd name="T119" fmla="*/ 1538 h 1688"/>
                  <a:gd name="T120" fmla="*/ 558 w 746"/>
                  <a:gd name="T121" fmla="*/ 1610 h 1688"/>
                  <a:gd name="T122" fmla="*/ 491 w 746"/>
                  <a:gd name="T123" fmla="*/ 1678 h 1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46" h="1688">
                    <a:moveTo>
                      <a:pt x="442" y="1688"/>
                    </a:moveTo>
                    <a:cubicBezTo>
                      <a:pt x="425" y="1688"/>
                      <a:pt x="408" y="1684"/>
                      <a:pt x="393" y="1678"/>
                    </a:cubicBezTo>
                    <a:cubicBezTo>
                      <a:pt x="378" y="1671"/>
                      <a:pt x="364" y="1662"/>
                      <a:pt x="352" y="1650"/>
                    </a:cubicBezTo>
                    <a:cubicBezTo>
                      <a:pt x="341" y="1639"/>
                      <a:pt x="331" y="1625"/>
                      <a:pt x="325" y="1610"/>
                    </a:cubicBezTo>
                    <a:cubicBezTo>
                      <a:pt x="318" y="1594"/>
                      <a:pt x="315" y="1578"/>
                      <a:pt x="315" y="1560"/>
                    </a:cubicBezTo>
                    <a:cubicBezTo>
                      <a:pt x="315" y="1557"/>
                      <a:pt x="315" y="1554"/>
                      <a:pt x="315" y="1551"/>
                    </a:cubicBezTo>
                    <a:cubicBezTo>
                      <a:pt x="316" y="1548"/>
                      <a:pt x="316" y="1544"/>
                      <a:pt x="316" y="1541"/>
                    </a:cubicBezTo>
                    <a:cubicBezTo>
                      <a:pt x="317" y="1538"/>
                      <a:pt x="318" y="1535"/>
                      <a:pt x="318" y="1532"/>
                    </a:cubicBezTo>
                    <a:cubicBezTo>
                      <a:pt x="319" y="1529"/>
                      <a:pt x="320" y="1526"/>
                      <a:pt x="321" y="1523"/>
                    </a:cubicBezTo>
                    <a:cubicBezTo>
                      <a:pt x="321" y="1521"/>
                      <a:pt x="322" y="1518"/>
                      <a:pt x="323" y="1516"/>
                    </a:cubicBezTo>
                    <a:cubicBezTo>
                      <a:pt x="324" y="1513"/>
                      <a:pt x="325" y="1511"/>
                      <a:pt x="326" y="1508"/>
                    </a:cubicBezTo>
                    <a:cubicBezTo>
                      <a:pt x="327" y="1506"/>
                      <a:pt x="328" y="1504"/>
                      <a:pt x="329" y="1502"/>
                    </a:cubicBezTo>
                    <a:cubicBezTo>
                      <a:pt x="331" y="1499"/>
                      <a:pt x="332" y="1497"/>
                      <a:pt x="333" y="1495"/>
                    </a:cubicBezTo>
                    <a:cubicBezTo>
                      <a:pt x="359" y="1452"/>
                      <a:pt x="359" y="1452"/>
                      <a:pt x="359" y="1452"/>
                    </a:cubicBezTo>
                    <a:cubicBezTo>
                      <a:pt x="310" y="1461"/>
                      <a:pt x="310" y="1461"/>
                      <a:pt x="310" y="1461"/>
                    </a:cubicBezTo>
                    <a:cubicBezTo>
                      <a:pt x="293" y="1464"/>
                      <a:pt x="293" y="1464"/>
                      <a:pt x="293" y="1464"/>
                    </a:cubicBezTo>
                    <a:cubicBezTo>
                      <a:pt x="276" y="1468"/>
                      <a:pt x="276" y="1468"/>
                      <a:pt x="276" y="1468"/>
                    </a:cubicBezTo>
                    <a:cubicBezTo>
                      <a:pt x="95" y="1504"/>
                      <a:pt x="95" y="1504"/>
                      <a:pt x="95" y="1504"/>
                    </a:cubicBezTo>
                    <a:cubicBezTo>
                      <a:pt x="95" y="1292"/>
                      <a:pt x="95" y="1292"/>
                      <a:pt x="95" y="1292"/>
                    </a:cubicBezTo>
                    <a:cubicBezTo>
                      <a:pt x="95" y="1259"/>
                      <a:pt x="94" y="1230"/>
                      <a:pt x="91" y="1205"/>
                    </a:cubicBezTo>
                    <a:cubicBezTo>
                      <a:pt x="90" y="1184"/>
                      <a:pt x="87" y="1165"/>
                      <a:pt x="83" y="1149"/>
                    </a:cubicBezTo>
                    <a:cubicBezTo>
                      <a:pt x="81" y="1136"/>
                      <a:pt x="77" y="1125"/>
                      <a:pt x="73" y="1116"/>
                    </a:cubicBezTo>
                    <a:cubicBezTo>
                      <a:pt x="69" y="1107"/>
                      <a:pt x="65" y="1101"/>
                      <a:pt x="60" y="1097"/>
                    </a:cubicBezTo>
                    <a:cubicBezTo>
                      <a:pt x="58" y="1094"/>
                      <a:pt x="54" y="1091"/>
                      <a:pt x="50" y="1088"/>
                    </a:cubicBezTo>
                    <a:cubicBezTo>
                      <a:pt x="45" y="1085"/>
                      <a:pt x="40" y="1083"/>
                      <a:pt x="33" y="1080"/>
                    </a:cubicBezTo>
                    <a:cubicBezTo>
                      <a:pt x="28" y="1078"/>
                      <a:pt x="20" y="1076"/>
                      <a:pt x="12" y="1073"/>
                    </a:cubicBezTo>
                    <a:cubicBezTo>
                      <a:pt x="8" y="1073"/>
                      <a:pt x="5" y="1072"/>
                      <a:pt x="1" y="1071"/>
                    </a:cubicBezTo>
                    <a:cubicBezTo>
                      <a:pt x="1" y="1053"/>
                      <a:pt x="1" y="1053"/>
                      <a:pt x="1" y="1053"/>
                    </a:cubicBezTo>
                    <a:cubicBezTo>
                      <a:pt x="4" y="1054"/>
                      <a:pt x="7" y="1055"/>
                      <a:pt x="10" y="1056"/>
                    </a:cubicBezTo>
                    <a:cubicBezTo>
                      <a:pt x="18" y="1057"/>
                      <a:pt x="25" y="1059"/>
                      <a:pt x="32" y="1060"/>
                    </a:cubicBezTo>
                    <a:cubicBezTo>
                      <a:pt x="40" y="1060"/>
                      <a:pt x="48" y="1061"/>
                      <a:pt x="56" y="1061"/>
                    </a:cubicBezTo>
                    <a:cubicBezTo>
                      <a:pt x="82" y="1061"/>
                      <a:pt x="108" y="1056"/>
                      <a:pt x="133" y="1045"/>
                    </a:cubicBezTo>
                    <a:cubicBezTo>
                      <a:pt x="156" y="1035"/>
                      <a:pt x="177" y="1021"/>
                      <a:pt x="195" y="1003"/>
                    </a:cubicBezTo>
                    <a:cubicBezTo>
                      <a:pt x="213" y="985"/>
                      <a:pt x="227" y="964"/>
                      <a:pt x="237" y="941"/>
                    </a:cubicBezTo>
                    <a:cubicBezTo>
                      <a:pt x="247" y="916"/>
                      <a:pt x="253" y="890"/>
                      <a:pt x="253" y="864"/>
                    </a:cubicBezTo>
                    <a:cubicBezTo>
                      <a:pt x="253" y="837"/>
                      <a:pt x="247" y="812"/>
                      <a:pt x="237" y="787"/>
                    </a:cubicBezTo>
                    <a:cubicBezTo>
                      <a:pt x="227" y="764"/>
                      <a:pt x="213" y="743"/>
                      <a:pt x="195" y="725"/>
                    </a:cubicBezTo>
                    <a:cubicBezTo>
                      <a:pt x="177" y="707"/>
                      <a:pt x="156" y="693"/>
                      <a:pt x="132" y="683"/>
                    </a:cubicBezTo>
                    <a:cubicBezTo>
                      <a:pt x="108" y="673"/>
                      <a:pt x="82" y="667"/>
                      <a:pt x="56" y="667"/>
                    </a:cubicBezTo>
                    <a:cubicBezTo>
                      <a:pt x="48" y="667"/>
                      <a:pt x="40" y="668"/>
                      <a:pt x="32" y="669"/>
                    </a:cubicBezTo>
                    <a:cubicBezTo>
                      <a:pt x="24" y="670"/>
                      <a:pt x="17" y="671"/>
                      <a:pt x="9" y="673"/>
                    </a:cubicBezTo>
                    <a:cubicBezTo>
                      <a:pt x="6" y="674"/>
                      <a:pt x="3" y="675"/>
                      <a:pt x="0" y="676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3" y="663"/>
                      <a:pt x="5" y="662"/>
                      <a:pt x="8" y="662"/>
                    </a:cubicBezTo>
                    <a:cubicBezTo>
                      <a:pt x="17" y="660"/>
                      <a:pt x="25" y="657"/>
                      <a:pt x="32" y="653"/>
                    </a:cubicBezTo>
                    <a:cubicBezTo>
                      <a:pt x="40" y="650"/>
                      <a:pt x="47" y="645"/>
                      <a:pt x="53" y="640"/>
                    </a:cubicBezTo>
                    <a:cubicBezTo>
                      <a:pt x="59" y="635"/>
                      <a:pt x="64" y="628"/>
                      <a:pt x="68" y="621"/>
                    </a:cubicBezTo>
                    <a:cubicBezTo>
                      <a:pt x="72" y="615"/>
                      <a:pt x="75" y="607"/>
                      <a:pt x="78" y="596"/>
                    </a:cubicBezTo>
                    <a:cubicBezTo>
                      <a:pt x="81" y="584"/>
                      <a:pt x="83" y="568"/>
                      <a:pt x="86" y="549"/>
                    </a:cubicBezTo>
                    <a:cubicBezTo>
                      <a:pt x="88" y="528"/>
                      <a:pt x="90" y="502"/>
                      <a:pt x="92" y="472"/>
                    </a:cubicBezTo>
                    <a:cubicBezTo>
                      <a:pt x="93" y="441"/>
                      <a:pt x="94" y="407"/>
                      <a:pt x="94" y="369"/>
                    </a:cubicBezTo>
                    <a:cubicBezTo>
                      <a:pt x="274" y="299"/>
                      <a:pt x="274" y="299"/>
                      <a:pt x="274" y="299"/>
                    </a:cubicBezTo>
                    <a:cubicBezTo>
                      <a:pt x="290" y="293"/>
                      <a:pt x="290" y="293"/>
                      <a:pt x="290" y="293"/>
                    </a:cubicBezTo>
                    <a:cubicBezTo>
                      <a:pt x="309" y="286"/>
                      <a:pt x="309" y="286"/>
                      <a:pt x="309" y="286"/>
                    </a:cubicBezTo>
                    <a:cubicBezTo>
                      <a:pt x="370" y="262"/>
                      <a:pt x="370" y="262"/>
                      <a:pt x="370" y="262"/>
                    </a:cubicBezTo>
                    <a:cubicBezTo>
                      <a:pt x="307" y="243"/>
                      <a:pt x="307" y="243"/>
                      <a:pt x="307" y="243"/>
                    </a:cubicBezTo>
                    <a:cubicBezTo>
                      <a:pt x="304" y="242"/>
                      <a:pt x="301" y="241"/>
                      <a:pt x="299" y="240"/>
                    </a:cubicBezTo>
                    <a:cubicBezTo>
                      <a:pt x="296" y="239"/>
                      <a:pt x="293" y="238"/>
                      <a:pt x="290" y="237"/>
                    </a:cubicBezTo>
                    <a:cubicBezTo>
                      <a:pt x="288" y="236"/>
                      <a:pt x="285" y="234"/>
                      <a:pt x="283" y="233"/>
                    </a:cubicBezTo>
                    <a:cubicBezTo>
                      <a:pt x="280" y="232"/>
                      <a:pt x="278" y="230"/>
                      <a:pt x="275" y="229"/>
                    </a:cubicBezTo>
                    <a:cubicBezTo>
                      <a:pt x="267" y="223"/>
                      <a:pt x="259" y="217"/>
                      <a:pt x="251" y="209"/>
                    </a:cubicBezTo>
                    <a:cubicBezTo>
                      <a:pt x="244" y="202"/>
                      <a:pt x="238" y="193"/>
                      <a:pt x="233" y="184"/>
                    </a:cubicBezTo>
                    <a:cubicBezTo>
                      <a:pt x="228" y="175"/>
                      <a:pt x="224" y="165"/>
                      <a:pt x="221" y="156"/>
                    </a:cubicBezTo>
                    <a:cubicBezTo>
                      <a:pt x="218" y="145"/>
                      <a:pt x="217" y="134"/>
                      <a:pt x="217" y="124"/>
                    </a:cubicBezTo>
                    <a:cubicBezTo>
                      <a:pt x="217" y="107"/>
                      <a:pt x="220" y="91"/>
                      <a:pt x="226" y="75"/>
                    </a:cubicBezTo>
                    <a:cubicBezTo>
                      <a:pt x="233" y="61"/>
                      <a:pt x="242" y="47"/>
                      <a:pt x="253" y="36"/>
                    </a:cubicBezTo>
                    <a:cubicBezTo>
                      <a:pt x="265" y="25"/>
                      <a:pt x="278" y="16"/>
                      <a:pt x="293" y="9"/>
                    </a:cubicBezTo>
                    <a:cubicBezTo>
                      <a:pt x="308" y="3"/>
                      <a:pt x="324" y="0"/>
                      <a:pt x="341" y="0"/>
                    </a:cubicBezTo>
                    <a:cubicBezTo>
                      <a:pt x="358" y="0"/>
                      <a:pt x="375" y="3"/>
                      <a:pt x="390" y="9"/>
                    </a:cubicBezTo>
                    <a:cubicBezTo>
                      <a:pt x="405" y="16"/>
                      <a:pt x="418" y="25"/>
                      <a:pt x="430" y="36"/>
                    </a:cubicBezTo>
                    <a:cubicBezTo>
                      <a:pt x="441" y="47"/>
                      <a:pt x="450" y="61"/>
                      <a:pt x="457" y="75"/>
                    </a:cubicBezTo>
                    <a:cubicBezTo>
                      <a:pt x="463" y="91"/>
                      <a:pt x="467" y="107"/>
                      <a:pt x="467" y="124"/>
                    </a:cubicBezTo>
                    <a:cubicBezTo>
                      <a:pt x="467" y="126"/>
                      <a:pt x="467" y="129"/>
                      <a:pt x="466" y="132"/>
                    </a:cubicBezTo>
                    <a:cubicBezTo>
                      <a:pt x="466" y="135"/>
                      <a:pt x="466" y="137"/>
                      <a:pt x="466" y="140"/>
                    </a:cubicBezTo>
                    <a:cubicBezTo>
                      <a:pt x="465" y="143"/>
                      <a:pt x="465" y="146"/>
                      <a:pt x="464" y="148"/>
                    </a:cubicBezTo>
                    <a:cubicBezTo>
                      <a:pt x="464" y="151"/>
                      <a:pt x="463" y="154"/>
                      <a:pt x="462" y="156"/>
                    </a:cubicBezTo>
                    <a:cubicBezTo>
                      <a:pt x="462" y="159"/>
                      <a:pt x="461" y="162"/>
                      <a:pt x="460" y="164"/>
                    </a:cubicBezTo>
                    <a:cubicBezTo>
                      <a:pt x="459" y="167"/>
                      <a:pt x="458" y="170"/>
                      <a:pt x="457" y="172"/>
                    </a:cubicBezTo>
                    <a:cubicBezTo>
                      <a:pt x="456" y="175"/>
                      <a:pt x="454" y="178"/>
                      <a:pt x="453" y="180"/>
                    </a:cubicBezTo>
                    <a:cubicBezTo>
                      <a:pt x="452" y="183"/>
                      <a:pt x="450" y="185"/>
                      <a:pt x="449" y="188"/>
                    </a:cubicBezTo>
                    <a:cubicBezTo>
                      <a:pt x="413" y="246"/>
                      <a:pt x="413" y="246"/>
                      <a:pt x="413" y="246"/>
                    </a:cubicBezTo>
                    <a:cubicBezTo>
                      <a:pt x="476" y="220"/>
                      <a:pt x="476" y="220"/>
                      <a:pt x="476" y="220"/>
                    </a:cubicBezTo>
                    <a:cubicBezTo>
                      <a:pt x="495" y="213"/>
                      <a:pt x="495" y="213"/>
                      <a:pt x="495" y="213"/>
                    </a:cubicBezTo>
                    <a:cubicBezTo>
                      <a:pt x="512" y="207"/>
                      <a:pt x="512" y="207"/>
                      <a:pt x="512" y="207"/>
                    </a:cubicBezTo>
                    <a:cubicBezTo>
                      <a:pt x="674" y="144"/>
                      <a:pt x="674" y="144"/>
                      <a:pt x="674" y="144"/>
                    </a:cubicBezTo>
                    <a:cubicBezTo>
                      <a:pt x="676" y="155"/>
                      <a:pt x="678" y="167"/>
                      <a:pt x="680" y="179"/>
                    </a:cubicBezTo>
                    <a:cubicBezTo>
                      <a:pt x="683" y="201"/>
                      <a:pt x="686" y="223"/>
                      <a:pt x="688" y="247"/>
                    </a:cubicBezTo>
                    <a:cubicBezTo>
                      <a:pt x="690" y="270"/>
                      <a:pt x="692" y="295"/>
                      <a:pt x="693" y="320"/>
                    </a:cubicBezTo>
                    <a:cubicBezTo>
                      <a:pt x="694" y="346"/>
                      <a:pt x="695" y="373"/>
                      <a:pt x="695" y="399"/>
                    </a:cubicBezTo>
                    <a:cubicBezTo>
                      <a:pt x="695" y="437"/>
                      <a:pt x="694" y="471"/>
                      <a:pt x="691" y="502"/>
                    </a:cubicBezTo>
                    <a:cubicBezTo>
                      <a:pt x="689" y="533"/>
                      <a:pt x="684" y="562"/>
                      <a:pt x="679" y="587"/>
                    </a:cubicBezTo>
                    <a:cubicBezTo>
                      <a:pt x="673" y="612"/>
                      <a:pt x="666" y="634"/>
                      <a:pt x="657" y="653"/>
                    </a:cubicBezTo>
                    <a:cubicBezTo>
                      <a:pt x="649" y="672"/>
                      <a:pt x="639" y="689"/>
                      <a:pt x="628" y="703"/>
                    </a:cubicBezTo>
                    <a:cubicBezTo>
                      <a:pt x="619" y="714"/>
                      <a:pt x="609" y="725"/>
                      <a:pt x="597" y="735"/>
                    </a:cubicBezTo>
                    <a:cubicBezTo>
                      <a:pt x="585" y="745"/>
                      <a:pt x="571" y="755"/>
                      <a:pt x="555" y="764"/>
                    </a:cubicBezTo>
                    <a:cubicBezTo>
                      <a:pt x="540" y="773"/>
                      <a:pt x="522" y="782"/>
                      <a:pt x="502" y="790"/>
                    </a:cubicBezTo>
                    <a:cubicBezTo>
                      <a:pt x="483" y="799"/>
                      <a:pt x="461" y="807"/>
                      <a:pt x="438" y="814"/>
                    </a:cubicBezTo>
                    <a:cubicBezTo>
                      <a:pt x="370" y="835"/>
                      <a:pt x="370" y="835"/>
                      <a:pt x="370" y="835"/>
                    </a:cubicBezTo>
                    <a:cubicBezTo>
                      <a:pt x="438" y="857"/>
                      <a:pt x="438" y="857"/>
                      <a:pt x="438" y="857"/>
                    </a:cubicBezTo>
                    <a:cubicBezTo>
                      <a:pt x="464" y="866"/>
                      <a:pt x="490" y="875"/>
                      <a:pt x="513" y="886"/>
                    </a:cubicBezTo>
                    <a:cubicBezTo>
                      <a:pt x="536" y="897"/>
                      <a:pt x="557" y="908"/>
                      <a:pt x="576" y="921"/>
                    </a:cubicBezTo>
                    <a:cubicBezTo>
                      <a:pt x="595" y="933"/>
                      <a:pt x="612" y="946"/>
                      <a:pt x="626" y="960"/>
                    </a:cubicBezTo>
                    <a:cubicBezTo>
                      <a:pt x="641" y="974"/>
                      <a:pt x="654" y="989"/>
                      <a:pt x="664" y="1004"/>
                    </a:cubicBezTo>
                    <a:cubicBezTo>
                      <a:pt x="677" y="1023"/>
                      <a:pt x="689" y="1046"/>
                      <a:pt x="699" y="1070"/>
                    </a:cubicBezTo>
                    <a:cubicBezTo>
                      <a:pt x="709" y="1095"/>
                      <a:pt x="718" y="1123"/>
                      <a:pt x="725" y="1153"/>
                    </a:cubicBezTo>
                    <a:cubicBezTo>
                      <a:pt x="732" y="1183"/>
                      <a:pt x="737" y="1217"/>
                      <a:pt x="740" y="1252"/>
                    </a:cubicBezTo>
                    <a:cubicBezTo>
                      <a:pt x="744" y="1287"/>
                      <a:pt x="746" y="1326"/>
                      <a:pt x="746" y="1367"/>
                    </a:cubicBezTo>
                    <a:cubicBezTo>
                      <a:pt x="746" y="1374"/>
                      <a:pt x="746" y="1374"/>
                      <a:pt x="746" y="1374"/>
                    </a:cubicBezTo>
                    <a:cubicBezTo>
                      <a:pt x="558" y="1412"/>
                      <a:pt x="558" y="1412"/>
                      <a:pt x="558" y="1412"/>
                    </a:cubicBezTo>
                    <a:cubicBezTo>
                      <a:pt x="542" y="1415"/>
                      <a:pt x="542" y="1415"/>
                      <a:pt x="542" y="1415"/>
                    </a:cubicBezTo>
                    <a:cubicBezTo>
                      <a:pt x="525" y="1418"/>
                      <a:pt x="525" y="1418"/>
                      <a:pt x="525" y="1418"/>
                    </a:cubicBezTo>
                    <a:cubicBezTo>
                      <a:pt x="476" y="1428"/>
                      <a:pt x="476" y="1428"/>
                      <a:pt x="476" y="1428"/>
                    </a:cubicBezTo>
                    <a:cubicBezTo>
                      <a:pt x="516" y="1458"/>
                      <a:pt x="516" y="1458"/>
                      <a:pt x="516" y="1458"/>
                    </a:cubicBezTo>
                    <a:cubicBezTo>
                      <a:pt x="518" y="1460"/>
                      <a:pt x="520" y="1462"/>
                      <a:pt x="522" y="1463"/>
                    </a:cubicBezTo>
                    <a:cubicBezTo>
                      <a:pt x="524" y="1465"/>
                      <a:pt x="526" y="1467"/>
                      <a:pt x="528" y="1469"/>
                    </a:cubicBezTo>
                    <a:cubicBezTo>
                      <a:pt x="530" y="1470"/>
                      <a:pt x="532" y="1472"/>
                      <a:pt x="533" y="1474"/>
                    </a:cubicBezTo>
                    <a:cubicBezTo>
                      <a:pt x="535" y="1476"/>
                      <a:pt x="537" y="1478"/>
                      <a:pt x="539" y="1480"/>
                    </a:cubicBezTo>
                    <a:cubicBezTo>
                      <a:pt x="543" y="1485"/>
                      <a:pt x="547" y="1491"/>
                      <a:pt x="551" y="1497"/>
                    </a:cubicBezTo>
                    <a:cubicBezTo>
                      <a:pt x="554" y="1503"/>
                      <a:pt x="557" y="1510"/>
                      <a:pt x="560" y="1517"/>
                    </a:cubicBezTo>
                    <a:cubicBezTo>
                      <a:pt x="563" y="1524"/>
                      <a:pt x="564" y="1531"/>
                      <a:pt x="566" y="1538"/>
                    </a:cubicBezTo>
                    <a:cubicBezTo>
                      <a:pt x="567" y="1545"/>
                      <a:pt x="568" y="1553"/>
                      <a:pt x="568" y="1560"/>
                    </a:cubicBezTo>
                    <a:cubicBezTo>
                      <a:pt x="568" y="1578"/>
                      <a:pt x="565" y="1594"/>
                      <a:pt x="558" y="1610"/>
                    </a:cubicBezTo>
                    <a:cubicBezTo>
                      <a:pt x="552" y="1625"/>
                      <a:pt x="543" y="1639"/>
                      <a:pt x="531" y="1650"/>
                    </a:cubicBezTo>
                    <a:cubicBezTo>
                      <a:pt x="520" y="1662"/>
                      <a:pt x="506" y="1671"/>
                      <a:pt x="491" y="1678"/>
                    </a:cubicBezTo>
                    <a:cubicBezTo>
                      <a:pt x="476" y="1684"/>
                      <a:pt x="459" y="1688"/>
                      <a:pt x="442" y="16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2115" name="Freeform 123"/>
              <p:cNvSpPr>
                <a:spLocks/>
              </p:cNvSpPr>
              <p:nvPr/>
            </p:nvSpPr>
            <p:spPr bwMode="auto">
              <a:xfrm>
                <a:off x="4592274" y="1313695"/>
                <a:ext cx="2824789" cy="1871882"/>
              </a:xfrm>
              <a:custGeom>
                <a:avLst/>
                <a:gdLst>
                  <a:gd name="T0" fmla="*/ 814 w 1473"/>
                  <a:gd name="T1" fmla="*/ 3 h 972"/>
                  <a:gd name="T2" fmla="*/ 1049 w 1473"/>
                  <a:gd name="T3" fmla="*/ 28 h 972"/>
                  <a:gd name="T4" fmla="*/ 1216 w 1473"/>
                  <a:gd name="T5" fmla="*/ 80 h 972"/>
                  <a:gd name="T6" fmla="*/ 1350 w 1473"/>
                  <a:gd name="T7" fmla="*/ 179 h 972"/>
                  <a:gd name="T8" fmla="*/ 1425 w 1473"/>
                  <a:gd name="T9" fmla="*/ 282 h 972"/>
                  <a:gd name="T10" fmla="*/ 1459 w 1473"/>
                  <a:gd name="T11" fmla="*/ 364 h 972"/>
                  <a:gd name="T12" fmla="*/ 1302 w 1473"/>
                  <a:gd name="T13" fmla="*/ 477 h 972"/>
                  <a:gd name="T14" fmla="*/ 1304 w 1473"/>
                  <a:gd name="T15" fmla="*/ 463 h 972"/>
                  <a:gd name="T16" fmla="*/ 1304 w 1473"/>
                  <a:gd name="T17" fmla="*/ 450 h 972"/>
                  <a:gd name="T18" fmla="*/ 1253 w 1473"/>
                  <a:gd name="T19" fmla="*/ 328 h 972"/>
                  <a:gd name="T20" fmla="*/ 1131 w 1473"/>
                  <a:gd name="T21" fmla="*/ 277 h 972"/>
                  <a:gd name="T22" fmla="*/ 1008 w 1473"/>
                  <a:gd name="T23" fmla="*/ 328 h 972"/>
                  <a:gd name="T24" fmla="*/ 957 w 1473"/>
                  <a:gd name="T25" fmla="*/ 450 h 972"/>
                  <a:gd name="T26" fmla="*/ 975 w 1473"/>
                  <a:gd name="T27" fmla="*/ 526 h 972"/>
                  <a:gd name="T28" fmla="*/ 1024 w 1473"/>
                  <a:gd name="T29" fmla="*/ 585 h 972"/>
                  <a:gd name="T30" fmla="*/ 858 w 1473"/>
                  <a:gd name="T31" fmla="*/ 608 h 972"/>
                  <a:gd name="T32" fmla="*/ 849 w 1473"/>
                  <a:gd name="T33" fmla="*/ 547 h 972"/>
                  <a:gd name="T34" fmla="*/ 832 w 1473"/>
                  <a:gd name="T35" fmla="*/ 509 h 972"/>
                  <a:gd name="T36" fmla="*/ 810 w 1473"/>
                  <a:gd name="T37" fmla="*/ 485 h 972"/>
                  <a:gd name="T38" fmla="*/ 785 w 1473"/>
                  <a:gd name="T39" fmla="*/ 476 h 972"/>
                  <a:gd name="T40" fmla="*/ 735 w 1473"/>
                  <a:gd name="T41" fmla="*/ 469 h 972"/>
                  <a:gd name="T42" fmla="*/ 694 w 1473"/>
                  <a:gd name="T43" fmla="*/ 572 h 972"/>
                  <a:gd name="T44" fmla="*/ 415 w 1473"/>
                  <a:gd name="T45" fmla="*/ 681 h 972"/>
                  <a:gd name="T46" fmla="*/ 407 w 1473"/>
                  <a:gd name="T47" fmla="*/ 691 h 972"/>
                  <a:gd name="T48" fmla="*/ 423 w 1473"/>
                  <a:gd name="T49" fmla="*/ 700 h 972"/>
                  <a:gd name="T50" fmla="*/ 456 w 1473"/>
                  <a:gd name="T51" fmla="*/ 728 h 972"/>
                  <a:gd name="T52" fmla="*/ 487 w 1473"/>
                  <a:gd name="T53" fmla="*/ 789 h 972"/>
                  <a:gd name="T54" fmla="*/ 480 w 1473"/>
                  <a:gd name="T55" fmla="*/ 882 h 972"/>
                  <a:gd name="T56" fmla="*/ 401 w 1473"/>
                  <a:gd name="T57" fmla="*/ 960 h 972"/>
                  <a:gd name="T58" fmla="*/ 286 w 1473"/>
                  <a:gd name="T59" fmla="*/ 960 h 972"/>
                  <a:gd name="T60" fmla="*/ 207 w 1473"/>
                  <a:gd name="T61" fmla="*/ 882 h 972"/>
                  <a:gd name="T62" fmla="*/ 196 w 1473"/>
                  <a:gd name="T63" fmla="*/ 817 h 972"/>
                  <a:gd name="T64" fmla="*/ 197 w 1473"/>
                  <a:gd name="T65" fmla="*/ 803 h 972"/>
                  <a:gd name="T66" fmla="*/ 201 w 1473"/>
                  <a:gd name="T67" fmla="*/ 786 h 972"/>
                  <a:gd name="T68" fmla="*/ 207 w 1473"/>
                  <a:gd name="T69" fmla="*/ 768 h 972"/>
                  <a:gd name="T70" fmla="*/ 194 w 1473"/>
                  <a:gd name="T71" fmla="*/ 766 h 972"/>
                  <a:gd name="T72" fmla="*/ 0 w 1473"/>
                  <a:gd name="T73" fmla="*/ 842 h 972"/>
                  <a:gd name="T74" fmla="*/ 4 w 1473"/>
                  <a:gd name="T75" fmla="*/ 0 h 972"/>
                  <a:gd name="T76" fmla="*/ 670 w 1473"/>
                  <a:gd name="T77" fmla="*/ 0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3" h="972">
                    <a:moveTo>
                      <a:pt x="670" y="0"/>
                    </a:moveTo>
                    <a:cubicBezTo>
                      <a:pt x="721" y="0"/>
                      <a:pt x="769" y="1"/>
                      <a:pt x="814" y="3"/>
                    </a:cubicBezTo>
                    <a:cubicBezTo>
                      <a:pt x="860" y="5"/>
                      <a:pt x="902" y="9"/>
                      <a:pt x="941" y="13"/>
                    </a:cubicBezTo>
                    <a:cubicBezTo>
                      <a:pt x="980" y="17"/>
                      <a:pt x="1016" y="22"/>
                      <a:pt x="1049" y="28"/>
                    </a:cubicBezTo>
                    <a:cubicBezTo>
                      <a:pt x="1082" y="34"/>
                      <a:pt x="1112" y="41"/>
                      <a:pt x="1138" y="49"/>
                    </a:cubicBezTo>
                    <a:cubicBezTo>
                      <a:pt x="1165" y="57"/>
                      <a:pt x="1191" y="67"/>
                      <a:pt x="1216" y="80"/>
                    </a:cubicBezTo>
                    <a:cubicBezTo>
                      <a:pt x="1241" y="92"/>
                      <a:pt x="1265" y="107"/>
                      <a:pt x="1287" y="123"/>
                    </a:cubicBezTo>
                    <a:cubicBezTo>
                      <a:pt x="1309" y="140"/>
                      <a:pt x="1330" y="159"/>
                      <a:pt x="1350" y="179"/>
                    </a:cubicBezTo>
                    <a:cubicBezTo>
                      <a:pt x="1369" y="200"/>
                      <a:pt x="1388" y="223"/>
                      <a:pt x="1404" y="248"/>
                    </a:cubicBezTo>
                    <a:cubicBezTo>
                      <a:pt x="1412" y="259"/>
                      <a:pt x="1418" y="270"/>
                      <a:pt x="1425" y="282"/>
                    </a:cubicBezTo>
                    <a:cubicBezTo>
                      <a:pt x="1431" y="295"/>
                      <a:pt x="1437" y="307"/>
                      <a:pt x="1443" y="321"/>
                    </a:cubicBezTo>
                    <a:cubicBezTo>
                      <a:pt x="1449" y="334"/>
                      <a:pt x="1454" y="349"/>
                      <a:pt x="1459" y="364"/>
                    </a:cubicBezTo>
                    <a:cubicBezTo>
                      <a:pt x="1464" y="378"/>
                      <a:pt x="1469" y="394"/>
                      <a:pt x="1473" y="410"/>
                    </a:cubicBezTo>
                    <a:cubicBezTo>
                      <a:pt x="1302" y="477"/>
                      <a:pt x="1302" y="477"/>
                      <a:pt x="1302" y="477"/>
                    </a:cubicBezTo>
                    <a:cubicBezTo>
                      <a:pt x="1302" y="474"/>
                      <a:pt x="1303" y="472"/>
                      <a:pt x="1303" y="470"/>
                    </a:cubicBezTo>
                    <a:cubicBezTo>
                      <a:pt x="1303" y="468"/>
                      <a:pt x="1304" y="465"/>
                      <a:pt x="1304" y="463"/>
                    </a:cubicBezTo>
                    <a:cubicBezTo>
                      <a:pt x="1304" y="461"/>
                      <a:pt x="1304" y="459"/>
                      <a:pt x="1304" y="456"/>
                    </a:cubicBezTo>
                    <a:cubicBezTo>
                      <a:pt x="1304" y="454"/>
                      <a:pt x="1304" y="452"/>
                      <a:pt x="1304" y="450"/>
                    </a:cubicBezTo>
                    <a:cubicBezTo>
                      <a:pt x="1304" y="426"/>
                      <a:pt x="1299" y="403"/>
                      <a:pt x="1291" y="382"/>
                    </a:cubicBezTo>
                    <a:cubicBezTo>
                      <a:pt x="1282" y="362"/>
                      <a:pt x="1269" y="343"/>
                      <a:pt x="1253" y="328"/>
                    </a:cubicBezTo>
                    <a:cubicBezTo>
                      <a:pt x="1238" y="312"/>
                      <a:pt x="1219" y="299"/>
                      <a:pt x="1198" y="291"/>
                    </a:cubicBezTo>
                    <a:cubicBezTo>
                      <a:pt x="1177" y="282"/>
                      <a:pt x="1154" y="277"/>
                      <a:pt x="1131" y="277"/>
                    </a:cubicBezTo>
                    <a:cubicBezTo>
                      <a:pt x="1107" y="277"/>
                      <a:pt x="1084" y="282"/>
                      <a:pt x="1063" y="291"/>
                    </a:cubicBezTo>
                    <a:cubicBezTo>
                      <a:pt x="1042" y="299"/>
                      <a:pt x="1024" y="312"/>
                      <a:pt x="1008" y="328"/>
                    </a:cubicBezTo>
                    <a:cubicBezTo>
                      <a:pt x="992" y="343"/>
                      <a:pt x="980" y="362"/>
                      <a:pt x="971" y="382"/>
                    </a:cubicBezTo>
                    <a:cubicBezTo>
                      <a:pt x="962" y="403"/>
                      <a:pt x="957" y="426"/>
                      <a:pt x="957" y="450"/>
                    </a:cubicBezTo>
                    <a:cubicBezTo>
                      <a:pt x="957" y="463"/>
                      <a:pt x="959" y="477"/>
                      <a:pt x="962" y="489"/>
                    </a:cubicBezTo>
                    <a:cubicBezTo>
                      <a:pt x="965" y="502"/>
                      <a:pt x="970" y="514"/>
                      <a:pt x="975" y="526"/>
                    </a:cubicBezTo>
                    <a:cubicBezTo>
                      <a:pt x="981" y="537"/>
                      <a:pt x="988" y="548"/>
                      <a:pt x="996" y="558"/>
                    </a:cubicBezTo>
                    <a:cubicBezTo>
                      <a:pt x="1004" y="568"/>
                      <a:pt x="1014" y="577"/>
                      <a:pt x="1024" y="585"/>
                    </a:cubicBezTo>
                    <a:cubicBezTo>
                      <a:pt x="860" y="648"/>
                      <a:pt x="860" y="648"/>
                      <a:pt x="860" y="648"/>
                    </a:cubicBezTo>
                    <a:cubicBezTo>
                      <a:pt x="860" y="634"/>
                      <a:pt x="859" y="621"/>
                      <a:pt x="858" y="608"/>
                    </a:cubicBezTo>
                    <a:cubicBezTo>
                      <a:pt x="857" y="596"/>
                      <a:pt x="856" y="585"/>
                      <a:pt x="854" y="575"/>
                    </a:cubicBezTo>
                    <a:cubicBezTo>
                      <a:pt x="853" y="564"/>
                      <a:pt x="851" y="555"/>
                      <a:pt x="849" y="547"/>
                    </a:cubicBezTo>
                    <a:cubicBezTo>
                      <a:pt x="846" y="539"/>
                      <a:pt x="844" y="532"/>
                      <a:pt x="841" y="526"/>
                    </a:cubicBezTo>
                    <a:cubicBezTo>
                      <a:pt x="838" y="520"/>
                      <a:pt x="835" y="514"/>
                      <a:pt x="832" y="509"/>
                    </a:cubicBezTo>
                    <a:cubicBezTo>
                      <a:pt x="829" y="504"/>
                      <a:pt x="825" y="499"/>
                      <a:pt x="822" y="495"/>
                    </a:cubicBezTo>
                    <a:cubicBezTo>
                      <a:pt x="818" y="491"/>
                      <a:pt x="814" y="488"/>
                      <a:pt x="810" y="485"/>
                    </a:cubicBezTo>
                    <a:cubicBezTo>
                      <a:pt x="806" y="483"/>
                      <a:pt x="802" y="480"/>
                      <a:pt x="798" y="479"/>
                    </a:cubicBezTo>
                    <a:cubicBezTo>
                      <a:pt x="795" y="478"/>
                      <a:pt x="791" y="477"/>
                      <a:pt x="785" y="476"/>
                    </a:cubicBezTo>
                    <a:cubicBezTo>
                      <a:pt x="780" y="474"/>
                      <a:pt x="773" y="473"/>
                      <a:pt x="765" y="472"/>
                    </a:cubicBezTo>
                    <a:cubicBezTo>
                      <a:pt x="756" y="471"/>
                      <a:pt x="747" y="470"/>
                      <a:pt x="735" y="469"/>
                    </a:cubicBezTo>
                    <a:cubicBezTo>
                      <a:pt x="723" y="468"/>
                      <a:pt x="709" y="468"/>
                      <a:pt x="694" y="467"/>
                    </a:cubicBezTo>
                    <a:cubicBezTo>
                      <a:pt x="694" y="572"/>
                      <a:pt x="694" y="572"/>
                      <a:pt x="694" y="572"/>
                    </a:cubicBezTo>
                    <a:cubicBezTo>
                      <a:pt x="431" y="674"/>
                      <a:pt x="431" y="674"/>
                      <a:pt x="431" y="674"/>
                    </a:cubicBezTo>
                    <a:cubicBezTo>
                      <a:pt x="415" y="681"/>
                      <a:pt x="415" y="681"/>
                      <a:pt x="415" y="681"/>
                    </a:cubicBezTo>
                    <a:cubicBezTo>
                      <a:pt x="398" y="687"/>
                      <a:pt x="398" y="687"/>
                      <a:pt x="398" y="687"/>
                    </a:cubicBezTo>
                    <a:cubicBezTo>
                      <a:pt x="401" y="688"/>
                      <a:pt x="404" y="690"/>
                      <a:pt x="407" y="691"/>
                    </a:cubicBezTo>
                    <a:cubicBezTo>
                      <a:pt x="410" y="692"/>
                      <a:pt x="413" y="694"/>
                      <a:pt x="415" y="695"/>
                    </a:cubicBezTo>
                    <a:cubicBezTo>
                      <a:pt x="418" y="697"/>
                      <a:pt x="421" y="698"/>
                      <a:pt x="423" y="700"/>
                    </a:cubicBezTo>
                    <a:cubicBezTo>
                      <a:pt x="426" y="702"/>
                      <a:pt x="429" y="704"/>
                      <a:pt x="431" y="705"/>
                    </a:cubicBezTo>
                    <a:cubicBezTo>
                      <a:pt x="441" y="712"/>
                      <a:pt x="449" y="720"/>
                      <a:pt x="456" y="728"/>
                    </a:cubicBezTo>
                    <a:cubicBezTo>
                      <a:pt x="464" y="737"/>
                      <a:pt x="470" y="746"/>
                      <a:pt x="475" y="757"/>
                    </a:cubicBezTo>
                    <a:cubicBezTo>
                      <a:pt x="481" y="767"/>
                      <a:pt x="485" y="778"/>
                      <a:pt x="487" y="789"/>
                    </a:cubicBezTo>
                    <a:cubicBezTo>
                      <a:pt x="490" y="800"/>
                      <a:pt x="492" y="812"/>
                      <a:pt x="492" y="824"/>
                    </a:cubicBezTo>
                    <a:cubicBezTo>
                      <a:pt x="492" y="845"/>
                      <a:pt x="487" y="864"/>
                      <a:pt x="480" y="882"/>
                    </a:cubicBezTo>
                    <a:cubicBezTo>
                      <a:pt x="472" y="899"/>
                      <a:pt x="462" y="915"/>
                      <a:pt x="448" y="929"/>
                    </a:cubicBezTo>
                    <a:cubicBezTo>
                      <a:pt x="435" y="942"/>
                      <a:pt x="419" y="953"/>
                      <a:pt x="401" y="960"/>
                    </a:cubicBezTo>
                    <a:cubicBezTo>
                      <a:pt x="383" y="968"/>
                      <a:pt x="364" y="972"/>
                      <a:pt x="343" y="972"/>
                    </a:cubicBezTo>
                    <a:cubicBezTo>
                      <a:pt x="323" y="972"/>
                      <a:pt x="303" y="968"/>
                      <a:pt x="286" y="960"/>
                    </a:cubicBezTo>
                    <a:cubicBezTo>
                      <a:pt x="268" y="953"/>
                      <a:pt x="252" y="942"/>
                      <a:pt x="239" y="929"/>
                    </a:cubicBezTo>
                    <a:cubicBezTo>
                      <a:pt x="225" y="915"/>
                      <a:pt x="215" y="899"/>
                      <a:pt x="207" y="882"/>
                    </a:cubicBezTo>
                    <a:cubicBezTo>
                      <a:pt x="200" y="864"/>
                      <a:pt x="196" y="845"/>
                      <a:pt x="196" y="824"/>
                    </a:cubicBezTo>
                    <a:cubicBezTo>
                      <a:pt x="196" y="822"/>
                      <a:pt x="196" y="819"/>
                      <a:pt x="196" y="817"/>
                    </a:cubicBezTo>
                    <a:cubicBezTo>
                      <a:pt x="196" y="815"/>
                      <a:pt x="196" y="812"/>
                      <a:pt x="196" y="810"/>
                    </a:cubicBezTo>
                    <a:cubicBezTo>
                      <a:pt x="197" y="808"/>
                      <a:pt x="197" y="805"/>
                      <a:pt x="197" y="803"/>
                    </a:cubicBezTo>
                    <a:cubicBezTo>
                      <a:pt x="198" y="800"/>
                      <a:pt x="198" y="798"/>
                      <a:pt x="199" y="796"/>
                    </a:cubicBezTo>
                    <a:cubicBezTo>
                      <a:pt x="199" y="793"/>
                      <a:pt x="200" y="789"/>
                      <a:pt x="201" y="786"/>
                    </a:cubicBezTo>
                    <a:cubicBezTo>
                      <a:pt x="202" y="783"/>
                      <a:pt x="203" y="780"/>
                      <a:pt x="204" y="777"/>
                    </a:cubicBezTo>
                    <a:cubicBezTo>
                      <a:pt x="205" y="774"/>
                      <a:pt x="206" y="771"/>
                      <a:pt x="207" y="768"/>
                    </a:cubicBezTo>
                    <a:cubicBezTo>
                      <a:pt x="208" y="765"/>
                      <a:pt x="210" y="762"/>
                      <a:pt x="211" y="760"/>
                    </a:cubicBezTo>
                    <a:cubicBezTo>
                      <a:pt x="194" y="766"/>
                      <a:pt x="194" y="766"/>
                      <a:pt x="194" y="766"/>
                    </a:cubicBezTo>
                    <a:cubicBezTo>
                      <a:pt x="178" y="773"/>
                      <a:pt x="178" y="773"/>
                      <a:pt x="178" y="773"/>
                    </a:cubicBezTo>
                    <a:cubicBezTo>
                      <a:pt x="0" y="842"/>
                      <a:pt x="0" y="842"/>
                      <a:pt x="0" y="84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67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2116" name="Freeform 124"/>
              <p:cNvSpPr>
                <a:spLocks/>
              </p:cNvSpPr>
              <p:nvPr/>
            </p:nvSpPr>
            <p:spPr bwMode="auto">
              <a:xfrm>
                <a:off x="4640344" y="1357523"/>
                <a:ext cx="2728650" cy="1784226"/>
              </a:xfrm>
              <a:custGeom>
                <a:avLst/>
                <a:gdLst>
                  <a:gd name="T0" fmla="*/ 272 w 1423"/>
                  <a:gd name="T1" fmla="*/ 916 h 926"/>
                  <a:gd name="T2" fmla="*/ 205 w 1423"/>
                  <a:gd name="T3" fmla="*/ 850 h 926"/>
                  <a:gd name="T4" fmla="*/ 196 w 1423"/>
                  <a:gd name="T5" fmla="*/ 795 h 926"/>
                  <a:gd name="T6" fmla="*/ 197 w 1423"/>
                  <a:gd name="T7" fmla="*/ 783 h 926"/>
                  <a:gd name="T8" fmla="*/ 200 w 1423"/>
                  <a:gd name="T9" fmla="*/ 769 h 926"/>
                  <a:gd name="T10" fmla="*/ 205 w 1423"/>
                  <a:gd name="T11" fmla="*/ 754 h 926"/>
                  <a:gd name="T12" fmla="*/ 233 w 1423"/>
                  <a:gd name="T13" fmla="*/ 695 h 926"/>
                  <a:gd name="T14" fmla="*/ 163 w 1423"/>
                  <a:gd name="T15" fmla="*/ 722 h 926"/>
                  <a:gd name="T16" fmla="*/ 0 w 1423"/>
                  <a:gd name="T17" fmla="*/ 786 h 926"/>
                  <a:gd name="T18" fmla="*/ 647 w 1423"/>
                  <a:gd name="T19" fmla="*/ 0 h 926"/>
                  <a:gd name="T20" fmla="*/ 916 w 1423"/>
                  <a:gd name="T21" fmla="*/ 12 h 926"/>
                  <a:gd name="T22" fmla="*/ 1109 w 1423"/>
                  <a:gd name="T23" fmla="*/ 47 h 926"/>
                  <a:gd name="T24" fmla="*/ 1251 w 1423"/>
                  <a:gd name="T25" fmla="*/ 118 h 926"/>
                  <a:gd name="T26" fmla="*/ 1363 w 1423"/>
                  <a:gd name="T27" fmla="*/ 238 h 926"/>
                  <a:gd name="T28" fmla="*/ 1399 w 1423"/>
                  <a:gd name="T29" fmla="*/ 307 h 926"/>
                  <a:gd name="T30" fmla="*/ 1423 w 1423"/>
                  <a:gd name="T31" fmla="*/ 374 h 926"/>
                  <a:gd name="T32" fmla="*/ 1289 w 1423"/>
                  <a:gd name="T33" fmla="*/ 351 h 926"/>
                  <a:gd name="T34" fmla="*/ 1184 w 1423"/>
                  <a:gd name="T35" fmla="*/ 247 h 926"/>
                  <a:gd name="T36" fmla="*/ 1032 w 1423"/>
                  <a:gd name="T37" fmla="*/ 247 h 926"/>
                  <a:gd name="T38" fmla="*/ 927 w 1423"/>
                  <a:gd name="T39" fmla="*/ 350 h 926"/>
                  <a:gd name="T40" fmla="*/ 917 w 1423"/>
                  <a:gd name="T41" fmla="*/ 472 h 926"/>
                  <a:gd name="T42" fmla="*/ 956 w 1423"/>
                  <a:gd name="T43" fmla="*/ 549 h 926"/>
                  <a:gd name="T44" fmla="*/ 859 w 1423"/>
                  <a:gd name="T45" fmla="*/ 593 h 926"/>
                  <a:gd name="T46" fmla="*/ 854 w 1423"/>
                  <a:gd name="T47" fmla="*/ 548 h 926"/>
                  <a:gd name="T48" fmla="*/ 839 w 1423"/>
                  <a:gd name="T49" fmla="*/ 494 h 926"/>
                  <a:gd name="T50" fmla="*/ 815 w 1423"/>
                  <a:gd name="T51" fmla="*/ 457 h 926"/>
                  <a:gd name="T52" fmla="*/ 783 w 1423"/>
                  <a:gd name="T53" fmla="*/ 435 h 926"/>
                  <a:gd name="T54" fmla="*/ 745 w 1423"/>
                  <a:gd name="T55" fmla="*/ 427 h 926"/>
                  <a:gd name="T56" fmla="*/ 671 w 1423"/>
                  <a:gd name="T57" fmla="*/ 422 h 926"/>
                  <a:gd name="T58" fmla="*/ 648 w 1423"/>
                  <a:gd name="T59" fmla="*/ 444 h 926"/>
                  <a:gd name="T60" fmla="*/ 400 w 1423"/>
                  <a:gd name="T61" fmla="*/ 630 h 926"/>
                  <a:gd name="T62" fmla="*/ 367 w 1423"/>
                  <a:gd name="T63" fmla="*/ 643 h 926"/>
                  <a:gd name="T64" fmla="*/ 367 w 1423"/>
                  <a:gd name="T65" fmla="*/ 685 h 926"/>
                  <a:gd name="T66" fmla="*/ 381 w 1423"/>
                  <a:gd name="T67" fmla="*/ 692 h 926"/>
                  <a:gd name="T68" fmla="*/ 395 w 1423"/>
                  <a:gd name="T69" fmla="*/ 701 h 926"/>
                  <a:gd name="T70" fmla="*/ 432 w 1423"/>
                  <a:gd name="T71" fmla="*/ 744 h 926"/>
                  <a:gd name="T72" fmla="*/ 446 w 1423"/>
                  <a:gd name="T73" fmla="*/ 801 h 926"/>
                  <a:gd name="T74" fmla="*/ 409 w 1423"/>
                  <a:gd name="T75" fmla="*/ 890 h 926"/>
                  <a:gd name="T76" fmla="*/ 321 w 1423"/>
                  <a:gd name="T77" fmla="*/ 926 h 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23" h="926">
                    <a:moveTo>
                      <a:pt x="321" y="926"/>
                    </a:moveTo>
                    <a:cubicBezTo>
                      <a:pt x="303" y="926"/>
                      <a:pt x="287" y="923"/>
                      <a:pt x="272" y="916"/>
                    </a:cubicBezTo>
                    <a:cubicBezTo>
                      <a:pt x="257" y="910"/>
                      <a:pt x="243" y="901"/>
                      <a:pt x="232" y="890"/>
                    </a:cubicBezTo>
                    <a:cubicBezTo>
                      <a:pt x="220" y="878"/>
                      <a:pt x="211" y="865"/>
                      <a:pt x="205" y="850"/>
                    </a:cubicBezTo>
                    <a:cubicBezTo>
                      <a:pt x="199" y="835"/>
                      <a:pt x="195" y="818"/>
                      <a:pt x="195" y="801"/>
                    </a:cubicBezTo>
                    <a:cubicBezTo>
                      <a:pt x="195" y="799"/>
                      <a:pt x="195" y="797"/>
                      <a:pt x="196" y="795"/>
                    </a:cubicBezTo>
                    <a:cubicBezTo>
                      <a:pt x="196" y="793"/>
                      <a:pt x="196" y="791"/>
                      <a:pt x="196" y="790"/>
                    </a:cubicBezTo>
                    <a:cubicBezTo>
                      <a:pt x="196" y="787"/>
                      <a:pt x="197" y="785"/>
                      <a:pt x="197" y="783"/>
                    </a:cubicBezTo>
                    <a:cubicBezTo>
                      <a:pt x="197" y="781"/>
                      <a:pt x="197" y="779"/>
                      <a:pt x="198" y="777"/>
                    </a:cubicBezTo>
                    <a:cubicBezTo>
                      <a:pt x="198" y="775"/>
                      <a:pt x="199" y="772"/>
                      <a:pt x="200" y="769"/>
                    </a:cubicBezTo>
                    <a:cubicBezTo>
                      <a:pt x="201" y="767"/>
                      <a:pt x="201" y="764"/>
                      <a:pt x="202" y="762"/>
                    </a:cubicBezTo>
                    <a:cubicBezTo>
                      <a:pt x="203" y="759"/>
                      <a:pt x="204" y="757"/>
                      <a:pt x="205" y="754"/>
                    </a:cubicBezTo>
                    <a:cubicBezTo>
                      <a:pt x="206" y="752"/>
                      <a:pt x="207" y="749"/>
                      <a:pt x="209" y="747"/>
                    </a:cubicBezTo>
                    <a:cubicBezTo>
                      <a:pt x="233" y="695"/>
                      <a:pt x="233" y="695"/>
                      <a:pt x="233" y="695"/>
                    </a:cubicBezTo>
                    <a:cubicBezTo>
                      <a:pt x="180" y="716"/>
                      <a:pt x="180" y="716"/>
                      <a:pt x="180" y="716"/>
                    </a:cubicBezTo>
                    <a:cubicBezTo>
                      <a:pt x="163" y="722"/>
                      <a:pt x="163" y="722"/>
                      <a:pt x="163" y="722"/>
                    </a:cubicBezTo>
                    <a:cubicBezTo>
                      <a:pt x="147" y="729"/>
                      <a:pt x="147" y="729"/>
                      <a:pt x="147" y="729"/>
                    </a:cubicBezTo>
                    <a:cubicBezTo>
                      <a:pt x="0" y="786"/>
                      <a:pt x="0" y="786"/>
                      <a:pt x="0" y="78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47" y="0"/>
                      <a:pt x="647" y="0"/>
                      <a:pt x="647" y="0"/>
                    </a:cubicBezTo>
                    <a:cubicBezTo>
                      <a:pt x="698" y="0"/>
                      <a:pt x="746" y="1"/>
                      <a:pt x="791" y="3"/>
                    </a:cubicBezTo>
                    <a:cubicBezTo>
                      <a:pt x="835" y="5"/>
                      <a:pt x="877" y="8"/>
                      <a:pt x="916" y="12"/>
                    </a:cubicBezTo>
                    <a:cubicBezTo>
                      <a:pt x="955" y="16"/>
                      <a:pt x="990" y="21"/>
                      <a:pt x="1022" y="27"/>
                    </a:cubicBezTo>
                    <a:cubicBezTo>
                      <a:pt x="1054" y="33"/>
                      <a:pt x="1083" y="40"/>
                      <a:pt x="1109" y="47"/>
                    </a:cubicBezTo>
                    <a:cubicBezTo>
                      <a:pt x="1135" y="55"/>
                      <a:pt x="1160" y="65"/>
                      <a:pt x="1183" y="77"/>
                    </a:cubicBezTo>
                    <a:cubicBezTo>
                      <a:pt x="1207" y="89"/>
                      <a:pt x="1229" y="103"/>
                      <a:pt x="1251" y="118"/>
                    </a:cubicBezTo>
                    <a:cubicBezTo>
                      <a:pt x="1272" y="134"/>
                      <a:pt x="1292" y="152"/>
                      <a:pt x="1310" y="172"/>
                    </a:cubicBezTo>
                    <a:cubicBezTo>
                      <a:pt x="1329" y="192"/>
                      <a:pt x="1347" y="214"/>
                      <a:pt x="1363" y="238"/>
                    </a:cubicBezTo>
                    <a:cubicBezTo>
                      <a:pt x="1370" y="248"/>
                      <a:pt x="1376" y="259"/>
                      <a:pt x="1382" y="270"/>
                    </a:cubicBezTo>
                    <a:cubicBezTo>
                      <a:pt x="1388" y="281"/>
                      <a:pt x="1394" y="294"/>
                      <a:pt x="1399" y="307"/>
                    </a:cubicBezTo>
                    <a:cubicBezTo>
                      <a:pt x="1405" y="319"/>
                      <a:pt x="1410" y="333"/>
                      <a:pt x="1415" y="348"/>
                    </a:cubicBezTo>
                    <a:cubicBezTo>
                      <a:pt x="1418" y="356"/>
                      <a:pt x="1420" y="365"/>
                      <a:pt x="1423" y="374"/>
                    </a:cubicBezTo>
                    <a:cubicBezTo>
                      <a:pt x="1304" y="420"/>
                      <a:pt x="1304" y="420"/>
                      <a:pt x="1304" y="420"/>
                    </a:cubicBezTo>
                    <a:cubicBezTo>
                      <a:pt x="1303" y="396"/>
                      <a:pt x="1298" y="373"/>
                      <a:pt x="1289" y="351"/>
                    </a:cubicBezTo>
                    <a:cubicBezTo>
                      <a:pt x="1278" y="327"/>
                      <a:pt x="1264" y="306"/>
                      <a:pt x="1246" y="289"/>
                    </a:cubicBezTo>
                    <a:cubicBezTo>
                      <a:pt x="1228" y="271"/>
                      <a:pt x="1207" y="257"/>
                      <a:pt x="1184" y="247"/>
                    </a:cubicBezTo>
                    <a:cubicBezTo>
                      <a:pt x="1160" y="237"/>
                      <a:pt x="1134" y="232"/>
                      <a:pt x="1108" y="232"/>
                    </a:cubicBezTo>
                    <a:cubicBezTo>
                      <a:pt x="1081" y="232"/>
                      <a:pt x="1056" y="237"/>
                      <a:pt x="1032" y="247"/>
                    </a:cubicBezTo>
                    <a:cubicBezTo>
                      <a:pt x="1008" y="257"/>
                      <a:pt x="987" y="271"/>
                      <a:pt x="969" y="289"/>
                    </a:cubicBezTo>
                    <a:cubicBezTo>
                      <a:pt x="951" y="306"/>
                      <a:pt x="937" y="327"/>
                      <a:pt x="927" y="350"/>
                    </a:cubicBezTo>
                    <a:cubicBezTo>
                      <a:pt x="917" y="375"/>
                      <a:pt x="912" y="400"/>
                      <a:pt x="912" y="427"/>
                    </a:cubicBezTo>
                    <a:cubicBezTo>
                      <a:pt x="912" y="442"/>
                      <a:pt x="914" y="457"/>
                      <a:pt x="917" y="472"/>
                    </a:cubicBezTo>
                    <a:cubicBezTo>
                      <a:pt x="921" y="486"/>
                      <a:pt x="926" y="500"/>
                      <a:pt x="933" y="513"/>
                    </a:cubicBezTo>
                    <a:cubicBezTo>
                      <a:pt x="939" y="526"/>
                      <a:pt x="947" y="538"/>
                      <a:pt x="956" y="549"/>
                    </a:cubicBezTo>
                    <a:cubicBezTo>
                      <a:pt x="957" y="551"/>
                      <a:pt x="959" y="552"/>
                      <a:pt x="960" y="554"/>
                    </a:cubicBezTo>
                    <a:cubicBezTo>
                      <a:pt x="859" y="593"/>
                      <a:pt x="859" y="593"/>
                      <a:pt x="859" y="593"/>
                    </a:cubicBezTo>
                    <a:cubicBezTo>
                      <a:pt x="858" y="590"/>
                      <a:pt x="858" y="587"/>
                      <a:pt x="858" y="584"/>
                    </a:cubicBezTo>
                    <a:cubicBezTo>
                      <a:pt x="857" y="571"/>
                      <a:pt x="855" y="559"/>
                      <a:pt x="854" y="548"/>
                    </a:cubicBezTo>
                    <a:cubicBezTo>
                      <a:pt x="852" y="538"/>
                      <a:pt x="850" y="528"/>
                      <a:pt x="848" y="518"/>
                    </a:cubicBezTo>
                    <a:cubicBezTo>
                      <a:pt x="845" y="509"/>
                      <a:pt x="842" y="501"/>
                      <a:pt x="839" y="494"/>
                    </a:cubicBezTo>
                    <a:cubicBezTo>
                      <a:pt x="836" y="486"/>
                      <a:pt x="832" y="480"/>
                      <a:pt x="828" y="474"/>
                    </a:cubicBezTo>
                    <a:cubicBezTo>
                      <a:pt x="824" y="468"/>
                      <a:pt x="820" y="462"/>
                      <a:pt x="815" y="457"/>
                    </a:cubicBezTo>
                    <a:cubicBezTo>
                      <a:pt x="811" y="452"/>
                      <a:pt x="806" y="447"/>
                      <a:pt x="800" y="444"/>
                    </a:cubicBezTo>
                    <a:cubicBezTo>
                      <a:pt x="795" y="440"/>
                      <a:pt x="789" y="437"/>
                      <a:pt x="783" y="435"/>
                    </a:cubicBezTo>
                    <a:cubicBezTo>
                      <a:pt x="779" y="433"/>
                      <a:pt x="774" y="432"/>
                      <a:pt x="767" y="430"/>
                    </a:cubicBezTo>
                    <a:cubicBezTo>
                      <a:pt x="761" y="429"/>
                      <a:pt x="754" y="428"/>
                      <a:pt x="745" y="427"/>
                    </a:cubicBezTo>
                    <a:cubicBezTo>
                      <a:pt x="736" y="426"/>
                      <a:pt x="726" y="425"/>
                      <a:pt x="714" y="424"/>
                    </a:cubicBezTo>
                    <a:cubicBezTo>
                      <a:pt x="702" y="423"/>
                      <a:pt x="688" y="422"/>
                      <a:pt x="671" y="422"/>
                    </a:cubicBezTo>
                    <a:cubicBezTo>
                      <a:pt x="648" y="421"/>
                      <a:pt x="648" y="421"/>
                      <a:pt x="648" y="421"/>
                    </a:cubicBezTo>
                    <a:cubicBezTo>
                      <a:pt x="648" y="444"/>
                      <a:pt x="648" y="444"/>
                      <a:pt x="648" y="444"/>
                    </a:cubicBezTo>
                    <a:cubicBezTo>
                      <a:pt x="648" y="534"/>
                      <a:pt x="648" y="534"/>
                      <a:pt x="648" y="534"/>
                    </a:cubicBezTo>
                    <a:cubicBezTo>
                      <a:pt x="400" y="630"/>
                      <a:pt x="400" y="630"/>
                      <a:pt x="400" y="630"/>
                    </a:cubicBezTo>
                    <a:cubicBezTo>
                      <a:pt x="384" y="637"/>
                      <a:pt x="384" y="637"/>
                      <a:pt x="384" y="637"/>
                    </a:cubicBezTo>
                    <a:cubicBezTo>
                      <a:pt x="367" y="643"/>
                      <a:pt x="367" y="643"/>
                      <a:pt x="367" y="643"/>
                    </a:cubicBezTo>
                    <a:cubicBezTo>
                      <a:pt x="314" y="663"/>
                      <a:pt x="314" y="663"/>
                      <a:pt x="314" y="663"/>
                    </a:cubicBezTo>
                    <a:cubicBezTo>
                      <a:pt x="367" y="685"/>
                      <a:pt x="367" y="685"/>
                      <a:pt x="367" y="685"/>
                    </a:cubicBezTo>
                    <a:cubicBezTo>
                      <a:pt x="369" y="686"/>
                      <a:pt x="372" y="687"/>
                      <a:pt x="375" y="689"/>
                    </a:cubicBezTo>
                    <a:cubicBezTo>
                      <a:pt x="377" y="689"/>
                      <a:pt x="379" y="691"/>
                      <a:pt x="381" y="692"/>
                    </a:cubicBezTo>
                    <a:cubicBezTo>
                      <a:pt x="384" y="693"/>
                      <a:pt x="386" y="695"/>
                      <a:pt x="389" y="696"/>
                    </a:cubicBezTo>
                    <a:cubicBezTo>
                      <a:pt x="391" y="698"/>
                      <a:pt x="393" y="699"/>
                      <a:pt x="395" y="701"/>
                    </a:cubicBezTo>
                    <a:cubicBezTo>
                      <a:pt x="403" y="706"/>
                      <a:pt x="410" y="713"/>
                      <a:pt x="416" y="720"/>
                    </a:cubicBezTo>
                    <a:cubicBezTo>
                      <a:pt x="423" y="727"/>
                      <a:pt x="428" y="735"/>
                      <a:pt x="432" y="744"/>
                    </a:cubicBezTo>
                    <a:cubicBezTo>
                      <a:pt x="437" y="753"/>
                      <a:pt x="440" y="762"/>
                      <a:pt x="443" y="771"/>
                    </a:cubicBezTo>
                    <a:cubicBezTo>
                      <a:pt x="445" y="781"/>
                      <a:pt x="446" y="791"/>
                      <a:pt x="446" y="801"/>
                    </a:cubicBezTo>
                    <a:cubicBezTo>
                      <a:pt x="446" y="818"/>
                      <a:pt x="443" y="835"/>
                      <a:pt x="436" y="850"/>
                    </a:cubicBezTo>
                    <a:cubicBezTo>
                      <a:pt x="430" y="865"/>
                      <a:pt x="421" y="878"/>
                      <a:pt x="409" y="890"/>
                    </a:cubicBezTo>
                    <a:cubicBezTo>
                      <a:pt x="398" y="901"/>
                      <a:pt x="384" y="910"/>
                      <a:pt x="369" y="916"/>
                    </a:cubicBezTo>
                    <a:cubicBezTo>
                      <a:pt x="354" y="923"/>
                      <a:pt x="338" y="926"/>
                      <a:pt x="321" y="92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/>
              </a:p>
            </p:txBody>
          </p:sp>
          <p:sp>
            <p:nvSpPr>
              <p:cNvPr id="150" name="文本框 149"/>
              <p:cNvSpPr txBox="1"/>
              <p:nvPr/>
            </p:nvSpPr>
            <p:spPr>
              <a:xfrm>
                <a:off x="4989948" y="1657288"/>
                <a:ext cx="455255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1" name="文本框 150"/>
              <p:cNvSpPr txBox="1"/>
              <p:nvPr/>
            </p:nvSpPr>
            <p:spPr>
              <a:xfrm>
                <a:off x="6571745" y="2611323"/>
                <a:ext cx="515309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4992190" y="3428898"/>
                <a:ext cx="528870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3" name="文本框 152"/>
              <p:cNvSpPr txBox="1"/>
              <p:nvPr/>
            </p:nvSpPr>
            <p:spPr>
              <a:xfrm>
                <a:off x="5799422" y="5479797"/>
                <a:ext cx="513372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67" name="矩形 66"/>
          <p:cNvSpPr/>
          <p:nvPr/>
        </p:nvSpPr>
        <p:spPr>
          <a:xfrm>
            <a:off x="5119975" y="1042513"/>
            <a:ext cx="197490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往事不可追，来世不可待</a:t>
            </a:r>
          </a:p>
        </p:txBody>
      </p:sp>
      <p:sp>
        <p:nvSpPr>
          <p:cNvPr id="68" name="矩形 67"/>
          <p:cNvSpPr/>
          <p:nvPr/>
        </p:nvSpPr>
        <p:spPr>
          <a:xfrm>
            <a:off x="4948198" y="515185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再艰难也要做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315488" y="2696592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人脉关系决定了一个人的圈子，如何将圈子中的人脉变现是最大的价值</a:t>
            </a:r>
          </a:p>
        </p:txBody>
      </p:sp>
      <p:sp>
        <p:nvSpPr>
          <p:cNvPr id="72" name="矩形 71"/>
          <p:cNvSpPr/>
          <p:nvPr/>
        </p:nvSpPr>
        <p:spPr>
          <a:xfrm>
            <a:off x="1893000" y="2230080"/>
            <a:ext cx="262828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一辈子的人脉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75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7" name="矩形 76"/>
          <p:cNvSpPr/>
          <p:nvPr/>
        </p:nvSpPr>
        <p:spPr>
          <a:xfrm>
            <a:off x="7661570" y="2696592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工作多年，各种资源唾手可得，互联网的年代，就是讲究资源整合的年代。</a:t>
            </a:r>
          </a:p>
        </p:txBody>
      </p:sp>
      <p:sp>
        <p:nvSpPr>
          <p:cNvPr id="79" name="矩形 78"/>
          <p:cNvSpPr/>
          <p:nvPr/>
        </p:nvSpPr>
        <p:spPr>
          <a:xfrm>
            <a:off x="7661569" y="2230080"/>
            <a:ext cx="259921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唾手可得的资源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有创业意愿的人，往往看到了市场的趋势和敏锐的潮流触觉，只有重新设计一个新产品，才能够活出自我</a:t>
            </a:r>
          </a:p>
        </p:txBody>
      </p:sp>
      <p:sp>
        <p:nvSpPr>
          <p:cNvPr id="84" name="矩形 83"/>
          <p:cNvSpPr/>
          <p:nvPr/>
        </p:nvSpPr>
        <p:spPr>
          <a:xfrm>
            <a:off x="1814627" y="4667835"/>
            <a:ext cx="270665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独特的市场解析</a:t>
            </a:r>
          </a:p>
        </p:txBody>
      </p:sp>
      <p:cxnSp>
        <p:nvCxnSpPr>
          <p:cNvPr id="85" name="直接连接符 84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7661570" y="5134347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拥有决心的人，才能坚持不懈的开创市场，冲破市场禁锢，走上人生巅峰</a:t>
            </a:r>
          </a:p>
        </p:txBody>
      </p:sp>
      <p:sp>
        <p:nvSpPr>
          <p:cNvPr id="89" name="矩形 88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颠覆行业的决心</a:t>
            </a:r>
          </a:p>
        </p:txBody>
      </p:sp>
      <p:cxnSp>
        <p:nvCxnSpPr>
          <p:cNvPr id="90" name="直接连接符 89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94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/>
          <p:cNvSpPr/>
          <p:nvPr/>
        </p:nvSpPr>
        <p:spPr>
          <a:xfrm>
            <a:off x="4850671" y="1042513"/>
            <a:ext cx="2513509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一个开发移动互联网软件的软件</a:t>
            </a:r>
          </a:p>
        </p:txBody>
      </p:sp>
      <p:sp>
        <p:nvSpPr>
          <p:cNvPr id="68" name="矩形 67"/>
          <p:cNvSpPr/>
          <p:nvPr/>
        </p:nvSpPr>
        <p:spPr>
          <a:xfrm>
            <a:off x="4659656" y="515185"/>
            <a:ext cx="29161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App-Link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315488" y="2696592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面向软件开发人员提供软件开发服务，减轻他们的开发效率和成本</a:t>
            </a:r>
          </a:p>
        </p:txBody>
      </p:sp>
      <p:sp>
        <p:nvSpPr>
          <p:cNvPr id="72" name="矩形 71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面向软件开发人员使用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75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7" name="矩形 76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通过提供技术人员开发服务，让他们能够快速地开发出移动互联网产品，帮助甲方快速获得产品并投入市场</a:t>
            </a:r>
          </a:p>
        </p:txBody>
      </p:sp>
      <p:sp>
        <p:nvSpPr>
          <p:cNvPr id="79" name="矩形 78"/>
          <p:cNvSpPr/>
          <p:nvPr/>
        </p:nvSpPr>
        <p:spPr>
          <a:xfrm>
            <a:off x="7661569" y="2230080"/>
            <a:ext cx="259921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快速开发移动互联网产品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专注于让开发者可以利用平台开发不同类型产品的设计，让开发人员能够尽可能解决其甲方的商业需求</a:t>
            </a:r>
          </a:p>
        </p:txBody>
      </p:sp>
      <p:sp>
        <p:nvSpPr>
          <p:cNvPr id="84" name="矩形 83"/>
          <p:cNvSpPr/>
          <p:nvPr/>
        </p:nvSpPr>
        <p:spPr>
          <a:xfrm>
            <a:off x="1814627" y="4667835"/>
            <a:ext cx="270665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专注于开发的产品多样性</a:t>
            </a:r>
          </a:p>
        </p:txBody>
      </p:sp>
      <p:cxnSp>
        <p:nvCxnSpPr>
          <p:cNvPr id="85" name="直接连接符 84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7661570" y="5134347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当开发者完成开发后，可以将其产品在解决方案商城中购买，实现技术共享，也让更多同类型需求的商业订单能够更快速实现</a:t>
            </a:r>
          </a:p>
        </p:txBody>
      </p:sp>
      <p:sp>
        <p:nvSpPr>
          <p:cNvPr id="89" name="矩形 88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解决方案商城</a:t>
            </a:r>
          </a:p>
        </p:txBody>
      </p:sp>
      <p:cxnSp>
        <p:nvCxnSpPr>
          <p:cNvPr id="90" name="直接连接符 89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ECC7C0EA-86B2-41D6-B45F-633C4BE67065}"/>
              </a:ext>
            </a:extLst>
          </p:cNvPr>
          <p:cNvGrpSpPr/>
          <p:nvPr/>
        </p:nvGrpSpPr>
        <p:grpSpPr>
          <a:xfrm>
            <a:off x="4300386" y="2133599"/>
            <a:ext cx="3591228" cy="3810925"/>
            <a:chOff x="3936000" y="1589458"/>
            <a:chExt cx="4320000" cy="4584280"/>
          </a:xfrm>
        </p:grpSpPr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3EAEAA29-F1E5-4478-B3B0-9EF391B57EB1}"/>
                </a:ext>
              </a:extLst>
            </p:cNvPr>
            <p:cNvSpPr/>
            <p:nvPr/>
          </p:nvSpPr>
          <p:spPr>
            <a:xfrm>
              <a:off x="3936000" y="6010382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70FBB2AE-C8DD-4B81-B2FF-6597982F3E96}"/>
                </a:ext>
              </a:extLst>
            </p:cNvPr>
            <p:cNvGrpSpPr/>
            <p:nvPr/>
          </p:nvGrpSpPr>
          <p:grpSpPr>
            <a:xfrm>
              <a:off x="4757420" y="1589458"/>
              <a:ext cx="2677161" cy="4498240"/>
              <a:chOff x="4714239" y="1449388"/>
              <a:chExt cx="2760525" cy="4638310"/>
            </a:xfrm>
          </p:grpSpPr>
          <p:sp>
            <p:nvSpPr>
              <p:cNvPr id="193" name="Freeform 29">
                <a:extLst>
                  <a:ext uri="{FF2B5EF4-FFF2-40B4-BE49-F238E27FC236}">
                    <a16:creationId xmlns:a16="http://schemas.microsoft.com/office/drawing/2014/main" id="{9B8AB5BE-1E30-4C81-866B-379F66337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1369" y="1714500"/>
                <a:ext cx="450214" cy="807599"/>
              </a:xfrm>
              <a:custGeom>
                <a:avLst/>
                <a:gdLst>
                  <a:gd name="T0" fmla="*/ 108 w 194"/>
                  <a:gd name="T1" fmla="*/ 67 h 348"/>
                  <a:gd name="T2" fmla="*/ 98 w 194"/>
                  <a:gd name="T3" fmla="*/ 73 h 348"/>
                  <a:gd name="T4" fmla="*/ 89 w 194"/>
                  <a:gd name="T5" fmla="*/ 82 h 348"/>
                  <a:gd name="T6" fmla="*/ 0 w 194"/>
                  <a:gd name="T7" fmla="*/ 348 h 348"/>
                  <a:gd name="T8" fmla="*/ 7 w 194"/>
                  <a:gd name="T9" fmla="*/ 342 h 348"/>
                  <a:gd name="T10" fmla="*/ 14 w 194"/>
                  <a:gd name="T11" fmla="*/ 338 h 348"/>
                  <a:gd name="T12" fmla="*/ 73 w 194"/>
                  <a:gd name="T13" fmla="*/ 292 h 348"/>
                  <a:gd name="T14" fmla="*/ 194 w 194"/>
                  <a:gd name="T15" fmla="*/ 0 h 348"/>
                  <a:gd name="T16" fmla="*/ 108 w 194"/>
                  <a:gd name="T17" fmla="*/ 6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4" h="348">
                    <a:moveTo>
                      <a:pt x="108" y="67"/>
                    </a:moveTo>
                    <a:lnTo>
                      <a:pt x="98" y="73"/>
                    </a:lnTo>
                    <a:lnTo>
                      <a:pt x="89" y="82"/>
                    </a:lnTo>
                    <a:lnTo>
                      <a:pt x="0" y="348"/>
                    </a:lnTo>
                    <a:lnTo>
                      <a:pt x="7" y="342"/>
                    </a:lnTo>
                    <a:lnTo>
                      <a:pt x="14" y="338"/>
                    </a:lnTo>
                    <a:lnTo>
                      <a:pt x="73" y="292"/>
                    </a:lnTo>
                    <a:lnTo>
                      <a:pt x="194" y="0"/>
                    </a:lnTo>
                    <a:lnTo>
                      <a:pt x="108" y="67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54">
                <a:extLst>
                  <a:ext uri="{FF2B5EF4-FFF2-40B4-BE49-F238E27FC236}">
                    <a16:creationId xmlns:a16="http://schemas.microsoft.com/office/drawing/2014/main" id="{FF0AAAE4-CF7E-49BE-B266-52C182811F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9922" y="1896444"/>
                <a:ext cx="459496" cy="909710"/>
              </a:xfrm>
              <a:custGeom>
                <a:avLst/>
                <a:gdLst>
                  <a:gd name="T0" fmla="*/ 122 w 145"/>
                  <a:gd name="T1" fmla="*/ 57 h 287"/>
                  <a:gd name="T2" fmla="*/ 75 w 145"/>
                  <a:gd name="T3" fmla="*/ 0 h 287"/>
                  <a:gd name="T4" fmla="*/ 0 w 145"/>
                  <a:gd name="T5" fmla="*/ 197 h 287"/>
                  <a:gd name="T6" fmla="*/ 27 w 145"/>
                  <a:gd name="T7" fmla="*/ 287 h 287"/>
                  <a:gd name="T8" fmla="*/ 90 w 145"/>
                  <a:gd name="T9" fmla="*/ 172 h 287"/>
                  <a:gd name="T10" fmla="*/ 122 w 145"/>
                  <a:gd name="T11" fmla="*/ 57 h 287"/>
                  <a:gd name="T12" fmla="*/ 122 w 145"/>
                  <a:gd name="T13" fmla="*/ 5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287">
                    <a:moveTo>
                      <a:pt x="122" y="57"/>
                    </a:moveTo>
                    <a:cubicBezTo>
                      <a:pt x="115" y="33"/>
                      <a:pt x="97" y="12"/>
                      <a:pt x="75" y="0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32" y="214"/>
                      <a:pt x="45" y="255"/>
                      <a:pt x="27" y="287"/>
                    </a:cubicBezTo>
                    <a:cubicBezTo>
                      <a:pt x="48" y="248"/>
                      <a:pt x="69" y="210"/>
                      <a:pt x="90" y="172"/>
                    </a:cubicBezTo>
                    <a:cubicBezTo>
                      <a:pt x="111" y="135"/>
                      <a:pt x="145" y="115"/>
                      <a:pt x="122" y="57"/>
                    </a:cubicBezTo>
                    <a:cubicBezTo>
                      <a:pt x="119" y="49"/>
                      <a:pt x="124" y="65"/>
                      <a:pt x="122" y="5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95" name="Freeform 50">
                <a:extLst>
                  <a:ext uri="{FF2B5EF4-FFF2-40B4-BE49-F238E27FC236}">
                    <a16:creationId xmlns:a16="http://schemas.microsoft.com/office/drawing/2014/main" id="{20A95BD0-6D66-4E9B-83B7-9218F75218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3843" y="3139929"/>
                <a:ext cx="452535" cy="392197"/>
              </a:xfrm>
              <a:custGeom>
                <a:avLst/>
                <a:gdLst>
                  <a:gd name="T0" fmla="*/ 172 w 195"/>
                  <a:gd name="T1" fmla="*/ 94 h 169"/>
                  <a:gd name="T2" fmla="*/ 24 w 195"/>
                  <a:gd name="T3" fmla="*/ 13 h 169"/>
                  <a:gd name="T4" fmla="*/ 13 w 195"/>
                  <a:gd name="T5" fmla="*/ 7 h 169"/>
                  <a:gd name="T6" fmla="*/ 0 w 195"/>
                  <a:gd name="T7" fmla="*/ 0 h 169"/>
                  <a:gd name="T8" fmla="*/ 76 w 195"/>
                  <a:gd name="T9" fmla="*/ 105 h 169"/>
                  <a:gd name="T10" fmla="*/ 83 w 195"/>
                  <a:gd name="T11" fmla="*/ 109 h 169"/>
                  <a:gd name="T12" fmla="*/ 92 w 195"/>
                  <a:gd name="T13" fmla="*/ 113 h 169"/>
                  <a:gd name="T14" fmla="*/ 195 w 195"/>
                  <a:gd name="T15" fmla="*/ 169 h 169"/>
                  <a:gd name="T16" fmla="*/ 172 w 195"/>
                  <a:gd name="T17" fmla="*/ 9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5" h="169">
                    <a:moveTo>
                      <a:pt x="172" y="94"/>
                    </a:moveTo>
                    <a:lnTo>
                      <a:pt x="24" y="13"/>
                    </a:lnTo>
                    <a:lnTo>
                      <a:pt x="13" y="7"/>
                    </a:lnTo>
                    <a:lnTo>
                      <a:pt x="0" y="0"/>
                    </a:lnTo>
                    <a:lnTo>
                      <a:pt x="76" y="105"/>
                    </a:lnTo>
                    <a:lnTo>
                      <a:pt x="83" y="109"/>
                    </a:lnTo>
                    <a:lnTo>
                      <a:pt x="92" y="113"/>
                    </a:lnTo>
                    <a:lnTo>
                      <a:pt x="195" y="169"/>
                    </a:lnTo>
                    <a:lnTo>
                      <a:pt x="172" y="94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42">
                <a:extLst>
                  <a:ext uri="{FF2B5EF4-FFF2-40B4-BE49-F238E27FC236}">
                    <a16:creationId xmlns:a16="http://schemas.microsoft.com/office/drawing/2014/main" id="{98AA8B69-350C-4C27-8BAE-86BFFDD7D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4453" y="3145901"/>
                <a:ext cx="554645" cy="498949"/>
              </a:xfrm>
              <a:custGeom>
                <a:avLst/>
                <a:gdLst>
                  <a:gd name="T0" fmla="*/ 173 w 173"/>
                  <a:gd name="T1" fmla="*/ 89 h 155"/>
                  <a:gd name="T2" fmla="*/ 173 w 173"/>
                  <a:gd name="T3" fmla="*/ 89 h 155"/>
                  <a:gd name="T4" fmla="*/ 171 w 173"/>
                  <a:gd name="T5" fmla="*/ 75 h 155"/>
                  <a:gd name="T6" fmla="*/ 116 w 173"/>
                  <a:gd name="T7" fmla="*/ 0 h 155"/>
                  <a:gd name="T8" fmla="*/ 0 w 173"/>
                  <a:gd name="T9" fmla="*/ 94 h 155"/>
                  <a:gd name="T10" fmla="*/ 5 w 173"/>
                  <a:gd name="T11" fmla="*/ 97 h 155"/>
                  <a:gd name="T12" fmla="*/ 11 w 173"/>
                  <a:gd name="T13" fmla="*/ 100 h 155"/>
                  <a:gd name="T14" fmla="*/ 90 w 173"/>
                  <a:gd name="T15" fmla="*/ 141 h 155"/>
                  <a:gd name="T16" fmla="*/ 168 w 173"/>
                  <a:gd name="T17" fmla="*/ 112 h 155"/>
                  <a:gd name="T18" fmla="*/ 173 w 173"/>
                  <a:gd name="T19" fmla="*/ 89 h 155"/>
                  <a:gd name="T20" fmla="*/ 173 w 173"/>
                  <a:gd name="T21" fmla="*/ 89 h 155"/>
                  <a:gd name="T22" fmla="*/ 173 w 173"/>
                  <a:gd name="T23" fmla="*/ 89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3" h="155">
                    <a:moveTo>
                      <a:pt x="173" y="89"/>
                    </a:moveTo>
                    <a:cubicBezTo>
                      <a:pt x="173" y="89"/>
                      <a:pt x="173" y="89"/>
                      <a:pt x="173" y="89"/>
                    </a:cubicBezTo>
                    <a:cubicBezTo>
                      <a:pt x="172" y="84"/>
                      <a:pt x="172" y="80"/>
                      <a:pt x="171" y="75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34" y="67"/>
                      <a:pt x="62" y="126"/>
                      <a:pt x="0" y="94"/>
                    </a:cubicBezTo>
                    <a:cubicBezTo>
                      <a:pt x="5" y="97"/>
                      <a:pt x="5" y="97"/>
                      <a:pt x="5" y="97"/>
                    </a:cubicBezTo>
                    <a:cubicBezTo>
                      <a:pt x="7" y="98"/>
                      <a:pt x="9" y="99"/>
                      <a:pt x="11" y="100"/>
                    </a:cubicBezTo>
                    <a:cubicBezTo>
                      <a:pt x="90" y="141"/>
                      <a:pt x="90" y="141"/>
                      <a:pt x="90" y="141"/>
                    </a:cubicBezTo>
                    <a:cubicBezTo>
                      <a:pt x="118" y="155"/>
                      <a:pt x="157" y="142"/>
                      <a:pt x="168" y="112"/>
                    </a:cubicBezTo>
                    <a:cubicBezTo>
                      <a:pt x="168" y="104"/>
                      <a:pt x="173" y="97"/>
                      <a:pt x="173" y="89"/>
                    </a:cubicBezTo>
                    <a:cubicBezTo>
                      <a:pt x="173" y="89"/>
                      <a:pt x="173" y="89"/>
                      <a:pt x="173" y="89"/>
                    </a:cubicBezTo>
                    <a:cubicBezTo>
                      <a:pt x="173" y="89"/>
                      <a:pt x="173" y="89"/>
                      <a:pt x="173" y="8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33">
                <a:extLst>
                  <a:ext uri="{FF2B5EF4-FFF2-40B4-BE49-F238E27FC236}">
                    <a16:creationId xmlns:a16="http://schemas.microsoft.com/office/drawing/2014/main" id="{09D50C45-023C-439C-B3E9-1E44A46ACB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09669" y="2244825"/>
                <a:ext cx="310972" cy="1287982"/>
              </a:xfrm>
              <a:custGeom>
                <a:avLst/>
                <a:gdLst>
                  <a:gd name="T0" fmla="*/ 97 w 98"/>
                  <a:gd name="T1" fmla="*/ 23 h 407"/>
                  <a:gd name="T2" fmla="*/ 94 w 98"/>
                  <a:gd name="T3" fmla="*/ 18 h 407"/>
                  <a:gd name="T4" fmla="*/ 29 w 98"/>
                  <a:gd name="T5" fmla="*/ 10 h 407"/>
                  <a:gd name="T6" fmla="*/ 12 w 98"/>
                  <a:gd name="T7" fmla="*/ 33 h 407"/>
                  <a:gd name="T8" fmla="*/ 3 w 98"/>
                  <a:gd name="T9" fmla="*/ 159 h 407"/>
                  <a:gd name="T10" fmla="*/ 4 w 98"/>
                  <a:gd name="T11" fmla="*/ 353 h 407"/>
                  <a:gd name="T12" fmla="*/ 20 w 98"/>
                  <a:gd name="T13" fmla="*/ 407 h 407"/>
                  <a:gd name="T14" fmla="*/ 20 w 98"/>
                  <a:gd name="T15" fmla="*/ 273 h 407"/>
                  <a:gd name="T16" fmla="*/ 25 w 98"/>
                  <a:gd name="T17" fmla="*/ 186 h 407"/>
                  <a:gd name="T18" fmla="*/ 44 w 98"/>
                  <a:gd name="T19" fmla="*/ 167 h 407"/>
                  <a:gd name="T20" fmla="*/ 85 w 98"/>
                  <a:gd name="T21" fmla="*/ 178 h 407"/>
                  <a:gd name="T22" fmla="*/ 85 w 98"/>
                  <a:gd name="T23" fmla="*/ 180 h 407"/>
                  <a:gd name="T24" fmla="*/ 98 w 98"/>
                  <a:gd name="T25" fmla="*/ 25 h 407"/>
                  <a:gd name="T26" fmla="*/ 97 w 98"/>
                  <a:gd name="T27" fmla="*/ 23 h 407"/>
                  <a:gd name="T28" fmla="*/ 94 w 98"/>
                  <a:gd name="T29" fmla="*/ 18 h 407"/>
                  <a:gd name="T30" fmla="*/ 94 w 98"/>
                  <a:gd name="T31" fmla="*/ 1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8" h="407">
                    <a:moveTo>
                      <a:pt x="97" y="23"/>
                    </a:moveTo>
                    <a:cubicBezTo>
                      <a:pt x="96" y="21"/>
                      <a:pt x="95" y="20"/>
                      <a:pt x="94" y="18"/>
                    </a:cubicBezTo>
                    <a:cubicBezTo>
                      <a:pt x="81" y="0"/>
                      <a:pt x="47" y="1"/>
                      <a:pt x="29" y="10"/>
                    </a:cubicBezTo>
                    <a:cubicBezTo>
                      <a:pt x="20" y="14"/>
                      <a:pt x="14" y="23"/>
                      <a:pt x="12" y="33"/>
                    </a:cubicBezTo>
                    <a:cubicBezTo>
                      <a:pt x="0" y="73"/>
                      <a:pt x="3" y="118"/>
                      <a:pt x="3" y="159"/>
                    </a:cubicBezTo>
                    <a:cubicBezTo>
                      <a:pt x="4" y="353"/>
                      <a:pt x="4" y="353"/>
                      <a:pt x="4" y="353"/>
                    </a:cubicBezTo>
                    <a:cubicBezTo>
                      <a:pt x="20" y="407"/>
                      <a:pt x="20" y="407"/>
                      <a:pt x="20" y="407"/>
                    </a:cubicBezTo>
                    <a:cubicBezTo>
                      <a:pt x="20" y="273"/>
                      <a:pt x="20" y="273"/>
                      <a:pt x="20" y="273"/>
                    </a:cubicBezTo>
                    <a:cubicBezTo>
                      <a:pt x="19" y="244"/>
                      <a:pt x="18" y="214"/>
                      <a:pt x="25" y="186"/>
                    </a:cubicBezTo>
                    <a:cubicBezTo>
                      <a:pt x="28" y="176"/>
                      <a:pt x="34" y="170"/>
                      <a:pt x="44" y="167"/>
                    </a:cubicBezTo>
                    <a:cubicBezTo>
                      <a:pt x="57" y="164"/>
                      <a:pt x="78" y="164"/>
                      <a:pt x="85" y="178"/>
                    </a:cubicBezTo>
                    <a:cubicBezTo>
                      <a:pt x="85" y="180"/>
                      <a:pt x="85" y="180"/>
                      <a:pt x="85" y="180"/>
                    </a:cubicBezTo>
                    <a:cubicBezTo>
                      <a:pt x="98" y="25"/>
                      <a:pt x="98" y="25"/>
                      <a:pt x="98" y="25"/>
                    </a:cubicBezTo>
                    <a:lnTo>
                      <a:pt x="97" y="23"/>
                    </a:lnTo>
                    <a:close/>
                    <a:moveTo>
                      <a:pt x="94" y="18"/>
                    </a:moveTo>
                    <a:cubicBezTo>
                      <a:pt x="95" y="20"/>
                      <a:pt x="93" y="16"/>
                      <a:pt x="94" y="1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98" name="Freeform 12">
                <a:extLst>
                  <a:ext uri="{FF2B5EF4-FFF2-40B4-BE49-F238E27FC236}">
                    <a16:creationId xmlns:a16="http://schemas.microsoft.com/office/drawing/2014/main" id="{27B09F71-B312-42AD-ADCC-896FA1BDF0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0052" y="4725452"/>
                <a:ext cx="262239" cy="468779"/>
              </a:xfrm>
              <a:custGeom>
                <a:avLst/>
                <a:gdLst>
                  <a:gd name="T0" fmla="*/ 0 w 113"/>
                  <a:gd name="T1" fmla="*/ 202 h 202"/>
                  <a:gd name="T2" fmla="*/ 47 w 113"/>
                  <a:gd name="T3" fmla="*/ 34 h 202"/>
                  <a:gd name="T4" fmla="*/ 113 w 113"/>
                  <a:gd name="T5" fmla="*/ 0 h 202"/>
                  <a:gd name="T6" fmla="*/ 94 w 113"/>
                  <a:gd name="T7" fmla="*/ 152 h 202"/>
                  <a:gd name="T8" fmla="*/ 0 w 113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202">
                    <a:moveTo>
                      <a:pt x="0" y="202"/>
                    </a:moveTo>
                    <a:lnTo>
                      <a:pt x="47" y="34"/>
                    </a:lnTo>
                    <a:lnTo>
                      <a:pt x="113" y="0"/>
                    </a:lnTo>
                    <a:lnTo>
                      <a:pt x="94" y="152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Freeform 13">
                <a:extLst>
                  <a:ext uri="{FF2B5EF4-FFF2-40B4-BE49-F238E27FC236}">
                    <a16:creationId xmlns:a16="http://schemas.microsoft.com/office/drawing/2014/main" id="{EFB604F4-C3A6-4115-9D53-6C00179F7C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8197" y="4075660"/>
                <a:ext cx="317935" cy="1192834"/>
              </a:xfrm>
              <a:custGeom>
                <a:avLst/>
                <a:gdLst>
                  <a:gd name="T0" fmla="*/ 100 w 101"/>
                  <a:gd name="T1" fmla="*/ 208 h 377"/>
                  <a:gd name="T2" fmla="*/ 99 w 101"/>
                  <a:gd name="T3" fmla="*/ 34 h 377"/>
                  <a:gd name="T4" fmla="*/ 99 w 101"/>
                  <a:gd name="T5" fmla="*/ 21 h 377"/>
                  <a:gd name="T6" fmla="*/ 83 w 101"/>
                  <a:gd name="T7" fmla="*/ 0 h 377"/>
                  <a:gd name="T8" fmla="*/ 83 w 101"/>
                  <a:gd name="T9" fmla="*/ 9 h 377"/>
                  <a:gd name="T10" fmla="*/ 84 w 101"/>
                  <a:gd name="T11" fmla="*/ 129 h 377"/>
                  <a:gd name="T12" fmla="*/ 82 w 101"/>
                  <a:gd name="T13" fmla="*/ 195 h 377"/>
                  <a:gd name="T14" fmla="*/ 66 w 101"/>
                  <a:gd name="T15" fmla="*/ 239 h 377"/>
                  <a:gd name="T16" fmla="*/ 30 w 101"/>
                  <a:gd name="T17" fmla="*/ 240 h 377"/>
                  <a:gd name="T18" fmla="*/ 14 w 101"/>
                  <a:gd name="T19" fmla="*/ 205 h 377"/>
                  <a:gd name="T20" fmla="*/ 0 w 101"/>
                  <a:gd name="T21" fmla="*/ 317 h 377"/>
                  <a:gd name="T22" fmla="*/ 39 w 101"/>
                  <a:gd name="T23" fmla="*/ 374 h 377"/>
                  <a:gd name="T24" fmla="*/ 90 w 101"/>
                  <a:gd name="T25" fmla="*/ 348 h 377"/>
                  <a:gd name="T26" fmla="*/ 99 w 101"/>
                  <a:gd name="T27" fmla="*/ 285 h 377"/>
                  <a:gd name="T28" fmla="*/ 100 w 101"/>
                  <a:gd name="T29" fmla="*/ 208 h 377"/>
                  <a:gd name="T30" fmla="*/ 100 w 101"/>
                  <a:gd name="T31" fmla="*/ 208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1" h="377">
                    <a:moveTo>
                      <a:pt x="100" y="208"/>
                    </a:moveTo>
                    <a:cubicBezTo>
                      <a:pt x="99" y="34"/>
                      <a:pt x="99" y="34"/>
                      <a:pt x="99" y="34"/>
                    </a:cubicBezTo>
                    <a:cubicBezTo>
                      <a:pt x="99" y="21"/>
                      <a:pt x="99" y="21"/>
                      <a:pt x="99" y="21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9"/>
                      <a:pt x="83" y="9"/>
                      <a:pt x="83" y="9"/>
                    </a:cubicBezTo>
                    <a:cubicBezTo>
                      <a:pt x="84" y="129"/>
                      <a:pt x="84" y="129"/>
                      <a:pt x="84" y="129"/>
                    </a:cubicBezTo>
                    <a:cubicBezTo>
                      <a:pt x="84" y="151"/>
                      <a:pt x="84" y="173"/>
                      <a:pt x="82" y="195"/>
                    </a:cubicBezTo>
                    <a:cubicBezTo>
                      <a:pt x="81" y="209"/>
                      <a:pt x="80" y="231"/>
                      <a:pt x="66" y="239"/>
                    </a:cubicBezTo>
                    <a:cubicBezTo>
                      <a:pt x="57" y="244"/>
                      <a:pt x="40" y="245"/>
                      <a:pt x="30" y="240"/>
                    </a:cubicBezTo>
                    <a:cubicBezTo>
                      <a:pt x="17" y="234"/>
                      <a:pt x="16" y="217"/>
                      <a:pt x="14" y="205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3" y="340"/>
                      <a:pt x="4" y="370"/>
                      <a:pt x="39" y="374"/>
                    </a:cubicBezTo>
                    <a:cubicBezTo>
                      <a:pt x="63" y="377"/>
                      <a:pt x="82" y="369"/>
                      <a:pt x="90" y="348"/>
                    </a:cubicBezTo>
                    <a:cubicBezTo>
                      <a:pt x="97" y="329"/>
                      <a:pt x="98" y="306"/>
                      <a:pt x="99" y="285"/>
                    </a:cubicBezTo>
                    <a:cubicBezTo>
                      <a:pt x="100" y="259"/>
                      <a:pt x="101" y="233"/>
                      <a:pt x="100" y="208"/>
                    </a:cubicBezTo>
                    <a:cubicBezTo>
                      <a:pt x="100" y="208"/>
                      <a:pt x="101" y="231"/>
                      <a:pt x="100" y="208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200" name="梯形 27">
                <a:extLst>
                  <a:ext uri="{FF2B5EF4-FFF2-40B4-BE49-F238E27FC236}">
                    <a16:creationId xmlns:a16="http://schemas.microsoft.com/office/drawing/2014/main" id="{CD695692-DFA4-45EF-9E4A-9EF540A824A3}"/>
                  </a:ext>
                </a:extLst>
              </p:cNvPr>
              <p:cNvSpPr/>
              <p:nvPr/>
            </p:nvSpPr>
            <p:spPr>
              <a:xfrm rot="5400000">
                <a:off x="5161075" y="4202976"/>
                <a:ext cx="1596988" cy="66834"/>
              </a:xfrm>
              <a:custGeom>
                <a:avLst/>
                <a:gdLst>
                  <a:gd name="connsiteX0" fmla="*/ 0 w 1100061"/>
                  <a:gd name="connsiteY0" fmla="*/ 45719 h 45719"/>
                  <a:gd name="connsiteX1" fmla="*/ 103207 w 1100061"/>
                  <a:gd name="connsiteY1" fmla="*/ 0 h 45719"/>
                  <a:gd name="connsiteX2" fmla="*/ 996854 w 1100061"/>
                  <a:gd name="connsiteY2" fmla="*/ 0 h 45719"/>
                  <a:gd name="connsiteX3" fmla="*/ 1100061 w 1100061"/>
                  <a:gd name="connsiteY3" fmla="*/ 45719 h 45719"/>
                  <a:gd name="connsiteX4" fmla="*/ 0 w 1100061"/>
                  <a:gd name="connsiteY4" fmla="*/ 45719 h 45719"/>
                  <a:gd name="connsiteX0" fmla="*/ 0 w 1100061"/>
                  <a:gd name="connsiteY0" fmla="*/ 45719 h 45719"/>
                  <a:gd name="connsiteX1" fmla="*/ 57487 w 1100061"/>
                  <a:gd name="connsiteY1" fmla="*/ 11430 h 45719"/>
                  <a:gd name="connsiteX2" fmla="*/ 996854 w 1100061"/>
                  <a:gd name="connsiteY2" fmla="*/ 0 h 45719"/>
                  <a:gd name="connsiteX3" fmla="*/ 1100061 w 1100061"/>
                  <a:gd name="connsiteY3" fmla="*/ 45719 h 45719"/>
                  <a:gd name="connsiteX4" fmla="*/ 0 w 1100061"/>
                  <a:gd name="connsiteY4" fmla="*/ 45719 h 45719"/>
                  <a:gd name="connsiteX0" fmla="*/ 0 w 1100061"/>
                  <a:gd name="connsiteY0" fmla="*/ 51434 h 51434"/>
                  <a:gd name="connsiteX1" fmla="*/ 57487 w 1100061"/>
                  <a:gd name="connsiteY1" fmla="*/ 17145 h 51434"/>
                  <a:gd name="connsiteX2" fmla="*/ 899699 w 1100061"/>
                  <a:gd name="connsiteY2" fmla="*/ 0 h 51434"/>
                  <a:gd name="connsiteX3" fmla="*/ 1100061 w 1100061"/>
                  <a:gd name="connsiteY3" fmla="*/ 51434 h 51434"/>
                  <a:gd name="connsiteX4" fmla="*/ 0 w 1100061"/>
                  <a:gd name="connsiteY4" fmla="*/ 51434 h 51434"/>
                  <a:gd name="connsiteX0" fmla="*/ 0 w 1100061"/>
                  <a:gd name="connsiteY0" fmla="*/ 45719 h 45719"/>
                  <a:gd name="connsiteX1" fmla="*/ 57487 w 1100061"/>
                  <a:gd name="connsiteY1" fmla="*/ 11430 h 45719"/>
                  <a:gd name="connsiteX2" fmla="*/ 903511 w 1100061"/>
                  <a:gd name="connsiteY2" fmla="*/ 0 h 45719"/>
                  <a:gd name="connsiteX3" fmla="*/ 1100061 w 1100061"/>
                  <a:gd name="connsiteY3" fmla="*/ 45719 h 45719"/>
                  <a:gd name="connsiteX4" fmla="*/ 0 w 1100061"/>
                  <a:gd name="connsiteY4" fmla="*/ 45719 h 45719"/>
                  <a:gd name="connsiteX0" fmla="*/ 0 w 1100061"/>
                  <a:gd name="connsiteY0" fmla="*/ 45719 h 45719"/>
                  <a:gd name="connsiteX1" fmla="*/ 57487 w 1100061"/>
                  <a:gd name="connsiteY1" fmla="*/ 11430 h 45719"/>
                  <a:gd name="connsiteX2" fmla="*/ 903511 w 1100061"/>
                  <a:gd name="connsiteY2" fmla="*/ 0 h 45719"/>
                  <a:gd name="connsiteX3" fmla="*/ 1100061 w 1100061"/>
                  <a:gd name="connsiteY3" fmla="*/ 34289 h 45719"/>
                  <a:gd name="connsiteX4" fmla="*/ 0 w 1100061"/>
                  <a:gd name="connsiteY4" fmla="*/ 45719 h 45719"/>
                  <a:gd name="connsiteX0" fmla="*/ 0 w 1111491"/>
                  <a:gd name="connsiteY0" fmla="*/ 45719 h 45719"/>
                  <a:gd name="connsiteX1" fmla="*/ 57487 w 1111491"/>
                  <a:gd name="connsiteY1" fmla="*/ 11430 h 45719"/>
                  <a:gd name="connsiteX2" fmla="*/ 903511 w 1111491"/>
                  <a:gd name="connsiteY2" fmla="*/ 0 h 45719"/>
                  <a:gd name="connsiteX3" fmla="*/ 1111491 w 1111491"/>
                  <a:gd name="connsiteY3" fmla="*/ 40004 h 45719"/>
                  <a:gd name="connsiteX4" fmla="*/ 0 w 1111491"/>
                  <a:gd name="connsiteY4" fmla="*/ 45719 h 45719"/>
                  <a:gd name="connsiteX0" fmla="*/ 0 w 1092441"/>
                  <a:gd name="connsiteY0" fmla="*/ 45719 h 45719"/>
                  <a:gd name="connsiteX1" fmla="*/ 57487 w 1092441"/>
                  <a:gd name="connsiteY1" fmla="*/ 11430 h 45719"/>
                  <a:gd name="connsiteX2" fmla="*/ 903511 w 1092441"/>
                  <a:gd name="connsiteY2" fmla="*/ 0 h 45719"/>
                  <a:gd name="connsiteX3" fmla="*/ 1092441 w 1092441"/>
                  <a:gd name="connsiteY3" fmla="*/ 40004 h 45719"/>
                  <a:gd name="connsiteX4" fmla="*/ 0 w 1092441"/>
                  <a:gd name="connsiteY4" fmla="*/ 45719 h 45719"/>
                  <a:gd name="connsiteX0" fmla="*/ 0 w 1090536"/>
                  <a:gd name="connsiteY0" fmla="*/ 45719 h 45719"/>
                  <a:gd name="connsiteX1" fmla="*/ 57487 w 1090536"/>
                  <a:gd name="connsiteY1" fmla="*/ 11430 h 45719"/>
                  <a:gd name="connsiteX2" fmla="*/ 903511 w 1090536"/>
                  <a:gd name="connsiteY2" fmla="*/ 0 h 45719"/>
                  <a:gd name="connsiteX3" fmla="*/ 1090536 w 1090536"/>
                  <a:gd name="connsiteY3" fmla="*/ 30479 h 45719"/>
                  <a:gd name="connsiteX4" fmla="*/ 0 w 1090536"/>
                  <a:gd name="connsiteY4" fmla="*/ 45719 h 45719"/>
                  <a:gd name="connsiteX0" fmla="*/ 0 w 1092443"/>
                  <a:gd name="connsiteY0" fmla="*/ 45719 h 45719"/>
                  <a:gd name="connsiteX1" fmla="*/ 57487 w 1092443"/>
                  <a:gd name="connsiteY1" fmla="*/ 11430 h 45719"/>
                  <a:gd name="connsiteX2" fmla="*/ 903511 w 1092443"/>
                  <a:gd name="connsiteY2" fmla="*/ 0 h 45719"/>
                  <a:gd name="connsiteX3" fmla="*/ 1092443 w 1092443"/>
                  <a:gd name="connsiteY3" fmla="*/ 38099 h 45719"/>
                  <a:gd name="connsiteX4" fmla="*/ 0 w 1092443"/>
                  <a:gd name="connsiteY4" fmla="*/ 45719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2443" h="45719">
                    <a:moveTo>
                      <a:pt x="0" y="45719"/>
                    </a:moveTo>
                    <a:lnTo>
                      <a:pt x="57487" y="11430"/>
                    </a:lnTo>
                    <a:lnTo>
                      <a:pt x="903511" y="0"/>
                    </a:lnTo>
                    <a:lnTo>
                      <a:pt x="1092443" y="3809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Freeform 32">
                <a:extLst>
                  <a:ext uri="{FF2B5EF4-FFF2-40B4-BE49-F238E27FC236}">
                    <a16:creationId xmlns:a16="http://schemas.microsoft.com/office/drawing/2014/main" id="{C3748582-1C4E-4BF5-8160-F350D3F896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5933" y="2711672"/>
                <a:ext cx="756545" cy="552324"/>
              </a:xfrm>
              <a:custGeom>
                <a:avLst/>
                <a:gdLst>
                  <a:gd name="T0" fmla="*/ 209 w 326"/>
                  <a:gd name="T1" fmla="*/ 111 h 238"/>
                  <a:gd name="T2" fmla="*/ 198 w 326"/>
                  <a:gd name="T3" fmla="*/ 105 h 238"/>
                  <a:gd name="T4" fmla="*/ 187 w 326"/>
                  <a:gd name="T5" fmla="*/ 100 h 238"/>
                  <a:gd name="T6" fmla="*/ 0 w 326"/>
                  <a:gd name="T7" fmla="*/ 0 h 238"/>
                  <a:gd name="T8" fmla="*/ 181 w 326"/>
                  <a:gd name="T9" fmla="*/ 160 h 238"/>
                  <a:gd name="T10" fmla="*/ 311 w 326"/>
                  <a:gd name="T11" fmla="*/ 228 h 238"/>
                  <a:gd name="T12" fmla="*/ 319 w 326"/>
                  <a:gd name="T13" fmla="*/ 232 h 238"/>
                  <a:gd name="T14" fmla="*/ 326 w 326"/>
                  <a:gd name="T15" fmla="*/ 238 h 238"/>
                  <a:gd name="T16" fmla="*/ 209 w 326"/>
                  <a:gd name="T17" fmla="*/ 111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6" h="238">
                    <a:moveTo>
                      <a:pt x="209" y="111"/>
                    </a:moveTo>
                    <a:lnTo>
                      <a:pt x="198" y="105"/>
                    </a:lnTo>
                    <a:lnTo>
                      <a:pt x="187" y="100"/>
                    </a:lnTo>
                    <a:lnTo>
                      <a:pt x="0" y="0"/>
                    </a:lnTo>
                    <a:lnTo>
                      <a:pt x="181" y="160"/>
                    </a:lnTo>
                    <a:lnTo>
                      <a:pt x="311" y="228"/>
                    </a:lnTo>
                    <a:lnTo>
                      <a:pt x="319" y="232"/>
                    </a:lnTo>
                    <a:lnTo>
                      <a:pt x="326" y="238"/>
                    </a:lnTo>
                    <a:lnTo>
                      <a:pt x="209" y="11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11">
                <a:extLst>
                  <a:ext uri="{FF2B5EF4-FFF2-40B4-BE49-F238E27FC236}">
                    <a16:creationId xmlns:a16="http://schemas.microsoft.com/office/drawing/2014/main" id="{E92CD383-6742-456E-9C9D-08E8E488C0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6462" y="4987691"/>
                <a:ext cx="686924" cy="765827"/>
              </a:xfrm>
              <a:custGeom>
                <a:avLst/>
                <a:gdLst>
                  <a:gd name="T0" fmla="*/ 189 w 218"/>
                  <a:gd name="T1" fmla="*/ 167 h 242"/>
                  <a:gd name="T2" fmla="*/ 192 w 218"/>
                  <a:gd name="T3" fmla="*/ 155 h 242"/>
                  <a:gd name="T4" fmla="*/ 218 w 218"/>
                  <a:gd name="T5" fmla="*/ 4 h 242"/>
                  <a:gd name="T6" fmla="*/ 144 w 218"/>
                  <a:gd name="T7" fmla="*/ 60 h 242"/>
                  <a:gd name="T8" fmla="*/ 85 w 218"/>
                  <a:gd name="T9" fmla="*/ 0 h 242"/>
                  <a:gd name="T10" fmla="*/ 0 w 218"/>
                  <a:gd name="T11" fmla="*/ 149 h 242"/>
                  <a:gd name="T12" fmla="*/ 78 w 218"/>
                  <a:gd name="T13" fmla="*/ 234 h 242"/>
                  <a:gd name="T14" fmla="*/ 189 w 218"/>
                  <a:gd name="T15" fmla="*/ 167 h 242"/>
                  <a:gd name="T16" fmla="*/ 189 w 218"/>
                  <a:gd name="T17" fmla="*/ 167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8" h="242">
                    <a:moveTo>
                      <a:pt x="189" y="167"/>
                    </a:moveTo>
                    <a:cubicBezTo>
                      <a:pt x="190" y="163"/>
                      <a:pt x="191" y="159"/>
                      <a:pt x="192" y="155"/>
                    </a:cubicBezTo>
                    <a:cubicBezTo>
                      <a:pt x="218" y="4"/>
                      <a:pt x="218" y="4"/>
                      <a:pt x="218" y="4"/>
                    </a:cubicBezTo>
                    <a:cubicBezTo>
                      <a:pt x="212" y="39"/>
                      <a:pt x="178" y="64"/>
                      <a:pt x="144" y="60"/>
                    </a:cubicBezTo>
                    <a:cubicBezTo>
                      <a:pt x="113" y="56"/>
                      <a:pt x="88" y="31"/>
                      <a:pt x="85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" y="191"/>
                      <a:pt x="37" y="226"/>
                      <a:pt x="78" y="234"/>
                    </a:cubicBezTo>
                    <a:cubicBezTo>
                      <a:pt x="126" y="242"/>
                      <a:pt x="174" y="215"/>
                      <a:pt x="189" y="167"/>
                    </a:cubicBezTo>
                    <a:cubicBezTo>
                      <a:pt x="190" y="163"/>
                      <a:pt x="189" y="168"/>
                      <a:pt x="189" y="167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24">
                <a:extLst>
                  <a:ext uri="{FF2B5EF4-FFF2-40B4-BE49-F238E27FC236}">
                    <a16:creationId xmlns:a16="http://schemas.microsoft.com/office/drawing/2014/main" id="{8304E9D3-1527-4DF4-9B22-DB930FE791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8385" y="4810345"/>
                <a:ext cx="252956" cy="679962"/>
              </a:xfrm>
              <a:custGeom>
                <a:avLst/>
                <a:gdLst>
                  <a:gd name="T0" fmla="*/ 80 w 80"/>
                  <a:gd name="T1" fmla="*/ 52 h 215"/>
                  <a:gd name="T2" fmla="*/ 80 w 80"/>
                  <a:gd name="T3" fmla="*/ 52 h 215"/>
                  <a:gd name="T4" fmla="*/ 57 w 80"/>
                  <a:gd name="T5" fmla="*/ 8 h 215"/>
                  <a:gd name="T6" fmla="*/ 46 w 80"/>
                  <a:gd name="T7" fmla="*/ 1 h 215"/>
                  <a:gd name="T8" fmla="*/ 45 w 80"/>
                  <a:gd name="T9" fmla="*/ 1 h 215"/>
                  <a:gd name="T10" fmla="*/ 45 w 80"/>
                  <a:gd name="T11" fmla="*/ 0 h 215"/>
                  <a:gd name="T12" fmla="*/ 45 w 80"/>
                  <a:gd name="T13" fmla="*/ 0 h 215"/>
                  <a:gd name="T14" fmla="*/ 0 w 80"/>
                  <a:gd name="T15" fmla="*/ 123 h 215"/>
                  <a:gd name="T16" fmla="*/ 48 w 80"/>
                  <a:gd name="T17" fmla="*/ 215 h 215"/>
                  <a:gd name="T18" fmla="*/ 78 w 80"/>
                  <a:gd name="T19" fmla="*/ 64 h 215"/>
                  <a:gd name="T20" fmla="*/ 80 w 80"/>
                  <a:gd name="T21" fmla="*/ 52 h 215"/>
                  <a:gd name="T22" fmla="*/ 80 w 80"/>
                  <a:gd name="T23" fmla="*/ 5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0" h="215">
                    <a:moveTo>
                      <a:pt x="80" y="52"/>
                    </a:moveTo>
                    <a:cubicBezTo>
                      <a:pt x="80" y="52"/>
                      <a:pt x="80" y="52"/>
                      <a:pt x="80" y="52"/>
                    </a:cubicBezTo>
                    <a:cubicBezTo>
                      <a:pt x="79" y="35"/>
                      <a:pt x="71" y="18"/>
                      <a:pt x="57" y="8"/>
                    </a:cubicBezTo>
                    <a:cubicBezTo>
                      <a:pt x="54" y="5"/>
                      <a:pt x="50" y="2"/>
                      <a:pt x="46" y="1"/>
                    </a:cubicBezTo>
                    <a:cubicBezTo>
                      <a:pt x="46" y="1"/>
                      <a:pt x="46" y="1"/>
                      <a:pt x="45" y="1"/>
                    </a:cubicBezTo>
                    <a:cubicBezTo>
                      <a:pt x="45" y="1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35" y="138"/>
                      <a:pt x="56" y="177"/>
                      <a:pt x="48" y="215"/>
                    </a:cubicBezTo>
                    <a:cubicBezTo>
                      <a:pt x="78" y="64"/>
                      <a:pt x="78" y="64"/>
                      <a:pt x="78" y="64"/>
                    </a:cubicBezTo>
                    <a:cubicBezTo>
                      <a:pt x="79" y="60"/>
                      <a:pt x="80" y="56"/>
                      <a:pt x="80" y="52"/>
                    </a:cubicBezTo>
                    <a:cubicBezTo>
                      <a:pt x="80" y="52"/>
                      <a:pt x="80" y="52"/>
                      <a:pt x="80" y="52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23">
                <a:extLst>
                  <a:ext uri="{FF2B5EF4-FFF2-40B4-BE49-F238E27FC236}">
                    <a16:creationId xmlns:a16="http://schemas.microsoft.com/office/drawing/2014/main" id="{59F2091D-E2BE-4EBB-99A6-19463C0E4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9579" y="3002902"/>
                <a:ext cx="468779" cy="649793"/>
              </a:xfrm>
              <a:custGeom>
                <a:avLst/>
                <a:gdLst>
                  <a:gd name="T0" fmla="*/ 140 w 148"/>
                  <a:gd name="T1" fmla="*/ 200 h 205"/>
                  <a:gd name="T2" fmla="*/ 136 w 148"/>
                  <a:gd name="T3" fmla="*/ 91 h 205"/>
                  <a:gd name="T4" fmla="*/ 40 w 148"/>
                  <a:gd name="T5" fmla="*/ 0 h 205"/>
                  <a:gd name="T6" fmla="*/ 2 w 148"/>
                  <a:gd name="T7" fmla="*/ 77 h 205"/>
                  <a:gd name="T8" fmla="*/ 2 w 148"/>
                  <a:gd name="T9" fmla="*/ 78 h 205"/>
                  <a:gd name="T10" fmla="*/ 35 w 148"/>
                  <a:gd name="T11" fmla="*/ 149 h 205"/>
                  <a:gd name="T12" fmla="*/ 79 w 148"/>
                  <a:gd name="T13" fmla="*/ 173 h 205"/>
                  <a:gd name="T14" fmla="*/ 148 w 148"/>
                  <a:gd name="T15" fmla="*/ 205 h 205"/>
                  <a:gd name="T16" fmla="*/ 140 w 148"/>
                  <a:gd name="T17" fmla="*/ 200 h 205"/>
                  <a:gd name="T18" fmla="*/ 140 w 148"/>
                  <a:gd name="T19" fmla="*/ 20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8" h="205">
                    <a:moveTo>
                      <a:pt x="140" y="200"/>
                    </a:moveTo>
                    <a:cubicBezTo>
                      <a:pt x="101" y="176"/>
                      <a:pt x="100" y="118"/>
                      <a:pt x="136" y="91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7" y="17"/>
                      <a:pt x="0" y="47"/>
                      <a:pt x="2" y="77"/>
                    </a:cubicBezTo>
                    <a:cubicBezTo>
                      <a:pt x="2" y="77"/>
                      <a:pt x="2" y="77"/>
                      <a:pt x="2" y="78"/>
                    </a:cubicBezTo>
                    <a:cubicBezTo>
                      <a:pt x="2" y="104"/>
                      <a:pt x="14" y="131"/>
                      <a:pt x="35" y="149"/>
                    </a:cubicBezTo>
                    <a:cubicBezTo>
                      <a:pt x="48" y="160"/>
                      <a:pt x="63" y="166"/>
                      <a:pt x="79" y="173"/>
                    </a:cubicBezTo>
                    <a:cubicBezTo>
                      <a:pt x="102" y="184"/>
                      <a:pt x="125" y="194"/>
                      <a:pt x="148" y="205"/>
                    </a:cubicBezTo>
                    <a:cubicBezTo>
                      <a:pt x="145" y="203"/>
                      <a:pt x="143" y="202"/>
                      <a:pt x="140" y="200"/>
                    </a:cubicBezTo>
                    <a:cubicBezTo>
                      <a:pt x="140" y="200"/>
                      <a:pt x="143" y="202"/>
                      <a:pt x="140" y="200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5">
                <a:extLst>
                  <a:ext uri="{FF2B5EF4-FFF2-40B4-BE49-F238E27FC236}">
                    <a16:creationId xmlns:a16="http://schemas.microsoft.com/office/drawing/2014/main" id="{4B108F5F-852A-4EE2-B4D1-C665B79F1A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3337" y="4142962"/>
                <a:ext cx="2527231" cy="1944736"/>
              </a:xfrm>
              <a:custGeom>
                <a:avLst/>
                <a:gdLst>
                  <a:gd name="T0" fmla="*/ 801 w 802"/>
                  <a:gd name="T1" fmla="*/ 0 h 614"/>
                  <a:gd name="T2" fmla="*/ 801 w 802"/>
                  <a:gd name="T3" fmla="*/ 13 h 614"/>
                  <a:gd name="T4" fmla="*/ 801 w 802"/>
                  <a:gd name="T5" fmla="*/ 67 h 614"/>
                  <a:gd name="T6" fmla="*/ 800 w 802"/>
                  <a:gd name="T7" fmla="*/ 167 h 614"/>
                  <a:gd name="T8" fmla="*/ 795 w 802"/>
                  <a:gd name="T9" fmla="*/ 252 h 614"/>
                  <a:gd name="T10" fmla="*/ 786 w 802"/>
                  <a:gd name="T11" fmla="*/ 322 h 614"/>
                  <a:gd name="T12" fmla="*/ 773 w 802"/>
                  <a:gd name="T13" fmla="*/ 376 h 614"/>
                  <a:gd name="T14" fmla="*/ 753 w 802"/>
                  <a:gd name="T15" fmla="*/ 422 h 614"/>
                  <a:gd name="T16" fmla="*/ 723 w 802"/>
                  <a:gd name="T17" fmla="*/ 465 h 614"/>
                  <a:gd name="T18" fmla="*/ 684 w 802"/>
                  <a:gd name="T19" fmla="*/ 505 h 614"/>
                  <a:gd name="T20" fmla="*/ 635 w 802"/>
                  <a:gd name="T21" fmla="*/ 542 h 614"/>
                  <a:gd name="T22" fmla="*/ 579 w 802"/>
                  <a:gd name="T23" fmla="*/ 573 h 614"/>
                  <a:gd name="T24" fmla="*/ 516 w 802"/>
                  <a:gd name="T25" fmla="*/ 595 h 614"/>
                  <a:gd name="T26" fmla="*/ 447 w 802"/>
                  <a:gd name="T27" fmla="*/ 609 h 614"/>
                  <a:gd name="T28" fmla="*/ 372 w 802"/>
                  <a:gd name="T29" fmla="*/ 614 h 614"/>
                  <a:gd name="T30" fmla="*/ 295 w 802"/>
                  <a:gd name="T31" fmla="*/ 610 h 614"/>
                  <a:gd name="T32" fmla="*/ 225 w 802"/>
                  <a:gd name="T33" fmla="*/ 599 h 614"/>
                  <a:gd name="T34" fmla="*/ 161 w 802"/>
                  <a:gd name="T35" fmla="*/ 581 h 614"/>
                  <a:gd name="T36" fmla="*/ 105 w 802"/>
                  <a:gd name="T37" fmla="*/ 556 h 614"/>
                  <a:gd name="T38" fmla="*/ 74 w 802"/>
                  <a:gd name="T39" fmla="*/ 536 h 614"/>
                  <a:gd name="T40" fmla="*/ 46 w 802"/>
                  <a:gd name="T41" fmla="*/ 515 h 614"/>
                  <a:gd name="T42" fmla="*/ 21 w 802"/>
                  <a:gd name="T43" fmla="*/ 491 h 614"/>
                  <a:gd name="T44" fmla="*/ 0 w 802"/>
                  <a:gd name="T45" fmla="*/ 465 h 614"/>
                  <a:gd name="T46" fmla="*/ 89 w 802"/>
                  <a:gd name="T47" fmla="*/ 418 h 614"/>
                  <a:gd name="T48" fmla="*/ 99 w 802"/>
                  <a:gd name="T49" fmla="*/ 452 h 614"/>
                  <a:gd name="T50" fmla="*/ 120 w 802"/>
                  <a:gd name="T51" fmla="*/ 480 h 614"/>
                  <a:gd name="T52" fmla="*/ 150 w 802"/>
                  <a:gd name="T53" fmla="*/ 498 h 614"/>
                  <a:gd name="T54" fmla="*/ 186 w 802"/>
                  <a:gd name="T55" fmla="*/ 505 h 614"/>
                  <a:gd name="T56" fmla="*/ 223 w 802"/>
                  <a:gd name="T57" fmla="*/ 497 h 614"/>
                  <a:gd name="T58" fmla="*/ 254 w 802"/>
                  <a:gd name="T59" fmla="*/ 476 h 614"/>
                  <a:gd name="T60" fmla="*/ 275 w 802"/>
                  <a:gd name="T61" fmla="*/ 445 h 614"/>
                  <a:gd name="T62" fmla="*/ 282 w 802"/>
                  <a:gd name="T63" fmla="*/ 407 h 614"/>
                  <a:gd name="T64" fmla="*/ 280 w 802"/>
                  <a:gd name="T65" fmla="*/ 386 h 614"/>
                  <a:gd name="T66" fmla="*/ 273 w 802"/>
                  <a:gd name="T67" fmla="*/ 366 h 614"/>
                  <a:gd name="T68" fmla="*/ 262 w 802"/>
                  <a:gd name="T69" fmla="*/ 349 h 614"/>
                  <a:gd name="T70" fmla="*/ 248 w 802"/>
                  <a:gd name="T71" fmla="*/ 334 h 614"/>
                  <a:gd name="T72" fmla="*/ 317 w 802"/>
                  <a:gd name="T73" fmla="*/ 298 h 614"/>
                  <a:gd name="T74" fmla="*/ 319 w 802"/>
                  <a:gd name="T75" fmla="*/ 309 h 614"/>
                  <a:gd name="T76" fmla="*/ 321 w 802"/>
                  <a:gd name="T77" fmla="*/ 318 h 614"/>
                  <a:gd name="T78" fmla="*/ 323 w 802"/>
                  <a:gd name="T79" fmla="*/ 325 h 614"/>
                  <a:gd name="T80" fmla="*/ 324 w 802"/>
                  <a:gd name="T81" fmla="*/ 330 h 614"/>
                  <a:gd name="T82" fmla="*/ 328 w 802"/>
                  <a:gd name="T83" fmla="*/ 338 h 614"/>
                  <a:gd name="T84" fmla="*/ 336 w 802"/>
                  <a:gd name="T85" fmla="*/ 345 h 614"/>
                  <a:gd name="T86" fmla="*/ 348 w 802"/>
                  <a:gd name="T87" fmla="*/ 351 h 614"/>
                  <a:gd name="T88" fmla="*/ 367 w 802"/>
                  <a:gd name="T89" fmla="*/ 353 h 614"/>
                  <a:gd name="T90" fmla="*/ 384 w 802"/>
                  <a:gd name="T91" fmla="*/ 350 h 614"/>
                  <a:gd name="T92" fmla="*/ 396 w 802"/>
                  <a:gd name="T93" fmla="*/ 345 h 614"/>
                  <a:gd name="T94" fmla="*/ 403 w 802"/>
                  <a:gd name="T95" fmla="*/ 337 h 614"/>
                  <a:gd name="T96" fmla="*/ 408 w 802"/>
                  <a:gd name="T97" fmla="*/ 329 h 614"/>
                  <a:gd name="T98" fmla="*/ 411 w 802"/>
                  <a:gd name="T99" fmla="*/ 315 h 614"/>
                  <a:gd name="T100" fmla="*/ 415 w 802"/>
                  <a:gd name="T101" fmla="*/ 289 h 614"/>
                  <a:gd name="T102" fmla="*/ 417 w 802"/>
                  <a:gd name="T103" fmla="*/ 248 h 614"/>
                  <a:gd name="T104" fmla="*/ 418 w 802"/>
                  <a:gd name="T105" fmla="*/ 189 h 614"/>
                  <a:gd name="T106" fmla="*/ 417 w 802"/>
                  <a:gd name="T107" fmla="*/ 15 h 614"/>
                  <a:gd name="T108" fmla="*/ 417 w 802"/>
                  <a:gd name="T109" fmla="*/ 2 h 614"/>
                  <a:gd name="T110" fmla="*/ 430 w 802"/>
                  <a:gd name="T111" fmla="*/ 2 h 614"/>
                  <a:gd name="T112" fmla="*/ 788 w 802"/>
                  <a:gd name="T113" fmla="*/ 0 h 614"/>
                  <a:gd name="T114" fmla="*/ 801 w 802"/>
                  <a:gd name="T115" fmla="*/ 0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02" h="614">
                    <a:moveTo>
                      <a:pt x="801" y="0"/>
                    </a:moveTo>
                    <a:cubicBezTo>
                      <a:pt x="801" y="13"/>
                      <a:pt x="801" y="13"/>
                      <a:pt x="801" y="13"/>
                    </a:cubicBezTo>
                    <a:cubicBezTo>
                      <a:pt x="801" y="67"/>
                      <a:pt x="801" y="67"/>
                      <a:pt x="801" y="67"/>
                    </a:cubicBezTo>
                    <a:cubicBezTo>
                      <a:pt x="802" y="103"/>
                      <a:pt x="801" y="136"/>
                      <a:pt x="800" y="167"/>
                    </a:cubicBezTo>
                    <a:cubicBezTo>
                      <a:pt x="799" y="198"/>
                      <a:pt x="798" y="226"/>
                      <a:pt x="795" y="252"/>
                    </a:cubicBezTo>
                    <a:cubicBezTo>
                      <a:pt x="793" y="278"/>
                      <a:pt x="790" y="301"/>
                      <a:pt x="786" y="322"/>
                    </a:cubicBezTo>
                    <a:cubicBezTo>
                      <a:pt x="783" y="343"/>
                      <a:pt x="778" y="361"/>
                      <a:pt x="773" y="376"/>
                    </a:cubicBezTo>
                    <a:cubicBezTo>
                      <a:pt x="768" y="392"/>
                      <a:pt x="761" y="407"/>
                      <a:pt x="753" y="422"/>
                    </a:cubicBezTo>
                    <a:cubicBezTo>
                      <a:pt x="745" y="437"/>
                      <a:pt x="735" y="451"/>
                      <a:pt x="723" y="465"/>
                    </a:cubicBezTo>
                    <a:cubicBezTo>
                      <a:pt x="712" y="479"/>
                      <a:pt x="699" y="492"/>
                      <a:pt x="684" y="505"/>
                    </a:cubicBezTo>
                    <a:cubicBezTo>
                      <a:pt x="669" y="518"/>
                      <a:pt x="653" y="530"/>
                      <a:pt x="635" y="542"/>
                    </a:cubicBezTo>
                    <a:cubicBezTo>
                      <a:pt x="618" y="554"/>
                      <a:pt x="599" y="564"/>
                      <a:pt x="579" y="573"/>
                    </a:cubicBezTo>
                    <a:cubicBezTo>
                      <a:pt x="559" y="582"/>
                      <a:pt x="538" y="589"/>
                      <a:pt x="516" y="595"/>
                    </a:cubicBezTo>
                    <a:cubicBezTo>
                      <a:pt x="494" y="601"/>
                      <a:pt x="471" y="606"/>
                      <a:pt x="447" y="609"/>
                    </a:cubicBezTo>
                    <a:cubicBezTo>
                      <a:pt x="423" y="612"/>
                      <a:pt x="398" y="613"/>
                      <a:pt x="372" y="614"/>
                    </a:cubicBezTo>
                    <a:cubicBezTo>
                      <a:pt x="346" y="614"/>
                      <a:pt x="320" y="613"/>
                      <a:pt x="295" y="610"/>
                    </a:cubicBezTo>
                    <a:cubicBezTo>
                      <a:pt x="270" y="608"/>
                      <a:pt x="247" y="604"/>
                      <a:pt x="225" y="599"/>
                    </a:cubicBezTo>
                    <a:cubicBezTo>
                      <a:pt x="202" y="595"/>
                      <a:pt x="181" y="589"/>
                      <a:pt x="161" y="581"/>
                    </a:cubicBezTo>
                    <a:cubicBezTo>
                      <a:pt x="141" y="574"/>
                      <a:pt x="122" y="565"/>
                      <a:pt x="105" y="556"/>
                    </a:cubicBezTo>
                    <a:cubicBezTo>
                      <a:pt x="94" y="550"/>
                      <a:pt x="83" y="543"/>
                      <a:pt x="74" y="536"/>
                    </a:cubicBezTo>
                    <a:cubicBezTo>
                      <a:pt x="64" y="529"/>
                      <a:pt x="54" y="522"/>
                      <a:pt x="46" y="515"/>
                    </a:cubicBezTo>
                    <a:cubicBezTo>
                      <a:pt x="37" y="507"/>
                      <a:pt x="29" y="499"/>
                      <a:pt x="21" y="491"/>
                    </a:cubicBezTo>
                    <a:cubicBezTo>
                      <a:pt x="14" y="482"/>
                      <a:pt x="7" y="474"/>
                      <a:pt x="0" y="465"/>
                    </a:cubicBezTo>
                    <a:cubicBezTo>
                      <a:pt x="89" y="418"/>
                      <a:pt x="89" y="418"/>
                      <a:pt x="89" y="418"/>
                    </a:cubicBezTo>
                    <a:cubicBezTo>
                      <a:pt x="90" y="430"/>
                      <a:pt x="94" y="442"/>
                      <a:pt x="99" y="452"/>
                    </a:cubicBezTo>
                    <a:cubicBezTo>
                      <a:pt x="105" y="463"/>
                      <a:pt x="112" y="472"/>
                      <a:pt x="120" y="480"/>
                    </a:cubicBezTo>
                    <a:cubicBezTo>
                      <a:pt x="129" y="488"/>
                      <a:pt x="139" y="494"/>
                      <a:pt x="150" y="498"/>
                    </a:cubicBezTo>
                    <a:cubicBezTo>
                      <a:pt x="161" y="503"/>
                      <a:pt x="173" y="505"/>
                      <a:pt x="186" y="505"/>
                    </a:cubicBezTo>
                    <a:cubicBezTo>
                      <a:pt x="199" y="505"/>
                      <a:pt x="212" y="502"/>
                      <a:pt x="223" y="497"/>
                    </a:cubicBezTo>
                    <a:cubicBezTo>
                      <a:pt x="235" y="492"/>
                      <a:pt x="245" y="485"/>
                      <a:pt x="254" y="476"/>
                    </a:cubicBezTo>
                    <a:cubicBezTo>
                      <a:pt x="263" y="467"/>
                      <a:pt x="270" y="457"/>
                      <a:pt x="275" y="445"/>
                    </a:cubicBezTo>
                    <a:cubicBezTo>
                      <a:pt x="279" y="433"/>
                      <a:pt x="282" y="421"/>
                      <a:pt x="282" y="407"/>
                    </a:cubicBezTo>
                    <a:cubicBezTo>
                      <a:pt x="282" y="400"/>
                      <a:pt x="281" y="393"/>
                      <a:pt x="280" y="386"/>
                    </a:cubicBezTo>
                    <a:cubicBezTo>
                      <a:pt x="278" y="379"/>
                      <a:pt x="276" y="373"/>
                      <a:pt x="273" y="366"/>
                    </a:cubicBezTo>
                    <a:cubicBezTo>
                      <a:pt x="270" y="360"/>
                      <a:pt x="266" y="354"/>
                      <a:pt x="262" y="349"/>
                    </a:cubicBezTo>
                    <a:cubicBezTo>
                      <a:pt x="258" y="344"/>
                      <a:pt x="253" y="339"/>
                      <a:pt x="248" y="334"/>
                    </a:cubicBezTo>
                    <a:cubicBezTo>
                      <a:pt x="317" y="298"/>
                      <a:pt x="317" y="298"/>
                      <a:pt x="317" y="298"/>
                    </a:cubicBezTo>
                    <a:cubicBezTo>
                      <a:pt x="318" y="302"/>
                      <a:pt x="319" y="306"/>
                      <a:pt x="319" y="309"/>
                    </a:cubicBezTo>
                    <a:cubicBezTo>
                      <a:pt x="320" y="312"/>
                      <a:pt x="320" y="315"/>
                      <a:pt x="321" y="318"/>
                    </a:cubicBezTo>
                    <a:cubicBezTo>
                      <a:pt x="321" y="320"/>
                      <a:pt x="322" y="323"/>
                      <a:pt x="323" y="325"/>
                    </a:cubicBezTo>
                    <a:cubicBezTo>
                      <a:pt x="323" y="327"/>
                      <a:pt x="324" y="328"/>
                      <a:pt x="324" y="330"/>
                    </a:cubicBezTo>
                    <a:cubicBezTo>
                      <a:pt x="325" y="332"/>
                      <a:pt x="327" y="335"/>
                      <a:pt x="328" y="338"/>
                    </a:cubicBezTo>
                    <a:cubicBezTo>
                      <a:pt x="330" y="340"/>
                      <a:pt x="333" y="343"/>
                      <a:pt x="336" y="345"/>
                    </a:cubicBezTo>
                    <a:cubicBezTo>
                      <a:pt x="339" y="347"/>
                      <a:pt x="343" y="349"/>
                      <a:pt x="348" y="351"/>
                    </a:cubicBezTo>
                    <a:cubicBezTo>
                      <a:pt x="353" y="352"/>
                      <a:pt x="359" y="353"/>
                      <a:pt x="367" y="353"/>
                    </a:cubicBezTo>
                    <a:cubicBezTo>
                      <a:pt x="374" y="353"/>
                      <a:pt x="380" y="352"/>
                      <a:pt x="384" y="350"/>
                    </a:cubicBezTo>
                    <a:cubicBezTo>
                      <a:pt x="389" y="349"/>
                      <a:pt x="393" y="347"/>
                      <a:pt x="396" y="345"/>
                    </a:cubicBezTo>
                    <a:cubicBezTo>
                      <a:pt x="399" y="342"/>
                      <a:pt x="402" y="340"/>
                      <a:pt x="403" y="337"/>
                    </a:cubicBezTo>
                    <a:cubicBezTo>
                      <a:pt x="405" y="334"/>
                      <a:pt x="407" y="332"/>
                      <a:pt x="408" y="329"/>
                    </a:cubicBezTo>
                    <a:cubicBezTo>
                      <a:pt x="409" y="326"/>
                      <a:pt x="410" y="321"/>
                      <a:pt x="411" y="315"/>
                    </a:cubicBezTo>
                    <a:cubicBezTo>
                      <a:pt x="413" y="308"/>
                      <a:pt x="414" y="300"/>
                      <a:pt x="415" y="289"/>
                    </a:cubicBezTo>
                    <a:cubicBezTo>
                      <a:pt x="416" y="278"/>
                      <a:pt x="417" y="264"/>
                      <a:pt x="417" y="248"/>
                    </a:cubicBezTo>
                    <a:cubicBezTo>
                      <a:pt x="418" y="231"/>
                      <a:pt x="418" y="212"/>
                      <a:pt x="418" y="189"/>
                    </a:cubicBezTo>
                    <a:cubicBezTo>
                      <a:pt x="417" y="15"/>
                      <a:pt x="417" y="15"/>
                      <a:pt x="417" y="15"/>
                    </a:cubicBezTo>
                    <a:cubicBezTo>
                      <a:pt x="417" y="2"/>
                      <a:pt x="417" y="2"/>
                      <a:pt x="417" y="2"/>
                    </a:cubicBezTo>
                    <a:cubicBezTo>
                      <a:pt x="430" y="2"/>
                      <a:pt x="430" y="2"/>
                      <a:pt x="430" y="2"/>
                    </a:cubicBezTo>
                    <a:cubicBezTo>
                      <a:pt x="788" y="0"/>
                      <a:pt x="788" y="0"/>
                      <a:pt x="788" y="0"/>
                    </a:cubicBezTo>
                    <a:lnTo>
                      <a:pt x="80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6">
                <a:extLst>
                  <a:ext uri="{FF2B5EF4-FFF2-40B4-BE49-F238E27FC236}">
                    <a16:creationId xmlns:a16="http://schemas.microsoft.com/office/drawing/2014/main" id="{FC1C8555-0408-41A4-A0B9-0FACC6EED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071" y="4182413"/>
                <a:ext cx="2427441" cy="1865833"/>
              </a:xfrm>
              <a:custGeom>
                <a:avLst/>
                <a:gdLst>
                  <a:gd name="T0" fmla="*/ 353 w 770"/>
                  <a:gd name="T1" fmla="*/ 588 h 588"/>
                  <a:gd name="T2" fmla="*/ 349 w 770"/>
                  <a:gd name="T3" fmla="*/ 588 h 588"/>
                  <a:gd name="T4" fmla="*/ 277 w 770"/>
                  <a:gd name="T5" fmla="*/ 585 h 588"/>
                  <a:gd name="T6" fmla="*/ 208 w 770"/>
                  <a:gd name="T7" fmla="*/ 574 h 588"/>
                  <a:gd name="T8" fmla="*/ 146 w 770"/>
                  <a:gd name="T9" fmla="*/ 557 h 588"/>
                  <a:gd name="T10" fmla="*/ 92 w 770"/>
                  <a:gd name="T11" fmla="*/ 532 h 588"/>
                  <a:gd name="T12" fmla="*/ 61 w 770"/>
                  <a:gd name="T13" fmla="*/ 513 h 588"/>
                  <a:gd name="T14" fmla="*/ 35 w 770"/>
                  <a:gd name="T15" fmla="*/ 492 h 588"/>
                  <a:gd name="T16" fmla="*/ 11 w 770"/>
                  <a:gd name="T17" fmla="*/ 469 h 588"/>
                  <a:gd name="T18" fmla="*/ 0 w 770"/>
                  <a:gd name="T19" fmla="*/ 456 h 588"/>
                  <a:gd name="T20" fmla="*/ 61 w 770"/>
                  <a:gd name="T21" fmla="*/ 424 h 588"/>
                  <a:gd name="T22" fmla="*/ 69 w 770"/>
                  <a:gd name="T23" fmla="*/ 445 h 588"/>
                  <a:gd name="T24" fmla="*/ 93 w 770"/>
                  <a:gd name="T25" fmla="*/ 476 h 588"/>
                  <a:gd name="T26" fmla="*/ 126 w 770"/>
                  <a:gd name="T27" fmla="*/ 497 h 588"/>
                  <a:gd name="T28" fmla="*/ 166 w 770"/>
                  <a:gd name="T29" fmla="*/ 504 h 588"/>
                  <a:gd name="T30" fmla="*/ 209 w 770"/>
                  <a:gd name="T31" fmla="*/ 496 h 588"/>
                  <a:gd name="T32" fmla="*/ 244 w 770"/>
                  <a:gd name="T33" fmla="*/ 472 h 588"/>
                  <a:gd name="T34" fmla="*/ 267 w 770"/>
                  <a:gd name="T35" fmla="*/ 437 h 588"/>
                  <a:gd name="T36" fmla="*/ 275 w 770"/>
                  <a:gd name="T37" fmla="*/ 394 h 588"/>
                  <a:gd name="T38" fmla="*/ 272 w 770"/>
                  <a:gd name="T39" fmla="*/ 370 h 588"/>
                  <a:gd name="T40" fmla="*/ 265 w 770"/>
                  <a:gd name="T41" fmla="*/ 348 h 588"/>
                  <a:gd name="T42" fmla="*/ 253 w 770"/>
                  <a:gd name="T43" fmla="*/ 328 h 588"/>
                  <a:gd name="T44" fmla="*/ 250 w 770"/>
                  <a:gd name="T45" fmla="*/ 324 h 588"/>
                  <a:gd name="T46" fmla="*/ 289 w 770"/>
                  <a:gd name="T47" fmla="*/ 304 h 588"/>
                  <a:gd name="T48" fmla="*/ 290 w 770"/>
                  <a:gd name="T49" fmla="*/ 308 h 588"/>
                  <a:gd name="T50" fmla="*/ 292 w 770"/>
                  <a:gd name="T51" fmla="*/ 315 h 588"/>
                  <a:gd name="T52" fmla="*/ 294 w 770"/>
                  <a:gd name="T53" fmla="*/ 321 h 588"/>
                  <a:gd name="T54" fmla="*/ 299 w 770"/>
                  <a:gd name="T55" fmla="*/ 332 h 588"/>
                  <a:gd name="T56" fmla="*/ 309 w 770"/>
                  <a:gd name="T57" fmla="*/ 342 h 588"/>
                  <a:gd name="T58" fmla="*/ 326 w 770"/>
                  <a:gd name="T59" fmla="*/ 350 h 588"/>
                  <a:gd name="T60" fmla="*/ 347 w 770"/>
                  <a:gd name="T61" fmla="*/ 352 h 588"/>
                  <a:gd name="T62" fmla="*/ 369 w 770"/>
                  <a:gd name="T63" fmla="*/ 349 h 588"/>
                  <a:gd name="T64" fmla="*/ 385 w 770"/>
                  <a:gd name="T65" fmla="*/ 342 h 588"/>
                  <a:gd name="T66" fmla="*/ 395 w 770"/>
                  <a:gd name="T67" fmla="*/ 331 h 588"/>
                  <a:gd name="T68" fmla="*/ 400 w 770"/>
                  <a:gd name="T69" fmla="*/ 321 h 588"/>
                  <a:gd name="T70" fmla="*/ 404 w 770"/>
                  <a:gd name="T71" fmla="*/ 304 h 588"/>
                  <a:gd name="T72" fmla="*/ 408 w 770"/>
                  <a:gd name="T73" fmla="*/ 277 h 588"/>
                  <a:gd name="T74" fmla="*/ 411 w 770"/>
                  <a:gd name="T75" fmla="*/ 235 h 588"/>
                  <a:gd name="T76" fmla="*/ 411 w 770"/>
                  <a:gd name="T77" fmla="*/ 176 h 588"/>
                  <a:gd name="T78" fmla="*/ 410 w 770"/>
                  <a:gd name="T79" fmla="*/ 2 h 588"/>
                  <a:gd name="T80" fmla="*/ 769 w 770"/>
                  <a:gd name="T81" fmla="*/ 0 h 588"/>
                  <a:gd name="T82" fmla="*/ 769 w 770"/>
                  <a:gd name="T83" fmla="*/ 0 h 588"/>
                  <a:gd name="T84" fmla="*/ 769 w 770"/>
                  <a:gd name="T85" fmla="*/ 0 h 588"/>
                  <a:gd name="T86" fmla="*/ 770 w 770"/>
                  <a:gd name="T87" fmla="*/ 54 h 588"/>
                  <a:gd name="T88" fmla="*/ 769 w 770"/>
                  <a:gd name="T89" fmla="*/ 154 h 588"/>
                  <a:gd name="T90" fmla="*/ 764 w 770"/>
                  <a:gd name="T91" fmla="*/ 238 h 588"/>
                  <a:gd name="T92" fmla="*/ 755 w 770"/>
                  <a:gd name="T93" fmla="*/ 307 h 588"/>
                  <a:gd name="T94" fmla="*/ 742 w 770"/>
                  <a:gd name="T95" fmla="*/ 359 h 588"/>
                  <a:gd name="T96" fmla="*/ 723 w 770"/>
                  <a:gd name="T97" fmla="*/ 403 h 588"/>
                  <a:gd name="T98" fmla="*/ 695 w 770"/>
                  <a:gd name="T99" fmla="*/ 444 h 588"/>
                  <a:gd name="T100" fmla="*/ 657 w 770"/>
                  <a:gd name="T101" fmla="*/ 483 h 588"/>
                  <a:gd name="T102" fmla="*/ 609 w 770"/>
                  <a:gd name="T103" fmla="*/ 519 h 588"/>
                  <a:gd name="T104" fmla="*/ 555 w 770"/>
                  <a:gd name="T105" fmla="*/ 548 h 588"/>
                  <a:gd name="T106" fmla="*/ 494 w 770"/>
                  <a:gd name="T107" fmla="*/ 570 h 588"/>
                  <a:gd name="T108" fmla="*/ 427 w 770"/>
                  <a:gd name="T109" fmla="*/ 583 h 588"/>
                  <a:gd name="T110" fmla="*/ 353 w 770"/>
                  <a:gd name="T111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70" h="588">
                    <a:moveTo>
                      <a:pt x="353" y="588"/>
                    </a:moveTo>
                    <a:cubicBezTo>
                      <a:pt x="349" y="588"/>
                      <a:pt x="349" y="588"/>
                      <a:pt x="349" y="588"/>
                    </a:cubicBezTo>
                    <a:cubicBezTo>
                      <a:pt x="324" y="588"/>
                      <a:pt x="300" y="587"/>
                      <a:pt x="277" y="585"/>
                    </a:cubicBezTo>
                    <a:cubicBezTo>
                      <a:pt x="253" y="583"/>
                      <a:pt x="230" y="579"/>
                      <a:pt x="208" y="574"/>
                    </a:cubicBezTo>
                    <a:cubicBezTo>
                      <a:pt x="186" y="570"/>
                      <a:pt x="165" y="564"/>
                      <a:pt x="146" y="557"/>
                    </a:cubicBezTo>
                    <a:cubicBezTo>
                      <a:pt x="127" y="550"/>
                      <a:pt x="109" y="541"/>
                      <a:pt x="92" y="532"/>
                    </a:cubicBezTo>
                    <a:cubicBezTo>
                      <a:pt x="81" y="526"/>
                      <a:pt x="71" y="520"/>
                      <a:pt x="61" y="513"/>
                    </a:cubicBezTo>
                    <a:cubicBezTo>
                      <a:pt x="52" y="507"/>
                      <a:pt x="43" y="500"/>
                      <a:pt x="35" y="492"/>
                    </a:cubicBezTo>
                    <a:cubicBezTo>
                      <a:pt x="26" y="485"/>
                      <a:pt x="19" y="477"/>
                      <a:pt x="11" y="469"/>
                    </a:cubicBezTo>
                    <a:cubicBezTo>
                      <a:pt x="7" y="465"/>
                      <a:pt x="4" y="460"/>
                      <a:pt x="0" y="456"/>
                    </a:cubicBezTo>
                    <a:cubicBezTo>
                      <a:pt x="61" y="424"/>
                      <a:pt x="61" y="424"/>
                      <a:pt x="61" y="424"/>
                    </a:cubicBezTo>
                    <a:cubicBezTo>
                      <a:pt x="63" y="431"/>
                      <a:pt x="66" y="438"/>
                      <a:pt x="69" y="445"/>
                    </a:cubicBezTo>
                    <a:cubicBezTo>
                      <a:pt x="75" y="457"/>
                      <a:pt x="83" y="467"/>
                      <a:pt x="93" y="476"/>
                    </a:cubicBezTo>
                    <a:cubicBezTo>
                      <a:pt x="103" y="485"/>
                      <a:pt x="114" y="492"/>
                      <a:pt x="126" y="497"/>
                    </a:cubicBezTo>
                    <a:cubicBezTo>
                      <a:pt x="139" y="502"/>
                      <a:pt x="152" y="504"/>
                      <a:pt x="166" y="504"/>
                    </a:cubicBezTo>
                    <a:cubicBezTo>
                      <a:pt x="181" y="504"/>
                      <a:pt x="196" y="501"/>
                      <a:pt x="209" y="496"/>
                    </a:cubicBezTo>
                    <a:cubicBezTo>
                      <a:pt x="222" y="490"/>
                      <a:pt x="234" y="482"/>
                      <a:pt x="244" y="472"/>
                    </a:cubicBezTo>
                    <a:cubicBezTo>
                      <a:pt x="254" y="462"/>
                      <a:pt x="261" y="450"/>
                      <a:pt x="267" y="437"/>
                    </a:cubicBezTo>
                    <a:cubicBezTo>
                      <a:pt x="273" y="423"/>
                      <a:pt x="275" y="409"/>
                      <a:pt x="275" y="394"/>
                    </a:cubicBezTo>
                    <a:cubicBezTo>
                      <a:pt x="275" y="386"/>
                      <a:pt x="274" y="378"/>
                      <a:pt x="272" y="370"/>
                    </a:cubicBezTo>
                    <a:cubicBezTo>
                      <a:pt x="271" y="362"/>
                      <a:pt x="268" y="355"/>
                      <a:pt x="265" y="348"/>
                    </a:cubicBezTo>
                    <a:cubicBezTo>
                      <a:pt x="262" y="341"/>
                      <a:pt x="258" y="335"/>
                      <a:pt x="253" y="328"/>
                    </a:cubicBezTo>
                    <a:cubicBezTo>
                      <a:pt x="252" y="327"/>
                      <a:pt x="251" y="326"/>
                      <a:pt x="250" y="324"/>
                    </a:cubicBezTo>
                    <a:cubicBezTo>
                      <a:pt x="289" y="304"/>
                      <a:pt x="289" y="304"/>
                      <a:pt x="289" y="304"/>
                    </a:cubicBezTo>
                    <a:cubicBezTo>
                      <a:pt x="289" y="305"/>
                      <a:pt x="289" y="306"/>
                      <a:pt x="290" y="308"/>
                    </a:cubicBezTo>
                    <a:cubicBezTo>
                      <a:pt x="290" y="310"/>
                      <a:pt x="291" y="313"/>
                      <a:pt x="292" y="315"/>
                    </a:cubicBezTo>
                    <a:cubicBezTo>
                      <a:pt x="292" y="318"/>
                      <a:pt x="293" y="320"/>
                      <a:pt x="294" y="321"/>
                    </a:cubicBezTo>
                    <a:cubicBezTo>
                      <a:pt x="295" y="325"/>
                      <a:pt x="297" y="329"/>
                      <a:pt x="299" y="332"/>
                    </a:cubicBezTo>
                    <a:cubicBezTo>
                      <a:pt x="302" y="336"/>
                      <a:pt x="305" y="339"/>
                      <a:pt x="309" y="342"/>
                    </a:cubicBezTo>
                    <a:cubicBezTo>
                      <a:pt x="314" y="345"/>
                      <a:pt x="320" y="348"/>
                      <a:pt x="326" y="350"/>
                    </a:cubicBezTo>
                    <a:cubicBezTo>
                      <a:pt x="332" y="351"/>
                      <a:pt x="339" y="352"/>
                      <a:pt x="347" y="352"/>
                    </a:cubicBezTo>
                    <a:cubicBezTo>
                      <a:pt x="355" y="352"/>
                      <a:pt x="362" y="351"/>
                      <a:pt x="369" y="349"/>
                    </a:cubicBezTo>
                    <a:cubicBezTo>
                      <a:pt x="375" y="347"/>
                      <a:pt x="380" y="345"/>
                      <a:pt x="385" y="342"/>
                    </a:cubicBezTo>
                    <a:cubicBezTo>
                      <a:pt x="388" y="339"/>
                      <a:pt x="392" y="335"/>
                      <a:pt x="395" y="331"/>
                    </a:cubicBezTo>
                    <a:cubicBezTo>
                      <a:pt x="397" y="328"/>
                      <a:pt x="399" y="325"/>
                      <a:pt x="400" y="321"/>
                    </a:cubicBezTo>
                    <a:cubicBezTo>
                      <a:pt x="402" y="316"/>
                      <a:pt x="403" y="311"/>
                      <a:pt x="404" y="304"/>
                    </a:cubicBezTo>
                    <a:cubicBezTo>
                      <a:pt x="406" y="297"/>
                      <a:pt x="407" y="287"/>
                      <a:pt x="408" y="277"/>
                    </a:cubicBezTo>
                    <a:cubicBezTo>
                      <a:pt x="409" y="265"/>
                      <a:pt x="410" y="251"/>
                      <a:pt x="411" y="235"/>
                    </a:cubicBezTo>
                    <a:cubicBezTo>
                      <a:pt x="411" y="217"/>
                      <a:pt x="412" y="197"/>
                      <a:pt x="411" y="176"/>
                    </a:cubicBezTo>
                    <a:cubicBezTo>
                      <a:pt x="410" y="2"/>
                      <a:pt x="410" y="2"/>
                      <a:pt x="410" y="2"/>
                    </a:cubicBezTo>
                    <a:cubicBezTo>
                      <a:pt x="769" y="0"/>
                      <a:pt x="769" y="0"/>
                      <a:pt x="769" y="0"/>
                    </a:cubicBezTo>
                    <a:cubicBezTo>
                      <a:pt x="769" y="0"/>
                      <a:pt x="769" y="0"/>
                      <a:pt x="769" y="0"/>
                    </a:cubicBezTo>
                    <a:cubicBezTo>
                      <a:pt x="769" y="0"/>
                      <a:pt x="769" y="0"/>
                      <a:pt x="769" y="0"/>
                    </a:cubicBezTo>
                    <a:cubicBezTo>
                      <a:pt x="770" y="54"/>
                      <a:pt x="770" y="54"/>
                      <a:pt x="770" y="54"/>
                    </a:cubicBezTo>
                    <a:cubicBezTo>
                      <a:pt x="770" y="89"/>
                      <a:pt x="770" y="123"/>
                      <a:pt x="769" y="154"/>
                    </a:cubicBezTo>
                    <a:cubicBezTo>
                      <a:pt x="768" y="184"/>
                      <a:pt x="766" y="213"/>
                      <a:pt x="764" y="238"/>
                    </a:cubicBezTo>
                    <a:cubicBezTo>
                      <a:pt x="762" y="264"/>
                      <a:pt x="759" y="287"/>
                      <a:pt x="755" y="307"/>
                    </a:cubicBezTo>
                    <a:cubicBezTo>
                      <a:pt x="751" y="327"/>
                      <a:pt x="747" y="344"/>
                      <a:pt x="742" y="359"/>
                    </a:cubicBezTo>
                    <a:cubicBezTo>
                      <a:pt x="738" y="374"/>
                      <a:pt x="731" y="389"/>
                      <a:pt x="723" y="403"/>
                    </a:cubicBezTo>
                    <a:cubicBezTo>
                      <a:pt x="715" y="417"/>
                      <a:pt x="706" y="431"/>
                      <a:pt x="695" y="444"/>
                    </a:cubicBezTo>
                    <a:cubicBezTo>
                      <a:pt x="684" y="457"/>
                      <a:pt x="671" y="470"/>
                      <a:pt x="657" y="483"/>
                    </a:cubicBezTo>
                    <a:cubicBezTo>
                      <a:pt x="642" y="495"/>
                      <a:pt x="627" y="507"/>
                      <a:pt x="609" y="519"/>
                    </a:cubicBezTo>
                    <a:cubicBezTo>
                      <a:pt x="592" y="530"/>
                      <a:pt x="574" y="540"/>
                      <a:pt x="555" y="548"/>
                    </a:cubicBezTo>
                    <a:cubicBezTo>
                      <a:pt x="536" y="557"/>
                      <a:pt x="515" y="564"/>
                      <a:pt x="494" y="570"/>
                    </a:cubicBezTo>
                    <a:cubicBezTo>
                      <a:pt x="473" y="576"/>
                      <a:pt x="450" y="580"/>
                      <a:pt x="427" y="583"/>
                    </a:cubicBezTo>
                    <a:cubicBezTo>
                      <a:pt x="403" y="586"/>
                      <a:pt x="378" y="588"/>
                      <a:pt x="353" y="5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10">
                <a:extLst>
                  <a:ext uri="{FF2B5EF4-FFF2-40B4-BE49-F238E27FC236}">
                    <a16:creationId xmlns:a16="http://schemas.microsoft.com/office/drawing/2014/main" id="{F3E10313-7F08-499C-8E42-D2A5A2A60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5329" y="4076124"/>
                <a:ext cx="1262455" cy="69621"/>
              </a:xfrm>
              <a:custGeom>
                <a:avLst/>
                <a:gdLst>
                  <a:gd name="T0" fmla="*/ 362 w 544"/>
                  <a:gd name="T1" fmla="*/ 0 h 30"/>
                  <a:gd name="T2" fmla="*/ 349 w 544"/>
                  <a:gd name="T3" fmla="*/ 0 h 30"/>
                  <a:gd name="T4" fmla="*/ 13 w 544"/>
                  <a:gd name="T5" fmla="*/ 1 h 30"/>
                  <a:gd name="T6" fmla="*/ 0 w 544"/>
                  <a:gd name="T7" fmla="*/ 1 h 30"/>
                  <a:gd name="T8" fmla="*/ 22 w 544"/>
                  <a:gd name="T9" fmla="*/ 30 h 30"/>
                  <a:gd name="T10" fmla="*/ 40 w 544"/>
                  <a:gd name="T11" fmla="*/ 30 h 30"/>
                  <a:gd name="T12" fmla="*/ 527 w 544"/>
                  <a:gd name="T13" fmla="*/ 27 h 30"/>
                  <a:gd name="T14" fmla="*/ 544 w 544"/>
                  <a:gd name="T15" fmla="*/ 27 h 30"/>
                  <a:gd name="T16" fmla="*/ 362 w 544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4" h="30">
                    <a:moveTo>
                      <a:pt x="362" y="0"/>
                    </a:moveTo>
                    <a:lnTo>
                      <a:pt x="349" y="0"/>
                    </a:lnTo>
                    <a:lnTo>
                      <a:pt x="13" y="1"/>
                    </a:lnTo>
                    <a:lnTo>
                      <a:pt x="0" y="1"/>
                    </a:lnTo>
                    <a:lnTo>
                      <a:pt x="22" y="30"/>
                    </a:lnTo>
                    <a:lnTo>
                      <a:pt x="40" y="30"/>
                    </a:lnTo>
                    <a:lnTo>
                      <a:pt x="527" y="27"/>
                    </a:lnTo>
                    <a:lnTo>
                      <a:pt x="544" y="27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14">
                <a:extLst>
                  <a:ext uri="{FF2B5EF4-FFF2-40B4-BE49-F238E27FC236}">
                    <a16:creationId xmlns:a16="http://schemas.microsoft.com/office/drawing/2014/main" id="{F7BCEB94-CF90-4935-A3FF-C45268BCC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7979" y="4987691"/>
                <a:ext cx="545363" cy="617303"/>
              </a:xfrm>
              <a:custGeom>
                <a:avLst/>
                <a:gdLst>
                  <a:gd name="T0" fmla="*/ 152 w 235"/>
                  <a:gd name="T1" fmla="*/ 44 h 266"/>
                  <a:gd name="T2" fmla="*/ 0 w 235"/>
                  <a:gd name="T3" fmla="*/ 266 h 266"/>
                  <a:gd name="T4" fmla="*/ 120 w 235"/>
                  <a:gd name="T5" fmla="*/ 203 h 266"/>
                  <a:gd name="T6" fmla="*/ 235 w 235"/>
                  <a:gd name="T7" fmla="*/ 0 h 266"/>
                  <a:gd name="T8" fmla="*/ 152 w 235"/>
                  <a:gd name="T9" fmla="*/ 44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66">
                    <a:moveTo>
                      <a:pt x="152" y="44"/>
                    </a:moveTo>
                    <a:lnTo>
                      <a:pt x="0" y="266"/>
                    </a:lnTo>
                    <a:lnTo>
                      <a:pt x="120" y="203"/>
                    </a:lnTo>
                    <a:lnTo>
                      <a:pt x="235" y="0"/>
                    </a:lnTo>
                    <a:lnTo>
                      <a:pt x="152" y="44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8">
                <a:extLst>
                  <a:ext uri="{FF2B5EF4-FFF2-40B4-BE49-F238E27FC236}">
                    <a16:creationId xmlns:a16="http://schemas.microsoft.com/office/drawing/2014/main" id="{65637FC5-484E-4F77-A96D-C542A39FCB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4239" y="2788051"/>
                <a:ext cx="1229965" cy="2907822"/>
              </a:xfrm>
              <a:custGeom>
                <a:avLst/>
                <a:gdLst>
                  <a:gd name="T0" fmla="*/ 2 w 388"/>
                  <a:gd name="T1" fmla="*/ 0 h 920"/>
                  <a:gd name="T2" fmla="*/ 123 w 388"/>
                  <a:gd name="T3" fmla="*/ 65 h 920"/>
                  <a:gd name="T4" fmla="*/ 107 w 388"/>
                  <a:gd name="T5" fmla="*/ 80 h 920"/>
                  <a:gd name="T6" fmla="*/ 95 w 388"/>
                  <a:gd name="T7" fmla="*/ 98 h 920"/>
                  <a:gd name="T8" fmla="*/ 88 w 388"/>
                  <a:gd name="T9" fmla="*/ 119 h 920"/>
                  <a:gd name="T10" fmla="*/ 85 w 388"/>
                  <a:gd name="T11" fmla="*/ 142 h 920"/>
                  <a:gd name="T12" fmla="*/ 93 w 388"/>
                  <a:gd name="T13" fmla="*/ 179 h 920"/>
                  <a:gd name="T14" fmla="*/ 113 w 388"/>
                  <a:gd name="T15" fmla="*/ 210 h 920"/>
                  <a:gd name="T16" fmla="*/ 144 w 388"/>
                  <a:gd name="T17" fmla="*/ 230 h 920"/>
                  <a:gd name="T18" fmla="*/ 181 w 388"/>
                  <a:gd name="T19" fmla="*/ 237 h 920"/>
                  <a:gd name="T20" fmla="*/ 217 w 388"/>
                  <a:gd name="T21" fmla="*/ 230 h 920"/>
                  <a:gd name="T22" fmla="*/ 247 w 388"/>
                  <a:gd name="T23" fmla="*/ 211 h 920"/>
                  <a:gd name="T24" fmla="*/ 267 w 388"/>
                  <a:gd name="T25" fmla="*/ 182 h 920"/>
                  <a:gd name="T26" fmla="*/ 277 w 388"/>
                  <a:gd name="T27" fmla="*/ 147 h 920"/>
                  <a:gd name="T28" fmla="*/ 383 w 388"/>
                  <a:gd name="T29" fmla="*/ 205 h 920"/>
                  <a:gd name="T30" fmla="*/ 385 w 388"/>
                  <a:gd name="T31" fmla="*/ 632 h 920"/>
                  <a:gd name="T32" fmla="*/ 386 w 388"/>
                  <a:gd name="T33" fmla="*/ 656 h 920"/>
                  <a:gd name="T34" fmla="*/ 386 w 388"/>
                  <a:gd name="T35" fmla="*/ 676 h 920"/>
                  <a:gd name="T36" fmla="*/ 387 w 388"/>
                  <a:gd name="T37" fmla="*/ 694 h 920"/>
                  <a:gd name="T38" fmla="*/ 388 w 388"/>
                  <a:gd name="T39" fmla="*/ 710 h 920"/>
                  <a:gd name="T40" fmla="*/ 306 w 388"/>
                  <a:gd name="T41" fmla="*/ 753 h 920"/>
                  <a:gd name="T42" fmla="*/ 298 w 388"/>
                  <a:gd name="T43" fmla="*/ 757 h 920"/>
                  <a:gd name="T44" fmla="*/ 290 w 388"/>
                  <a:gd name="T45" fmla="*/ 761 h 920"/>
                  <a:gd name="T46" fmla="*/ 295 w 388"/>
                  <a:gd name="T47" fmla="*/ 763 h 920"/>
                  <a:gd name="T48" fmla="*/ 299 w 388"/>
                  <a:gd name="T49" fmla="*/ 766 h 920"/>
                  <a:gd name="T50" fmla="*/ 303 w 388"/>
                  <a:gd name="T51" fmla="*/ 768 h 920"/>
                  <a:gd name="T52" fmla="*/ 307 w 388"/>
                  <a:gd name="T53" fmla="*/ 771 h 920"/>
                  <a:gd name="T54" fmla="*/ 321 w 388"/>
                  <a:gd name="T55" fmla="*/ 784 h 920"/>
                  <a:gd name="T56" fmla="*/ 331 w 388"/>
                  <a:gd name="T57" fmla="*/ 799 h 920"/>
                  <a:gd name="T58" fmla="*/ 338 w 388"/>
                  <a:gd name="T59" fmla="*/ 817 h 920"/>
                  <a:gd name="T60" fmla="*/ 340 w 388"/>
                  <a:gd name="T61" fmla="*/ 837 h 920"/>
                  <a:gd name="T62" fmla="*/ 334 w 388"/>
                  <a:gd name="T63" fmla="*/ 869 h 920"/>
                  <a:gd name="T64" fmla="*/ 316 w 388"/>
                  <a:gd name="T65" fmla="*/ 895 h 920"/>
                  <a:gd name="T66" fmla="*/ 290 w 388"/>
                  <a:gd name="T67" fmla="*/ 913 h 920"/>
                  <a:gd name="T68" fmla="*/ 258 w 388"/>
                  <a:gd name="T69" fmla="*/ 920 h 920"/>
                  <a:gd name="T70" fmla="*/ 227 w 388"/>
                  <a:gd name="T71" fmla="*/ 914 h 920"/>
                  <a:gd name="T72" fmla="*/ 201 w 388"/>
                  <a:gd name="T73" fmla="*/ 897 h 920"/>
                  <a:gd name="T74" fmla="*/ 183 w 388"/>
                  <a:gd name="T75" fmla="*/ 871 h 920"/>
                  <a:gd name="T76" fmla="*/ 176 w 388"/>
                  <a:gd name="T77" fmla="*/ 840 h 920"/>
                  <a:gd name="T78" fmla="*/ 176 w 388"/>
                  <a:gd name="T79" fmla="*/ 838 h 920"/>
                  <a:gd name="T80" fmla="*/ 176 w 388"/>
                  <a:gd name="T81" fmla="*/ 833 h 920"/>
                  <a:gd name="T82" fmla="*/ 176 w 388"/>
                  <a:gd name="T83" fmla="*/ 829 h 920"/>
                  <a:gd name="T84" fmla="*/ 177 w 388"/>
                  <a:gd name="T85" fmla="*/ 825 h 920"/>
                  <a:gd name="T86" fmla="*/ 177 w 388"/>
                  <a:gd name="T87" fmla="*/ 821 h 920"/>
                  <a:gd name="T88" fmla="*/ 170 w 388"/>
                  <a:gd name="T89" fmla="*/ 825 h 920"/>
                  <a:gd name="T90" fmla="*/ 162 w 388"/>
                  <a:gd name="T91" fmla="*/ 829 h 920"/>
                  <a:gd name="T92" fmla="*/ 64 w 388"/>
                  <a:gd name="T93" fmla="*/ 880 h 920"/>
                  <a:gd name="T94" fmla="*/ 55 w 388"/>
                  <a:gd name="T95" fmla="*/ 866 h 920"/>
                  <a:gd name="T96" fmla="*/ 48 w 388"/>
                  <a:gd name="T97" fmla="*/ 851 h 920"/>
                  <a:gd name="T98" fmla="*/ 41 w 388"/>
                  <a:gd name="T99" fmla="*/ 835 h 920"/>
                  <a:gd name="T100" fmla="*/ 35 w 388"/>
                  <a:gd name="T101" fmla="*/ 819 h 920"/>
                  <a:gd name="T102" fmla="*/ 20 w 388"/>
                  <a:gd name="T103" fmla="*/ 761 h 920"/>
                  <a:gd name="T104" fmla="*/ 9 w 388"/>
                  <a:gd name="T105" fmla="*/ 690 h 920"/>
                  <a:gd name="T106" fmla="*/ 3 w 388"/>
                  <a:gd name="T107" fmla="*/ 606 h 920"/>
                  <a:gd name="T108" fmla="*/ 1 w 388"/>
                  <a:gd name="T109" fmla="*/ 510 h 920"/>
                  <a:gd name="T110" fmla="*/ 0 w 388"/>
                  <a:gd name="T111" fmla="*/ 108 h 920"/>
                  <a:gd name="T112" fmla="*/ 0 w 388"/>
                  <a:gd name="T113" fmla="*/ 79 h 920"/>
                  <a:gd name="T114" fmla="*/ 1 w 388"/>
                  <a:gd name="T115" fmla="*/ 51 h 920"/>
                  <a:gd name="T116" fmla="*/ 1 w 388"/>
                  <a:gd name="T117" fmla="*/ 25 h 920"/>
                  <a:gd name="T118" fmla="*/ 2 w 388"/>
                  <a:gd name="T119" fmla="*/ 0 h 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8" h="920">
                    <a:moveTo>
                      <a:pt x="2" y="0"/>
                    </a:moveTo>
                    <a:cubicBezTo>
                      <a:pt x="123" y="65"/>
                      <a:pt x="123" y="65"/>
                      <a:pt x="123" y="65"/>
                    </a:cubicBezTo>
                    <a:cubicBezTo>
                      <a:pt x="117" y="70"/>
                      <a:pt x="112" y="75"/>
                      <a:pt x="107" y="80"/>
                    </a:cubicBezTo>
                    <a:cubicBezTo>
                      <a:pt x="103" y="86"/>
                      <a:pt x="99" y="92"/>
                      <a:pt x="95" y="98"/>
                    </a:cubicBezTo>
                    <a:cubicBezTo>
                      <a:pt x="92" y="105"/>
                      <a:pt x="89" y="112"/>
                      <a:pt x="88" y="119"/>
                    </a:cubicBezTo>
                    <a:cubicBezTo>
                      <a:pt x="86" y="127"/>
                      <a:pt x="85" y="134"/>
                      <a:pt x="85" y="142"/>
                    </a:cubicBezTo>
                    <a:cubicBezTo>
                      <a:pt x="85" y="155"/>
                      <a:pt x="88" y="168"/>
                      <a:pt x="93" y="179"/>
                    </a:cubicBezTo>
                    <a:cubicBezTo>
                      <a:pt x="97" y="191"/>
                      <a:pt x="104" y="201"/>
                      <a:pt x="113" y="210"/>
                    </a:cubicBezTo>
                    <a:cubicBezTo>
                      <a:pt x="122" y="218"/>
                      <a:pt x="132" y="225"/>
                      <a:pt x="144" y="230"/>
                    </a:cubicBezTo>
                    <a:cubicBezTo>
                      <a:pt x="155" y="235"/>
                      <a:pt x="168" y="237"/>
                      <a:pt x="181" y="237"/>
                    </a:cubicBezTo>
                    <a:cubicBezTo>
                      <a:pt x="194" y="237"/>
                      <a:pt x="206" y="235"/>
                      <a:pt x="217" y="230"/>
                    </a:cubicBezTo>
                    <a:cubicBezTo>
                      <a:pt x="228" y="226"/>
                      <a:pt x="238" y="219"/>
                      <a:pt x="247" y="211"/>
                    </a:cubicBezTo>
                    <a:cubicBezTo>
                      <a:pt x="255" y="203"/>
                      <a:pt x="262" y="193"/>
                      <a:pt x="267" y="182"/>
                    </a:cubicBezTo>
                    <a:cubicBezTo>
                      <a:pt x="273" y="172"/>
                      <a:pt x="276" y="160"/>
                      <a:pt x="277" y="147"/>
                    </a:cubicBezTo>
                    <a:cubicBezTo>
                      <a:pt x="383" y="205"/>
                      <a:pt x="383" y="205"/>
                      <a:pt x="383" y="205"/>
                    </a:cubicBezTo>
                    <a:cubicBezTo>
                      <a:pt x="385" y="632"/>
                      <a:pt x="385" y="632"/>
                      <a:pt x="385" y="632"/>
                    </a:cubicBezTo>
                    <a:cubicBezTo>
                      <a:pt x="385" y="640"/>
                      <a:pt x="385" y="648"/>
                      <a:pt x="386" y="656"/>
                    </a:cubicBezTo>
                    <a:cubicBezTo>
                      <a:pt x="386" y="663"/>
                      <a:pt x="386" y="670"/>
                      <a:pt x="386" y="676"/>
                    </a:cubicBezTo>
                    <a:cubicBezTo>
                      <a:pt x="386" y="683"/>
                      <a:pt x="387" y="689"/>
                      <a:pt x="387" y="694"/>
                    </a:cubicBezTo>
                    <a:cubicBezTo>
                      <a:pt x="387" y="700"/>
                      <a:pt x="388" y="705"/>
                      <a:pt x="388" y="710"/>
                    </a:cubicBezTo>
                    <a:cubicBezTo>
                      <a:pt x="306" y="753"/>
                      <a:pt x="306" y="753"/>
                      <a:pt x="306" y="753"/>
                    </a:cubicBezTo>
                    <a:cubicBezTo>
                      <a:pt x="298" y="757"/>
                      <a:pt x="298" y="757"/>
                      <a:pt x="298" y="757"/>
                    </a:cubicBezTo>
                    <a:cubicBezTo>
                      <a:pt x="290" y="761"/>
                      <a:pt x="290" y="761"/>
                      <a:pt x="290" y="761"/>
                    </a:cubicBezTo>
                    <a:cubicBezTo>
                      <a:pt x="292" y="762"/>
                      <a:pt x="293" y="763"/>
                      <a:pt x="295" y="763"/>
                    </a:cubicBezTo>
                    <a:cubicBezTo>
                      <a:pt x="296" y="764"/>
                      <a:pt x="297" y="765"/>
                      <a:pt x="299" y="766"/>
                    </a:cubicBezTo>
                    <a:cubicBezTo>
                      <a:pt x="300" y="766"/>
                      <a:pt x="302" y="767"/>
                      <a:pt x="303" y="768"/>
                    </a:cubicBezTo>
                    <a:cubicBezTo>
                      <a:pt x="304" y="769"/>
                      <a:pt x="306" y="770"/>
                      <a:pt x="307" y="771"/>
                    </a:cubicBezTo>
                    <a:cubicBezTo>
                      <a:pt x="312" y="775"/>
                      <a:pt x="316" y="779"/>
                      <a:pt x="321" y="784"/>
                    </a:cubicBezTo>
                    <a:cubicBezTo>
                      <a:pt x="325" y="789"/>
                      <a:pt x="328" y="794"/>
                      <a:pt x="331" y="799"/>
                    </a:cubicBezTo>
                    <a:cubicBezTo>
                      <a:pt x="334" y="805"/>
                      <a:pt x="336" y="811"/>
                      <a:pt x="338" y="817"/>
                    </a:cubicBezTo>
                    <a:cubicBezTo>
                      <a:pt x="339" y="823"/>
                      <a:pt x="340" y="830"/>
                      <a:pt x="340" y="837"/>
                    </a:cubicBezTo>
                    <a:cubicBezTo>
                      <a:pt x="340" y="848"/>
                      <a:pt x="338" y="859"/>
                      <a:pt x="334" y="869"/>
                    </a:cubicBezTo>
                    <a:cubicBezTo>
                      <a:pt x="330" y="879"/>
                      <a:pt x="324" y="888"/>
                      <a:pt x="316" y="895"/>
                    </a:cubicBezTo>
                    <a:cubicBezTo>
                      <a:pt x="309" y="903"/>
                      <a:pt x="300" y="909"/>
                      <a:pt x="290" y="913"/>
                    </a:cubicBezTo>
                    <a:cubicBezTo>
                      <a:pt x="280" y="917"/>
                      <a:pt x="270" y="920"/>
                      <a:pt x="258" y="920"/>
                    </a:cubicBezTo>
                    <a:cubicBezTo>
                      <a:pt x="247" y="920"/>
                      <a:pt x="236" y="918"/>
                      <a:pt x="227" y="914"/>
                    </a:cubicBezTo>
                    <a:cubicBezTo>
                      <a:pt x="217" y="910"/>
                      <a:pt x="208" y="904"/>
                      <a:pt x="201" y="897"/>
                    </a:cubicBezTo>
                    <a:cubicBezTo>
                      <a:pt x="193" y="890"/>
                      <a:pt x="187" y="881"/>
                      <a:pt x="183" y="871"/>
                    </a:cubicBezTo>
                    <a:cubicBezTo>
                      <a:pt x="179" y="862"/>
                      <a:pt x="176" y="851"/>
                      <a:pt x="176" y="840"/>
                    </a:cubicBezTo>
                    <a:cubicBezTo>
                      <a:pt x="176" y="838"/>
                      <a:pt x="176" y="838"/>
                      <a:pt x="176" y="838"/>
                    </a:cubicBezTo>
                    <a:cubicBezTo>
                      <a:pt x="176" y="836"/>
                      <a:pt x="176" y="835"/>
                      <a:pt x="176" y="833"/>
                    </a:cubicBezTo>
                    <a:cubicBezTo>
                      <a:pt x="176" y="832"/>
                      <a:pt x="176" y="830"/>
                      <a:pt x="176" y="829"/>
                    </a:cubicBezTo>
                    <a:cubicBezTo>
                      <a:pt x="176" y="828"/>
                      <a:pt x="176" y="826"/>
                      <a:pt x="177" y="825"/>
                    </a:cubicBezTo>
                    <a:cubicBezTo>
                      <a:pt x="177" y="823"/>
                      <a:pt x="177" y="822"/>
                      <a:pt x="177" y="821"/>
                    </a:cubicBezTo>
                    <a:cubicBezTo>
                      <a:pt x="170" y="825"/>
                      <a:pt x="170" y="825"/>
                      <a:pt x="170" y="825"/>
                    </a:cubicBezTo>
                    <a:cubicBezTo>
                      <a:pt x="162" y="829"/>
                      <a:pt x="162" y="829"/>
                      <a:pt x="162" y="829"/>
                    </a:cubicBezTo>
                    <a:cubicBezTo>
                      <a:pt x="64" y="880"/>
                      <a:pt x="64" y="880"/>
                      <a:pt x="64" y="880"/>
                    </a:cubicBezTo>
                    <a:cubicBezTo>
                      <a:pt x="61" y="876"/>
                      <a:pt x="58" y="871"/>
                      <a:pt x="55" y="866"/>
                    </a:cubicBezTo>
                    <a:cubicBezTo>
                      <a:pt x="53" y="861"/>
                      <a:pt x="50" y="856"/>
                      <a:pt x="48" y="851"/>
                    </a:cubicBezTo>
                    <a:cubicBezTo>
                      <a:pt x="45" y="846"/>
                      <a:pt x="43" y="841"/>
                      <a:pt x="41" y="835"/>
                    </a:cubicBezTo>
                    <a:cubicBezTo>
                      <a:pt x="39" y="830"/>
                      <a:pt x="37" y="825"/>
                      <a:pt x="35" y="819"/>
                    </a:cubicBezTo>
                    <a:cubicBezTo>
                      <a:pt x="29" y="802"/>
                      <a:pt x="24" y="783"/>
                      <a:pt x="20" y="761"/>
                    </a:cubicBezTo>
                    <a:cubicBezTo>
                      <a:pt x="16" y="739"/>
                      <a:pt x="12" y="716"/>
                      <a:pt x="9" y="690"/>
                    </a:cubicBezTo>
                    <a:cubicBezTo>
                      <a:pt x="7" y="664"/>
                      <a:pt x="4" y="636"/>
                      <a:pt x="3" y="606"/>
                    </a:cubicBezTo>
                    <a:cubicBezTo>
                      <a:pt x="2" y="576"/>
                      <a:pt x="1" y="544"/>
                      <a:pt x="1" y="510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98"/>
                      <a:pt x="0" y="88"/>
                      <a:pt x="0" y="79"/>
                    </a:cubicBezTo>
                    <a:cubicBezTo>
                      <a:pt x="0" y="69"/>
                      <a:pt x="1" y="60"/>
                      <a:pt x="1" y="51"/>
                    </a:cubicBezTo>
                    <a:cubicBezTo>
                      <a:pt x="1" y="42"/>
                      <a:pt x="1" y="33"/>
                      <a:pt x="1" y="25"/>
                    </a:cubicBezTo>
                    <a:cubicBezTo>
                      <a:pt x="1" y="16"/>
                      <a:pt x="2" y="8"/>
                      <a:pt x="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19">
                <a:extLst>
                  <a:ext uri="{FF2B5EF4-FFF2-40B4-BE49-F238E27FC236}">
                    <a16:creationId xmlns:a16="http://schemas.microsoft.com/office/drawing/2014/main" id="{89AF7C86-183F-438D-A853-0C264B1F67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6011" y="2855352"/>
                <a:ext cx="1146420" cy="2798749"/>
              </a:xfrm>
              <a:custGeom>
                <a:avLst/>
                <a:gdLst>
                  <a:gd name="T0" fmla="*/ 245 w 362"/>
                  <a:gd name="T1" fmla="*/ 886 h 886"/>
                  <a:gd name="T2" fmla="*/ 196 w 362"/>
                  <a:gd name="T3" fmla="*/ 867 h 886"/>
                  <a:gd name="T4" fmla="*/ 175 w 362"/>
                  <a:gd name="T5" fmla="*/ 818 h 886"/>
                  <a:gd name="T6" fmla="*/ 175 w 362"/>
                  <a:gd name="T7" fmla="*/ 813 h 886"/>
                  <a:gd name="T8" fmla="*/ 176 w 362"/>
                  <a:gd name="T9" fmla="*/ 806 h 886"/>
                  <a:gd name="T10" fmla="*/ 182 w 362"/>
                  <a:gd name="T11" fmla="*/ 777 h 886"/>
                  <a:gd name="T12" fmla="*/ 151 w 362"/>
                  <a:gd name="T13" fmla="*/ 793 h 886"/>
                  <a:gd name="T14" fmla="*/ 56 w 362"/>
                  <a:gd name="T15" fmla="*/ 843 h 886"/>
                  <a:gd name="T16" fmla="*/ 46 w 362"/>
                  <a:gd name="T17" fmla="*/ 825 h 886"/>
                  <a:gd name="T18" fmla="*/ 34 w 362"/>
                  <a:gd name="T19" fmla="*/ 794 h 886"/>
                  <a:gd name="T20" fmla="*/ 9 w 362"/>
                  <a:gd name="T21" fmla="*/ 668 h 886"/>
                  <a:gd name="T22" fmla="*/ 0 w 362"/>
                  <a:gd name="T23" fmla="*/ 489 h 886"/>
                  <a:gd name="T24" fmla="*/ 0 w 362"/>
                  <a:gd name="T25" fmla="*/ 58 h 886"/>
                  <a:gd name="T26" fmla="*/ 1 w 362"/>
                  <a:gd name="T27" fmla="*/ 4 h 886"/>
                  <a:gd name="T28" fmla="*/ 89 w 362"/>
                  <a:gd name="T29" fmla="*/ 47 h 886"/>
                  <a:gd name="T30" fmla="*/ 71 w 362"/>
                  <a:gd name="T31" fmla="*/ 72 h 886"/>
                  <a:gd name="T32" fmla="*/ 59 w 362"/>
                  <a:gd name="T33" fmla="*/ 121 h 886"/>
                  <a:gd name="T34" fmla="*/ 91 w 362"/>
                  <a:gd name="T35" fmla="*/ 197 h 886"/>
                  <a:gd name="T36" fmla="*/ 168 w 362"/>
                  <a:gd name="T37" fmla="*/ 229 h 886"/>
                  <a:gd name="T38" fmla="*/ 242 w 362"/>
                  <a:gd name="T39" fmla="*/ 199 h 886"/>
                  <a:gd name="T40" fmla="*/ 273 w 362"/>
                  <a:gd name="T41" fmla="*/ 146 h 886"/>
                  <a:gd name="T42" fmla="*/ 360 w 362"/>
                  <a:gd name="T43" fmla="*/ 611 h 886"/>
                  <a:gd name="T44" fmla="*/ 361 w 362"/>
                  <a:gd name="T45" fmla="*/ 656 h 886"/>
                  <a:gd name="T46" fmla="*/ 362 w 362"/>
                  <a:gd name="T47" fmla="*/ 682 h 886"/>
                  <a:gd name="T48" fmla="*/ 280 w 362"/>
                  <a:gd name="T49" fmla="*/ 725 h 886"/>
                  <a:gd name="T50" fmla="*/ 248 w 362"/>
                  <a:gd name="T51" fmla="*/ 742 h 886"/>
                  <a:gd name="T52" fmla="*/ 276 w 362"/>
                  <a:gd name="T53" fmla="*/ 753 h 886"/>
                  <a:gd name="T54" fmla="*/ 283 w 362"/>
                  <a:gd name="T55" fmla="*/ 758 h 886"/>
                  <a:gd name="T56" fmla="*/ 298 w 362"/>
                  <a:gd name="T57" fmla="*/ 771 h 886"/>
                  <a:gd name="T58" fmla="*/ 313 w 362"/>
                  <a:gd name="T59" fmla="*/ 799 h 886"/>
                  <a:gd name="T60" fmla="*/ 309 w 362"/>
                  <a:gd name="T61" fmla="*/ 843 h 886"/>
                  <a:gd name="T62" fmla="*/ 272 w 362"/>
                  <a:gd name="T63" fmla="*/ 881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2" h="886">
                    <a:moveTo>
                      <a:pt x="245" y="886"/>
                    </a:moveTo>
                    <a:cubicBezTo>
                      <a:pt x="245" y="886"/>
                      <a:pt x="245" y="886"/>
                      <a:pt x="245" y="886"/>
                    </a:cubicBezTo>
                    <a:cubicBezTo>
                      <a:pt x="236" y="886"/>
                      <a:pt x="227" y="885"/>
                      <a:pt x="218" y="881"/>
                    </a:cubicBezTo>
                    <a:cubicBezTo>
                      <a:pt x="210" y="878"/>
                      <a:pt x="203" y="873"/>
                      <a:pt x="196" y="867"/>
                    </a:cubicBezTo>
                    <a:cubicBezTo>
                      <a:pt x="190" y="861"/>
                      <a:pt x="185" y="853"/>
                      <a:pt x="181" y="845"/>
                    </a:cubicBezTo>
                    <a:cubicBezTo>
                      <a:pt x="178" y="837"/>
                      <a:pt x="176" y="828"/>
                      <a:pt x="175" y="818"/>
                    </a:cubicBezTo>
                    <a:cubicBezTo>
                      <a:pt x="175" y="816"/>
                      <a:pt x="175" y="816"/>
                      <a:pt x="175" y="816"/>
                    </a:cubicBezTo>
                    <a:cubicBezTo>
                      <a:pt x="175" y="815"/>
                      <a:pt x="175" y="814"/>
                      <a:pt x="175" y="813"/>
                    </a:cubicBezTo>
                    <a:cubicBezTo>
                      <a:pt x="175" y="812"/>
                      <a:pt x="175" y="811"/>
                      <a:pt x="175" y="809"/>
                    </a:cubicBezTo>
                    <a:cubicBezTo>
                      <a:pt x="176" y="808"/>
                      <a:pt x="176" y="807"/>
                      <a:pt x="176" y="806"/>
                    </a:cubicBezTo>
                    <a:cubicBezTo>
                      <a:pt x="176" y="804"/>
                      <a:pt x="176" y="803"/>
                      <a:pt x="177" y="802"/>
                    </a:cubicBezTo>
                    <a:cubicBezTo>
                      <a:pt x="182" y="777"/>
                      <a:pt x="182" y="777"/>
                      <a:pt x="182" y="777"/>
                    </a:cubicBezTo>
                    <a:cubicBezTo>
                      <a:pt x="159" y="789"/>
                      <a:pt x="159" y="789"/>
                      <a:pt x="159" y="789"/>
                    </a:cubicBezTo>
                    <a:cubicBezTo>
                      <a:pt x="151" y="793"/>
                      <a:pt x="151" y="793"/>
                      <a:pt x="151" y="793"/>
                    </a:cubicBezTo>
                    <a:cubicBezTo>
                      <a:pt x="143" y="797"/>
                      <a:pt x="143" y="797"/>
                      <a:pt x="143" y="797"/>
                    </a:cubicBezTo>
                    <a:cubicBezTo>
                      <a:pt x="56" y="843"/>
                      <a:pt x="56" y="843"/>
                      <a:pt x="56" y="843"/>
                    </a:cubicBezTo>
                    <a:cubicBezTo>
                      <a:pt x="55" y="841"/>
                      <a:pt x="54" y="840"/>
                      <a:pt x="53" y="839"/>
                    </a:cubicBezTo>
                    <a:cubicBezTo>
                      <a:pt x="51" y="834"/>
                      <a:pt x="48" y="829"/>
                      <a:pt x="46" y="825"/>
                    </a:cubicBezTo>
                    <a:cubicBezTo>
                      <a:pt x="44" y="820"/>
                      <a:pt x="42" y="815"/>
                      <a:pt x="39" y="810"/>
                    </a:cubicBezTo>
                    <a:cubicBezTo>
                      <a:pt x="37" y="805"/>
                      <a:pt x="36" y="800"/>
                      <a:pt x="34" y="794"/>
                    </a:cubicBezTo>
                    <a:cubicBezTo>
                      <a:pt x="28" y="778"/>
                      <a:pt x="24" y="759"/>
                      <a:pt x="19" y="738"/>
                    </a:cubicBezTo>
                    <a:cubicBezTo>
                      <a:pt x="15" y="716"/>
                      <a:pt x="12" y="693"/>
                      <a:pt x="9" y="668"/>
                    </a:cubicBezTo>
                    <a:cubicBezTo>
                      <a:pt x="6" y="642"/>
                      <a:pt x="4" y="614"/>
                      <a:pt x="2" y="585"/>
                    </a:cubicBezTo>
                    <a:cubicBezTo>
                      <a:pt x="1" y="555"/>
                      <a:pt x="0" y="523"/>
                      <a:pt x="0" y="489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77"/>
                      <a:pt x="0" y="67"/>
                      <a:pt x="0" y="58"/>
                    </a:cubicBezTo>
                    <a:cubicBezTo>
                      <a:pt x="0" y="48"/>
                      <a:pt x="0" y="39"/>
                      <a:pt x="0" y="30"/>
                    </a:cubicBezTo>
                    <a:cubicBezTo>
                      <a:pt x="0" y="21"/>
                      <a:pt x="0" y="12"/>
                      <a:pt x="1" y="4"/>
                    </a:cubicBezTo>
                    <a:cubicBezTo>
                      <a:pt x="1" y="3"/>
                      <a:pt x="1" y="1"/>
                      <a:pt x="1" y="0"/>
                    </a:cubicBezTo>
                    <a:cubicBezTo>
                      <a:pt x="89" y="47"/>
                      <a:pt x="89" y="47"/>
                      <a:pt x="89" y="47"/>
                    </a:cubicBezTo>
                    <a:cubicBezTo>
                      <a:pt x="87" y="48"/>
                      <a:pt x="86" y="50"/>
                      <a:pt x="85" y="51"/>
                    </a:cubicBezTo>
                    <a:cubicBezTo>
                      <a:pt x="79" y="58"/>
                      <a:pt x="75" y="64"/>
                      <a:pt x="71" y="72"/>
                    </a:cubicBezTo>
                    <a:cubicBezTo>
                      <a:pt x="67" y="79"/>
                      <a:pt x="64" y="87"/>
                      <a:pt x="62" y="95"/>
                    </a:cubicBezTo>
                    <a:cubicBezTo>
                      <a:pt x="60" y="104"/>
                      <a:pt x="59" y="112"/>
                      <a:pt x="59" y="121"/>
                    </a:cubicBezTo>
                    <a:cubicBezTo>
                      <a:pt x="59" y="136"/>
                      <a:pt x="62" y="150"/>
                      <a:pt x="68" y="163"/>
                    </a:cubicBezTo>
                    <a:cubicBezTo>
                      <a:pt x="74" y="176"/>
                      <a:pt x="81" y="187"/>
                      <a:pt x="91" y="197"/>
                    </a:cubicBezTo>
                    <a:cubicBezTo>
                      <a:pt x="101" y="207"/>
                      <a:pt x="113" y="215"/>
                      <a:pt x="126" y="220"/>
                    </a:cubicBezTo>
                    <a:cubicBezTo>
                      <a:pt x="139" y="226"/>
                      <a:pt x="153" y="229"/>
                      <a:pt x="168" y="229"/>
                    </a:cubicBezTo>
                    <a:cubicBezTo>
                      <a:pt x="182" y="229"/>
                      <a:pt x="196" y="226"/>
                      <a:pt x="209" y="221"/>
                    </a:cubicBezTo>
                    <a:cubicBezTo>
                      <a:pt x="221" y="216"/>
                      <a:pt x="232" y="208"/>
                      <a:pt x="242" y="199"/>
                    </a:cubicBezTo>
                    <a:cubicBezTo>
                      <a:pt x="252" y="190"/>
                      <a:pt x="260" y="179"/>
                      <a:pt x="266" y="167"/>
                    </a:cubicBezTo>
                    <a:cubicBezTo>
                      <a:pt x="269" y="160"/>
                      <a:pt x="271" y="153"/>
                      <a:pt x="273" y="146"/>
                    </a:cubicBezTo>
                    <a:cubicBezTo>
                      <a:pt x="358" y="191"/>
                      <a:pt x="358" y="191"/>
                      <a:pt x="358" y="191"/>
                    </a:cubicBezTo>
                    <a:cubicBezTo>
                      <a:pt x="360" y="611"/>
                      <a:pt x="360" y="611"/>
                      <a:pt x="360" y="611"/>
                    </a:cubicBezTo>
                    <a:cubicBezTo>
                      <a:pt x="360" y="620"/>
                      <a:pt x="360" y="627"/>
                      <a:pt x="360" y="635"/>
                    </a:cubicBezTo>
                    <a:cubicBezTo>
                      <a:pt x="360" y="642"/>
                      <a:pt x="360" y="649"/>
                      <a:pt x="361" y="656"/>
                    </a:cubicBezTo>
                    <a:cubicBezTo>
                      <a:pt x="361" y="662"/>
                      <a:pt x="361" y="668"/>
                      <a:pt x="362" y="674"/>
                    </a:cubicBezTo>
                    <a:cubicBezTo>
                      <a:pt x="362" y="677"/>
                      <a:pt x="362" y="679"/>
                      <a:pt x="362" y="682"/>
                    </a:cubicBezTo>
                    <a:cubicBezTo>
                      <a:pt x="287" y="721"/>
                      <a:pt x="287" y="721"/>
                      <a:pt x="287" y="721"/>
                    </a:cubicBezTo>
                    <a:cubicBezTo>
                      <a:pt x="280" y="725"/>
                      <a:pt x="280" y="725"/>
                      <a:pt x="280" y="725"/>
                    </a:cubicBezTo>
                    <a:cubicBezTo>
                      <a:pt x="271" y="729"/>
                      <a:pt x="271" y="729"/>
                      <a:pt x="271" y="729"/>
                    </a:cubicBezTo>
                    <a:cubicBezTo>
                      <a:pt x="248" y="742"/>
                      <a:pt x="248" y="742"/>
                      <a:pt x="248" y="742"/>
                    </a:cubicBezTo>
                    <a:cubicBezTo>
                      <a:pt x="272" y="752"/>
                      <a:pt x="272" y="752"/>
                      <a:pt x="272" y="752"/>
                    </a:cubicBezTo>
                    <a:cubicBezTo>
                      <a:pt x="274" y="752"/>
                      <a:pt x="275" y="753"/>
                      <a:pt x="276" y="753"/>
                    </a:cubicBezTo>
                    <a:cubicBezTo>
                      <a:pt x="277" y="754"/>
                      <a:pt x="278" y="755"/>
                      <a:pt x="280" y="755"/>
                    </a:cubicBezTo>
                    <a:cubicBezTo>
                      <a:pt x="281" y="756"/>
                      <a:pt x="282" y="757"/>
                      <a:pt x="283" y="758"/>
                    </a:cubicBezTo>
                    <a:cubicBezTo>
                      <a:pt x="284" y="758"/>
                      <a:pt x="285" y="759"/>
                      <a:pt x="286" y="760"/>
                    </a:cubicBezTo>
                    <a:cubicBezTo>
                      <a:pt x="291" y="763"/>
                      <a:pt x="295" y="767"/>
                      <a:pt x="298" y="771"/>
                    </a:cubicBezTo>
                    <a:cubicBezTo>
                      <a:pt x="302" y="775"/>
                      <a:pt x="305" y="779"/>
                      <a:pt x="307" y="784"/>
                    </a:cubicBezTo>
                    <a:cubicBezTo>
                      <a:pt x="309" y="789"/>
                      <a:pt x="311" y="794"/>
                      <a:pt x="313" y="799"/>
                    </a:cubicBezTo>
                    <a:cubicBezTo>
                      <a:pt x="314" y="805"/>
                      <a:pt x="315" y="810"/>
                      <a:pt x="315" y="816"/>
                    </a:cubicBezTo>
                    <a:cubicBezTo>
                      <a:pt x="315" y="825"/>
                      <a:pt x="313" y="834"/>
                      <a:pt x="309" y="843"/>
                    </a:cubicBezTo>
                    <a:cubicBezTo>
                      <a:pt x="306" y="852"/>
                      <a:pt x="301" y="859"/>
                      <a:pt x="294" y="866"/>
                    </a:cubicBezTo>
                    <a:cubicBezTo>
                      <a:pt x="288" y="872"/>
                      <a:pt x="281" y="877"/>
                      <a:pt x="272" y="881"/>
                    </a:cubicBezTo>
                    <a:cubicBezTo>
                      <a:pt x="264" y="885"/>
                      <a:pt x="255" y="886"/>
                      <a:pt x="245" y="88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211" name="Freeform 30">
                <a:extLst>
                  <a:ext uri="{FF2B5EF4-FFF2-40B4-BE49-F238E27FC236}">
                    <a16:creationId xmlns:a16="http://schemas.microsoft.com/office/drawing/2014/main" id="{81C8FCEC-7B64-4AC1-A1F7-DB62B5AA42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5206" y="2117742"/>
                <a:ext cx="285446" cy="682282"/>
              </a:xfrm>
              <a:custGeom>
                <a:avLst/>
                <a:gdLst>
                  <a:gd name="T0" fmla="*/ 112 w 123"/>
                  <a:gd name="T1" fmla="*/ 8 h 294"/>
                  <a:gd name="T2" fmla="*/ 102 w 123"/>
                  <a:gd name="T3" fmla="*/ 15 h 294"/>
                  <a:gd name="T4" fmla="*/ 18 w 123"/>
                  <a:gd name="T5" fmla="*/ 82 h 294"/>
                  <a:gd name="T6" fmla="*/ 0 w 123"/>
                  <a:gd name="T7" fmla="*/ 294 h 294"/>
                  <a:gd name="T8" fmla="*/ 60 w 123"/>
                  <a:gd name="T9" fmla="*/ 247 h 294"/>
                  <a:gd name="T10" fmla="*/ 67 w 123"/>
                  <a:gd name="T11" fmla="*/ 242 h 294"/>
                  <a:gd name="T12" fmla="*/ 74 w 123"/>
                  <a:gd name="T13" fmla="*/ 236 h 294"/>
                  <a:gd name="T14" fmla="*/ 123 w 123"/>
                  <a:gd name="T15" fmla="*/ 0 h 294"/>
                  <a:gd name="T16" fmla="*/ 112 w 123"/>
                  <a:gd name="T17" fmla="*/ 8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294">
                    <a:moveTo>
                      <a:pt x="112" y="8"/>
                    </a:moveTo>
                    <a:lnTo>
                      <a:pt x="102" y="15"/>
                    </a:lnTo>
                    <a:lnTo>
                      <a:pt x="18" y="82"/>
                    </a:lnTo>
                    <a:lnTo>
                      <a:pt x="0" y="294"/>
                    </a:lnTo>
                    <a:lnTo>
                      <a:pt x="60" y="247"/>
                    </a:lnTo>
                    <a:lnTo>
                      <a:pt x="67" y="242"/>
                    </a:lnTo>
                    <a:lnTo>
                      <a:pt x="74" y="236"/>
                    </a:lnTo>
                    <a:lnTo>
                      <a:pt x="123" y="0"/>
                    </a:lnTo>
                    <a:lnTo>
                      <a:pt x="112" y="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31">
                <a:extLst>
                  <a:ext uri="{FF2B5EF4-FFF2-40B4-BE49-F238E27FC236}">
                    <a16:creationId xmlns:a16="http://schemas.microsoft.com/office/drawing/2014/main" id="{66FA1C9B-F19D-43A3-B874-0D637B9C4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2685" y="2119230"/>
                <a:ext cx="617303" cy="807599"/>
              </a:xfrm>
              <a:custGeom>
                <a:avLst/>
                <a:gdLst>
                  <a:gd name="T0" fmla="*/ 192 w 195"/>
                  <a:gd name="T1" fmla="*/ 49 h 255"/>
                  <a:gd name="T2" fmla="*/ 102 w 195"/>
                  <a:gd name="T3" fmla="*/ 85 h 255"/>
                  <a:gd name="T4" fmla="*/ 42 w 195"/>
                  <a:gd name="T5" fmla="*/ 0 h 255"/>
                  <a:gd name="T6" fmla="*/ 6 w 195"/>
                  <a:gd name="T7" fmla="*/ 173 h 255"/>
                  <a:gd name="T8" fmla="*/ 112 w 195"/>
                  <a:gd name="T9" fmla="*/ 204 h 255"/>
                  <a:gd name="T10" fmla="*/ 112 w 195"/>
                  <a:gd name="T11" fmla="*/ 204 h 255"/>
                  <a:gd name="T12" fmla="*/ 112 w 195"/>
                  <a:gd name="T13" fmla="*/ 204 h 255"/>
                  <a:gd name="T14" fmla="*/ 195 w 195"/>
                  <a:gd name="T15" fmla="*/ 44 h 255"/>
                  <a:gd name="T16" fmla="*/ 192 w 195"/>
                  <a:gd name="T17" fmla="*/ 49 h 255"/>
                  <a:gd name="T18" fmla="*/ 192 w 195"/>
                  <a:gd name="T19" fmla="*/ 49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5" h="255">
                    <a:moveTo>
                      <a:pt x="192" y="49"/>
                    </a:moveTo>
                    <a:cubicBezTo>
                      <a:pt x="174" y="79"/>
                      <a:pt x="137" y="94"/>
                      <a:pt x="102" y="85"/>
                    </a:cubicBezTo>
                    <a:cubicBezTo>
                      <a:pt x="65" y="75"/>
                      <a:pt x="38" y="39"/>
                      <a:pt x="42" y="0"/>
                    </a:cubicBezTo>
                    <a:cubicBezTo>
                      <a:pt x="6" y="173"/>
                      <a:pt x="6" y="173"/>
                      <a:pt x="6" y="173"/>
                    </a:cubicBezTo>
                    <a:cubicBezTo>
                      <a:pt x="0" y="234"/>
                      <a:pt x="85" y="255"/>
                      <a:pt x="112" y="204"/>
                    </a:cubicBezTo>
                    <a:cubicBezTo>
                      <a:pt x="112" y="204"/>
                      <a:pt x="112" y="204"/>
                      <a:pt x="112" y="204"/>
                    </a:cubicBezTo>
                    <a:cubicBezTo>
                      <a:pt x="112" y="204"/>
                      <a:pt x="112" y="204"/>
                      <a:pt x="112" y="204"/>
                    </a:cubicBezTo>
                    <a:cubicBezTo>
                      <a:pt x="139" y="150"/>
                      <a:pt x="168" y="97"/>
                      <a:pt x="195" y="44"/>
                    </a:cubicBezTo>
                    <a:cubicBezTo>
                      <a:pt x="194" y="45"/>
                      <a:pt x="193" y="47"/>
                      <a:pt x="192" y="49"/>
                    </a:cubicBezTo>
                    <a:cubicBezTo>
                      <a:pt x="191" y="50"/>
                      <a:pt x="193" y="47"/>
                      <a:pt x="192" y="4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Freeform 37">
                <a:extLst>
                  <a:ext uri="{FF2B5EF4-FFF2-40B4-BE49-F238E27FC236}">
                    <a16:creationId xmlns:a16="http://schemas.microsoft.com/office/drawing/2014/main" id="{C9BCCF6E-623F-44D2-BB84-163FA5540E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8231" y="1449388"/>
                <a:ext cx="2285880" cy="2025961"/>
              </a:xfrm>
              <a:custGeom>
                <a:avLst/>
                <a:gdLst>
                  <a:gd name="T0" fmla="*/ 501 w 724"/>
                  <a:gd name="T1" fmla="*/ 4 h 640"/>
                  <a:gd name="T2" fmla="*/ 635 w 724"/>
                  <a:gd name="T3" fmla="*/ 34 h 640"/>
                  <a:gd name="T4" fmla="*/ 700 w 724"/>
                  <a:gd name="T5" fmla="*/ 66 h 640"/>
                  <a:gd name="T6" fmla="*/ 716 w 724"/>
                  <a:gd name="T7" fmla="*/ 77 h 640"/>
                  <a:gd name="T8" fmla="*/ 661 w 724"/>
                  <a:gd name="T9" fmla="*/ 132 h 640"/>
                  <a:gd name="T10" fmla="*/ 647 w 724"/>
                  <a:gd name="T11" fmla="*/ 143 h 640"/>
                  <a:gd name="T12" fmla="*/ 656 w 724"/>
                  <a:gd name="T13" fmla="*/ 145 h 640"/>
                  <a:gd name="T14" fmla="*/ 665 w 724"/>
                  <a:gd name="T15" fmla="*/ 149 h 640"/>
                  <a:gd name="T16" fmla="*/ 700 w 724"/>
                  <a:gd name="T17" fmla="*/ 178 h 640"/>
                  <a:gd name="T18" fmla="*/ 714 w 724"/>
                  <a:gd name="T19" fmla="*/ 222 h 640"/>
                  <a:gd name="T20" fmla="*/ 691 w 724"/>
                  <a:gd name="T21" fmla="*/ 280 h 640"/>
                  <a:gd name="T22" fmla="*/ 633 w 724"/>
                  <a:gd name="T23" fmla="*/ 304 h 640"/>
                  <a:gd name="T24" fmla="*/ 580 w 724"/>
                  <a:gd name="T25" fmla="*/ 284 h 640"/>
                  <a:gd name="T26" fmla="*/ 553 w 724"/>
                  <a:gd name="T27" fmla="*/ 236 h 640"/>
                  <a:gd name="T28" fmla="*/ 552 w 724"/>
                  <a:gd name="T29" fmla="*/ 230 h 640"/>
                  <a:gd name="T30" fmla="*/ 551 w 724"/>
                  <a:gd name="T31" fmla="*/ 223 h 640"/>
                  <a:gd name="T32" fmla="*/ 552 w 724"/>
                  <a:gd name="T33" fmla="*/ 220 h 640"/>
                  <a:gd name="T34" fmla="*/ 552 w 724"/>
                  <a:gd name="T35" fmla="*/ 216 h 640"/>
                  <a:gd name="T36" fmla="*/ 537 w 724"/>
                  <a:gd name="T37" fmla="*/ 227 h 640"/>
                  <a:gd name="T38" fmla="*/ 474 w 724"/>
                  <a:gd name="T39" fmla="*/ 274 h 640"/>
                  <a:gd name="T40" fmla="*/ 465 w 724"/>
                  <a:gd name="T41" fmla="*/ 263 h 640"/>
                  <a:gd name="T42" fmla="*/ 435 w 724"/>
                  <a:gd name="T43" fmla="*/ 255 h 640"/>
                  <a:gd name="T44" fmla="*/ 402 w 724"/>
                  <a:gd name="T45" fmla="*/ 263 h 640"/>
                  <a:gd name="T46" fmla="*/ 390 w 724"/>
                  <a:gd name="T47" fmla="*/ 279 h 640"/>
                  <a:gd name="T48" fmla="*/ 383 w 724"/>
                  <a:gd name="T49" fmla="*/ 318 h 640"/>
                  <a:gd name="T50" fmla="*/ 380 w 724"/>
                  <a:gd name="T51" fmla="*/ 410 h 640"/>
                  <a:gd name="T52" fmla="*/ 274 w 724"/>
                  <a:gd name="T53" fmla="*/ 546 h 640"/>
                  <a:gd name="T54" fmla="*/ 257 w 724"/>
                  <a:gd name="T55" fmla="*/ 537 h 640"/>
                  <a:gd name="T56" fmla="*/ 259 w 724"/>
                  <a:gd name="T57" fmla="*/ 547 h 640"/>
                  <a:gd name="T58" fmla="*/ 260 w 724"/>
                  <a:gd name="T59" fmla="*/ 557 h 640"/>
                  <a:gd name="T60" fmla="*/ 237 w 724"/>
                  <a:gd name="T61" fmla="*/ 616 h 640"/>
                  <a:gd name="T62" fmla="*/ 179 w 724"/>
                  <a:gd name="T63" fmla="*/ 640 h 640"/>
                  <a:gd name="T64" fmla="*/ 121 w 724"/>
                  <a:gd name="T65" fmla="*/ 617 h 640"/>
                  <a:gd name="T66" fmla="*/ 97 w 724"/>
                  <a:gd name="T67" fmla="*/ 559 h 640"/>
                  <a:gd name="T68" fmla="*/ 107 w 724"/>
                  <a:gd name="T69" fmla="*/ 519 h 640"/>
                  <a:gd name="T70" fmla="*/ 135 w 724"/>
                  <a:gd name="T71" fmla="*/ 490 h 640"/>
                  <a:gd name="T72" fmla="*/ 144 w 724"/>
                  <a:gd name="T73" fmla="*/ 485 h 640"/>
                  <a:gd name="T74" fmla="*/ 153 w 724"/>
                  <a:gd name="T75" fmla="*/ 481 h 640"/>
                  <a:gd name="T76" fmla="*/ 137 w 724"/>
                  <a:gd name="T77" fmla="*/ 473 h 640"/>
                  <a:gd name="T78" fmla="*/ 2 w 724"/>
                  <a:gd name="T79" fmla="*/ 371 h 640"/>
                  <a:gd name="T80" fmla="*/ 6 w 724"/>
                  <a:gd name="T81" fmla="*/ 322 h 640"/>
                  <a:gd name="T82" fmla="*/ 16 w 724"/>
                  <a:gd name="T83" fmla="*/ 263 h 640"/>
                  <a:gd name="T84" fmla="*/ 47 w 724"/>
                  <a:gd name="T85" fmla="*/ 189 h 640"/>
                  <a:gd name="T86" fmla="*/ 99 w 724"/>
                  <a:gd name="T87" fmla="*/ 120 h 640"/>
                  <a:gd name="T88" fmla="*/ 172 w 724"/>
                  <a:gd name="T89" fmla="*/ 64 h 640"/>
                  <a:gd name="T90" fmla="*/ 262 w 724"/>
                  <a:gd name="T91" fmla="*/ 24 h 640"/>
                  <a:gd name="T92" fmla="*/ 367 w 724"/>
                  <a:gd name="T93" fmla="*/ 3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24" h="640">
                    <a:moveTo>
                      <a:pt x="425" y="0"/>
                    </a:moveTo>
                    <a:cubicBezTo>
                      <a:pt x="451" y="0"/>
                      <a:pt x="477" y="1"/>
                      <a:pt x="501" y="4"/>
                    </a:cubicBezTo>
                    <a:cubicBezTo>
                      <a:pt x="526" y="6"/>
                      <a:pt x="549" y="10"/>
                      <a:pt x="571" y="15"/>
                    </a:cubicBezTo>
                    <a:cubicBezTo>
                      <a:pt x="594" y="20"/>
                      <a:pt x="615" y="27"/>
                      <a:pt x="635" y="34"/>
                    </a:cubicBezTo>
                    <a:cubicBezTo>
                      <a:pt x="655" y="42"/>
                      <a:pt x="673" y="51"/>
                      <a:pt x="691" y="61"/>
                    </a:cubicBezTo>
                    <a:cubicBezTo>
                      <a:pt x="694" y="63"/>
                      <a:pt x="697" y="65"/>
                      <a:pt x="700" y="66"/>
                    </a:cubicBezTo>
                    <a:cubicBezTo>
                      <a:pt x="702" y="68"/>
                      <a:pt x="705" y="70"/>
                      <a:pt x="708" y="72"/>
                    </a:cubicBezTo>
                    <a:cubicBezTo>
                      <a:pt x="711" y="74"/>
                      <a:pt x="714" y="75"/>
                      <a:pt x="716" y="77"/>
                    </a:cubicBezTo>
                    <a:cubicBezTo>
                      <a:pt x="719" y="79"/>
                      <a:pt x="722" y="81"/>
                      <a:pt x="724" y="83"/>
                    </a:cubicBezTo>
                    <a:cubicBezTo>
                      <a:pt x="661" y="132"/>
                      <a:pt x="661" y="132"/>
                      <a:pt x="661" y="132"/>
                    </a:cubicBezTo>
                    <a:cubicBezTo>
                      <a:pt x="654" y="137"/>
                      <a:pt x="654" y="137"/>
                      <a:pt x="654" y="137"/>
                    </a:cubicBezTo>
                    <a:cubicBezTo>
                      <a:pt x="647" y="143"/>
                      <a:pt x="647" y="143"/>
                      <a:pt x="647" y="143"/>
                    </a:cubicBezTo>
                    <a:cubicBezTo>
                      <a:pt x="648" y="143"/>
                      <a:pt x="650" y="144"/>
                      <a:pt x="652" y="144"/>
                    </a:cubicBezTo>
                    <a:cubicBezTo>
                      <a:pt x="653" y="144"/>
                      <a:pt x="655" y="145"/>
                      <a:pt x="656" y="145"/>
                    </a:cubicBezTo>
                    <a:cubicBezTo>
                      <a:pt x="658" y="146"/>
                      <a:pt x="659" y="146"/>
                      <a:pt x="661" y="147"/>
                    </a:cubicBezTo>
                    <a:cubicBezTo>
                      <a:pt x="663" y="147"/>
                      <a:pt x="664" y="148"/>
                      <a:pt x="665" y="149"/>
                    </a:cubicBezTo>
                    <a:cubicBezTo>
                      <a:pt x="673" y="152"/>
                      <a:pt x="679" y="156"/>
                      <a:pt x="685" y="161"/>
                    </a:cubicBezTo>
                    <a:cubicBezTo>
                      <a:pt x="691" y="166"/>
                      <a:pt x="696" y="171"/>
                      <a:pt x="700" y="178"/>
                    </a:cubicBezTo>
                    <a:cubicBezTo>
                      <a:pt x="705" y="184"/>
                      <a:pt x="708" y="191"/>
                      <a:pt x="711" y="199"/>
                    </a:cubicBezTo>
                    <a:cubicBezTo>
                      <a:pt x="713" y="206"/>
                      <a:pt x="714" y="214"/>
                      <a:pt x="714" y="222"/>
                    </a:cubicBezTo>
                    <a:cubicBezTo>
                      <a:pt x="714" y="233"/>
                      <a:pt x="712" y="244"/>
                      <a:pt x="708" y="254"/>
                    </a:cubicBezTo>
                    <a:cubicBezTo>
                      <a:pt x="704" y="263"/>
                      <a:pt x="698" y="272"/>
                      <a:pt x="691" y="280"/>
                    </a:cubicBezTo>
                    <a:cubicBezTo>
                      <a:pt x="684" y="287"/>
                      <a:pt x="675" y="293"/>
                      <a:pt x="665" y="297"/>
                    </a:cubicBezTo>
                    <a:cubicBezTo>
                      <a:pt x="655" y="301"/>
                      <a:pt x="645" y="304"/>
                      <a:pt x="633" y="304"/>
                    </a:cubicBezTo>
                    <a:cubicBezTo>
                      <a:pt x="623" y="304"/>
                      <a:pt x="614" y="302"/>
                      <a:pt x="605" y="299"/>
                    </a:cubicBezTo>
                    <a:cubicBezTo>
                      <a:pt x="596" y="295"/>
                      <a:pt x="587" y="290"/>
                      <a:pt x="580" y="284"/>
                    </a:cubicBezTo>
                    <a:cubicBezTo>
                      <a:pt x="573" y="278"/>
                      <a:pt x="567" y="271"/>
                      <a:pt x="562" y="263"/>
                    </a:cubicBezTo>
                    <a:cubicBezTo>
                      <a:pt x="558" y="255"/>
                      <a:pt x="554" y="246"/>
                      <a:pt x="553" y="236"/>
                    </a:cubicBezTo>
                    <a:cubicBezTo>
                      <a:pt x="553" y="235"/>
                      <a:pt x="552" y="234"/>
                      <a:pt x="552" y="233"/>
                    </a:cubicBezTo>
                    <a:cubicBezTo>
                      <a:pt x="552" y="232"/>
                      <a:pt x="552" y="231"/>
                      <a:pt x="552" y="230"/>
                    </a:cubicBezTo>
                    <a:cubicBezTo>
                      <a:pt x="552" y="228"/>
                      <a:pt x="552" y="227"/>
                      <a:pt x="552" y="226"/>
                    </a:cubicBezTo>
                    <a:cubicBezTo>
                      <a:pt x="552" y="225"/>
                      <a:pt x="551" y="224"/>
                      <a:pt x="551" y="223"/>
                    </a:cubicBezTo>
                    <a:cubicBezTo>
                      <a:pt x="551" y="222"/>
                      <a:pt x="551" y="222"/>
                      <a:pt x="551" y="221"/>
                    </a:cubicBezTo>
                    <a:cubicBezTo>
                      <a:pt x="551" y="221"/>
                      <a:pt x="552" y="220"/>
                      <a:pt x="552" y="220"/>
                    </a:cubicBezTo>
                    <a:cubicBezTo>
                      <a:pt x="552" y="219"/>
                      <a:pt x="552" y="219"/>
                      <a:pt x="552" y="218"/>
                    </a:cubicBezTo>
                    <a:cubicBezTo>
                      <a:pt x="552" y="217"/>
                      <a:pt x="552" y="217"/>
                      <a:pt x="552" y="216"/>
                    </a:cubicBezTo>
                    <a:cubicBezTo>
                      <a:pt x="544" y="222"/>
                      <a:pt x="544" y="222"/>
                      <a:pt x="544" y="222"/>
                    </a:cubicBezTo>
                    <a:cubicBezTo>
                      <a:pt x="537" y="227"/>
                      <a:pt x="537" y="227"/>
                      <a:pt x="537" y="227"/>
                    </a:cubicBezTo>
                    <a:cubicBezTo>
                      <a:pt x="475" y="276"/>
                      <a:pt x="475" y="276"/>
                      <a:pt x="475" y="276"/>
                    </a:cubicBezTo>
                    <a:cubicBezTo>
                      <a:pt x="474" y="274"/>
                      <a:pt x="474" y="274"/>
                      <a:pt x="474" y="274"/>
                    </a:cubicBezTo>
                    <a:cubicBezTo>
                      <a:pt x="473" y="272"/>
                      <a:pt x="472" y="271"/>
                      <a:pt x="471" y="269"/>
                    </a:cubicBezTo>
                    <a:cubicBezTo>
                      <a:pt x="470" y="267"/>
                      <a:pt x="468" y="265"/>
                      <a:pt x="465" y="263"/>
                    </a:cubicBezTo>
                    <a:cubicBezTo>
                      <a:pt x="462" y="261"/>
                      <a:pt x="458" y="259"/>
                      <a:pt x="453" y="258"/>
                    </a:cubicBezTo>
                    <a:cubicBezTo>
                      <a:pt x="448" y="256"/>
                      <a:pt x="442" y="255"/>
                      <a:pt x="435" y="255"/>
                    </a:cubicBezTo>
                    <a:cubicBezTo>
                      <a:pt x="427" y="255"/>
                      <a:pt x="420" y="256"/>
                      <a:pt x="415" y="258"/>
                    </a:cubicBezTo>
                    <a:cubicBezTo>
                      <a:pt x="409" y="259"/>
                      <a:pt x="405" y="261"/>
                      <a:pt x="402" y="263"/>
                    </a:cubicBezTo>
                    <a:cubicBezTo>
                      <a:pt x="399" y="266"/>
                      <a:pt x="396" y="268"/>
                      <a:pt x="394" y="271"/>
                    </a:cubicBezTo>
                    <a:cubicBezTo>
                      <a:pt x="392" y="274"/>
                      <a:pt x="391" y="276"/>
                      <a:pt x="390" y="279"/>
                    </a:cubicBezTo>
                    <a:cubicBezTo>
                      <a:pt x="389" y="282"/>
                      <a:pt x="388" y="287"/>
                      <a:pt x="387" y="293"/>
                    </a:cubicBezTo>
                    <a:cubicBezTo>
                      <a:pt x="385" y="299"/>
                      <a:pt x="384" y="307"/>
                      <a:pt x="383" y="318"/>
                    </a:cubicBezTo>
                    <a:cubicBezTo>
                      <a:pt x="382" y="328"/>
                      <a:pt x="381" y="340"/>
                      <a:pt x="381" y="356"/>
                    </a:cubicBezTo>
                    <a:cubicBezTo>
                      <a:pt x="380" y="371"/>
                      <a:pt x="380" y="389"/>
                      <a:pt x="380" y="410"/>
                    </a:cubicBezTo>
                    <a:cubicBezTo>
                      <a:pt x="381" y="604"/>
                      <a:pt x="381" y="604"/>
                      <a:pt x="381" y="604"/>
                    </a:cubicBezTo>
                    <a:cubicBezTo>
                      <a:pt x="274" y="546"/>
                      <a:pt x="274" y="546"/>
                      <a:pt x="274" y="546"/>
                    </a:cubicBezTo>
                    <a:cubicBezTo>
                      <a:pt x="266" y="542"/>
                      <a:pt x="266" y="542"/>
                      <a:pt x="266" y="542"/>
                    </a:cubicBezTo>
                    <a:cubicBezTo>
                      <a:pt x="257" y="537"/>
                      <a:pt x="257" y="537"/>
                      <a:pt x="257" y="537"/>
                    </a:cubicBezTo>
                    <a:cubicBezTo>
                      <a:pt x="258" y="539"/>
                      <a:pt x="258" y="541"/>
                      <a:pt x="259" y="542"/>
                    </a:cubicBezTo>
                    <a:cubicBezTo>
                      <a:pt x="259" y="544"/>
                      <a:pt x="259" y="545"/>
                      <a:pt x="259" y="547"/>
                    </a:cubicBezTo>
                    <a:cubicBezTo>
                      <a:pt x="260" y="549"/>
                      <a:pt x="260" y="550"/>
                      <a:pt x="260" y="552"/>
                    </a:cubicBezTo>
                    <a:cubicBezTo>
                      <a:pt x="260" y="554"/>
                      <a:pt x="260" y="556"/>
                      <a:pt x="260" y="557"/>
                    </a:cubicBezTo>
                    <a:cubicBezTo>
                      <a:pt x="260" y="569"/>
                      <a:pt x="258" y="580"/>
                      <a:pt x="254" y="590"/>
                    </a:cubicBezTo>
                    <a:cubicBezTo>
                      <a:pt x="250" y="600"/>
                      <a:pt x="244" y="609"/>
                      <a:pt x="237" y="616"/>
                    </a:cubicBezTo>
                    <a:cubicBezTo>
                      <a:pt x="229" y="623"/>
                      <a:pt x="220" y="630"/>
                      <a:pt x="211" y="634"/>
                    </a:cubicBezTo>
                    <a:cubicBezTo>
                      <a:pt x="201" y="638"/>
                      <a:pt x="190" y="640"/>
                      <a:pt x="179" y="640"/>
                    </a:cubicBezTo>
                    <a:cubicBezTo>
                      <a:pt x="168" y="640"/>
                      <a:pt x="157" y="638"/>
                      <a:pt x="147" y="634"/>
                    </a:cubicBezTo>
                    <a:cubicBezTo>
                      <a:pt x="137" y="630"/>
                      <a:pt x="128" y="624"/>
                      <a:pt x="121" y="617"/>
                    </a:cubicBezTo>
                    <a:cubicBezTo>
                      <a:pt x="114" y="609"/>
                      <a:pt x="108" y="601"/>
                      <a:pt x="103" y="591"/>
                    </a:cubicBezTo>
                    <a:cubicBezTo>
                      <a:pt x="99" y="581"/>
                      <a:pt x="97" y="571"/>
                      <a:pt x="97" y="559"/>
                    </a:cubicBezTo>
                    <a:cubicBezTo>
                      <a:pt x="97" y="552"/>
                      <a:pt x="98" y="545"/>
                      <a:pt x="100" y="538"/>
                    </a:cubicBezTo>
                    <a:cubicBezTo>
                      <a:pt x="101" y="532"/>
                      <a:pt x="104" y="525"/>
                      <a:pt x="107" y="519"/>
                    </a:cubicBezTo>
                    <a:cubicBezTo>
                      <a:pt x="111" y="513"/>
                      <a:pt x="115" y="508"/>
                      <a:pt x="119" y="503"/>
                    </a:cubicBezTo>
                    <a:cubicBezTo>
                      <a:pt x="124" y="498"/>
                      <a:pt x="129" y="494"/>
                      <a:pt x="135" y="490"/>
                    </a:cubicBezTo>
                    <a:cubicBezTo>
                      <a:pt x="136" y="489"/>
                      <a:pt x="138" y="488"/>
                      <a:pt x="139" y="488"/>
                    </a:cubicBezTo>
                    <a:cubicBezTo>
                      <a:pt x="141" y="487"/>
                      <a:pt x="142" y="486"/>
                      <a:pt x="144" y="485"/>
                    </a:cubicBezTo>
                    <a:cubicBezTo>
                      <a:pt x="145" y="485"/>
                      <a:pt x="147" y="484"/>
                      <a:pt x="148" y="483"/>
                    </a:cubicBezTo>
                    <a:cubicBezTo>
                      <a:pt x="150" y="483"/>
                      <a:pt x="152" y="482"/>
                      <a:pt x="153" y="481"/>
                    </a:cubicBezTo>
                    <a:cubicBezTo>
                      <a:pt x="145" y="477"/>
                      <a:pt x="145" y="477"/>
                      <a:pt x="145" y="477"/>
                    </a:cubicBezTo>
                    <a:cubicBezTo>
                      <a:pt x="137" y="473"/>
                      <a:pt x="137" y="473"/>
                      <a:pt x="137" y="473"/>
                    </a:cubicBezTo>
                    <a:cubicBezTo>
                      <a:pt x="0" y="400"/>
                      <a:pt x="0" y="400"/>
                      <a:pt x="0" y="400"/>
                    </a:cubicBezTo>
                    <a:cubicBezTo>
                      <a:pt x="1" y="390"/>
                      <a:pt x="1" y="380"/>
                      <a:pt x="2" y="371"/>
                    </a:cubicBezTo>
                    <a:cubicBezTo>
                      <a:pt x="2" y="362"/>
                      <a:pt x="3" y="354"/>
                      <a:pt x="4" y="345"/>
                    </a:cubicBezTo>
                    <a:cubicBezTo>
                      <a:pt x="4" y="337"/>
                      <a:pt x="5" y="329"/>
                      <a:pt x="6" y="322"/>
                    </a:cubicBezTo>
                    <a:cubicBezTo>
                      <a:pt x="6" y="315"/>
                      <a:pt x="7" y="308"/>
                      <a:pt x="8" y="301"/>
                    </a:cubicBezTo>
                    <a:cubicBezTo>
                      <a:pt x="10" y="289"/>
                      <a:pt x="13" y="276"/>
                      <a:pt x="16" y="263"/>
                    </a:cubicBezTo>
                    <a:cubicBezTo>
                      <a:pt x="20" y="251"/>
                      <a:pt x="24" y="238"/>
                      <a:pt x="29" y="226"/>
                    </a:cubicBezTo>
                    <a:cubicBezTo>
                      <a:pt x="34" y="214"/>
                      <a:pt x="40" y="201"/>
                      <a:pt x="47" y="189"/>
                    </a:cubicBezTo>
                    <a:cubicBezTo>
                      <a:pt x="54" y="177"/>
                      <a:pt x="62" y="165"/>
                      <a:pt x="71" y="154"/>
                    </a:cubicBezTo>
                    <a:cubicBezTo>
                      <a:pt x="79" y="142"/>
                      <a:pt x="89" y="131"/>
                      <a:pt x="99" y="120"/>
                    </a:cubicBezTo>
                    <a:cubicBezTo>
                      <a:pt x="110" y="109"/>
                      <a:pt x="121" y="99"/>
                      <a:pt x="133" y="90"/>
                    </a:cubicBezTo>
                    <a:cubicBezTo>
                      <a:pt x="145" y="81"/>
                      <a:pt x="158" y="72"/>
                      <a:pt x="172" y="64"/>
                    </a:cubicBezTo>
                    <a:cubicBezTo>
                      <a:pt x="185" y="56"/>
                      <a:pt x="200" y="48"/>
                      <a:pt x="215" y="42"/>
                    </a:cubicBezTo>
                    <a:cubicBezTo>
                      <a:pt x="230" y="35"/>
                      <a:pt x="246" y="29"/>
                      <a:pt x="262" y="24"/>
                    </a:cubicBezTo>
                    <a:cubicBezTo>
                      <a:pt x="279" y="19"/>
                      <a:pt x="296" y="15"/>
                      <a:pt x="313" y="11"/>
                    </a:cubicBezTo>
                    <a:cubicBezTo>
                      <a:pt x="331" y="8"/>
                      <a:pt x="349" y="5"/>
                      <a:pt x="367" y="3"/>
                    </a:cubicBezTo>
                    <a:cubicBezTo>
                      <a:pt x="386" y="2"/>
                      <a:pt x="405" y="1"/>
                      <a:pt x="4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Freeform 38">
                <a:extLst>
                  <a:ext uri="{FF2B5EF4-FFF2-40B4-BE49-F238E27FC236}">
                    <a16:creationId xmlns:a16="http://schemas.microsoft.com/office/drawing/2014/main" id="{5D653120-8433-4004-87F5-1E2204CFF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7682" y="1488839"/>
                <a:ext cx="2179128" cy="1949378"/>
              </a:xfrm>
              <a:custGeom>
                <a:avLst/>
                <a:gdLst>
                  <a:gd name="T0" fmla="*/ 139 w 690"/>
                  <a:gd name="T1" fmla="*/ 610 h 615"/>
                  <a:gd name="T2" fmla="*/ 102 w 690"/>
                  <a:gd name="T3" fmla="*/ 573 h 615"/>
                  <a:gd name="T4" fmla="*/ 99 w 690"/>
                  <a:gd name="T5" fmla="*/ 528 h 615"/>
                  <a:gd name="T6" fmla="*/ 115 w 690"/>
                  <a:gd name="T7" fmla="*/ 499 h 615"/>
                  <a:gd name="T8" fmla="*/ 132 w 690"/>
                  <a:gd name="T9" fmla="*/ 486 h 615"/>
                  <a:gd name="T10" fmla="*/ 140 w 690"/>
                  <a:gd name="T11" fmla="*/ 482 h 615"/>
                  <a:gd name="T12" fmla="*/ 172 w 690"/>
                  <a:gd name="T13" fmla="*/ 471 h 615"/>
                  <a:gd name="T14" fmla="*/ 138 w 690"/>
                  <a:gd name="T15" fmla="*/ 453 h 615"/>
                  <a:gd name="T16" fmla="*/ 0 w 690"/>
                  <a:gd name="T17" fmla="*/ 379 h 615"/>
                  <a:gd name="T18" fmla="*/ 3 w 690"/>
                  <a:gd name="T19" fmla="*/ 333 h 615"/>
                  <a:gd name="T20" fmla="*/ 7 w 690"/>
                  <a:gd name="T21" fmla="*/ 290 h 615"/>
                  <a:gd name="T22" fmla="*/ 28 w 690"/>
                  <a:gd name="T23" fmla="*/ 218 h 615"/>
                  <a:gd name="T24" fmla="*/ 68 w 690"/>
                  <a:gd name="T25" fmla="*/ 148 h 615"/>
                  <a:gd name="T26" fmla="*/ 128 w 690"/>
                  <a:gd name="T27" fmla="*/ 87 h 615"/>
                  <a:gd name="T28" fmla="*/ 207 w 690"/>
                  <a:gd name="T29" fmla="*/ 40 h 615"/>
                  <a:gd name="T30" fmla="*/ 302 w 690"/>
                  <a:gd name="T31" fmla="*/ 10 h 615"/>
                  <a:gd name="T32" fmla="*/ 412 w 690"/>
                  <a:gd name="T33" fmla="*/ 0 h 615"/>
                  <a:gd name="T34" fmla="*/ 487 w 690"/>
                  <a:gd name="T35" fmla="*/ 3 h 615"/>
                  <a:gd name="T36" fmla="*/ 617 w 690"/>
                  <a:gd name="T37" fmla="*/ 33 h 615"/>
                  <a:gd name="T38" fmla="*/ 680 w 690"/>
                  <a:gd name="T39" fmla="*/ 64 h 615"/>
                  <a:gd name="T40" fmla="*/ 690 w 690"/>
                  <a:gd name="T41" fmla="*/ 70 h 615"/>
                  <a:gd name="T42" fmla="*/ 633 w 690"/>
                  <a:gd name="T43" fmla="*/ 114 h 615"/>
                  <a:gd name="T44" fmla="*/ 603 w 690"/>
                  <a:gd name="T45" fmla="*/ 137 h 615"/>
                  <a:gd name="T46" fmla="*/ 636 w 690"/>
                  <a:gd name="T47" fmla="*/ 143 h 615"/>
                  <a:gd name="T48" fmla="*/ 644 w 690"/>
                  <a:gd name="T49" fmla="*/ 145 h 615"/>
                  <a:gd name="T50" fmla="*/ 664 w 690"/>
                  <a:gd name="T51" fmla="*/ 157 h 615"/>
                  <a:gd name="T52" fmla="*/ 686 w 690"/>
                  <a:gd name="T53" fmla="*/ 189 h 615"/>
                  <a:gd name="T54" fmla="*/ 684 w 690"/>
                  <a:gd name="T55" fmla="*/ 236 h 615"/>
                  <a:gd name="T56" fmla="*/ 647 w 690"/>
                  <a:gd name="T57" fmla="*/ 273 h 615"/>
                  <a:gd name="T58" fmla="*/ 596 w 690"/>
                  <a:gd name="T59" fmla="*/ 274 h 615"/>
                  <a:gd name="T60" fmla="*/ 560 w 690"/>
                  <a:gd name="T61" fmla="*/ 244 h 615"/>
                  <a:gd name="T62" fmla="*/ 552 w 690"/>
                  <a:gd name="T63" fmla="*/ 218 h 615"/>
                  <a:gd name="T64" fmla="*/ 551 w 690"/>
                  <a:gd name="T65" fmla="*/ 213 h 615"/>
                  <a:gd name="T66" fmla="*/ 551 w 690"/>
                  <a:gd name="T67" fmla="*/ 210 h 615"/>
                  <a:gd name="T68" fmla="*/ 551 w 690"/>
                  <a:gd name="T69" fmla="*/ 206 h 615"/>
                  <a:gd name="T70" fmla="*/ 554 w 690"/>
                  <a:gd name="T71" fmla="*/ 176 h 615"/>
                  <a:gd name="T72" fmla="*/ 524 w 690"/>
                  <a:gd name="T73" fmla="*/ 199 h 615"/>
                  <a:gd name="T74" fmla="*/ 465 w 690"/>
                  <a:gd name="T75" fmla="*/ 245 h 615"/>
                  <a:gd name="T76" fmla="*/ 444 w 690"/>
                  <a:gd name="T77" fmla="*/ 232 h 615"/>
                  <a:gd name="T78" fmla="*/ 399 w 690"/>
                  <a:gd name="T79" fmla="*/ 233 h 615"/>
                  <a:gd name="T80" fmla="*/ 371 w 690"/>
                  <a:gd name="T81" fmla="*/ 251 h 615"/>
                  <a:gd name="T82" fmla="*/ 361 w 690"/>
                  <a:gd name="T83" fmla="*/ 278 h 615"/>
                  <a:gd name="T84" fmla="*/ 355 w 690"/>
                  <a:gd name="T85" fmla="*/ 342 h 615"/>
                  <a:gd name="T86" fmla="*/ 355 w 690"/>
                  <a:gd name="T87" fmla="*/ 570 h 615"/>
                  <a:gd name="T88" fmla="*/ 259 w 690"/>
                  <a:gd name="T89" fmla="*/ 518 h 615"/>
                  <a:gd name="T90" fmla="*/ 225 w 690"/>
                  <a:gd name="T91" fmla="*/ 500 h 615"/>
                  <a:gd name="T92" fmla="*/ 233 w 690"/>
                  <a:gd name="T93" fmla="*/ 532 h 615"/>
                  <a:gd name="T94" fmla="*/ 235 w 690"/>
                  <a:gd name="T95" fmla="*/ 540 h 615"/>
                  <a:gd name="T96" fmla="*/ 229 w 690"/>
                  <a:gd name="T97" fmla="*/ 572 h 615"/>
                  <a:gd name="T98" fmla="*/ 193 w 690"/>
                  <a:gd name="T99" fmla="*/ 609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0" h="615">
                    <a:moveTo>
                      <a:pt x="166" y="615"/>
                    </a:moveTo>
                    <a:cubicBezTo>
                      <a:pt x="156" y="615"/>
                      <a:pt x="147" y="613"/>
                      <a:pt x="139" y="610"/>
                    </a:cubicBezTo>
                    <a:cubicBezTo>
                      <a:pt x="131" y="606"/>
                      <a:pt x="123" y="601"/>
                      <a:pt x="117" y="595"/>
                    </a:cubicBezTo>
                    <a:cubicBezTo>
                      <a:pt x="110" y="589"/>
                      <a:pt x="105" y="581"/>
                      <a:pt x="102" y="573"/>
                    </a:cubicBezTo>
                    <a:cubicBezTo>
                      <a:pt x="98" y="565"/>
                      <a:pt x="96" y="556"/>
                      <a:pt x="96" y="546"/>
                    </a:cubicBezTo>
                    <a:cubicBezTo>
                      <a:pt x="96" y="540"/>
                      <a:pt x="97" y="534"/>
                      <a:pt x="99" y="528"/>
                    </a:cubicBezTo>
                    <a:cubicBezTo>
                      <a:pt x="100" y="523"/>
                      <a:pt x="102" y="517"/>
                      <a:pt x="105" y="512"/>
                    </a:cubicBezTo>
                    <a:cubicBezTo>
                      <a:pt x="108" y="507"/>
                      <a:pt x="112" y="503"/>
                      <a:pt x="115" y="499"/>
                    </a:cubicBezTo>
                    <a:cubicBezTo>
                      <a:pt x="119" y="494"/>
                      <a:pt x="124" y="491"/>
                      <a:pt x="129" y="488"/>
                    </a:cubicBezTo>
                    <a:cubicBezTo>
                      <a:pt x="130" y="487"/>
                      <a:pt x="131" y="486"/>
                      <a:pt x="132" y="486"/>
                    </a:cubicBezTo>
                    <a:cubicBezTo>
                      <a:pt x="134" y="485"/>
                      <a:pt x="135" y="484"/>
                      <a:pt x="136" y="484"/>
                    </a:cubicBezTo>
                    <a:cubicBezTo>
                      <a:pt x="138" y="483"/>
                      <a:pt x="139" y="482"/>
                      <a:pt x="140" y="482"/>
                    </a:cubicBezTo>
                    <a:cubicBezTo>
                      <a:pt x="142" y="481"/>
                      <a:pt x="143" y="481"/>
                      <a:pt x="144" y="480"/>
                    </a:cubicBezTo>
                    <a:cubicBezTo>
                      <a:pt x="172" y="471"/>
                      <a:pt x="172" y="471"/>
                      <a:pt x="172" y="471"/>
                    </a:cubicBezTo>
                    <a:cubicBezTo>
                      <a:pt x="146" y="457"/>
                      <a:pt x="146" y="457"/>
                      <a:pt x="146" y="457"/>
                    </a:cubicBezTo>
                    <a:cubicBezTo>
                      <a:pt x="138" y="453"/>
                      <a:pt x="138" y="453"/>
                      <a:pt x="138" y="453"/>
                    </a:cubicBezTo>
                    <a:cubicBezTo>
                      <a:pt x="130" y="449"/>
                      <a:pt x="130" y="449"/>
                      <a:pt x="130" y="449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1" y="372"/>
                      <a:pt x="1" y="366"/>
                      <a:pt x="1" y="359"/>
                    </a:cubicBezTo>
                    <a:cubicBezTo>
                      <a:pt x="2" y="350"/>
                      <a:pt x="2" y="341"/>
                      <a:pt x="3" y="333"/>
                    </a:cubicBezTo>
                    <a:cubicBezTo>
                      <a:pt x="4" y="325"/>
                      <a:pt x="4" y="318"/>
                      <a:pt x="5" y="310"/>
                    </a:cubicBezTo>
                    <a:cubicBezTo>
                      <a:pt x="6" y="303"/>
                      <a:pt x="7" y="296"/>
                      <a:pt x="7" y="290"/>
                    </a:cubicBezTo>
                    <a:cubicBezTo>
                      <a:pt x="9" y="278"/>
                      <a:pt x="12" y="266"/>
                      <a:pt x="15" y="254"/>
                    </a:cubicBezTo>
                    <a:cubicBezTo>
                      <a:pt x="18" y="242"/>
                      <a:pt x="23" y="230"/>
                      <a:pt x="28" y="218"/>
                    </a:cubicBezTo>
                    <a:cubicBezTo>
                      <a:pt x="33" y="206"/>
                      <a:pt x="39" y="194"/>
                      <a:pt x="45" y="183"/>
                    </a:cubicBezTo>
                    <a:cubicBezTo>
                      <a:pt x="52" y="171"/>
                      <a:pt x="59" y="159"/>
                      <a:pt x="68" y="148"/>
                    </a:cubicBezTo>
                    <a:cubicBezTo>
                      <a:pt x="76" y="137"/>
                      <a:pt x="85" y="126"/>
                      <a:pt x="95" y="116"/>
                    </a:cubicBezTo>
                    <a:cubicBezTo>
                      <a:pt x="105" y="105"/>
                      <a:pt x="116" y="96"/>
                      <a:pt x="128" y="87"/>
                    </a:cubicBezTo>
                    <a:cubicBezTo>
                      <a:pt x="139" y="78"/>
                      <a:pt x="152" y="69"/>
                      <a:pt x="165" y="62"/>
                    </a:cubicBezTo>
                    <a:cubicBezTo>
                      <a:pt x="178" y="54"/>
                      <a:pt x="192" y="47"/>
                      <a:pt x="207" y="40"/>
                    </a:cubicBezTo>
                    <a:cubicBezTo>
                      <a:pt x="222" y="34"/>
                      <a:pt x="237" y="28"/>
                      <a:pt x="253" y="23"/>
                    </a:cubicBezTo>
                    <a:cubicBezTo>
                      <a:pt x="269" y="18"/>
                      <a:pt x="285" y="14"/>
                      <a:pt x="302" y="10"/>
                    </a:cubicBezTo>
                    <a:cubicBezTo>
                      <a:pt x="320" y="7"/>
                      <a:pt x="337" y="4"/>
                      <a:pt x="355" y="3"/>
                    </a:cubicBezTo>
                    <a:cubicBezTo>
                      <a:pt x="374" y="1"/>
                      <a:pt x="393" y="0"/>
                      <a:pt x="412" y="0"/>
                    </a:cubicBezTo>
                    <a:cubicBezTo>
                      <a:pt x="416" y="0"/>
                      <a:pt x="416" y="0"/>
                      <a:pt x="416" y="0"/>
                    </a:cubicBezTo>
                    <a:cubicBezTo>
                      <a:pt x="441" y="0"/>
                      <a:pt x="465" y="1"/>
                      <a:pt x="487" y="3"/>
                    </a:cubicBezTo>
                    <a:cubicBezTo>
                      <a:pt x="511" y="6"/>
                      <a:pt x="534" y="9"/>
                      <a:pt x="556" y="14"/>
                    </a:cubicBezTo>
                    <a:cubicBezTo>
                      <a:pt x="577" y="19"/>
                      <a:pt x="598" y="26"/>
                      <a:pt x="617" y="33"/>
                    </a:cubicBezTo>
                    <a:cubicBezTo>
                      <a:pt x="636" y="40"/>
                      <a:pt x="655" y="49"/>
                      <a:pt x="672" y="59"/>
                    </a:cubicBezTo>
                    <a:cubicBezTo>
                      <a:pt x="674" y="61"/>
                      <a:pt x="677" y="62"/>
                      <a:pt x="680" y="64"/>
                    </a:cubicBezTo>
                    <a:cubicBezTo>
                      <a:pt x="683" y="66"/>
                      <a:pt x="686" y="67"/>
                      <a:pt x="688" y="69"/>
                    </a:cubicBezTo>
                    <a:cubicBezTo>
                      <a:pt x="689" y="70"/>
                      <a:pt x="690" y="70"/>
                      <a:pt x="690" y="70"/>
                    </a:cubicBezTo>
                    <a:cubicBezTo>
                      <a:pt x="640" y="109"/>
                      <a:pt x="640" y="109"/>
                      <a:pt x="640" y="109"/>
                    </a:cubicBezTo>
                    <a:cubicBezTo>
                      <a:pt x="633" y="114"/>
                      <a:pt x="633" y="114"/>
                      <a:pt x="633" y="114"/>
                    </a:cubicBezTo>
                    <a:cubicBezTo>
                      <a:pt x="626" y="120"/>
                      <a:pt x="626" y="120"/>
                      <a:pt x="626" y="120"/>
                    </a:cubicBezTo>
                    <a:cubicBezTo>
                      <a:pt x="603" y="137"/>
                      <a:pt x="603" y="137"/>
                      <a:pt x="603" y="137"/>
                    </a:cubicBezTo>
                    <a:cubicBezTo>
                      <a:pt x="632" y="142"/>
                      <a:pt x="632" y="142"/>
                      <a:pt x="632" y="142"/>
                    </a:cubicBezTo>
                    <a:cubicBezTo>
                      <a:pt x="633" y="142"/>
                      <a:pt x="634" y="143"/>
                      <a:pt x="636" y="143"/>
                    </a:cubicBezTo>
                    <a:cubicBezTo>
                      <a:pt x="637" y="143"/>
                      <a:pt x="638" y="144"/>
                      <a:pt x="640" y="144"/>
                    </a:cubicBezTo>
                    <a:cubicBezTo>
                      <a:pt x="641" y="145"/>
                      <a:pt x="642" y="145"/>
                      <a:pt x="644" y="145"/>
                    </a:cubicBezTo>
                    <a:cubicBezTo>
                      <a:pt x="645" y="146"/>
                      <a:pt x="646" y="146"/>
                      <a:pt x="647" y="147"/>
                    </a:cubicBezTo>
                    <a:cubicBezTo>
                      <a:pt x="653" y="150"/>
                      <a:pt x="659" y="153"/>
                      <a:pt x="664" y="157"/>
                    </a:cubicBezTo>
                    <a:cubicBezTo>
                      <a:pt x="669" y="161"/>
                      <a:pt x="674" y="166"/>
                      <a:pt x="677" y="172"/>
                    </a:cubicBezTo>
                    <a:cubicBezTo>
                      <a:pt x="681" y="177"/>
                      <a:pt x="684" y="183"/>
                      <a:pt x="686" y="189"/>
                    </a:cubicBezTo>
                    <a:cubicBezTo>
                      <a:pt x="688" y="196"/>
                      <a:pt x="689" y="202"/>
                      <a:pt x="689" y="209"/>
                    </a:cubicBezTo>
                    <a:cubicBezTo>
                      <a:pt x="689" y="219"/>
                      <a:pt x="687" y="227"/>
                      <a:pt x="684" y="236"/>
                    </a:cubicBezTo>
                    <a:cubicBezTo>
                      <a:pt x="680" y="244"/>
                      <a:pt x="675" y="251"/>
                      <a:pt x="669" y="258"/>
                    </a:cubicBezTo>
                    <a:cubicBezTo>
                      <a:pt x="663" y="264"/>
                      <a:pt x="655" y="269"/>
                      <a:pt x="647" y="273"/>
                    </a:cubicBezTo>
                    <a:cubicBezTo>
                      <a:pt x="639" y="276"/>
                      <a:pt x="630" y="278"/>
                      <a:pt x="620" y="278"/>
                    </a:cubicBezTo>
                    <a:cubicBezTo>
                      <a:pt x="612" y="278"/>
                      <a:pt x="604" y="277"/>
                      <a:pt x="596" y="274"/>
                    </a:cubicBezTo>
                    <a:cubicBezTo>
                      <a:pt x="588" y="271"/>
                      <a:pt x="581" y="267"/>
                      <a:pt x="575" y="262"/>
                    </a:cubicBezTo>
                    <a:cubicBezTo>
                      <a:pt x="569" y="257"/>
                      <a:pt x="564" y="251"/>
                      <a:pt x="560" y="244"/>
                    </a:cubicBezTo>
                    <a:cubicBezTo>
                      <a:pt x="556" y="237"/>
                      <a:pt x="553" y="229"/>
                      <a:pt x="552" y="221"/>
                    </a:cubicBezTo>
                    <a:cubicBezTo>
                      <a:pt x="552" y="218"/>
                      <a:pt x="552" y="218"/>
                      <a:pt x="552" y="218"/>
                    </a:cubicBezTo>
                    <a:cubicBezTo>
                      <a:pt x="551" y="215"/>
                      <a:pt x="551" y="215"/>
                      <a:pt x="551" y="215"/>
                    </a:cubicBezTo>
                    <a:cubicBezTo>
                      <a:pt x="551" y="213"/>
                      <a:pt x="551" y="213"/>
                      <a:pt x="551" y="213"/>
                    </a:cubicBezTo>
                    <a:cubicBezTo>
                      <a:pt x="551" y="212"/>
                      <a:pt x="551" y="211"/>
                      <a:pt x="551" y="210"/>
                    </a:cubicBezTo>
                    <a:cubicBezTo>
                      <a:pt x="551" y="210"/>
                      <a:pt x="551" y="210"/>
                      <a:pt x="551" y="210"/>
                    </a:cubicBezTo>
                    <a:cubicBezTo>
                      <a:pt x="551" y="208"/>
                      <a:pt x="551" y="208"/>
                      <a:pt x="551" y="208"/>
                    </a:cubicBezTo>
                    <a:cubicBezTo>
                      <a:pt x="551" y="206"/>
                      <a:pt x="551" y="206"/>
                      <a:pt x="551" y="206"/>
                    </a:cubicBezTo>
                    <a:cubicBezTo>
                      <a:pt x="551" y="204"/>
                      <a:pt x="551" y="204"/>
                      <a:pt x="551" y="204"/>
                    </a:cubicBezTo>
                    <a:cubicBezTo>
                      <a:pt x="554" y="176"/>
                      <a:pt x="554" y="176"/>
                      <a:pt x="554" y="176"/>
                    </a:cubicBezTo>
                    <a:cubicBezTo>
                      <a:pt x="531" y="193"/>
                      <a:pt x="531" y="193"/>
                      <a:pt x="531" y="193"/>
                    </a:cubicBezTo>
                    <a:cubicBezTo>
                      <a:pt x="524" y="199"/>
                      <a:pt x="524" y="199"/>
                      <a:pt x="524" y="199"/>
                    </a:cubicBezTo>
                    <a:cubicBezTo>
                      <a:pt x="517" y="204"/>
                      <a:pt x="517" y="204"/>
                      <a:pt x="517" y="204"/>
                    </a:cubicBezTo>
                    <a:cubicBezTo>
                      <a:pt x="465" y="245"/>
                      <a:pt x="465" y="245"/>
                      <a:pt x="465" y="245"/>
                    </a:cubicBezTo>
                    <a:cubicBezTo>
                      <a:pt x="463" y="243"/>
                      <a:pt x="461" y="241"/>
                      <a:pt x="459" y="239"/>
                    </a:cubicBezTo>
                    <a:cubicBezTo>
                      <a:pt x="455" y="236"/>
                      <a:pt x="450" y="234"/>
                      <a:pt x="444" y="232"/>
                    </a:cubicBezTo>
                    <a:cubicBezTo>
                      <a:pt x="437" y="231"/>
                      <a:pt x="430" y="230"/>
                      <a:pt x="422" y="230"/>
                    </a:cubicBezTo>
                    <a:cubicBezTo>
                      <a:pt x="413" y="230"/>
                      <a:pt x="405" y="231"/>
                      <a:pt x="399" y="233"/>
                    </a:cubicBezTo>
                    <a:cubicBezTo>
                      <a:pt x="392" y="234"/>
                      <a:pt x="387" y="237"/>
                      <a:pt x="382" y="240"/>
                    </a:cubicBezTo>
                    <a:cubicBezTo>
                      <a:pt x="378" y="243"/>
                      <a:pt x="374" y="247"/>
                      <a:pt x="371" y="251"/>
                    </a:cubicBezTo>
                    <a:cubicBezTo>
                      <a:pt x="369" y="254"/>
                      <a:pt x="367" y="258"/>
                      <a:pt x="366" y="262"/>
                    </a:cubicBezTo>
                    <a:cubicBezTo>
                      <a:pt x="364" y="266"/>
                      <a:pt x="363" y="271"/>
                      <a:pt x="361" y="278"/>
                    </a:cubicBezTo>
                    <a:cubicBezTo>
                      <a:pt x="360" y="285"/>
                      <a:pt x="359" y="294"/>
                      <a:pt x="358" y="304"/>
                    </a:cubicBezTo>
                    <a:cubicBezTo>
                      <a:pt x="357" y="315"/>
                      <a:pt x="356" y="328"/>
                      <a:pt x="355" y="342"/>
                    </a:cubicBezTo>
                    <a:cubicBezTo>
                      <a:pt x="355" y="358"/>
                      <a:pt x="354" y="377"/>
                      <a:pt x="354" y="397"/>
                    </a:cubicBezTo>
                    <a:cubicBezTo>
                      <a:pt x="355" y="570"/>
                      <a:pt x="355" y="570"/>
                      <a:pt x="355" y="570"/>
                    </a:cubicBezTo>
                    <a:cubicBezTo>
                      <a:pt x="267" y="522"/>
                      <a:pt x="267" y="522"/>
                      <a:pt x="267" y="522"/>
                    </a:cubicBezTo>
                    <a:cubicBezTo>
                      <a:pt x="259" y="518"/>
                      <a:pt x="259" y="518"/>
                      <a:pt x="259" y="518"/>
                    </a:cubicBezTo>
                    <a:cubicBezTo>
                      <a:pt x="250" y="513"/>
                      <a:pt x="250" y="513"/>
                      <a:pt x="250" y="513"/>
                    </a:cubicBezTo>
                    <a:cubicBezTo>
                      <a:pt x="225" y="500"/>
                      <a:pt x="225" y="500"/>
                      <a:pt x="225" y="500"/>
                    </a:cubicBezTo>
                    <a:cubicBezTo>
                      <a:pt x="232" y="527"/>
                      <a:pt x="232" y="527"/>
                      <a:pt x="232" y="527"/>
                    </a:cubicBezTo>
                    <a:cubicBezTo>
                      <a:pt x="233" y="529"/>
                      <a:pt x="233" y="530"/>
                      <a:pt x="233" y="532"/>
                    </a:cubicBezTo>
                    <a:cubicBezTo>
                      <a:pt x="234" y="533"/>
                      <a:pt x="234" y="534"/>
                      <a:pt x="234" y="536"/>
                    </a:cubicBezTo>
                    <a:cubicBezTo>
                      <a:pt x="234" y="537"/>
                      <a:pt x="234" y="539"/>
                      <a:pt x="235" y="540"/>
                    </a:cubicBezTo>
                    <a:cubicBezTo>
                      <a:pt x="235" y="542"/>
                      <a:pt x="235" y="543"/>
                      <a:pt x="235" y="545"/>
                    </a:cubicBezTo>
                    <a:cubicBezTo>
                      <a:pt x="235" y="554"/>
                      <a:pt x="233" y="563"/>
                      <a:pt x="229" y="572"/>
                    </a:cubicBezTo>
                    <a:cubicBezTo>
                      <a:pt x="226" y="580"/>
                      <a:pt x="221" y="588"/>
                      <a:pt x="215" y="594"/>
                    </a:cubicBezTo>
                    <a:cubicBezTo>
                      <a:pt x="208" y="601"/>
                      <a:pt x="201" y="606"/>
                      <a:pt x="193" y="609"/>
                    </a:cubicBezTo>
                    <a:cubicBezTo>
                      <a:pt x="184" y="613"/>
                      <a:pt x="175" y="615"/>
                      <a:pt x="166" y="6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215" name="Freeform 55">
                <a:extLst>
                  <a:ext uri="{FF2B5EF4-FFF2-40B4-BE49-F238E27FC236}">
                    <a16:creationId xmlns:a16="http://schemas.microsoft.com/office/drawing/2014/main" id="{A1E0D812-F579-47E8-B229-E524EA101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2309" y="3497409"/>
                <a:ext cx="1262455" cy="134600"/>
              </a:xfrm>
              <a:custGeom>
                <a:avLst/>
                <a:gdLst>
                  <a:gd name="T0" fmla="*/ 528 w 544"/>
                  <a:gd name="T1" fmla="*/ 0 h 58"/>
                  <a:gd name="T2" fmla="*/ 40 w 544"/>
                  <a:gd name="T3" fmla="*/ 3 h 58"/>
                  <a:gd name="T4" fmla="*/ 22 w 544"/>
                  <a:gd name="T5" fmla="*/ 3 h 58"/>
                  <a:gd name="T6" fmla="*/ 0 w 544"/>
                  <a:gd name="T7" fmla="*/ 58 h 58"/>
                  <a:gd name="T8" fmla="*/ 12 w 544"/>
                  <a:gd name="T9" fmla="*/ 58 h 58"/>
                  <a:gd name="T10" fmla="*/ 350 w 544"/>
                  <a:gd name="T11" fmla="*/ 56 h 58"/>
                  <a:gd name="T12" fmla="*/ 363 w 544"/>
                  <a:gd name="T13" fmla="*/ 56 h 58"/>
                  <a:gd name="T14" fmla="*/ 544 w 544"/>
                  <a:gd name="T15" fmla="*/ 0 h 58"/>
                  <a:gd name="T16" fmla="*/ 528 w 544"/>
                  <a:gd name="T1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4" h="58">
                    <a:moveTo>
                      <a:pt x="528" y="0"/>
                    </a:moveTo>
                    <a:lnTo>
                      <a:pt x="40" y="3"/>
                    </a:lnTo>
                    <a:lnTo>
                      <a:pt x="22" y="3"/>
                    </a:lnTo>
                    <a:lnTo>
                      <a:pt x="0" y="58"/>
                    </a:lnTo>
                    <a:lnTo>
                      <a:pt x="12" y="58"/>
                    </a:lnTo>
                    <a:lnTo>
                      <a:pt x="350" y="56"/>
                    </a:lnTo>
                    <a:lnTo>
                      <a:pt x="363" y="56"/>
                    </a:lnTo>
                    <a:lnTo>
                      <a:pt x="544" y="0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Freeform 56">
                <a:extLst>
                  <a:ext uri="{FF2B5EF4-FFF2-40B4-BE49-F238E27FC236}">
                    <a16:creationId xmlns:a16="http://schemas.microsoft.com/office/drawing/2014/main" id="{13A387BF-D2EE-499D-B061-13BB53E05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7790" y="2374911"/>
                <a:ext cx="67301" cy="1255493"/>
              </a:xfrm>
              <a:custGeom>
                <a:avLst/>
                <a:gdLst>
                  <a:gd name="T0" fmla="*/ 21 w 21"/>
                  <a:gd name="T1" fmla="*/ 343 h 396"/>
                  <a:gd name="T2" fmla="*/ 20 w 21"/>
                  <a:gd name="T3" fmla="*/ 105 h 396"/>
                  <a:gd name="T4" fmla="*/ 19 w 21"/>
                  <a:gd name="T5" fmla="*/ 68 h 396"/>
                  <a:gd name="T6" fmla="*/ 18 w 21"/>
                  <a:gd name="T7" fmla="*/ 39 h 396"/>
                  <a:gd name="T8" fmla="*/ 16 w 21"/>
                  <a:gd name="T9" fmla="*/ 16 h 396"/>
                  <a:gd name="T10" fmla="*/ 14 w 21"/>
                  <a:gd name="T11" fmla="*/ 0 h 396"/>
                  <a:gd name="T12" fmla="*/ 0 w 21"/>
                  <a:gd name="T13" fmla="*/ 150 h 396"/>
                  <a:gd name="T14" fmla="*/ 2 w 21"/>
                  <a:gd name="T15" fmla="*/ 161 h 396"/>
                  <a:gd name="T16" fmla="*/ 3 w 21"/>
                  <a:gd name="T17" fmla="*/ 177 h 396"/>
                  <a:gd name="T18" fmla="*/ 4 w 21"/>
                  <a:gd name="T19" fmla="*/ 197 h 396"/>
                  <a:gd name="T20" fmla="*/ 4 w 21"/>
                  <a:gd name="T21" fmla="*/ 222 h 396"/>
                  <a:gd name="T22" fmla="*/ 5 w 21"/>
                  <a:gd name="T23" fmla="*/ 388 h 396"/>
                  <a:gd name="T24" fmla="*/ 5 w 21"/>
                  <a:gd name="T25" fmla="*/ 396 h 396"/>
                  <a:gd name="T26" fmla="*/ 21 w 21"/>
                  <a:gd name="T27" fmla="*/ 356 h 396"/>
                  <a:gd name="T28" fmla="*/ 21 w 21"/>
                  <a:gd name="T29" fmla="*/ 343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396">
                    <a:moveTo>
                      <a:pt x="21" y="343"/>
                    </a:moveTo>
                    <a:cubicBezTo>
                      <a:pt x="20" y="105"/>
                      <a:pt x="20" y="105"/>
                      <a:pt x="20" y="105"/>
                    </a:cubicBezTo>
                    <a:cubicBezTo>
                      <a:pt x="20" y="91"/>
                      <a:pt x="19" y="79"/>
                      <a:pt x="19" y="68"/>
                    </a:cubicBezTo>
                    <a:cubicBezTo>
                      <a:pt x="19" y="57"/>
                      <a:pt x="18" y="47"/>
                      <a:pt x="18" y="39"/>
                    </a:cubicBezTo>
                    <a:cubicBezTo>
                      <a:pt x="17" y="30"/>
                      <a:pt x="17" y="23"/>
                      <a:pt x="16" y="16"/>
                    </a:cubicBezTo>
                    <a:cubicBezTo>
                      <a:pt x="15" y="10"/>
                      <a:pt x="14" y="5"/>
                      <a:pt x="14" y="0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1" y="153"/>
                      <a:pt x="1" y="157"/>
                      <a:pt x="2" y="161"/>
                    </a:cubicBezTo>
                    <a:cubicBezTo>
                      <a:pt x="2" y="166"/>
                      <a:pt x="3" y="171"/>
                      <a:pt x="3" y="177"/>
                    </a:cubicBezTo>
                    <a:cubicBezTo>
                      <a:pt x="3" y="183"/>
                      <a:pt x="4" y="189"/>
                      <a:pt x="4" y="197"/>
                    </a:cubicBezTo>
                    <a:cubicBezTo>
                      <a:pt x="4" y="204"/>
                      <a:pt x="4" y="213"/>
                      <a:pt x="4" y="222"/>
                    </a:cubicBezTo>
                    <a:cubicBezTo>
                      <a:pt x="5" y="388"/>
                      <a:pt x="5" y="388"/>
                      <a:pt x="5" y="388"/>
                    </a:cubicBezTo>
                    <a:cubicBezTo>
                      <a:pt x="5" y="396"/>
                      <a:pt x="5" y="396"/>
                      <a:pt x="5" y="396"/>
                    </a:cubicBezTo>
                    <a:cubicBezTo>
                      <a:pt x="21" y="356"/>
                      <a:pt x="21" y="356"/>
                      <a:pt x="21" y="356"/>
                    </a:cubicBezTo>
                    <a:lnTo>
                      <a:pt x="21" y="34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Freeform 60">
                <a:extLst>
                  <a:ext uri="{FF2B5EF4-FFF2-40B4-BE49-F238E27FC236}">
                    <a16:creationId xmlns:a16="http://schemas.microsoft.com/office/drawing/2014/main" id="{5D868CC1-E2CC-48A7-80EE-57736BDBAE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0095" y="1749828"/>
                <a:ext cx="1229965" cy="1761403"/>
              </a:xfrm>
              <a:custGeom>
                <a:avLst/>
                <a:gdLst>
                  <a:gd name="T0" fmla="*/ 259 w 390"/>
                  <a:gd name="T1" fmla="*/ 0 h 556"/>
                  <a:gd name="T2" fmla="*/ 290 w 390"/>
                  <a:gd name="T3" fmla="*/ 28 h 556"/>
                  <a:gd name="T4" fmla="*/ 316 w 390"/>
                  <a:gd name="T5" fmla="*/ 58 h 556"/>
                  <a:gd name="T6" fmla="*/ 337 w 390"/>
                  <a:gd name="T7" fmla="*/ 90 h 556"/>
                  <a:gd name="T8" fmla="*/ 353 w 390"/>
                  <a:gd name="T9" fmla="*/ 125 h 556"/>
                  <a:gd name="T10" fmla="*/ 368 w 390"/>
                  <a:gd name="T11" fmla="*/ 177 h 556"/>
                  <a:gd name="T12" fmla="*/ 379 w 390"/>
                  <a:gd name="T13" fmla="*/ 243 h 556"/>
                  <a:gd name="T14" fmla="*/ 386 w 390"/>
                  <a:gd name="T15" fmla="*/ 321 h 556"/>
                  <a:gd name="T16" fmla="*/ 389 w 390"/>
                  <a:gd name="T17" fmla="*/ 411 h 556"/>
                  <a:gd name="T18" fmla="*/ 390 w 390"/>
                  <a:gd name="T19" fmla="*/ 542 h 556"/>
                  <a:gd name="T20" fmla="*/ 390 w 390"/>
                  <a:gd name="T21" fmla="*/ 554 h 556"/>
                  <a:gd name="T22" fmla="*/ 378 w 390"/>
                  <a:gd name="T23" fmla="*/ 554 h 556"/>
                  <a:gd name="T24" fmla="*/ 20 w 390"/>
                  <a:gd name="T25" fmla="*/ 556 h 556"/>
                  <a:gd name="T26" fmla="*/ 7 w 390"/>
                  <a:gd name="T27" fmla="*/ 556 h 556"/>
                  <a:gd name="T28" fmla="*/ 7 w 390"/>
                  <a:gd name="T29" fmla="*/ 544 h 556"/>
                  <a:gd name="T30" fmla="*/ 6 w 390"/>
                  <a:gd name="T31" fmla="*/ 305 h 556"/>
                  <a:gd name="T32" fmla="*/ 5 w 390"/>
                  <a:gd name="T33" fmla="*/ 268 h 556"/>
                  <a:gd name="T34" fmla="*/ 4 w 390"/>
                  <a:gd name="T35" fmla="*/ 239 h 556"/>
                  <a:gd name="T36" fmla="*/ 2 w 390"/>
                  <a:gd name="T37" fmla="*/ 217 h 556"/>
                  <a:gd name="T38" fmla="*/ 0 w 390"/>
                  <a:gd name="T39" fmla="*/ 200 h 556"/>
                  <a:gd name="T40" fmla="*/ 61 w 390"/>
                  <a:gd name="T41" fmla="*/ 153 h 556"/>
                  <a:gd name="T42" fmla="*/ 74 w 390"/>
                  <a:gd name="T43" fmla="*/ 182 h 556"/>
                  <a:gd name="T44" fmla="*/ 95 w 390"/>
                  <a:gd name="T45" fmla="*/ 205 h 556"/>
                  <a:gd name="T46" fmla="*/ 122 w 390"/>
                  <a:gd name="T47" fmla="*/ 220 h 556"/>
                  <a:gd name="T48" fmla="*/ 154 w 390"/>
                  <a:gd name="T49" fmla="*/ 225 h 556"/>
                  <a:gd name="T50" fmla="*/ 192 w 390"/>
                  <a:gd name="T51" fmla="*/ 218 h 556"/>
                  <a:gd name="T52" fmla="*/ 222 w 390"/>
                  <a:gd name="T53" fmla="*/ 197 h 556"/>
                  <a:gd name="T54" fmla="*/ 242 w 390"/>
                  <a:gd name="T55" fmla="*/ 167 h 556"/>
                  <a:gd name="T56" fmla="*/ 250 w 390"/>
                  <a:gd name="T57" fmla="*/ 130 h 556"/>
                  <a:gd name="T58" fmla="*/ 246 w 390"/>
                  <a:gd name="T59" fmla="*/ 104 h 556"/>
                  <a:gd name="T60" fmla="*/ 235 w 390"/>
                  <a:gd name="T61" fmla="*/ 80 h 556"/>
                  <a:gd name="T62" fmla="*/ 219 w 390"/>
                  <a:gd name="T63" fmla="*/ 61 h 556"/>
                  <a:gd name="T64" fmla="*/ 199 w 390"/>
                  <a:gd name="T65" fmla="*/ 46 h 556"/>
                  <a:gd name="T66" fmla="*/ 259 w 390"/>
                  <a:gd name="T67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0" h="556">
                    <a:moveTo>
                      <a:pt x="259" y="0"/>
                    </a:moveTo>
                    <a:cubicBezTo>
                      <a:pt x="270" y="9"/>
                      <a:pt x="280" y="18"/>
                      <a:pt x="290" y="28"/>
                    </a:cubicBezTo>
                    <a:cubicBezTo>
                      <a:pt x="300" y="38"/>
                      <a:pt x="308" y="48"/>
                      <a:pt x="316" y="58"/>
                    </a:cubicBezTo>
                    <a:cubicBezTo>
                      <a:pt x="324" y="68"/>
                      <a:pt x="331" y="79"/>
                      <a:pt x="337" y="90"/>
                    </a:cubicBezTo>
                    <a:cubicBezTo>
                      <a:pt x="343" y="102"/>
                      <a:pt x="349" y="113"/>
                      <a:pt x="353" y="125"/>
                    </a:cubicBezTo>
                    <a:cubicBezTo>
                      <a:pt x="359" y="140"/>
                      <a:pt x="364" y="158"/>
                      <a:pt x="368" y="177"/>
                    </a:cubicBezTo>
                    <a:cubicBezTo>
                      <a:pt x="372" y="197"/>
                      <a:pt x="376" y="219"/>
                      <a:pt x="379" y="243"/>
                    </a:cubicBezTo>
                    <a:cubicBezTo>
                      <a:pt x="382" y="267"/>
                      <a:pt x="384" y="293"/>
                      <a:pt x="386" y="321"/>
                    </a:cubicBezTo>
                    <a:cubicBezTo>
                      <a:pt x="387" y="349"/>
                      <a:pt x="388" y="379"/>
                      <a:pt x="389" y="411"/>
                    </a:cubicBezTo>
                    <a:cubicBezTo>
                      <a:pt x="390" y="542"/>
                      <a:pt x="390" y="542"/>
                      <a:pt x="390" y="542"/>
                    </a:cubicBezTo>
                    <a:cubicBezTo>
                      <a:pt x="390" y="554"/>
                      <a:pt x="390" y="554"/>
                      <a:pt x="390" y="554"/>
                    </a:cubicBezTo>
                    <a:cubicBezTo>
                      <a:pt x="378" y="554"/>
                      <a:pt x="378" y="554"/>
                      <a:pt x="378" y="554"/>
                    </a:cubicBezTo>
                    <a:cubicBezTo>
                      <a:pt x="20" y="556"/>
                      <a:pt x="20" y="556"/>
                      <a:pt x="20" y="556"/>
                    </a:cubicBezTo>
                    <a:cubicBezTo>
                      <a:pt x="7" y="556"/>
                      <a:pt x="7" y="556"/>
                      <a:pt x="7" y="556"/>
                    </a:cubicBezTo>
                    <a:cubicBezTo>
                      <a:pt x="7" y="544"/>
                      <a:pt x="7" y="544"/>
                      <a:pt x="7" y="544"/>
                    </a:cubicBezTo>
                    <a:cubicBezTo>
                      <a:pt x="6" y="305"/>
                      <a:pt x="6" y="305"/>
                      <a:pt x="6" y="305"/>
                    </a:cubicBezTo>
                    <a:cubicBezTo>
                      <a:pt x="6" y="292"/>
                      <a:pt x="5" y="279"/>
                      <a:pt x="5" y="268"/>
                    </a:cubicBezTo>
                    <a:cubicBezTo>
                      <a:pt x="5" y="257"/>
                      <a:pt x="4" y="248"/>
                      <a:pt x="4" y="239"/>
                    </a:cubicBezTo>
                    <a:cubicBezTo>
                      <a:pt x="3" y="231"/>
                      <a:pt x="3" y="223"/>
                      <a:pt x="2" y="217"/>
                    </a:cubicBezTo>
                    <a:cubicBezTo>
                      <a:pt x="1" y="210"/>
                      <a:pt x="0" y="205"/>
                      <a:pt x="0" y="200"/>
                    </a:cubicBezTo>
                    <a:cubicBezTo>
                      <a:pt x="61" y="153"/>
                      <a:pt x="61" y="153"/>
                      <a:pt x="61" y="153"/>
                    </a:cubicBezTo>
                    <a:cubicBezTo>
                      <a:pt x="64" y="163"/>
                      <a:pt x="68" y="173"/>
                      <a:pt x="74" y="182"/>
                    </a:cubicBezTo>
                    <a:cubicBezTo>
                      <a:pt x="79" y="191"/>
                      <a:pt x="87" y="198"/>
                      <a:pt x="95" y="205"/>
                    </a:cubicBezTo>
                    <a:cubicBezTo>
                      <a:pt x="103" y="211"/>
                      <a:pt x="112" y="216"/>
                      <a:pt x="122" y="220"/>
                    </a:cubicBezTo>
                    <a:cubicBezTo>
                      <a:pt x="132" y="223"/>
                      <a:pt x="143" y="225"/>
                      <a:pt x="154" y="225"/>
                    </a:cubicBezTo>
                    <a:cubicBezTo>
                      <a:pt x="168" y="225"/>
                      <a:pt x="180" y="222"/>
                      <a:pt x="192" y="218"/>
                    </a:cubicBezTo>
                    <a:cubicBezTo>
                      <a:pt x="203" y="213"/>
                      <a:pt x="213" y="206"/>
                      <a:pt x="222" y="197"/>
                    </a:cubicBezTo>
                    <a:cubicBezTo>
                      <a:pt x="231" y="188"/>
                      <a:pt x="238" y="178"/>
                      <a:pt x="242" y="167"/>
                    </a:cubicBezTo>
                    <a:cubicBezTo>
                      <a:pt x="247" y="155"/>
                      <a:pt x="250" y="143"/>
                      <a:pt x="250" y="130"/>
                    </a:cubicBezTo>
                    <a:cubicBezTo>
                      <a:pt x="249" y="121"/>
                      <a:pt x="248" y="112"/>
                      <a:pt x="246" y="104"/>
                    </a:cubicBezTo>
                    <a:cubicBezTo>
                      <a:pt x="243" y="95"/>
                      <a:pt x="240" y="88"/>
                      <a:pt x="235" y="80"/>
                    </a:cubicBezTo>
                    <a:cubicBezTo>
                      <a:pt x="231" y="73"/>
                      <a:pt x="226" y="67"/>
                      <a:pt x="219" y="61"/>
                    </a:cubicBezTo>
                    <a:cubicBezTo>
                      <a:pt x="213" y="55"/>
                      <a:pt x="206" y="50"/>
                      <a:pt x="199" y="4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CFB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61">
                <a:extLst>
                  <a:ext uri="{FF2B5EF4-FFF2-40B4-BE49-F238E27FC236}">
                    <a16:creationId xmlns:a16="http://schemas.microsoft.com/office/drawing/2014/main" id="{65458817-E1A4-441B-98BD-32016089B4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0706" y="1796241"/>
                <a:ext cx="1148742" cy="1668575"/>
              </a:xfrm>
              <a:custGeom>
                <a:avLst/>
                <a:gdLst>
                  <a:gd name="T0" fmla="*/ 6 w 364"/>
                  <a:gd name="T1" fmla="*/ 527 h 527"/>
                  <a:gd name="T2" fmla="*/ 5 w 364"/>
                  <a:gd name="T3" fmla="*/ 289 h 527"/>
                  <a:gd name="T4" fmla="*/ 4 w 364"/>
                  <a:gd name="T5" fmla="*/ 252 h 527"/>
                  <a:gd name="T6" fmla="*/ 3 w 364"/>
                  <a:gd name="T7" fmla="*/ 222 h 527"/>
                  <a:gd name="T8" fmla="*/ 1 w 364"/>
                  <a:gd name="T9" fmla="*/ 199 h 527"/>
                  <a:gd name="T10" fmla="*/ 0 w 364"/>
                  <a:gd name="T11" fmla="*/ 189 h 527"/>
                  <a:gd name="T12" fmla="*/ 42 w 364"/>
                  <a:gd name="T13" fmla="*/ 157 h 527"/>
                  <a:gd name="T14" fmla="*/ 50 w 364"/>
                  <a:gd name="T15" fmla="*/ 172 h 527"/>
                  <a:gd name="T16" fmla="*/ 74 w 364"/>
                  <a:gd name="T17" fmla="*/ 198 h 527"/>
                  <a:gd name="T18" fmla="*/ 105 w 364"/>
                  <a:gd name="T19" fmla="*/ 215 h 527"/>
                  <a:gd name="T20" fmla="*/ 140 w 364"/>
                  <a:gd name="T21" fmla="*/ 221 h 527"/>
                  <a:gd name="T22" fmla="*/ 183 w 364"/>
                  <a:gd name="T23" fmla="*/ 213 h 527"/>
                  <a:gd name="T24" fmla="*/ 218 w 364"/>
                  <a:gd name="T25" fmla="*/ 189 h 527"/>
                  <a:gd name="T26" fmla="*/ 240 w 364"/>
                  <a:gd name="T27" fmla="*/ 155 h 527"/>
                  <a:gd name="T28" fmla="*/ 249 w 364"/>
                  <a:gd name="T29" fmla="*/ 113 h 527"/>
                  <a:gd name="T30" fmla="*/ 244 w 364"/>
                  <a:gd name="T31" fmla="*/ 84 h 527"/>
                  <a:gd name="T32" fmla="*/ 233 w 364"/>
                  <a:gd name="T33" fmla="*/ 57 h 527"/>
                  <a:gd name="T34" fmla="*/ 215 w 364"/>
                  <a:gd name="T35" fmla="*/ 36 h 527"/>
                  <a:gd name="T36" fmla="*/ 207 w 364"/>
                  <a:gd name="T37" fmla="*/ 29 h 527"/>
                  <a:gd name="T38" fmla="*/ 245 w 364"/>
                  <a:gd name="T39" fmla="*/ 0 h 527"/>
                  <a:gd name="T40" fmla="*/ 268 w 364"/>
                  <a:gd name="T41" fmla="*/ 20 h 527"/>
                  <a:gd name="T42" fmla="*/ 293 w 364"/>
                  <a:gd name="T43" fmla="*/ 49 h 527"/>
                  <a:gd name="T44" fmla="*/ 313 w 364"/>
                  <a:gd name="T45" fmla="*/ 80 h 527"/>
                  <a:gd name="T46" fmla="*/ 328 w 364"/>
                  <a:gd name="T47" fmla="*/ 113 h 527"/>
                  <a:gd name="T48" fmla="*/ 342 w 364"/>
                  <a:gd name="T49" fmla="*/ 164 h 527"/>
                  <a:gd name="T50" fmla="*/ 353 w 364"/>
                  <a:gd name="T51" fmla="*/ 228 h 527"/>
                  <a:gd name="T52" fmla="*/ 360 w 364"/>
                  <a:gd name="T53" fmla="*/ 305 h 527"/>
                  <a:gd name="T54" fmla="*/ 363 w 364"/>
                  <a:gd name="T55" fmla="*/ 395 h 527"/>
                  <a:gd name="T56" fmla="*/ 364 w 364"/>
                  <a:gd name="T57" fmla="*/ 525 h 527"/>
                  <a:gd name="T58" fmla="*/ 6 w 364"/>
                  <a:gd name="T59" fmla="*/ 52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4" h="527">
                    <a:moveTo>
                      <a:pt x="6" y="527"/>
                    </a:moveTo>
                    <a:cubicBezTo>
                      <a:pt x="5" y="289"/>
                      <a:pt x="5" y="289"/>
                      <a:pt x="5" y="289"/>
                    </a:cubicBezTo>
                    <a:cubicBezTo>
                      <a:pt x="5" y="275"/>
                      <a:pt x="5" y="263"/>
                      <a:pt x="4" y="252"/>
                    </a:cubicBezTo>
                    <a:cubicBezTo>
                      <a:pt x="4" y="241"/>
                      <a:pt x="3" y="231"/>
                      <a:pt x="3" y="222"/>
                    </a:cubicBezTo>
                    <a:cubicBezTo>
                      <a:pt x="2" y="213"/>
                      <a:pt x="2" y="206"/>
                      <a:pt x="1" y="199"/>
                    </a:cubicBezTo>
                    <a:cubicBezTo>
                      <a:pt x="1" y="196"/>
                      <a:pt x="0" y="192"/>
                      <a:pt x="0" y="189"/>
                    </a:cubicBezTo>
                    <a:cubicBezTo>
                      <a:pt x="42" y="157"/>
                      <a:pt x="42" y="157"/>
                      <a:pt x="42" y="157"/>
                    </a:cubicBezTo>
                    <a:cubicBezTo>
                      <a:pt x="44" y="162"/>
                      <a:pt x="47" y="168"/>
                      <a:pt x="50" y="172"/>
                    </a:cubicBezTo>
                    <a:cubicBezTo>
                      <a:pt x="56" y="182"/>
                      <a:pt x="64" y="191"/>
                      <a:pt x="74" y="198"/>
                    </a:cubicBezTo>
                    <a:cubicBezTo>
                      <a:pt x="83" y="206"/>
                      <a:pt x="94" y="211"/>
                      <a:pt x="105" y="215"/>
                    </a:cubicBezTo>
                    <a:cubicBezTo>
                      <a:pt x="116" y="219"/>
                      <a:pt x="128" y="221"/>
                      <a:pt x="140" y="221"/>
                    </a:cubicBezTo>
                    <a:cubicBezTo>
                      <a:pt x="156" y="221"/>
                      <a:pt x="170" y="218"/>
                      <a:pt x="183" y="213"/>
                    </a:cubicBezTo>
                    <a:cubicBezTo>
                      <a:pt x="196" y="207"/>
                      <a:pt x="208" y="199"/>
                      <a:pt x="218" y="189"/>
                    </a:cubicBezTo>
                    <a:cubicBezTo>
                      <a:pt x="227" y="180"/>
                      <a:pt x="235" y="168"/>
                      <a:pt x="240" y="155"/>
                    </a:cubicBezTo>
                    <a:cubicBezTo>
                      <a:pt x="246" y="142"/>
                      <a:pt x="249" y="128"/>
                      <a:pt x="249" y="113"/>
                    </a:cubicBezTo>
                    <a:cubicBezTo>
                      <a:pt x="249" y="103"/>
                      <a:pt x="247" y="93"/>
                      <a:pt x="244" y="84"/>
                    </a:cubicBezTo>
                    <a:cubicBezTo>
                      <a:pt x="242" y="74"/>
                      <a:pt x="238" y="66"/>
                      <a:pt x="233" y="57"/>
                    </a:cubicBezTo>
                    <a:cubicBezTo>
                      <a:pt x="228" y="49"/>
                      <a:pt x="222" y="42"/>
                      <a:pt x="215" y="36"/>
                    </a:cubicBezTo>
                    <a:cubicBezTo>
                      <a:pt x="212" y="33"/>
                      <a:pt x="210" y="31"/>
                      <a:pt x="207" y="29"/>
                    </a:cubicBezTo>
                    <a:cubicBezTo>
                      <a:pt x="245" y="0"/>
                      <a:pt x="245" y="0"/>
                      <a:pt x="245" y="0"/>
                    </a:cubicBezTo>
                    <a:cubicBezTo>
                      <a:pt x="253" y="6"/>
                      <a:pt x="261" y="13"/>
                      <a:pt x="268" y="20"/>
                    </a:cubicBezTo>
                    <a:cubicBezTo>
                      <a:pt x="277" y="30"/>
                      <a:pt x="286" y="39"/>
                      <a:pt x="293" y="49"/>
                    </a:cubicBezTo>
                    <a:cubicBezTo>
                      <a:pt x="300" y="59"/>
                      <a:pt x="307" y="69"/>
                      <a:pt x="313" y="80"/>
                    </a:cubicBezTo>
                    <a:cubicBezTo>
                      <a:pt x="319" y="91"/>
                      <a:pt x="324" y="102"/>
                      <a:pt x="328" y="113"/>
                    </a:cubicBezTo>
                    <a:cubicBezTo>
                      <a:pt x="333" y="128"/>
                      <a:pt x="338" y="145"/>
                      <a:pt x="342" y="164"/>
                    </a:cubicBezTo>
                    <a:cubicBezTo>
                      <a:pt x="347" y="183"/>
                      <a:pt x="350" y="204"/>
                      <a:pt x="353" y="228"/>
                    </a:cubicBezTo>
                    <a:cubicBezTo>
                      <a:pt x="356" y="251"/>
                      <a:pt x="358" y="277"/>
                      <a:pt x="360" y="305"/>
                    </a:cubicBezTo>
                    <a:cubicBezTo>
                      <a:pt x="362" y="333"/>
                      <a:pt x="363" y="363"/>
                      <a:pt x="363" y="395"/>
                    </a:cubicBezTo>
                    <a:cubicBezTo>
                      <a:pt x="364" y="525"/>
                      <a:pt x="364" y="525"/>
                      <a:pt x="364" y="525"/>
                    </a:cubicBezTo>
                    <a:cubicBezTo>
                      <a:pt x="6" y="527"/>
                      <a:pt x="6" y="527"/>
                      <a:pt x="6" y="52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88A244B1-39AD-4016-9F8C-1A3274F899E1}"/>
                  </a:ext>
                </a:extLst>
              </p:cNvPr>
              <p:cNvSpPr txBox="1"/>
              <p:nvPr/>
            </p:nvSpPr>
            <p:spPr>
              <a:xfrm>
                <a:off x="5145071" y="2080975"/>
                <a:ext cx="594516" cy="687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E07B29F9-74E9-4693-ACBC-8916AFEF0533}"/>
                  </a:ext>
                </a:extLst>
              </p:cNvPr>
              <p:cNvSpPr txBox="1"/>
              <p:nvPr/>
            </p:nvSpPr>
            <p:spPr>
              <a:xfrm>
                <a:off x="6539904" y="2611323"/>
                <a:ext cx="524924" cy="687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9E707FEC-BEAA-46C7-87A5-D84CC3EFCCE3}"/>
                  </a:ext>
                </a:extLst>
              </p:cNvPr>
              <p:cNvSpPr txBox="1"/>
              <p:nvPr/>
            </p:nvSpPr>
            <p:spPr>
              <a:xfrm>
                <a:off x="5113007" y="4150807"/>
                <a:ext cx="457842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7D5DA8E5-C61F-4E1F-B4B8-281187F36C56}"/>
                  </a:ext>
                </a:extLst>
              </p:cNvPr>
              <p:cNvSpPr txBox="1"/>
              <p:nvPr/>
            </p:nvSpPr>
            <p:spPr>
              <a:xfrm>
                <a:off x="6523199" y="4497703"/>
                <a:ext cx="444420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948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4671135" y="1042513"/>
            <a:ext cx="287258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如何在软件开发过程中扮演重要角色</a:t>
            </a:r>
          </a:p>
        </p:txBody>
      </p:sp>
      <p:sp>
        <p:nvSpPr>
          <p:cNvPr id="65" name="矩形 64"/>
          <p:cNvSpPr/>
          <p:nvPr/>
        </p:nvSpPr>
        <p:spPr>
          <a:xfrm>
            <a:off x="4676434" y="515185"/>
            <a:ext cx="29161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App-Link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</a:p>
        </p:txBody>
      </p:sp>
      <p:cxnSp>
        <p:nvCxnSpPr>
          <p:cNvPr id="66" name="直接连接符 65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通过模型设计和自动生成等开发技术，开发者可以不需要写代码即完成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70%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的开发工作量</a:t>
            </a:r>
          </a:p>
        </p:txBody>
      </p:sp>
      <p:sp>
        <p:nvSpPr>
          <p:cNvPr id="72" name="矩形 71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不用写代码的高效率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2"/>
          </a:solidFill>
        </p:grpSpPr>
        <p:sp>
          <p:nvSpPr>
            <p:cNvPr id="75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7" name="矩形 76"/>
          <p:cNvSpPr/>
          <p:nvPr/>
        </p:nvSpPr>
        <p:spPr>
          <a:xfrm>
            <a:off x="7661570" y="2696592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通过自动生成后台管理系统和接口的技术，开发团队不再需要后台系统开发、数据库管理员和接口开发，有效降低人员成本和技术成本。</a:t>
            </a:r>
          </a:p>
        </p:txBody>
      </p:sp>
      <p:sp>
        <p:nvSpPr>
          <p:cNvPr id="78" name="矩形 77"/>
          <p:cNvSpPr/>
          <p:nvPr/>
        </p:nvSpPr>
        <p:spPr>
          <a:xfrm>
            <a:off x="7661570" y="2230080"/>
            <a:ext cx="30260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自动生成管理后台的成本节约</a:t>
            </a:r>
          </a:p>
        </p:txBody>
      </p:sp>
      <p:cxnSp>
        <p:nvCxnSpPr>
          <p:cNvPr id="79" name="直接连接符 78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 10"/>
          <p:cNvSpPr>
            <a:spLocks noChangeAspect="1" noEditPoints="1"/>
          </p:cNvSpPr>
          <p:nvPr/>
        </p:nvSpPr>
        <p:spPr bwMode="auto">
          <a:xfrm>
            <a:off x="10713754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1315488" y="5134347"/>
            <a:ext cx="3205799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通过其相关敏捷开发思想，开发者可以随意修改数据结构而不会有牵一发而动全身的顾虑，允许其甲方快速试错，而不会像普通的外包，必须根据初始需求无法修改</a:t>
            </a:r>
          </a:p>
        </p:txBody>
      </p:sp>
      <p:sp>
        <p:nvSpPr>
          <p:cNvPr id="82" name="矩形 81"/>
          <p:cNvSpPr/>
          <p:nvPr/>
        </p:nvSpPr>
        <p:spPr>
          <a:xfrm>
            <a:off x="1745833" y="4667835"/>
            <a:ext cx="277545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随意改数据结构的快速试错</a:t>
            </a:r>
          </a:p>
        </p:txBody>
      </p:sp>
      <p:cxnSp>
        <p:nvCxnSpPr>
          <p:cNvPr id="83" name="直接连接符 82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7661570" y="5134347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通过快速添加系统的数据对象，就可以添加产品的功能模块，可以以另一种敏捷开发的方式允许甲方快速迭代，产品设计更加符合其用户需求</a:t>
            </a:r>
          </a:p>
        </p:txBody>
      </p:sp>
      <p:sp>
        <p:nvSpPr>
          <p:cNvPr id="85" name="矩形 84"/>
          <p:cNvSpPr/>
          <p:nvPr/>
        </p:nvSpPr>
        <p:spPr>
          <a:xfrm>
            <a:off x="7661569" y="4667835"/>
            <a:ext cx="313506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快速添加数据对象的快速迭代</a:t>
            </a:r>
          </a:p>
        </p:txBody>
      </p:sp>
      <p:cxnSp>
        <p:nvCxnSpPr>
          <p:cNvPr id="86" name="直接连接符 85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Freeform 18"/>
          <p:cNvSpPr>
            <a:spLocks noEditPoints="1"/>
          </p:cNvSpPr>
          <p:nvPr/>
        </p:nvSpPr>
        <p:spPr bwMode="auto">
          <a:xfrm>
            <a:off x="10828252" y="4591147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5D25EF0-081D-4D43-860F-3756789D7462}"/>
              </a:ext>
            </a:extLst>
          </p:cNvPr>
          <p:cNvGrpSpPr/>
          <p:nvPr/>
        </p:nvGrpSpPr>
        <p:grpSpPr>
          <a:xfrm>
            <a:off x="4309647" y="2200159"/>
            <a:ext cx="3572707" cy="3673910"/>
            <a:chOff x="3936000" y="1625184"/>
            <a:chExt cx="4320000" cy="4442372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D21AAA7C-76CC-4465-8E1C-8FDBB2CEF56B}"/>
                </a:ext>
              </a:extLst>
            </p:cNvPr>
            <p:cNvSpPr/>
            <p:nvPr/>
          </p:nvSpPr>
          <p:spPr>
            <a:xfrm>
              <a:off x="3936000" y="5904200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A0798483-8D5D-4171-B3A9-598AC3A3EEB6}"/>
                </a:ext>
              </a:extLst>
            </p:cNvPr>
            <p:cNvGrpSpPr/>
            <p:nvPr/>
          </p:nvGrpSpPr>
          <p:grpSpPr>
            <a:xfrm>
              <a:off x="4746093" y="1625184"/>
              <a:ext cx="2699814" cy="4353710"/>
              <a:chOff x="4691586" y="1449388"/>
              <a:chExt cx="2808828" cy="4529506"/>
            </a:xfrm>
          </p:grpSpPr>
          <p:sp>
            <p:nvSpPr>
              <p:cNvPr id="62" name="Freeform 65">
                <a:extLst>
                  <a:ext uri="{FF2B5EF4-FFF2-40B4-BE49-F238E27FC236}">
                    <a16:creationId xmlns:a16="http://schemas.microsoft.com/office/drawing/2014/main" id="{BCCA7C2E-57BC-4AA8-A223-14E72CA717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6280" y="1769937"/>
                <a:ext cx="701689" cy="894019"/>
              </a:xfrm>
              <a:custGeom>
                <a:avLst/>
                <a:gdLst>
                  <a:gd name="T0" fmla="*/ 229 w 244"/>
                  <a:gd name="T1" fmla="*/ 87 h 310"/>
                  <a:gd name="T2" fmla="*/ 35 w 244"/>
                  <a:gd name="T3" fmla="*/ 127 h 310"/>
                  <a:gd name="T4" fmla="*/ 0 w 244"/>
                  <a:gd name="T5" fmla="*/ 310 h 310"/>
                  <a:gd name="T6" fmla="*/ 144 w 244"/>
                  <a:gd name="T7" fmla="*/ 303 h 310"/>
                  <a:gd name="T8" fmla="*/ 244 w 244"/>
                  <a:gd name="T9" fmla="*/ 117 h 310"/>
                  <a:gd name="T10" fmla="*/ 229 w 244"/>
                  <a:gd name="T11" fmla="*/ 87 h 310"/>
                  <a:gd name="T12" fmla="*/ 229 w 244"/>
                  <a:gd name="T13" fmla="*/ 87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4" h="310">
                    <a:moveTo>
                      <a:pt x="229" y="87"/>
                    </a:moveTo>
                    <a:cubicBezTo>
                      <a:pt x="163" y="0"/>
                      <a:pt x="53" y="38"/>
                      <a:pt x="35" y="127"/>
                    </a:cubicBezTo>
                    <a:cubicBezTo>
                      <a:pt x="0" y="310"/>
                      <a:pt x="0" y="310"/>
                      <a:pt x="0" y="310"/>
                    </a:cubicBezTo>
                    <a:cubicBezTo>
                      <a:pt x="14" y="237"/>
                      <a:pt x="122" y="231"/>
                      <a:pt x="144" y="303"/>
                    </a:cubicBezTo>
                    <a:cubicBezTo>
                      <a:pt x="244" y="117"/>
                      <a:pt x="244" y="117"/>
                      <a:pt x="244" y="117"/>
                    </a:cubicBezTo>
                    <a:cubicBezTo>
                      <a:pt x="241" y="106"/>
                      <a:pt x="236" y="96"/>
                      <a:pt x="229" y="87"/>
                    </a:cubicBezTo>
                    <a:cubicBezTo>
                      <a:pt x="223" y="78"/>
                      <a:pt x="236" y="96"/>
                      <a:pt x="229" y="87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54">
                <a:extLst>
                  <a:ext uri="{FF2B5EF4-FFF2-40B4-BE49-F238E27FC236}">
                    <a16:creationId xmlns:a16="http://schemas.microsoft.com/office/drawing/2014/main" id="{CB79628D-7943-49C2-96AD-4E7C89D7C7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5548" y="2152683"/>
                <a:ext cx="342390" cy="741846"/>
              </a:xfrm>
              <a:custGeom>
                <a:avLst/>
                <a:gdLst>
                  <a:gd name="T0" fmla="*/ 112 w 117"/>
                  <a:gd name="T1" fmla="*/ 105 h 256"/>
                  <a:gd name="T2" fmla="*/ 49 w 117"/>
                  <a:gd name="T3" fmla="*/ 0 h 256"/>
                  <a:gd name="T4" fmla="*/ 8 w 117"/>
                  <a:gd name="T5" fmla="*/ 182 h 256"/>
                  <a:gd name="T6" fmla="*/ 55 w 117"/>
                  <a:gd name="T7" fmla="*/ 256 h 256"/>
                  <a:gd name="T8" fmla="*/ 117 w 117"/>
                  <a:gd name="T9" fmla="*/ 107 h 256"/>
                  <a:gd name="T10" fmla="*/ 112 w 117"/>
                  <a:gd name="T11" fmla="*/ 105 h 256"/>
                  <a:gd name="T12" fmla="*/ 112 w 117"/>
                  <a:gd name="T13" fmla="*/ 105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256">
                    <a:moveTo>
                      <a:pt x="112" y="105"/>
                    </a:moveTo>
                    <a:cubicBezTo>
                      <a:pt x="67" y="92"/>
                      <a:pt x="38" y="45"/>
                      <a:pt x="49" y="0"/>
                    </a:cubicBezTo>
                    <a:cubicBezTo>
                      <a:pt x="8" y="182"/>
                      <a:pt x="8" y="182"/>
                      <a:pt x="8" y="182"/>
                    </a:cubicBezTo>
                    <a:cubicBezTo>
                      <a:pt x="0" y="215"/>
                      <a:pt x="22" y="248"/>
                      <a:pt x="55" y="256"/>
                    </a:cubicBezTo>
                    <a:cubicBezTo>
                      <a:pt x="117" y="107"/>
                      <a:pt x="117" y="107"/>
                      <a:pt x="117" y="107"/>
                    </a:cubicBezTo>
                    <a:cubicBezTo>
                      <a:pt x="115" y="106"/>
                      <a:pt x="113" y="106"/>
                      <a:pt x="112" y="105"/>
                    </a:cubicBezTo>
                    <a:cubicBezTo>
                      <a:pt x="110" y="105"/>
                      <a:pt x="113" y="106"/>
                      <a:pt x="112" y="10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31">
                <a:extLst>
                  <a:ext uri="{FF2B5EF4-FFF2-40B4-BE49-F238E27FC236}">
                    <a16:creationId xmlns:a16="http://schemas.microsoft.com/office/drawing/2014/main" id="{2BD73EA6-2167-407B-86B6-0CFC8EDEC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4924" y="3583874"/>
                <a:ext cx="806933" cy="617066"/>
              </a:xfrm>
              <a:custGeom>
                <a:avLst/>
                <a:gdLst>
                  <a:gd name="T0" fmla="*/ 207 w 211"/>
                  <a:gd name="T1" fmla="*/ 130 h 162"/>
                  <a:gd name="T2" fmla="*/ 124 w 211"/>
                  <a:gd name="T3" fmla="*/ 27 h 162"/>
                  <a:gd name="T4" fmla="*/ 10 w 211"/>
                  <a:gd name="T5" fmla="*/ 0 h 162"/>
                  <a:gd name="T6" fmla="*/ 1 w 211"/>
                  <a:gd name="T7" fmla="*/ 33 h 162"/>
                  <a:gd name="T8" fmla="*/ 1 w 211"/>
                  <a:gd name="T9" fmla="*/ 33 h 162"/>
                  <a:gd name="T10" fmla="*/ 0 w 211"/>
                  <a:gd name="T11" fmla="*/ 47 h 162"/>
                  <a:gd name="T12" fmla="*/ 67 w 211"/>
                  <a:gd name="T13" fmla="*/ 143 h 162"/>
                  <a:gd name="T14" fmla="*/ 211 w 211"/>
                  <a:gd name="T15" fmla="*/ 129 h 162"/>
                  <a:gd name="T16" fmla="*/ 207 w 211"/>
                  <a:gd name="T17" fmla="*/ 130 h 162"/>
                  <a:gd name="T18" fmla="*/ 207 w 211"/>
                  <a:gd name="T19" fmla="*/ 13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1" h="162">
                    <a:moveTo>
                      <a:pt x="207" y="130"/>
                    </a:moveTo>
                    <a:cubicBezTo>
                      <a:pt x="148" y="142"/>
                      <a:pt x="100" y="80"/>
                      <a:pt x="124" y="27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11"/>
                      <a:pt x="2" y="22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0" y="38"/>
                      <a:pt x="0" y="42"/>
                      <a:pt x="0" y="47"/>
                    </a:cubicBezTo>
                    <a:cubicBezTo>
                      <a:pt x="1" y="89"/>
                      <a:pt x="28" y="127"/>
                      <a:pt x="67" y="143"/>
                    </a:cubicBezTo>
                    <a:cubicBezTo>
                      <a:pt x="114" y="162"/>
                      <a:pt x="165" y="140"/>
                      <a:pt x="211" y="129"/>
                    </a:cubicBezTo>
                    <a:cubicBezTo>
                      <a:pt x="210" y="129"/>
                      <a:pt x="208" y="129"/>
                      <a:pt x="207" y="130"/>
                    </a:cubicBezTo>
                    <a:cubicBezTo>
                      <a:pt x="207" y="130"/>
                      <a:pt x="208" y="129"/>
                      <a:pt x="207" y="13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70">
                <a:extLst>
                  <a:ext uri="{FF2B5EF4-FFF2-40B4-BE49-F238E27FC236}">
                    <a16:creationId xmlns:a16="http://schemas.microsoft.com/office/drawing/2014/main" id="{17342DEC-AA2A-4E62-A391-4E1CA65A49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6790" y="2266912"/>
                <a:ext cx="52839" cy="1367448"/>
              </a:xfrm>
              <a:custGeom>
                <a:avLst/>
                <a:gdLst>
                  <a:gd name="T0" fmla="*/ 0 w 25"/>
                  <a:gd name="T1" fmla="*/ 0 h 647"/>
                  <a:gd name="T2" fmla="*/ 24 w 25"/>
                  <a:gd name="T3" fmla="*/ 229 h 647"/>
                  <a:gd name="T4" fmla="*/ 25 w 25"/>
                  <a:gd name="T5" fmla="*/ 647 h 647"/>
                  <a:gd name="T6" fmla="*/ 3 w 25"/>
                  <a:gd name="T7" fmla="*/ 604 h 647"/>
                  <a:gd name="T8" fmla="*/ 0 w 25"/>
                  <a:gd name="T9" fmla="*/ 0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647">
                    <a:moveTo>
                      <a:pt x="0" y="0"/>
                    </a:moveTo>
                    <a:lnTo>
                      <a:pt x="24" y="229"/>
                    </a:lnTo>
                    <a:lnTo>
                      <a:pt x="25" y="647"/>
                    </a:lnTo>
                    <a:lnTo>
                      <a:pt x="3" y="6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69">
                <a:extLst>
                  <a:ext uri="{FF2B5EF4-FFF2-40B4-BE49-F238E27FC236}">
                    <a16:creationId xmlns:a16="http://schemas.microsoft.com/office/drawing/2014/main" id="{052A7040-E7D6-403D-B0CD-DE601A4BC3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6481" y="3545121"/>
                <a:ext cx="494564" cy="90882"/>
              </a:xfrm>
              <a:custGeom>
                <a:avLst/>
                <a:gdLst>
                  <a:gd name="T0" fmla="*/ 212 w 234"/>
                  <a:gd name="T1" fmla="*/ 0 h 43"/>
                  <a:gd name="T2" fmla="*/ 27 w 234"/>
                  <a:gd name="T3" fmla="*/ 0 h 43"/>
                  <a:gd name="T4" fmla="*/ 0 w 234"/>
                  <a:gd name="T5" fmla="*/ 0 h 43"/>
                  <a:gd name="T6" fmla="*/ 86 w 234"/>
                  <a:gd name="T7" fmla="*/ 43 h 43"/>
                  <a:gd name="T8" fmla="*/ 106 w 234"/>
                  <a:gd name="T9" fmla="*/ 43 h 43"/>
                  <a:gd name="T10" fmla="*/ 234 w 234"/>
                  <a:gd name="T11" fmla="*/ 43 h 43"/>
                  <a:gd name="T12" fmla="*/ 212 w 234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43">
                    <a:moveTo>
                      <a:pt x="212" y="0"/>
                    </a:moveTo>
                    <a:lnTo>
                      <a:pt x="27" y="0"/>
                    </a:lnTo>
                    <a:lnTo>
                      <a:pt x="0" y="0"/>
                    </a:lnTo>
                    <a:lnTo>
                      <a:pt x="86" y="43"/>
                    </a:lnTo>
                    <a:lnTo>
                      <a:pt x="106" y="43"/>
                    </a:lnTo>
                    <a:lnTo>
                      <a:pt x="234" y="43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71">
                <a:extLst>
                  <a:ext uri="{FF2B5EF4-FFF2-40B4-BE49-F238E27FC236}">
                    <a16:creationId xmlns:a16="http://schemas.microsoft.com/office/drawing/2014/main" id="{5E5A477F-0AA8-431D-92AA-5AE48D079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1499" y="3471285"/>
                <a:ext cx="463443" cy="518553"/>
              </a:xfrm>
              <a:custGeom>
                <a:avLst/>
                <a:gdLst>
                  <a:gd name="T0" fmla="*/ 131 w 136"/>
                  <a:gd name="T1" fmla="*/ 76 h 152"/>
                  <a:gd name="T2" fmla="*/ 123 w 136"/>
                  <a:gd name="T3" fmla="*/ 46 h 152"/>
                  <a:gd name="T4" fmla="*/ 113 w 136"/>
                  <a:gd name="T5" fmla="*/ 32 h 152"/>
                  <a:gd name="T6" fmla="*/ 50 w 136"/>
                  <a:gd name="T7" fmla="*/ 0 h 152"/>
                  <a:gd name="T8" fmla="*/ 0 w 136"/>
                  <a:gd name="T9" fmla="*/ 152 h 152"/>
                  <a:gd name="T10" fmla="*/ 69 w 136"/>
                  <a:gd name="T11" fmla="*/ 140 h 152"/>
                  <a:gd name="T12" fmla="*/ 112 w 136"/>
                  <a:gd name="T13" fmla="*/ 121 h 152"/>
                  <a:gd name="T14" fmla="*/ 131 w 136"/>
                  <a:gd name="T15" fmla="*/ 76 h 152"/>
                  <a:gd name="T16" fmla="*/ 131 w 136"/>
                  <a:gd name="T1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6" h="152">
                    <a:moveTo>
                      <a:pt x="131" y="76"/>
                    </a:moveTo>
                    <a:cubicBezTo>
                      <a:pt x="131" y="65"/>
                      <a:pt x="128" y="55"/>
                      <a:pt x="123" y="46"/>
                    </a:cubicBezTo>
                    <a:cubicBezTo>
                      <a:pt x="121" y="41"/>
                      <a:pt x="117" y="37"/>
                      <a:pt x="113" y="32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99" y="52"/>
                      <a:pt x="72" y="139"/>
                      <a:pt x="0" y="152"/>
                    </a:cubicBezTo>
                    <a:cubicBezTo>
                      <a:pt x="23" y="148"/>
                      <a:pt x="46" y="144"/>
                      <a:pt x="69" y="140"/>
                    </a:cubicBezTo>
                    <a:cubicBezTo>
                      <a:pt x="85" y="137"/>
                      <a:pt x="100" y="133"/>
                      <a:pt x="112" y="121"/>
                    </a:cubicBezTo>
                    <a:cubicBezTo>
                      <a:pt x="121" y="112"/>
                      <a:pt x="136" y="90"/>
                      <a:pt x="131" y="76"/>
                    </a:cubicBezTo>
                    <a:cubicBezTo>
                      <a:pt x="131" y="75"/>
                      <a:pt x="131" y="76"/>
                      <a:pt x="131" y="76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94" name="Freeform 63">
                <a:extLst>
                  <a:ext uri="{FF2B5EF4-FFF2-40B4-BE49-F238E27FC236}">
                    <a16:creationId xmlns:a16="http://schemas.microsoft.com/office/drawing/2014/main" id="{22E3E3FC-BB1D-45C8-8A05-B7878A640C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5187" y="3549334"/>
                <a:ext cx="705916" cy="95109"/>
              </a:xfrm>
              <a:custGeom>
                <a:avLst/>
                <a:gdLst>
                  <a:gd name="T0" fmla="*/ 192 w 334"/>
                  <a:gd name="T1" fmla="*/ 0 h 45"/>
                  <a:gd name="T2" fmla="*/ 177 w 334"/>
                  <a:gd name="T3" fmla="*/ 0 h 45"/>
                  <a:gd name="T4" fmla="*/ 164 w 334"/>
                  <a:gd name="T5" fmla="*/ 0 h 45"/>
                  <a:gd name="T6" fmla="*/ 0 w 334"/>
                  <a:gd name="T7" fmla="*/ 2 h 45"/>
                  <a:gd name="T8" fmla="*/ 200 w 334"/>
                  <a:gd name="T9" fmla="*/ 45 h 45"/>
                  <a:gd name="T10" fmla="*/ 315 w 334"/>
                  <a:gd name="T11" fmla="*/ 44 h 45"/>
                  <a:gd name="T12" fmla="*/ 324 w 334"/>
                  <a:gd name="T13" fmla="*/ 44 h 45"/>
                  <a:gd name="T14" fmla="*/ 334 w 334"/>
                  <a:gd name="T15" fmla="*/ 44 h 45"/>
                  <a:gd name="T16" fmla="*/ 192 w 334"/>
                  <a:gd name="T1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4" h="45">
                    <a:moveTo>
                      <a:pt x="192" y="0"/>
                    </a:moveTo>
                    <a:lnTo>
                      <a:pt x="177" y="0"/>
                    </a:lnTo>
                    <a:lnTo>
                      <a:pt x="164" y="0"/>
                    </a:lnTo>
                    <a:lnTo>
                      <a:pt x="0" y="2"/>
                    </a:lnTo>
                    <a:lnTo>
                      <a:pt x="200" y="45"/>
                    </a:lnTo>
                    <a:lnTo>
                      <a:pt x="315" y="44"/>
                    </a:lnTo>
                    <a:lnTo>
                      <a:pt x="324" y="44"/>
                    </a:lnTo>
                    <a:lnTo>
                      <a:pt x="334" y="44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95" name="Freeform 58">
                <a:extLst>
                  <a:ext uri="{FF2B5EF4-FFF2-40B4-BE49-F238E27FC236}">
                    <a16:creationId xmlns:a16="http://schemas.microsoft.com/office/drawing/2014/main" id="{23950E2D-2392-417F-A972-DE9E651E5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586" y="1449388"/>
                <a:ext cx="2589063" cy="2538338"/>
              </a:xfrm>
              <a:custGeom>
                <a:avLst/>
                <a:gdLst>
                  <a:gd name="T0" fmla="*/ 447 w 903"/>
                  <a:gd name="T1" fmla="*/ 1 h 881"/>
                  <a:gd name="T2" fmla="*/ 645 w 903"/>
                  <a:gd name="T3" fmla="*/ 13 h 881"/>
                  <a:gd name="T4" fmla="*/ 759 w 903"/>
                  <a:gd name="T5" fmla="*/ 40 h 881"/>
                  <a:gd name="T6" fmla="*/ 841 w 903"/>
                  <a:gd name="T7" fmla="*/ 84 h 881"/>
                  <a:gd name="T8" fmla="*/ 881 w 903"/>
                  <a:gd name="T9" fmla="*/ 123 h 881"/>
                  <a:gd name="T10" fmla="*/ 896 w 903"/>
                  <a:gd name="T11" fmla="*/ 144 h 881"/>
                  <a:gd name="T12" fmla="*/ 808 w 903"/>
                  <a:gd name="T13" fmla="*/ 227 h 881"/>
                  <a:gd name="T14" fmla="*/ 770 w 903"/>
                  <a:gd name="T15" fmla="*/ 172 h 881"/>
                  <a:gd name="T16" fmla="*/ 704 w 903"/>
                  <a:gd name="T17" fmla="*/ 151 h 881"/>
                  <a:gd name="T18" fmla="*/ 628 w 903"/>
                  <a:gd name="T19" fmla="*/ 183 h 881"/>
                  <a:gd name="T20" fmla="*/ 597 w 903"/>
                  <a:gd name="T21" fmla="*/ 257 h 881"/>
                  <a:gd name="T22" fmla="*/ 612 w 903"/>
                  <a:gd name="T23" fmla="*/ 310 h 881"/>
                  <a:gd name="T24" fmla="*/ 650 w 903"/>
                  <a:gd name="T25" fmla="*/ 347 h 881"/>
                  <a:gd name="T26" fmla="*/ 528 w 903"/>
                  <a:gd name="T27" fmla="*/ 394 h 881"/>
                  <a:gd name="T28" fmla="*/ 524 w 903"/>
                  <a:gd name="T29" fmla="*/ 342 h 881"/>
                  <a:gd name="T30" fmla="*/ 518 w 903"/>
                  <a:gd name="T31" fmla="*/ 319 h 881"/>
                  <a:gd name="T32" fmla="*/ 506 w 903"/>
                  <a:gd name="T33" fmla="*/ 302 h 881"/>
                  <a:gd name="T34" fmla="*/ 489 w 903"/>
                  <a:gd name="T35" fmla="*/ 292 h 881"/>
                  <a:gd name="T36" fmla="*/ 456 w 903"/>
                  <a:gd name="T37" fmla="*/ 286 h 881"/>
                  <a:gd name="T38" fmla="*/ 431 w 903"/>
                  <a:gd name="T39" fmla="*/ 727 h 881"/>
                  <a:gd name="T40" fmla="*/ 275 w 903"/>
                  <a:gd name="T41" fmla="*/ 728 h 881"/>
                  <a:gd name="T42" fmla="*/ 282 w 903"/>
                  <a:gd name="T43" fmla="*/ 736 h 881"/>
                  <a:gd name="T44" fmla="*/ 288 w 903"/>
                  <a:gd name="T45" fmla="*/ 746 h 881"/>
                  <a:gd name="T46" fmla="*/ 297 w 903"/>
                  <a:gd name="T47" fmla="*/ 767 h 881"/>
                  <a:gd name="T48" fmla="*/ 300 w 903"/>
                  <a:gd name="T49" fmla="*/ 790 h 881"/>
                  <a:gd name="T50" fmla="*/ 274 w 903"/>
                  <a:gd name="T51" fmla="*/ 854 h 881"/>
                  <a:gd name="T52" fmla="*/ 209 w 903"/>
                  <a:gd name="T53" fmla="*/ 881 h 881"/>
                  <a:gd name="T54" fmla="*/ 143 w 903"/>
                  <a:gd name="T55" fmla="*/ 855 h 881"/>
                  <a:gd name="T56" fmla="*/ 116 w 903"/>
                  <a:gd name="T57" fmla="*/ 791 h 881"/>
                  <a:gd name="T58" fmla="*/ 119 w 903"/>
                  <a:gd name="T59" fmla="*/ 768 h 881"/>
                  <a:gd name="T60" fmla="*/ 128 w 903"/>
                  <a:gd name="T61" fmla="*/ 746 h 881"/>
                  <a:gd name="T62" fmla="*/ 135 w 903"/>
                  <a:gd name="T63" fmla="*/ 737 h 881"/>
                  <a:gd name="T64" fmla="*/ 142 w 903"/>
                  <a:gd name="T65" fmla="*/ 729 h 881"/>
                  <a:gd name="T66" fmla="*/ 121 w 903"/>
                  <a:gd name="T67" fmla="*/ 729 h 881"/>
                  <a:gd name="T68" fmla="*/ 0 w 903"/>
                  <a:gd name="T69" fmla="*/ 2 h 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3" h="881">
                    <a:moveTo>
                      <a:pt x="313" y="0"/>
                    </a:moveTo>
                    <a:cubicBezTo>
                      <a:pt x="361" y="0"/>
                      <a:pt x="406" y="0"/>
                      <a:pt x="447" y="1"/>
                    </a:cubicBezTo>
                    <a:cubicBezTo>
                      <a:pt x="488" y="2"/>
                      <a:pt x="525" y="3"/>
                      <a:pt x="558" y="5"/>
                    </a:cubicBezTo>
                    <a:cubicBezTo>
                      <a:pt x="591" y="7"/>
                      <a:pt x="620" y="10"/>
                      <a:pt x="645" y="13"/>
                    </a:cubicBezTo>
                    <a:cubicBezTo>
                      <a:pt x="670" y="16"/>
                      <a:pt x="692" y="20"/>
                      <a:pt x="709" y="24"/>
                    </a:cubicBezTo>
                    <a:cubicBezTo>
                      <a:pt x="727" y="29"/>
                      <a:pt x="743" y="34"/>
                      <a:pt x="759" y="40"/>
                    </a:cubicBezTo>
                    <a:cubicBezTo>
                      <a:pt x="775" y="46"/>
                      <a:pt x="789" y="52"/>
                      <a:pt x="803" y="60"/>
                    </a:cubicBezTo>
                    <a:cubicBezTo>
                      <a:pt x="817" y="67"/>
                      <a:pt x="829" y="75"/>
                      <a:pt x="841" y="84"/>
                    </a:cubicBezTo>
                    <a:cubicBezTo>
                      <a:pt x="852" y="93"/>
                      <a:pt x="863" y="103"/>
                      <a:pt x="872" y="113"/>
                    </a:cubicBezTo>
                    <a:cubicBezTo>
                      <a:pt x="875" y="116"/>
                      <a:pt x="878" y="120"/>
                      <a:pt x="881" y="123"/>
                    </a:cubicBezTo>
                    <a:cubicBezTo>
                      <a:pt x="884" y="126"/>
                      <a:pt x="886" y="130"/>
                      <a:pt x="889" y="133"/>
                    </a:cubicBezTo>
                    <a:cubicBezTo>
                      <a:pt x="891" y="137"/>
                      <a:pt x="894" y="140"/>
                      <a:pt x="896" y="144"/>
                    </a:cubicBezTo>
                    <a:cubicBezTo>
                      <a:pt x="899" y="147"/>
                      <a:pt x="901" y="150"/>
                      <a:pt x="903" y="154"/>
                    </a:cubicBezTo>
                    <a:cubicBezTo>
                      <a:pt x="808" y="227"/>
                      <a:pt x="808" y="227"/>
                      <a:pt x="808" y="227"/>
                    </a:cubicBezTo>
                    <a:cubicBezTo>
                      <a:pt x="805" y="216"/>
                      <a:pt x="800" y="205"/>
                      <a:pt x="793" y="196"/>
                    </a:cubicBezTo>
                    <a:cubicBezTo>
                      <a:pt x="787" y="187"/>
                      <a:pt x="779" y="179"/>
                      <a:pt x="770" y="172"/>
                    </a:cubicBezTo>
                    <a:cubicBezTo>
                      <a:pt x="760" y="166"/>
                      <a:pt x="750" y="160"/>
                      <a:pt x="739" y="157"/>
                    </a:cubicBezTo>
                    <a:cubicBezTo>
                      <a:pt x="728" y="153"/>
                      <a:pt x="716" y="151"/>
                      <a:pt x="704" y="151"/>
                    </a:cubicBezTo>
                    <a:cubicBezTo>
                      <a:pt x="689" y="151"/>
                      <a:pt x="675" y="154"/>
                      <a:pt x="662" y="160"/>
                    </a:cubicBezTo>
                    <a:cubicBezTo>
                      <a:pt x="650" y="165"/>
                      <a:pt x="638" y="173"/>
                      <a:pt x="628" y="183"/>
                    </a:cubicBezTo>
                    <a:cubicBezTo>
                      <a:pt x="619" y="192"/>
                      <a:pt x="611" y="204"/>
                      <a:pt x="606" y="216"/>
                    </a:cubicBezTo>
                    <a:cubicBezTo>
                      <a:pt x="600" y="229"/>
                      <a:pt x="597" y="243"/>
                      <a:pt x="597" y="257"/>
                    </a:cubicBezTo>
                    <a:cubicBezTo>
                      <a:pt x="597" y="267"/>
                      <a:pt x="599" y="276"/>
                      <a:pt x="601" y="285"/>
                    </a:cubicBezTo>
                    <a:cubicBezTo>
                      <a:pt x="604" y="294"/>
                      <a:pt x="607" y="302"/>
                      <a:pt x="612" y="310"/>
                    </a:cubicBezTo>
                    <a:cubicBezTo>
                      <a:pt x="617" y="317"/>
                      <a:pt x="622" y="324"/>
                      <a:pt x="629" y="331"/>
                    </a:cubicBezTo>
                    <a:cubicBezTo>
                      <a:pt x="635" y="337"/>
                      <a:pt x="642" y="343"/>
                      <a:pt x="650" y="347"/>
                    </a:cubicBezTo>
                    <a:cubicBezTo>
                      <a:pt x="529" y="439"/>
                      <a:pt x="529" y="439"/>
                      <a:pt x="529" y="439"/>
                    </a:cubicBezTo>
                    <a:cubicBezTo>
                      <a:pt x="529" y="422"/>
                      <a:pt x="528" y="407"/>
                      <a:pt x="528" y="394"/>
                    </a:cubicBezTo>
                    <a:cubicBezTo>
                      <a:pt x="527" y="382"/>
                      <a:pt x="527" y="371"/>
                      <a:pt x="526" y="363"/>
                    </a:cubicBezTo>
                    <a:cubicBezTo>
                      <a:pt x="526" y="354"/>
                      <a:pt x="525" y="347"/>
                      <a:pt x="524" y="342"/>
                    </a:cubicBezTo>
                    <a:cubicBezTo>
                      <a:pt x="523" y="336"/>
                      <a:pt x="523" y="332"/>
                      <a:pt x="522" y="329"/>
                    </a:cubicBezTo>
                    <a:cubicBezTo>
                      <a:pt x="521" y="326"/>
                      <a:pt x="520" y="322"/>
                      <a:pt x="518" y="319"/>
                    </a:cubicBezTo>
                    <a:cubicBezTo>
                      <a:pt x="517" y="315"/>
                      <a:pt x="515" y="312"/>
                      <a:pt x="513" y="309"/>
                    </a:cubicBezTo>
                    <a:cubicBezTo>
                      <a:pt x="511" y="307"/>
                      <a:pt x="509" y="304"/>
                      <a:pt x="506" y="302"/>
                    </a:cubicBezTo>
                    <a:cubicBezTo>
                      <a:pt x="504" y="300"/>
                      <a:pt x="501" y="298"/>
                      <a:pt x="498" y="296"/>
                    </a:cubicBezTo>
                    <a:cubicBezTo>
                      <a:pt x="496" y="295"/>
                      <a:pt x="493" y="293"/>
                      <a:pt x="489" y="292"/>
                    </a:cubicBezTo>
                    <a:cubicBezTo>
                      <a:pt x="486" y="291"/>
                      <a:pt x="481" y="290"/>
                      <a:pt x="476" y="289"/>
                    </a:cubicBezTo>
                    <a:cubicBezTo>
                      <a:pt x="470" y="288"/>
                      <a:pt x="464" y="287"/>
                      <a:pt x="456" y="286"/>
                    </a:cubicBezTo>
                    <a:cubicBezTo>
                      <a:pt x="448" y="285"/>
                      <a:pt x="440" y="285"/>
                      <a:pt x="429" y="285"/>
                    </a:cubicBezTo>
                    <a:cubicBezTo>
                      <a:pt x="431" y="727"/>
                      <a:pt x="431" y="727"/>
                      <a:pt x="431" y="727"/>
                    </a:cubicBezTo>
                    <a:cubicBezTo>
                      <a:pt x="295" y="728"/>
                      <a:pt x="295" y="728"/>
                      <a:pt x="295" y="728"/>
                    </a:cubicBezTo>
                    <a:cubicBezTo>
                      <a:pt x="275" y="728"/>
                      <a:pt x="275" y="728"/>
                      <a:pt x="275" y="728"/>
                    </a:cubicBezTo>
                    <a:cubicBezTo>
                      <a:pt x="276" y="729"/>
                      <a:pt x="277" y="730"/>
                      <a:pt x="278" y="732"/>
                    </a:cubicBezTo>
                    <a:cubicBezTo>
                      <a:pt x="280" y="733"/>
                      <a:pt x="281" y="735"/>
                      <a:pt x="282" y="736"/>
                    </a:cubicBezTo>
                    <a:cubicBezTo>
                      <a:pt x="283" y="738"/>
                      <a:pt x="284" y="739"/>
                      <a:pt x="285" y="741"/>
                    </a:cubicBezTo>
                    <a:cubicBezTo>
                      <a:pt x="286" y="742"/>
                      <a:pt x="287" y="744"/>
                      <a:pt x="288" y="746"/>
                    </a:cubicBezTo>
                    <a:cubicBezTo>
                      <a:pt x="290" y="749"/>
                      <a:pt x="292" y="752"/>
                      <a:pt x="293" y="756"/>
                    </a:cubicBezTo>
                    <a:cubicBezTo>
                      <a:pt x="295" y="759"/>
                      <a:pt x="296" y="763"/>
                      <a:pt x="297" y="767"/>
                    </a:cubicBezTo>
                    <a:cubicBezTo>
                      <a:pt x="298" y="770"/>
                      <a:pt x="299" y="774"/>
                      <a:pt x="300" y="778"/>
                    </a:cubicBezTo>
                    <a:cubicBezTo>
                      <a:pt x="300" y="782"/>
                      <a:pt x="300" y="786"/>
                      <a:pt x="300" y="790"/>
                    </a:cubicBezTo>
                    <a:cubicBezTo>
                      <a:pt x="300" y="803"/>
                      <a:pt x="298" y="815"/>
                      <a:pt x="293" y="826"/>
                    </a:cubicBezTo>
                    <a:cubicBezTo>
                      <a:pt x="289" y="836"/>
                      <a:pt x="282" y="846"/>
                      <a:pt x="274" y="854"/>
                    </a:cubicBezTo>
                    <a:cubicBezTo>
                      <a:pt x="265" y="863"/>
                      <a:pt x="255" y="869"/>
                      <a:pt x="244" y="874"/>
                    </a:cubicBezTo>
                    <a:cubicBezTo>
                      <a:pt x="233" y="879"/>
                      <a:pt x="221" y="881"/>
                      <a:pt x="209" y="881"/>
                    </a:cubicBezTo>
                    <a:cubicBezTo>
                      <a:pt x="196" y="881"/>
                      <a:pt x="184" y="879"/>
                      <a:pt x="173" y="874"/>
                    </a:cubicBezTo>
                    <a:cubicBezTo>
                      <a:pt x="162" y="870"/>
                      <a:pt x="152" y="863"/>
                      <a:pt x="143" y="855"/>
                    </a:cubicBezTo>
                    <a:cubicBezTo>
                      <a:pt x="135" y="847"/>
                      <a:pt x="128" y="837"/>
                      <a:pt x="124" y="826"/>
                    </a:cubicBezTo>
                    <a:cubicBezTo>
                      <a:pt x="119" y="816"/>
                      <a:pt x="116" y="804"/>
                      <a:pt x="116" y="791"/>
                    </a:cubicBezTo>
                    <a:cubicBezTo>
                      <a:pt x="116" y="787"/>
                      <a:pt x="117" y="783"/>
                      <a:pt x="117" y="779"/>
                    </a:cubicBezTo>
                    <a:cubicBezTo>
                      <a:pt x="118" y="775"/>
                      <a:pt x="118" y="771"/>
                      <a:pt x="119" y="768"/>
                    </a:cubicBezTo>
                    <a:cubicBezTo>
                      <a:pt x="120" y="764"/>
                      <a:pt x="122" y="760"/>
                      <a:pt x="123" y="757"/>
                    </a:cubicBezTo>
                    <a:cubicBezTo>
                      <a:pt x="125" y="753"/>
                      <a:pt x="126" y="750"/>
                      <a:pt x="128" y="746"/>
                    </a:cubicBezTo>
                    <a:cubicBezTo>
                      <a:pt x="129" y="745"/>
                      <a:pt x="130" y="743"/>
                      <a:pt x="131" y="742"/>
                    </a:cubicBezTo>
                    <a:cubicBezTo>
                      <a:pt x="132" y="740"/>
                      <a:pt x="133" y="739"/>
                      <a:pt x="135" y="737"/>
                    </a:cubicBezTo>
                    <a:cubicBezTo>
                      <a:pt x="136" y="736"/>
                      <a:pt x="137" y="734"/>
                      <a:pt x="138" y="733"/>
                    </a:cubicBezTo>
                    <a:cubicBezTo>
                      <a:pt x="139" y="731"/>
                      <a:pt x="141" y="730"/>
                      <a:pt x="142" y="729"/>
                    </a:cubicBezTo>
                    <a:cubicBezTo>
                      <a:pt x="131" y="729"/>
                      <a:pt x="131" y="729"/>
                      <a:pt x="131" y="729"/>
                    </a:cubicBezTo>
                    <a:cubicBezTo>
                      <a:pt x="121" y="729"/>
                      <a:pt x="121" y="729"/>
                      <a:pt x="121" y="729"/>
                    </a:cubicBezTo>
                    <a:cubicBezTo>
                      <a:pt x="1" y="729"/>
                      <a:pt x="1" y="729"/>
                      <a:pt x="1" y="729"/>
                    </a:cubicBezTo>
                    <a:cubicBezTo>
                      <a:pt x="0" y="2"/>
                      <a:pt x="0" y="2"/>
                      <a:pt x="0" y="2"/>
                    </a:cubicBezTo>
                    <a:lnTo>
                      <a:pt x="31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59">
                <a:extLst>
                  <a:ext uri="{FF2B5EF4-FFF2-40B4-BE49-F238E27FC236}">
                    <a16:creationId xmlns:a16="http://schemas.microsoft.com/office/drawing/2014/main" id="{75552CED-CF3B-46AA-BBE7-C568E0F89E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8083" y="1488488"/>
                <a:ext cx="2496068" cy="2460137"/>
              </a:xfrm>
              <a:custGeom>
                <a:avLst/>
                <a:gdLst>
                  <a:gd name="T0" fmla="*/ 195 w 871"/>
                  <a:gd name="T1" fmla="*/ 854 h 854"/>
                  <a:gd name="T2" fmla="*/ 140 w 871"/>
                  <a:gd name="T3" fmla="*/ 831 h 854"/>
                  <a:gd name="T4" fmla="*/ 117 w 871"/>
                  <a:gd name="T5" fmla="*/ 777 h 854"/>
                  <a:gd name="T6" fmla="*/ 119 w 871"/>
                  <a:gd name="T7" fmla="*/ 757 h 854"/>
                  <a:gd name="T8" fmla="*/ 127 w 871"/>
                  <a:gd name="T9" fmla="*/ 739 h 854"/>
                  <a:gd name="T10" fmla="*/ 132 w 871"/>
                  <a:gd name="T11" fmla="*/ 731 h 854"/>
                  <a:gd name="T12" fmla="*/ 138 w 871"/>
                  <a:gd name="T13" fmla="*/ 724 h 854"/>
                  <a:gd name="T14" fmla="*/ 128 w 871"/>
                  <a:gd name="T15" fmla="*/ 701 h 854"/>
                  <a:gd name="T16" fmla="*/ 107 w 871"/>
                  <a:gd name="T17" fmla="*/ 701 h 854"/>
                  <a:gd name="T18" fmla="*/ 0 w 871"/>
                  <a:gd name="T19" fmla="*/ 1 h 854"/>
                  <a:gd name="T20" fmla="*/ 332 w 871"/>
                  <a:gd name="T21" fmla="*/ 0 h 854"/>
                  <a:gd name="T22" fmla="*/ 543 w 871"/>
                  <a:gd name="T23" fmla="*/ 5 h 854"/>
                  <a:gd name="T24" fmla="*/ 692 w 871"/>
                  <a:gd name="T25" fmla="*/ 24 h 854"/>
                  <a:gd name="T26" fmla="*/ 783 w 871"/>
                  <a:gd name="T27" fmla="*/ 58 h 854"/>
                  <a:gd name="T28" fmla="*/ 848 w 871"/>
                  <a:gd name="T29" fmla="*/ 108 h 854"/>
                  <a:gd name="T30" fmla="*/ 864 w 871"/>
                  <a:gd name="T31" fmla="*/ 127 h 854"/>
                  <a:gd name="T32" fmla="*/ 801 w 871"/>
                  <a:gd name="T33" fmla="*/ 191 h 854"/>
                  <a:gd name="T34" fmla="*/ 764 w 871"/>
                  <a:gd name="T35" fmla="*/ 147 h 854"/>
                  <a:gd name="T36" fmla="*/ 691 w 871"/>
                  <a:gd name="T37" fmla="*/ 124 h 854"/>
                  <a:gd name="T38" fmla="*/ 605 w 871"/>
                  <a:gd name="T39" fmla="*/ 159 h 854"/>
                  <a:gd name="T40" fmla="*/ 570 w 871"/>
                  <a:gd name="T41" fmla="*/ 243 h 854"/>
                  <a:gd name="T42" fmla="*/ 586 w 871"/>
                  <a:gd name="T43" fmla="*/ 303 h 854"/>
                  <a:gd name="T44" fmla="*/ 613 w 871"/>
                  <a:gd name="T45" fmla="*/ 334 h 854"/>
                  <a:gd name="T46" fmla="*/ 528 w 871"/>
                  <a:gd name="T47" fmla="*/ 380 h 854"/>
                  <a:gd name="T48" fmla="*/ 525 w 871"/>
                  <a:gd name="T49" fmla="*/ 326 h 854"/>
                  <a:gd name="T50" fmla="*/ 518 w 871"/>
                  <a:gd name="T51" fmla="*/ 299 h 854"/>
                  <a:gd name="T52" fmla="*/ 502 w 871"/>
                  <a:gd name="T53" fmla="*/ 278 h 854"/>
                  <a:gd name="T54" fmla="*/ 480 w 871"/>
                  <a:gd name="T55" fmla="*/ 265 h 854"/>
                  <a:gd name="T56" fmla="*/ 444 w 871"/>
                  <a:gd name="T57" fmla="*/ 258 h 854"/>
                  <a:gd name="T58" fmla="*/ 402 w 871"/>
                  <a:gd name="T59" fmla="*/ 257 h 854"/>
                  <a:gd name="T60" fmla="*/ 404 w 871"/>
                  <a:gd name="T61" fmla="*/ 699 h 854"/>
                  <a:gd name="T62" fmla="*/ 261 w 871"/>
                  <a:gd name="T63" fmla="*/ 700 h 854"/>
                  <a:gd name="T64" fmla="*/ 251 w 871"/>
                  <a:gd name="T65" fmla="*/ 723 h 854"/>
                  <a:gd name="T66" fmla="*/ 257 w 871"/>
                  <a:gd name="T67" fmla="*/ 731 h 854"/>
                  <a:gd name="T68" fmla="*/ 262 w 871"/>
                  <a:gd name="T69" fmla="*/ 739 h 854"/>
                  <a:gd name="T70" fmla="*/ 270 w 871"/>
                  <a:gd name="T71" fmla="*/ 756 h 854"/>
                  <a:gd name="T72" fmla="*/ 273 w 871"/>
                  <a:gd name="T73" fmla="*/ 776 h 854"/>
                  <a:gd name="T74" fmla="*/ 250 w 871"/>
                  <a:gd name="T75" fmla="*/ 831 h 854"/>
                  <a:gd name="T76" fmla="*/ 195 w 871"/>
                  <a:gd name="T77" fmla="*/ 854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71" h="854">
                    <a:moveTo>
                      <a:pt x="195" y="854"/>
                    </a:moveTo>
                    <a:cubicBezTo>
                      <a:pt x="195" y="854"/>
                      <a:pt x="195" y="854"/>
                      <a:pt x="195" y="854"/>
                    </a:cubicBezTo>
                    <a:cubicBezTo>
                      <a:pt x="184" y="854"/>
                      <a:pt x="174" y="852"/>
                      <a:pt x="165" y="848"/>
                    </a:cubicBezTo>
                    <a:cubicBezTo>
                      <a:pt x="155" y="844"/>
                      <a:pt x="147" y="838"/>
                      <a:pt x="140" y="831"/>
                    </a:cubicBezTo>
                    <a:cubicBezTo>
                      <a:pt x="133" y="824"/>
                      <a:pt x="127" y="816"/>
                      <a:pt x="123" y="807"/>
                    </a:cubicBezTo>
                    <a:cubicBezTo>
                      <a:pt x="119" y="798"/>
                      <a:pt x="117" y="788"/>
                      <a:pt x="117" y="777"/>
                    </a:cubicBezTo>
                    <a:cubicBezTo>
                      <a:pt x="117" y="774"/>
                      <a:pt x="117" y="770"/>
                      <a:pt x="118" y="767"/>
                    </a:cubicBezTo>
                    <a:cubicBezTo>
                      <a:pt x="118" y="764"/>
                      <a:pt x="119" y="761"/>
                      <a:pt x="119" y="757"/>
                    </a:cubicBezTo>
                    <a:cubicBezTo>
                      <a:pt x="120" y="754"/>
                      <a:pt x="121" y="751"/>
                      <a:pt x="123" y="748"/>
                    </a:cubicBezTo>
                    <a:cubicBezTo>
                      <a:pt x="124" y="745"/>
                      <a:pt x="125" y="742"/>
                      <a:pt x="127" y="739"/>
                    </a:cubicBezTo>
                    <a:cubicBezTo>
                      <a:pt x="128" y="738"/>
                      <a:pt x="129" y="737"/>
                      <a:pt x="130" y="735"/>
                    </a:cubicBezTo>
                    <a:cubicBezTo>
                      <a:pt x="130" y="734"/>
                      <a:pt x="131" y="733"/>
                      <a:pt x="132" y="731"/>
                    </a:cubicBezTo>
                    <a:cubicBezTo>
                      <a:pt x="133" y="730"/>
                      <a:pt x="134" y="729"/>
                      <a:pt x="135" y="728"/>
                    </a:cubicBezTo>
                    <a:cubicBezTo>
                      <a:pt x="136" y="727"/>
                      <a:pt x="137" y="725"/>
                      <a:pt x="138" y="724"/>
                    </a:cubicBezTo>
                    <a:cubicBezTo>
                      <a:pt x="162" y="701"/>
                      <a:pt x="162" y="701"/>
                      <a:pt x="162" y="701"/>
                    </a:cubicBezTo>
                    <a:cubicBezTo>
                      <a:pt x="128" y="701"/>
                      <a:pt x="128" y="701"/>
                      <a:pt x="128" y="701"/>
                    </a:cubicBezTo>
                    <a:cubicBezTo>
                      <a:pt x="117" y="701"/>
                      <a:pt x="117" y="701"/>
                      <a:pt x="117" y="701"/>
                    </a:cubicBezTo>
                    <a:cubicBezTo>
                      <a:pt x="107" y="701"/>
                      <a:pt x="107" y="701"/>
                      <a:pt x="107" y="701"/>
                    </a:cubicBezTo>
                    <a:cubicBezTo>
                      <a:pt x="1" y="701"/>
                      <a:pt x="1" y="701"/>
                      <a:pt x="1" y="70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311" y="0"/>
                      <a:pt x="321" y="0"/>
                      <a:pt x="332" y="0"/>
                    </a:cubicBezTo>
                    <a:cubicBezTo>
                      <a:pt x="368" y="0"/>
                      <a:pt x="402" y="0"/>
                      <a:pt x="433" y="1"/>
                    </a:cubicBezTo>
                    <a:cubicBezTo>
                      <a:pt x="473" y="2"/>
                      <a:pt x="510" y="3"/>
                      <a:pt x="543" y="5"/>
                    </a:cubicBezTo>
                    <a:cubicBezTo>
                      <a:pt x="576" y="7"/>
                      <a:pt x="605" y="10"/>
                      <a:pt x="630" y="13"/>
                    </a:cubicBezTo>
                    <a:cubicBezTo>
                      <a:pt x="655" y="16"/>
                      <a:pt x="675" y="20"/>
                      <a:pt x="692" y="24"/>
                    </a:cubicBezTo>
                    <a:cubicBezTo>
                      <a:pt x="709" y="28"/>
                      <a:pt x="725" y="33"/>
                      <a:pt x="741" y="39"/>
                    </a:cubicBezTo>
                    <a:cubicBezTo>
                      <a:pt x="756" y="44"/>
                      <a:pt x="770" y="51"/>
                      <a:pt x="783" y="58"/>
                    </a:cubicBezTo>
                    <a:cubicBezTo>
                      <a:pt x="796" y="65"/>
                      <a:pt x="808" y="73"/>
                      <a:pt x="819" y="81"/>
                    </a:cubicBezTo>
                    <a:cubicBezTo>
                      <a:pt x="830" y="90"/>
                      <a:pt x="840" y="99"/>
                      <a:pt x="848" y="108"/>
                    </a:cubicBezTo>
                    <a:cubicBezTo>
                      <a:pt x="851" y="112"/>
                      <a:pt x="854" y="115"/>
                      <a:pt x="857" y="118"/>
                    </a:cubicBezTo>
                    <a:cubicBezTo>
                      <a:pt x="859" y="121"/>
                      <a:pt x="862" y="124"/>
                      <a:pt x="864" y="127"/>
                    </a:cubicBezTo>
                    <a:cubicBezTo>
                      <a:pt x="867" y="131"/>
                      <a:pt x="869" y="134"/>
                      <a:pt x="871" y="137"/>
                    </a:cubicBezTo>
                    <a:cubicBezTo>
                      <a:pt x="801" y="191"/>
                      <a:pt x="801" y="191"/>
                      <a:pt x="801" y="191"/>
                    </a:cubicBezTo>
                    <a:cubicBezTo>
                      <a:pt x="798" y="185"/>
                      <a:pt x="795" y="180"/>
                      <a:pt x="791" y="174"/>
                    </a:cubicBezTo>
                    <a:cubicBezTo>
                      <a:pt x="784" y="164"/>
                      <a:pt x="775" y="155"/>
                      <a:pt x="764" y="147"/>
                    </a:cubicBezTo>
                    <a:cubicBezTo>
                      <a:pt x="754" y="140"/>
                      <a:pt x="743" y="134"/>
                      <a:pt x="730" y="130"/>
                    </a:cubicBezTo>
                    <a:cubicBezTo>
                      <a:pt x="718" y="126"/>
                      <a:pt x="705" y="124"/>
                      <a:pt x="691" y="124"/>
                    </a:cubicBezTo>
                    <a:cubicBezTo>
                      <a:pt x="674" y="124"/>
                      <a:pt x="658" y="127"/>
                      <a:pt x="643" y="133"/>
                    </a:cubicBezTo>
                    <a:cubicBezTo>
                      <a:pt x="629" y="139"/>
                      <a:pt x="616" y="148"/>
                      <a:pt x="605" y="159"/>
                    </a:cubicBezTo>
                    <a:cubicBezTo>
                      <a:pt x="594" y="170"/>
                      <a:pt x="585" y="183"/>
                      <a:pt x="579" y="197"/>
                    </a:cubicBezTo>
                    <a:cubicBezTo>
                      <a:pt x="573" y="212"/>
                      <a:pt x="570" y="227"/>
                      <a:pt x="570" y="243"/>
                    </a:cubicBezTo>
                    <a:cubicBezTo>
                      <a:pt x="570" y="254"/>
                      <a:pt x="571" y="264"/>
                      <a:pt x="574" y="275"/>
                    </a:cubicBezTo>
                    <a:cubicBezTo>
                      <a:pt x="577" y="285"/>
                      <a:pt x="581" y="294"/>
                      <a:pt x="586" y="303"/>
                    </a:cubicBezTo>
                    <a:cubicBezTo>
                      <a:pt x="592" y="311"/>
                      <a:pt x="598" y="319"/>
                      <a:pt x="605" y="326"/>
                    </a:cubicBezTo>
                    <a:cubicBezTo>
                      <a:pt x="608" y="329"/>
                      <a:pt x="610" y="331"/>
                      <a:pt x="613" y="334"/>
                    </a:cubicBezTo>
                    <a:cubicBezTo>
                      <a:pt x="529" y="398"/>
                      <a:pt x="529" y="398"/>
                      <a:pt x="529" y="398"/>
                    </a:cubicBezTo>
                    <a:cubicBezTo>
                      <a:pt x="529" y="391"/>
                      <a:pt x="529" y="385"/>
                      <a:pt x="528" y="380"/>
                    </a:cubicBezTo>
                    <a:cubicBezTo>
                      <a:pt x="528" y="367"/>
                      <a:pt x="527" y="356"/>
                      <a:pt x="527" y="348"/>
                    </a:cubicBezTo>
                    <a:cubicBezTo>
                      <a:pt x="526" y="339"/>
                      <a:pt x="525" y="331"/>
                      <a:pt x="525" y="326"/>
                    </a:cubicBezTo>
                    <a:cubicBezTo>
                      <a:pt x="524" y="320"/>
                      <a:pt x="523" y="315"/>
                      <a:pt x="522" y="312"/>
                    </a:cubicBezTo>
                    <a:cubicBezTo>
                      <a:pt x="521" y="308"/>
                      <a:pt x="520" y="303"/>
                      <a:pt x="518" y="299"/>
                    </a:cubicBezTo>
                    <a:cubicBezTo>
                      <a:pt x="516" y="295"/>
                      <a:pt x="514" y="291"/>
                      <a:pt x="511" y="288"/>
                    </a:cubicBezTo>
                    <a:cubicBezTo>
                      <a:pt x="509" y="284"/>
                      <a:pt x="506" y="281"/>
                      <a:pt x="502" y="278"/>
                    </a:cubicBezTo>
                    <a:cubicBezTo>
                      <a:pt x="499" y="275"/>
                      <a:pt x="495" y="272"/>
                      <a:pt x="491" y="270"/>
                    </a:cubicBezTo>
                    <a:cubicBezTo>
                      <a:pt x="488" y="268"/>
                      <a:pt x="484" y="266"/>
                      <a:pt x="480" y="265"/>
                    </a:cubicBezTo>
                    <a:cubicBezTo>
                      <a:pt x="476" y="264"/>
                      <a:pt x="471" y="262"/>
                      <a:pt x="465" y="261"/>
                    </a:cubicBezTo>
                    <a:cubicBezTo>
                      <a:pt x="459" y="260"/>
                      <a:pt x="452" y="259"/>
                      <a:pt x="444" y="258"/>
                    </a:cubicBezTo>
                    <a:cubicBezTo>
                      <a:pt x="436" y="258"/>
                      <a:pt x="426" y="257"/>
                      <a:pt x="416" y="257"/>
                    </a:cubicBezTo>
                    <a:cubicBezTo>
                      <a:pt x="402" y="257"/>
                      <a:pt x="402" y="257"/>
                      <a:pt x="402" y="257"/>
                    </a:cubicBezTo>
                    <a:cubicBezTo>
                      <a:pt x="402" y="271"/>
                      <a:pt x="402" y="271"/>
                      <a:pt x="402" y="271"/>
                    </a:cubicBezTo>
                    <a:cubicBezTo>
                      <a:pt x="404" y="699"/>
                      <a:pt x="404" y="699"/>
                      <a:pt x="404" y="699"/>
                    </a:cubicBezTo>
                    <a:cubicBezTo>
                      <a:pt x="282" y="700"/>
                      <a:pt x="282" y="700"/>
                      <a:pt x="282" y="700"/>
                    </a:cubicBezTo>
                    <a:cubicBezTo>
                      <a:pt x="261" y="700"/>
                      <a:pt x="261" y="700"/>
                      <a:pt x="261" y="700"/>
                    </a:cubicBezTo>
                    <a:cubicBezTo>
                      <a:pt x="229" y="700"/>
                      <a:pt x="229" y="700"/>
                      <a:pt x="229" y="700"/>
                    </a:cubicBezTo>
                    <a:cubicBezTo>
                      <a:pt x="251" y="723"/>
                      <a:pt x="251" y="723"/>
                      <a:pt x="251" y="723"/>
                    </a:cubicBezTo>
                    <a:cubicBezTo>
                      <a:pt x="252" y="724"/>
                      <a:pt x="253" y="726"/>
                      <a:pt x="254" y="727"/>
                    </a:cubicBezTo>
                    <a:cubicBezTo>
                      <a:pt x="255" y="728"/>
                      <a:pt x="256" y="729"/>
                      <a:pt x="257" y="731"/>
                    </a:cubicBezTo>
                    <a:cubicBezTo>
                      <a:pt x="258" y="732"/>
                      <a:pt x="259" y="733"/>
                      <a:pt x="260" y="734"/>
                    </a:cubicBezTo>
                    <a:cubicBezTo>
                      <a:pt x="261" y="736"/>
                      <a:pt x="262" y="737"/>
                      <a:pt x="262" y="739"/>
                    </a:cubicBezTo>
                    <a:cubicBezTo>
                      <a:pt x="264" y="741"/>
                      <a:pt x="266" y="744"/>
                      <a:pt x="267" y="747"/>
                    </a:cubicBezTo>
                    <a:cubicBezTo>
                      <a:pt x="268" y="750"/>
                      <a:pt x="269" y="753"/>
                      <a:pt x="270" y="756"/>
                    </a:cubicBezTo>
                    <a:cubicBezTo>
                      <a:pt x="271" y="760"/>
                      <a:pt x="272" y="763"/>
                      <a:pt x="272" y="766"/>
                    </a:cubicBezTo>
                    <a:cubicBezTo>
                      <a:pt x="273" y="770"/>
                      <a:pt x="273" y="773"/>
                      <a:pt x="273" y="776"/>
                    </a:cubicBezTo>
                    <a:cubicBezTo>
                      <a:pt x="273" y="787"/>
                      <a:pt x="271" y="797"/>
                      <a:pt x="267" y="806"/>
                    </a:cubicBezTo>
                    <a:cubicBezTo>
                      <a:pt x="263" y="815"/>
                      <a:pt x="257" y="824"/>
                      <a:pt x="250" y="831"/>
                    </a:cubicBezTo>
                    <a:cubicBezTo>
                      <a:pt x="243" y="838"/>
                      <a:pt x="235" y="843"/>
                      <a:pt x="225" y="847"/>
                    </a:cubicBezTo>
                    <a:cubicBezTo>
                      <a:pt x="216" y="851"/>
                      <a:pt x="206" y="854"/>
                      <a:pt x="195" y="854"/>
                    </a:cubicBezTo>
                    <a:close/>
                  </a:path>
                </a:pathLst>
              </a:custGeom>
              <a:solidFill>
                <a:srgbClr val="0BB7C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64">
                <a:extLst>
                  <a:ext uri="{FF2B5EF4-FFF2-40B4-BE49-F238E27FC236}">
                    <a16:creationId xmlns:a16="http://schemas.microsoft.com/office/drawing/2014/main" id="{4A424740-A6BA-41DD-958B-4118879E14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9945" y="1895988"/>
                <a:ext cx="560084" cy="741846"/>
              </a:xfrm>
              <a:custGeom>
                <a:avLst/>
                <a:gdLst>
                  <a:gd name="T0" fmla="*/ 265 w 265"/>
                  <a:gd name="T1" fmla="*/ 0 h 351"/>
                  <a:gd name="T2" fmla="*/ 91 w 265"/>
                  <a:gd name="T3" fmla="*/ 282 h 351"/>
                  <a:gd name="T4" fmla="*/ 0 w 265"/>
                  <a:gd name="T5" fmla="*/ 351 h 351"/>
                  <a:gd name="T6" fmla="*/ 136 w 265"/>
                  <a:gd name="T7" fmla="*/ 98 h 351"/>
                  <a:gd name="T8" fmla="*/ 265 w 265"/>
                  <a:gd name="T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" h="351">
                    <a:moveTo>
                      <a:pt x="265" y="0"/>
                    </a:moveTo>
                    <a:lnTo>
                      <a:pt x="91" y="282"/>
                    </a:lnTo>
                    <a:lnTo>
                      <a:pt x="0" y="351"/>
                    </a:lnTo>
                    <a:lnTo>
                      <a:pt x="136" y="98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66">
                <a:extLst>
                  <a:ext uri="{FF2B5EF4-FFF2-40B4-BE49-F238E27FC236}">
                    <a16:creationId xmlns:a16="http://schemas.microsoft.com/office/drawing/2014/main" id="{D0A2EEBB-29A2-4A64-99AA-35D12F678A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8788" y="2447140"/>
                <a:ext cx="388888" cy="610808"/>
              </a:xfrm>
              <a:custGeom>
                <a:avLst/>
                <a:gdLst>
                  <a:gd name="T0" fmla="*/ 184 w 184"/>
                  <a:gd name="T1" fmla="*/ 0 h 289"/>
                  <a:gd name="T2" fmla="*/ 115 w 184"/>
                  <a:gd name="T3" fmla="*/ 201 h 289"/>
                  <a:gd name="T4" fmla="*/ 0 w 184"/>
                  <a:gd name="T5" fmla="*/ 289 h 289"/>
                  <a:gd name="T6" fmla="*/ 19 w 184"/>
                  <a:gd name="T7" fmla="*/ 125 h 289"/>
                  <a:gd name="T8" fmla="*/ 184 w 184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289">
                    <a:moveTo>
                      <a:pt x="184" y="0"/>
                    </a:moveTo>
                    <a:lnTo>
                      <a:pt x="115" y="201"/>
                    </a:lnTo>
                    <a:lnTo>
                      <a:pt x="0" y="289"/>
                    </a:lnTo>
                    <a:lnTo>
                      <a:pt x="19" y="125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68">
                <a:extLst>
                  <a:ext uri="{FF2B5EF4-FFF2-40B4-BE49-F238E27FC236}">
                    <a16:creationId xmlns:a16="http://schemas.microsoft.com/office/drawing/2014/main" id="{1AB2AE8E-C64C-4E02-9403-344EB403A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6094" y="2267672"/>
                <a:ext cx="287439" cy="792570"/>
              </a:xfrm>
              <a:custGeom>
                <a:avLst/>
                <a:gdLst>
                  <a:gd name="T0" fmla="*/ 100 w 100"/>
                  <a:gd name="T1" fmla="*/ 155 h 275"/>
                  <a:gd name="T2" fmla="*/ 86 w 100"/>
                  <a:gd name="T3" fmla="*/ 275 h 275"/>
                  <a:gd name="T4" fmla="*/ 85 w 100"/>
                  <a:gd name="T5" fmla="*/ 244 h 275"/>
                  <a:gd name="T6" fmla="*/ 84 w 100"/>
                  <a:gd name="T7" fmla="*/ 222 h 275"/>
                  <a:gd name="T8" fmla="*/ 82 w 100"/>
                  <a:gd name="T9" fmla="*/ 208 h 275"/>
                  <a:gd name="T10" fmla="*/ 81 w 100"/>
                  <a:gd name="T11" fmla="*/ 199 h 275"/>
                  <a:gd name="T12" fmla="*/ 78 w 100"/>
                  <a:gd name="T13" fmla="*/ 192 h 275"/>
                  <a:gd name="T14" fmla="*/ 75 w 100"/>
                  <a:gd name="T15" fmla="*/ 185 h 275"/>
                  <a:gd name="T16" fmla="*/ 70 w 100"/>
                  <a:gd name="T17" fmla="*/ 180 h 275"/>
                  <a:gd name="T18" fmla="*/ 64 w 100"/>
                  <a:gd name="T19" fmla="*/ 176 h 275"/>
                  <a:gd name="T20" fmla="*/ 58 w 100"/>
                  <a:gd name="T21" fmla="*/ 173 h 275"/>
                  <a:gd name="T22" fmla="*/ 49 w 100"/>
                  <a:gd name="T23" fmla="*/ 171 h 275"/>
                  <a:gd name="T24" fmla="*/ 35 w 100"/>
                  <a:gd name="T25" fmla="*/ 169 h 275"/>
                  <a:gd name="T26" fmla="*/ 17 w 100"/>
                  <a:gd name="T27" fmla="*/ 168 h 275"/>
                  <a:gd name="T28" fmla="*/ 0 w 100"/>
                  <a:gd name="T29" fmla="*/ 0 h 275"/>
                  <a:gd name="T30" fmla="*/ 27 w 100"/>
                  <a:gd name="T31" fmla="*/ 2 h 275"/>
                  <a:gd name="T32" fmla="*/ 47 w 100"/>
                  <a:gd name="T33" fmla="*/ 4 h 275"/>
                  <a:gd name="T34" fmla="*/ 60 w 100"/>
                  <a:gd name="T35" fmla="*/ 8 h 275"/>
                  <a:gd name="T36" fmla="*/ 69 w 100"/>
                  <a:gd name="T37" fmla="*/ 11 h 275"/>
                  <a:gd name="T38" fmla="*/ 77 w 100"/>
                  <a:gd name="T39" fmla="*/ 18 h 275"/>
                  <a:gd name="T40" fmla="*/ 84 w 100"/>
                  <a:gd name="T41" fmla="*/ 25 h 275"/>
                  <a:gd name="T42" fmla="*/ 89 w 100"/>
                  <a:gd name="T43" fmla="*/ 34 h 275"/>
                  <a:gd name="T44" fmla="*/ 93 w 100"/>
                  <a:gd name="T45" fmla="*/ 45 h 275"/>
                  <a:gd name="T46" fmla="*/ 95 w 100"/>
                  <a:gd name="T47" fmla="*/ 57 h 275"/>
                  <a:gd name="T48" fmla="*/ 97 w 100"/>
                  <a:gd name="T49" fmla="*/ 78 h 275"/>
                  <a:gd name="T50" fmla="*/ 99 w 100"/>
                  <a:gd name="T51" fmla="*/ 110 h 275"/>
                  <a:gd name="T52" fmla="*/ 100 w 100"/>
                  <a:gd name="T53" fmla="*/ 15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0" h="275">
                    <a:moveTo>
                      <a:pt x="100" y="155"/>
                    </a:moveTo>
                    <a:cubicBezTo>
                      <a:pt x="95" y="195"/>
                      <a:pt x="90" y="235"/>
                      <a:pt x="86" y="275"/>
                    </a:cubicBezTo>
                    <a:cubicBezTo>
                      <a:pt x="86" y="265"/>
                      <a:pt x="85" y="255"/>
                      <a:pt x="85" y="244"/>
                    </a:cubicBezTo>
                    <a:cubicBezTo>
                      <a:pt x="85" y="235"/>
                      <a:pt x="84" y="228"/>
                      <a:pt x="84" y="222"/>
                    </a:cubicBezTo>
                    <a:cubicBezTo>
                      <a:pt x="83" y="216"/>
                      <a:pt x="83" y="211"/>
                      <a:pt x="82" y="208"/>
                    </a:cubicBezTo>
                    <a:cubicBezTo>
                      <a:pt x="82" y="204"/>
                      <a:pt x="81" y="201"/>
                      <a:pt x="81" y="199"/>
                    </a:cubicBezTo>
                    <a:cubicBezTo>
                      <a:pt x="80" y="196"/>
                      <a:pt x="79" y="194"/>
                      <a:pt x="78" y="192"/>
                    </a:cubicBezTo>
                    <a:cubicBezTo>
                      <a:pt x="77" y="189"/>
                      <a:pt x="76" y="187"/>
                      <a:pt x="75" y="185"/>
                    </a:cubicBezTo>
                    <a:cubicBezTo>
                      <a:pt x="73" y="183"/>
                      <a:pt x="72" y="182"/>
                      <a:pt x="70" y="180"/>
                    </a:cubicBezTo>
                    <a:cubicBezTo>
                      <a:pt x="68" y="178"/>
                      <a:pt x="66" y="177"/>
                      <a:pt x="64" y="176"/>
                    </a:cubicBezTo>
                    <a:cubicBezTo>
                      <a:pt x="63" y="175"/>
                      <a:pt x="61" y="174"/>
                      <a:pt x="58" y="173"/>
                    </a:cubicBezTo>
                    <a:cubicBezTo>
                      <a:pt x="56" y="172"/>
                      <a:pt x="53" y="172"/>
                      <a:pt x="49" y="171"/>
                    </a:cubicBezTo>
                    <a:cubicBezTo>
                      <a:pt x="45" y="170"/>
                      <a:pt x="41" y="170"/>
                      <a:pt x="35" y="169"/>
                    </a:cubicBezTo>
                    <a:cubicBezTo>
                      <a:pt x="30" y="169"/>
                      <a:pt x="24" y="168"/>
                      <a:pt x="17" y="168"/>
                    </a:cubicBezTo>
                    <a:cubicBezTo>
                      <a:pt x="11" y="112"/>
                      <a:pt x="6" y="56"/>
                      <a:pt x="0" y="0"/>
                    </a:cubicBezTo>
                    <a:cubicBezTo>
                      <a:pt x="9" y="1"/>
                      <a:pt x="18" y="1"/>
                      <a:pt x="27" y="2"/>
                    </a:cubicBezTo>
                    <a:cubicBezTo>
                      <a:pt x="35" y="2"/>
                      <a:pt x="41" y="3"/>
                      <a:pt x="47" y="4"/>
                    </a:cubicBezTo>
                    <a:cubicBezTo>
                      <a:pt x="52" y="5"/>
                      <a:pt x="57" y="7"/>
                      <a:pt x="60" y="8"/>
                    </a:cubicBezTo>
                    <a:cubicBezTo>
                      <a:pt x="64" y="9"/>
                      <a:pt x="67" y="10"/>
                      <a:pt x="69" y="11"/>
                    </a:cubicBezTo>
                    <a:cubicBezTo>
                      <a:pt x="72" y="13"/>
                      <a:pt x="75" y="15"/>
                      <a:pt x="77" y="18"/>
                    </a:cubicBezTo>
                    <a:cubicBezTo>
                      <a:pt x="80" y="20"/>
                      <a:pt x="82" y="22"/>
                      <a:pt x="84" y="25"/>
                    </a:cubicBezTo>
                    <a:cubicBezTo>
                      <a:pt x="86" y="28"/>
                      <a:pt x="88" y="31"/>
                      <a:pt x="89" y="34"/>
                    </a:cubicBezTo>
                    <a:cubicBezTo>
                      <a:pt x="91" y="38"/>
                      <a:pt x="92" y="41"/>
                      <a:pt x="93" y="45"/>
                    </a:cubicBezTo>
                    <a:cubicBezTo>
                      <a:pt x="94" y="48"/>
                      <a:pt x="94" y="52"/>
                      <a:pt x="95" y="57"/>
                    </a:cubicBezTo>
                    <a:cubicBezTo>
                      <a:pt x="96" y="63"/>
                      <a:pt x="97" y="70"/>
                      <a:pt x="97" y="78"/>
                    </a:cubicBezTo>
                    <a:cubicBezTo>
                      <a:pt x="98" y="87"/>
                      <a:pt x="98" y="97"/>
                      <a:pt x="99" y="110"/>
                    </a:cubicBezTo>
                    <a:cubicBezTo>
                      <a:pt x="99" y="123"/>
                      <a:pt x="100" y="138"/>
                      <a:pt x="100" y="155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12">
                <a:extLst>
                  <a:ext uri="{FF2B5EF4-FFF2-40B4-BE49-F238E27FC236}">
                    <a16:creationId xmlns:a16="http://schemas.microsoft.com/office/drawing/2014/main" id="{31D09D10-7C98-48B4-8AC0-C1400C8C7A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3873" y="4006030"/>
                <a:ext cx="669285" cy="591956"/>
              </a:xfrm>
              <a:custGeom>
                <a:avLst/>
                <a:gdLst>
                  <a:gd name="T0" fmla="*/ 173 w 185"/>
                  <a:gd name="T1" fmla="*/ 22 h 163"/>
                  <a:gd name="T2" fmla="*/ 185 w 185"/>
                  <a:gd name="T3" fmla="*/ 25 h 163"/>
                  <a:gd name="T4" fmla="*/ 185 w 185"/>
                  <a:gd name="T5" fmla="*/ 24 h 163"/>
                  <a:gd name="T6" fmla="*/ 184 w 185"/>
                  <a:gd name="T7" fmla="*/ 24 h 163"/>
                  <a:gd name="T8" fmla="*/ 94 w 185"/>
                  <a:gd name="T9" fmla="*/ 2 h 163"/>
                  <a:gd name="T10" fmla="*/ 94 w 185"/>
                  <a:gd name="T11" fmla="*/ 2 h 163"/>
                  <a:gd name="T12" fmla="*/ 94 w 185"/>
                  <a:gd name="T13" fmla="*/ 2 h 163"/>
                  <a:gd name="T14" fmla="*/ 93 w 185"/>
                  <a:gd name="T15" fmla="*/ 2 h 163"/>
                  <a:gd name="T16" fmla="*/ 93 w 185"/>
                  <a:gd name="T17" fmla="*/ 2 h 163"/>
                  <a:gd name="T18" fmla="*/ 76 w 185"/>
                  <a:gd name="T19" fmla="*/ 0 h 163"/>
                  <a:gd name="T20" fmla="*/ 74 w 185"/>
                  <a:gd name="T21" fmla="*/ 0 h 163"/>
                  <a:gd name="T22" fmla="*/ 73 w 185"/>
                  <a:gd name="T23" fmla="*/ 0 h 163"/>
                  <a:gd name="T24" fmla="*/ 65 w 185"/>
                  <a:gd name="T25" fmla="*/ 1 h 163"/>
                  <a:gd name="T26" fmla="*/ 65 w 185"/>
                  <a:gd name="T27" fmla="*/ 1 h 163"/>
                  <a:gd name="T28" fmla="*/ 25 w 185"/>
                  <a:gd name="T29" fmla="*/ 98 h 163"/>
                  <a:gd name="T30" fmla="*/ 86 w 185"/>
                  <a:gd name="T31" fmla="*/ 163 h 163"/>
                  <a:gd name="T32" fmla="*/ 85 w 185"/>
                  <a:gd name="T33" fmla="*/ 63 h 163"/>
                  <a:gd name="T34" fmla="*/ 173 w 185"/>
                  <a:gd name="T35" fmla="*/ 22 h 163"/>
                  <a:gd name="T36" fmla="*/ 173 w 185"/>
                  <a:gd name="T37" fmla="*/ 2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5" h="163">
                    <a:moveTo>
                      <a:pt x="173" y="22"/>
                    </a:moveTo>
                    <a:cubicBezTo>
                      <a:pt x="177" y="23"/>
                      <a:pt x="182" y="24"/>
                      <a:pt x="185" y="25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5" y="24"/>
                      <a:pt x="185" y="24"/>
                      <a:pt x="184" y="24"/>
                    </a:cubicBezTo>
                    <a:cubicBezTo>
                      <a:pt x="154" y="17"/>
                      <a:pt x="124" y="9"/>
                      <a:pt x="94" y="2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88" y="0"/>
                      <a:pt x="82" y="0"/>
                      <a:pt x="76" y="0"/>
                    </a:cubicBezTo>
                    <a:cubicBezTo>
                      <a:pt x="76" y="0"/>
                      <a:pt x="75" y="0"/>
                      <a:pt x="74" y="0"/>
                    </a:cubicBezTo>
                    <a:cubicBezTo>
                      <a:pt x="74" y="0"/>
                      <a:pt x="73" y="0"/>
                      <a:pt x="73" y="0"/>
                    </a:cubicBezTo>
                    <a:cubicBezTo>
                      <a:pt x="70" y="0"/>
                      <a:pt x="68" y="0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22" y="12"/>
                      <a:pt x="0" y="60"/>
                      <a:pt x="25" y="98"/>
                    </a:cubicBezTo>
                    <a:cubicBezTo>
                      <a:pt x="86" y="163"/>
                      <a:pt x="86" y="163"/>
                      <a:pt x="86" y="163"/>
                    </a:cubicBezTo>
                    <a:cubicBezTo>
                      <a:pt x="65" y="133"/>
                      <a:pt x="65" y="94"/>
                      <a:pt x="85" y="63"/>
                    </a:cubicBezTo>
                    <a:cubicBezTo>
                      <a:pt x="106" y="31"/>
                      <a:pt x="138" y="22"/>
                      <a:pt x="173" y="22"/>
                    </a:cubicBezTo>
                    <a:cubicBezTo>
                      <a:pt x="175" y="23"/>
                      <a:pt x="173" y="22"/>
                      <a:pt x="173" y="2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49">
                <a:extLst>
                  <a:ext uri="{FF2B5EF4-FFF2-40B4-BE49-F238E27FC236}">
                    <a16:creationId xmlns:a16="http://schemas.microsoft.com/office/drawing/2014/main" id="{D8895CC5-BA5F-4569-9F30-2F72DAFF62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9273" y="3970208"/>
                <a:ext cx="526267" cy="513586"/>
              </a:xfrm>
              <a:custGeom>
                <a:avLst/>
                <a:gdLst>
                  <a:gd name="T0" fmla="*/ 171 w 182"/>
                  <a:gd name="T1" fmla="*/ 85 h 178"/>
                  <a:gd name="T2" fmla="*/ 90 w 182"/>
                  <a:gd name="T3" fmla="*/ 18 h 178"/>
                  <a:gd name="T4" fmla="*/ 0 w 182"/>
                  <a:gd name="T5" fmla="*/ 0 h 178"/>
                  <a:gd name="T6" fmla="*/ 49 w 182"/>
                  <a:gd name="T7" fmla="*/ 111 h 178"/>
                  <a:gd name="T8" fmla="*/ 162 w 182"/>
                  <a:gd name="T9" fmla="*/ 178 h 178"/>
                  <a:gd name="T10" fmla="*/ 171 w 182"/>
                  <a:gd name="T11" fmla="*/ 85 h 178"/>
                  <a:gd name="T12" fmla="*/ 171 w 182"/>
                  <a:gd name="T13" fmla="*/ 85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2" h="178">
                    <a:moveTo>
                      <a:pt x="171" y="85"/>
                    </a:moveTo>
                    <a:cubicBezTo>
                      <a:pt x="158" y="51"/>
                      <a:pt x="127" y="25"/>
                      <a:pt x="9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0" y="10"/>
                      <a:pt x="76" y="68"/>
                      <a:pt x="49" y="111"/>
                    </a:cubicBezTo>
                    <a:cubicBezTo>
                      <a:pt x="162" y="178"/>
                      <a:pt x="162" y="178"/>
                      <a:pt x="162" y="178"/>
                    </a:cubicBezTo>
                    <a:cubicBezTo>
                      <a:pt x="179" y="150"/>
                      <a:pt x="182" y="116"/>
                      <a:pt x="171" y="85"/>
                    </a:cubicBezTo>
                    <a:cubicBezTo>
                      <a:pt x="166" y="74"/>
                      <a:pt x="175" y="97"/>
                      <a:pt x="171" y="8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13">
                <a:extLst>
                  <a:ext uri="{FF2B5EF4-FFF2-40B4-BE49-F238E27FC236}">
                    <a16:creationId xmlns:a16="http://schemas.microsoft.com/office/drawing/2014/main" id="{96D24D09-DAB0-4E26-8324-6272F5D42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2703" y="5071264"/>
                <a:ext cx="722824" cy="760867"/>
              </a:xfrm>
              <a:custGeom>
                <a:avLst/>
                <a:gdLst>
                  <a:gd name="T0" fmla="*/ 211 w 252"/>
                  <a:gd name="T1" fmla="*/ 181 h 264"/>
                  <a:gd name="T2" fmla="*/ 252 w 252"/>
                  <a:gd name="T3" fmla="*/ 0 h 264"/>
                  <a:gd name="T4" fmla="*/ 107 w 252"/>
                  <a:gd name="T5" fmla="*/ 4 h 264"/>
                  <a:gd name="T6" fmla="*/ 0 w 252"/>
                  <a:gd name="T7" fmla="*/ 186 h 264"/>
                  <a:gd name="T8" fmla="*/ 28 w 252"/>
                  <a:gd name="T9" fmla="*/ 233 h 264"/>
                  <a:gd name="T10" fmla="*/ 69 w 252"/>
                  <a:gd name="T11" fmla="*/ 259 h 264"/>
                  <a:gd name="T12" fmla="*/ 87 w 252"/>
                  <a:gd name="T13" fmla="*/ 263 h 264"/>
                  <a:gd name="T14" fmla="*/ 107 w 252"/>
                  <a:gd name="T15" fmla="*/ 264 h 264"/>
                  <a:gd name="T16" fmla="*/ 144 w 252"/>
                  <a:gd name="T17" fmla="*/ 257 h 264"/>
                  <a:gd name="T18" fmla="*/ 211 w 252"/>
                  <a:gd name="T19" fmla="*/ 181 h 264"/>
                  <a:gd name="T20" fmla="*/ 211 w 252"/>
                  <a:gd name="T21" fmla="*/ 18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" h="264">
                    <a:moveTo>
                      <a:pt x="211" y="181"/>
                    </a:moveTo>
                    <a:cubicBezTo>
                      <a:pt x="225" y="121"/>
                      <a:pt x="239" y="60"/>
                      <a:pt x="252" y="0"/>
                    </a:cubicBezTo>
                    <a:cubicBezTo>
                      <a:pt x="235" y="74"/>
                      <a:pt x="127" y="76"/>
                      <a:pt x="107" y="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5" y="204"/>
                      <a:pt x="15" y="220"/>
                      <a:pt x="28" y="233"/>
                    </a:cubicBezTo>
                    <a:cubicBezTo>
                      <a:pt x="37" y="242"/>
                      <a:pt x="56" y="259"/>
                      <a:pt x="69" y="259"/>
                    </a:cubicBezTo>
                    <a:cubicBezTo>
                      <a:pt x="74" y="259"/>
                      <a:pt x="83" y="262"/>
                      <a:pt x="87" y="263"/>
                    </a:cubicBezTo>
                    <a:cubicBezTo>
                      <a:pt x="94" y="264"/>
                      <a:pt x="100" y="264"/>
                      <a:pt x="107" y="264"/>
                    </a:cubicBezTo>
                    <a:cubicBezTo>
                      <a:pt x="120" y="264"/>
                      <a:pt x="132" y="262"/>
                      <a:pt x="144" y="257"/>
                    </a:cubicBezTo>
                    <a:cubicBezTo>
                      <a:pt x="177" y="244"/>
                      <a:pt x="203" y="215"/>
                      <a:pt x="211" y="181"/>
                    </a:cubicBezTo>
                    <a:cubicBezTo>
                      <a:pt x="225" y="121"/>
                      <a:pt x="210" y="186"/>
                      <a:pt x="211" y="18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14">
                <a:extLst>
                  <a:ext uri="{FF2B5EF4-FFF2-40B4-BE49-F238E27FC236}">
                    <a16:creationId xmlns:a16="http://schemas.microsoft.com/office/drawing/2014/main" id="{341CDECF-FBED-4916-B12E-E909C2AC72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7677" y="4642219"/>
                <a:ext cx="431158" cy="617148"/>
              </a:xfrm>
              <a:custGeom>
                <a:avLst/>
                <a:gdLst>
                  <a:gd name="T0" fmla="*/ 0 w 204"/>
                  <a:gd name="T1" fmla="*/ 292 h 292"/>
                  <a:gd name="T2" fmla="*/ 78 w 204"/>
                  <a:gd name="T3" fmla="*/ 95 h 292"/>
                  <a:gd name="T4" fmla="*/ 204 w 204"/>
                  <a:gd name="T5" fmla="*/ 0 h 292"/>
                  <a:gd name="T6" fmla="*/ 184 w 204"/>
                  <a:gd name="T7" fmla="*/ 155 h 292"/>
                  <a:gd name="T8" fmla="*/ 0 w 204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" h="292">
                    <a:moveTo>
                      <a:pt x="0" y="292"/>
                    </a:moveTo>
                    <a:lnTo>
                      <a:pt x="78" y="95"/>
                    </a:lnTo>
                    <a:lnTo>
                      <a:pt x="204" y="0"/>
                    </a:lnTo>
                    <a:lnTo>
                      <a:pt x="184" y="155"/>
                    </a:lnTo>
                    <a:lnTo>
                      <a:pt x="0" y="292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32">
                <a:extLst>
                  <a:ext uri="{FF2B5EF4-FFF2-40B4-BE49-F238E27FC236}">
                    <a16:creationId xmlns:a16="http://schemas.microsoft.com/office/drawing/2014/main" id="{7792D5D8-CBBB-42E1-ACAD-00524BDAC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114" y="4824617"/>
                <a:ext cx="331823" cy="737619"/>
              </a:xfrm>
              <a:custGeom>
                <a:avLst/>
                <a:gdLst>
                  <a:gd name="T0" fmla="*/ 115 w 115"/>
                  <a:gd name="T1" fmla="*/ 57 h 256"/>
                  <a:gd name="T2" fmla="*/ 105 w 115"/>
                  <a:gd name="T3" fmla="*/ 28 h 256"/>
                  <a:gd name="T4" fmla="*/ 105 w 115"/>
                  <a:gd name="T5" fmla="*/ 28 h 256"/>
                  <a:gd name="T6" fmla="*/ 80 w 115"/>
                  <a:gd name="T7" fmla="*/ 4 h 256"/>
                  <a:gd name="T8" fmla="*/ 79 w 115"/>
                  <a:gd name="T9" fmla="*/ 4 h 256"/>
                  <a:gd name="T10" fmla="*/ 67 w 115"/>
                  <a:gd name="T11" fmla="*/ 0 h 256"/>
                  <a:gd name="T12" fmla="*/ 67 w 115"/>
                  <a:gd name="T13" fmla="*/ 0 h 256"/>
                  <a:gd name="T14" fmla="*/ 67 w 115"/>
                  <a:gd name="T15" fmla="*/ 0 h 256"/>
                  <a:gd name="T16" fmla="*/ 67 w 115"/>
                  <a:gd name="T17" fmla="*/ 0 h 256"/>
                  <a:gd name="T18" fmla="*/ 0 w 115"/>
                  <a:gd name="T19" fmla="*/ 145 h 256"/>
                  <a:gd name="T20" fmla="*/ 67 w 115"/>
                  <a:gd name="T21" fmla="*/ 256 h 256"/>
                  <a:gd name="T22" fmla="*/ 113 w 115"/>
                  <a:gd name="T23" fmla="*/ 76 h 256"/>
                  <a:gd name="T24" fmla="*/ 115 w 115"/>
                  <a:gd name="T25" fmla="*/ 57 h 256"/>
                  <a:gd name="T26" fmla="*/ 115 w 115"/>
                  <a:gd name="T27" fmla="*/ 57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5" h="256">
                    <a:moveTo>
                      <a:pt x="115" y="57"/>
                    </a:moveTo>
                    <a:cubicBezTo>
                      <a:pt x="114" y="46"/>
                      <a:pt x="110" y="37"/>
                      <a:pt x="105" y="28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1" y="18"/>
                      <a:pt x="90" y="9"/>
                      <a:pt x="80" y="4"/>
                    </a:cubicBezTo>
                    <a:cubicBezTo>
                      <a:pt x="80" y="4"/>
                      <a:pt x="79" y="4"/>
                      <a:pt x="79" y="4"/>
                    </a:cubicBezTo>
                    <a:cubicBezTo>
                      <a:pt x="75" y="2"/>
                      <a:pt x="71" y="1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49" y="157"/>
                      <a:pt x="79" y="209"/>
                      <a:pt x="67" y="256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0"/>
                      <a:pt x="115" y="63"/>
                      <a:pt x="115" y="57"/>
                    </a:cubicBezTo>
                    <a:cubicBezTo>
                      <a:pt x="115" y="56"/>
                      <a:pt x="115" y="58"/>
                      <a:pt x="115" y="5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33">
                <a:extLst>
                  <a:ext uri="{FF2B5EF4-FFF2-40B4-BE49-F238E27FC236}">
                    <a16:creationId xmlns:a16="http://schemas.microsoft.com/office/drawing/2014/main" id="{4CAF2500-7830-4418-9210-C9E622DBD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0755" y="3624138"/>
                <a:ext cx="50724" cy="1251204"/>
              </a:xfrm>
              <a:custGeom>
                <a:avLst/>
                <a:gdLst>
                  <a:gd name="T0" fmla="*/ 0 w 24"/>
                  <a:gd name="T1" fmla="*/ 0 h 592"/>
                  <a:gd name="T2" fmla="*/ 21 w 24"/>
                  <a:gd name="T3" fmla="*/ 37 h 592"/>
                  <a:gd name="T4" fmla="*/ 24 w 24"/>
                  <a:gd name="T5" fmla="*/ 447 h 592"/>
                  <a:gd name="T6" fmla="*/ 3 w 24"/>
                  <a:gd name="T7" fmla="*/ 592 h 592"/>
                  <a:gd name="T8" fmla="*/ 0 w 24"/>
                  <a:gd name="T9" fmla="*/ 0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92">
                    <a:moveTo>
                      <a:pt x="0" y="0"/>
                    </a:moveTo>
                    <a:lnTo>
                      <a:pt x="21" y="37"/>
                    </a:lnTo>
                    <a:lnTo>
                      <a:pt x="24" y="447"/>
                    </a:lnTo>
                    <a:lnTo>
                      <a:pt x="3" y="5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0">
                <a:extLst>
                  <a:ext uri="{FF2B5EF4-FFF2-40B4-BE49-F238E27FC236}">
                    <a16:creationId xmlns:a16="http://schemas.microsoft.com/office/drawing/2014/main" id="{49D605A5-85F8-429B-9344-63422D820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9703" y="4367462"/>
                <a:ext cx="720711" cy="262076"/>
              </a:xfrm>
              <a:custGeom>
                <a:avLst/>
                <a:gdLst>
                  <a:gd name="T0" fmla="*/ 138 w 341"/>
                  <a:gd name="T1" fmla="*/ 19 h 124"/>
                  <a:gd name="T2" fmla="*/ 19 w 341"/>
                  <a:gd name="T3" fmla="*/ 3 h 124"/>
                  <a:gd name="T4" fmla="*/ 9 w 341"/>
                  <a:gd name="T5" fmla="*/ 1 h 124"/>
                  <a:gd name="T6" fmla="*/ 0 w 341"/>
                  <a:gd name="T7" fmla="*/ 0 h 124"/>
                  <a:gd name="T8" fmla="*/ 138 w 341"/>
                  <a:gd name="T9" fmla="*/ 98 h 124"/>
                  <a:gd name="T10" fmla="*/ 153 w 341"/>
                  <a:gd name="T11" fmla="*/ 100 h 124"/>
                  <a:gd name="T12" fmla="*/ 167 w 341"/>
                  <a:gd name="T13" fmla="*/ 101 h 124"/>
                  <a:gd name="T14" fmla="*/ 341 w 341"/>
                  <a:gd name="T15" fmla="*/ 124 h 124"/>
                  <a:gd name="T16" fmla="*/ 138 w 341"/>
                  <a:gd name="T17" fmla="*/ 1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124">
                    <a:moveTo>
                      <a:pt x="138" y="19"/>
                    </a:moveTo>
                    <a:lnTo>
                      <a:pt x="19" y="3"/>
                    </a:lnTo>
                    <a:lnTo>
                      <a:pt x="9" y="1"/>
                    </a:lnTo>
                    <a:lnTo>
                      <a:pt x="0" y="0"/>
                    </a:lnTo>
                    <a:lnTo>
                      <a:pt x="138" y="98"/>
                    </a:lnTo>
                    <a:lnTo>
                      <a:pt x="153" y="100"/>
                    </a:lnTo>
                    <a:lnTo>
                      <a:pt x="167" y="101"/>
                    </a:lnTo>
                    <a:lnTo>
                      <a:pt x="341" y="124"/>
                    </a:lnTo>
                    <a:lnTo>
                      <a:pt x="138" y="19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11">
                <a:extLst>
                  <a:ext uri="{FF2B5EF4-FFF2-40B4-BE49-F238E27FC236}">
                    <a16:creationId xmlns:a16="http://schemas.microsoft.com/office/drawing/2014/main" id="{83AF4C64-2C5A-4B94-AD4A-F686903CF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3279" y="4293489"/>
                <a:ext cx="469202" cy="226147"/>
              </a:xfrm>
              <a:custGeom>
                <a:avLst/>
                <a:gdLst>
                  <a:gd name="T0" fmla="*/ 139 w 222"/>
                  <a:gd name="T1" fmla="*/ 19 h 107"/>
                  <a:gd name="T2" fmla="*/ 129 w 222"/>
                  <a:gd name="T3" fmla="*/ 17 h 107"/>
                  <a:gd name="T4" fmla="*/ 120 w 222"/>
                  <a:gd name="T5" fmla="*/ 16 h 107"/>
                  <a:gd name="T6" fmla="*/ 0 w 222"/>
                  <a:gd name="T7" fmla="*/ 0 h 107"/>
                  <a:gd name="T8" fmla="*/ 22 w 222"/>
                  <a:gd name="T9" fmla="*/ 82 h 107"/>
                  <a:gd name="T10" fmla="*/ 194 w 222"/>
                  <a:gd name="T11" fmla="*/ 105 h 107"/>
                  <a:gd name="T12" fmla="*/ 208 w 222"/>
                  <a:gd name="T13" fmla="*/ 106 h 107"/>
                  <a:gd name="T14" fmla="*/ 222 w 222"/>
                  <a:gd name="T15" fmla="*/ 107 h 107"/>
                  <a:gd name="T16" fmla="*/ 139 w 222"/>
                  <a:gd name="T17" fmla="*/ 1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2" h="107">
                    <a:moveTo>
                      <a:pt x="139" y="19"/>
                    </a:moveTo>
                    <a:lnTo>
                      <a:pt x="129" y="17"/>
                    </a:lnTo>
                    <a:lnTo>
                      <a:pt x="120" y="16"/>
                    </a:lnTo>
                    <a:lnTo>
                      <a:pt x="0" y="0"/>
                    </a:lnTo>
                    <a:lnTo>
                      <a:pt x="22" y="82"/>
                    </a:lnTo>
                    <a:lnTo>
                      <a:pt x="194" y="105"/>
                    </a:lnTo>
                    <a:lnTo>
                      <a:pt x="208" y="106"/>
                    </a:lnTo>
                    <a:lnTo>
                      <a:pt x="222" y="107"/>
                    </a:lnTo>
                    <a:lnTo>
                      <a:pt x="139" y="19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15">
                <a:extLst>
                  <a:ext uri="{FF2B5EF4-FFF2-40B4-BE49-F238E27FC236}">
                    <a16:creationId xmlns:a16="http://schemas.microsoft.com/office/drawing/2014/main" id="{A725D7C1-3DE1-4ADF-A64B-2B6882621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6565" y="4642219"/>
                <a:ext cx="42270" cy="494564"/>
              </a:xfrm>
              <a:custGeom>
                <a:avLst/>
                <a:gdLst>
                  <a:gd name="T0" fmla="*/ 0 w 20"/>
                  <a:gd name="T1" fmla="*/ 155 h 234"/>
                  <a:gd name="T2" fmla="*/ 20 w 20"/>
                  <a:gd name="T3" fmla="*/ 0 h 234"/>
                  <a:gd name="T4" fmla="*/ 20 w 20"/>
                  <a:gd name="T5" fmla="*/ 54 h 234"/>
                  <a:gd name="T6" fmla="*/ 0 w 20"/>
                  <a:gd name="T7" fmla="*/ 234 h 234"/>
                  <a:gd name="T8" fmla="*/ 0 w 20"/>
                  <a:gd name="T9" fmla="*/ 15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34">
                    <a:moveTo>
                      <a:pt x="0" y="155"/>
                    </a:moveTo>
                    <a:lnTo>
                      <a:pt x="20" y="0"/>
                    </a:lnTo>
                    <a:lnTo>
                      <a:pt x="20" y="54"/>
                    </a:lnTo>
                    <a:lnTo>
                      <a:pt x="0" y="234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16">
                <a:extLst>
                  <a:ext uri="{FF2B5EF4-FFF2-40B4-BE49-F238E27FC236}">
                    <a16:creationId xmlns:a16="http://schemas.microsoft.com/office/drawing/2014/main" id="{519D798B-71C4-4269-A21B-3279D7C997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6565" y="4290953"/>
                <a:ext cx="357186" cy="902474"/>
              </a:xfrm>
              <a:custGeom>
                <a:avLst/>
                <a:gdLst>
                  <a:gd name="T0" fmla="*/ 99 w 125"/>
                  <a:gd name="T1" fmla="*/ 84 h 313"/>
                  <a:gd name="T2" fmla="*/ 99 w 125"/>
                  <a:gd name="T3" fmla="*/ 60 h 313"/>
                  <a:gd name="T4" fmla="*/ 83 w 125"/>
                  <a:gd name="T5" fmla="*/ 0 h 313"/>
                  <a:gd name="T6" fmla="*/ 83 w 125"/>
                  <a:gd name="T7" fmla="*/ 17 h 313"/>
                  <a:gd name="T8" fmla="*/ 78 w 125"/>
                  <a:gd name="T9" fmla="*/ 121 h 313"/>
                  <a:gd name="T10" fmla="*/ 61 w 125"/>
                  <a:gd name="T11" fmla="*/ 152 h 313"/>
                  <a:gd name="T12" fmla="*/ 15 w 125"/>
                  <a:gd name="T13" fmla="*/ 161 h 313"/>
                  <a:gd name="T14" fmla="*/ 0 w 125"/>
                  <a:gd name="T15" fmla="*/ 293 h 313"/>
                  <a:gd name="T16" fmla="*/ 111 w 125"/>
                  <a:gd name="T17" fmla="*/ 274 h 313"/>
                  <a:gd name="T18" fmla="*/ 99 w 125"/>
                  <a:gd name="T19" fmla="*/ 84 h 313"/>
                  <a:gd name="T20" fmla="*/ 99 w 125"/>
                  <a:gd name="T21" fmla="*/ 84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5" h="313">
                    <a:moveTo>
                      <a:pt x="99" y="84"/>
                    </a:moveTo>
                    <a:cubicBezTo>
                      <a:pt x="99" y="60"/>
                      <a:pt x="99" y="60"/>
                      <a:pt x="99" y="6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51"/>
                      <a:pt x="84" y="87"/>
                      <a:pt x="78" y="121"/>
                    </a:cubicBezTo>
                    <a:cubicBezTo>
                      <a:pt x="75" y="133"/>
                      <a:pt x="73" y="145"/>
                      <a:pt x="61" y="152"/>
                    </a:cubicBezTo>
                    <a:cubicBezTo>
                      <a:pt x="47" y="159"/>
                      <a:pt x="30" y="161"/>
                      <a:pt x="15" y="161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35" y="292"/>
                      <a:pt x="101" y="313"/>
                      <a:pt x="111" y="274"/>
                    </a:cubicBezTo>
                    <a:cubicBezTo>
                      <a:pt x="125" y="222"/>
                      <a:pt x="99" y="138"/>
                      <a:pt x="99" y="84"/>
                    </a:cubicBezTo>
                    <a:cubicBezTo>
                      <a:pt x="99" y="84"/>
                      <a:pt x="99" y="115"/>
                      <a:pt x="99" y="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7">
                <a:extLst>
                  <a:ext uri="{FF2B5EF4-FFF2-40B4-BE49-F238E27FC236}">
                    <a16:creationId xmlns:a16="http://schemas.microsoft.com/office/drawing/2014/main" id="{F67B519F-FB0E-46BB-A241-9753A66AC3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1702" y="5083945"/>
                <a:ext cx="697462" cy="815819"/>
              </a:xfrm>
              <a:custGeom>
                <a:avLst/>
                <a:gdLst>
                  <a:gd name="T0" fmla="*/ 0 w 330"/>
                  <a:gd name="T1" fmla="*/ 386 h 386"/>
                  <a:gd name="T2" fmla="*/ 203 w 330"/>
                  <a:gd name="T3" fmla="*/ 95 h 386"/>
                  <a:gd name="T4" fmla="*/ 330 w 330"/>
                  <a:gd name="T5" fmla="*/ 0 h 386"/>
                  <a:gd name="T6" fmla="*/ 185 w 330"/>
                  <a:gd name="T7" fmla="*/ 248 h 386"/>
                  <a:gd name="T8" fmla="*/ 0 w 330"/>
                  <a:gd name="T9" fmla="*/ 386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0" h="386">
                    <a:moveTo>
                      <a:pt x="0" y="386"/>
                    </a:moveTo>
                    <a:lnTo>
                      <a:pt x="203" y="95"/>
                    </a:lnTo>
                    <a:lnTo>
                      <a:pt x="330" y="0"/>
                    </a:lnTo>
                    <a:lnTo>
                      <a:pt x="185" y="248"/>
                    </a:lnTo>
                    <a:lnTo>
                      <a:pt x="0" y="386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5">
                <a:extLst>
                  <a:ext uri="{FF2B5EF4-FFF2-40B4-BE49-F238E27FC236}">
                    <a16:creationId xmlns:a16="http://schemas.microsoft.com/office/drawing/2014/main" id="{D12D744B-1A33-4723-9FEA-10A535FF80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1702" y="4106316"/>
                <a:ext cx="2764485" cy="1872578"/>
              </a:xfrm>
              <a:custGeom>
                <a:avLst/>
                <a:gdLst>
                  <a:gd name="T0" fmla="*/ 790 w 964"/>
                  <a:gd name="T1" fmla="*/ 7 h 650"/>
                  <a:gd name="T2" fmla="*/ 840 w 964"/>
                  <a:gd name="T3" fmla="*/ 55 h 650"/>
                  <a:gd name="T4" fmla="*/ 846 w 964"/>
                  <a:gd name="T5" fmla="*/ 105 h 650"/>
                  <a:gd name="T6" fmla="*/ 838 w 964"/>
                  <a:gd name="T7" fmla="*/ 132 h 650"/>
                  <a:gd name="T8" fmla="*/ 827 w 964"/>
                  <a:gd name="T9" fmla="*/ 148 h 650"/>
                  <a:gd name="T10" fmla="*/ 819 w 964"/>
                  <a:gd name="T11" fmla="*/ 156 h 650"/>
                  <a:gd name="T12" fmla="*/ 826 w 964"/>
                  <a:gd name="T13" fmla="*/ 161 h 650"/>
                  <a:gd name="T14" fmla="*/ 964 w 964"/>
                  <a:gd name="T15" fmla="*/ 180 h 650"/>
                  <a:gd name="T16" fmla="*/ 961 w 964"/>
                  <a:gd name="T17" fmla="*/ 350 h 650"/>
                  <a:gd name="T18" fmla="*/ 947 w 964"/>
                  <a:gd name="T19" fmla="*/ 454 h 650"/>
                  <a:gd name="T20" fmla="*/ 918 w 964"/>
                  <a:gd name="T21" fmla="*/ 520 h 650"/>
                  <a:gd name="T22" fmla="*/ 874 w 964"/>
                  <a:gd name="T23" fmla="*/ 571 h 650"/>
                  <a:gd name="T24" fmla="*/ 817 w 964"/>
                  <a:gd name="T25" fmla="*/ 607 h 650"/>
                  <a:gd name="T26" fmla="*/ 747 w 964"/>
                  <a:gd name="T27" fmla="*/ 630 h 650"/>
                  <a:gd name="T28" fmla="*/ 655 w 964"/>
                  <a:gd name="T29" fmla="*/ 642 h 650"/>
                  <a:gd name="T30" fmla="*/ 526 w 964"/>
                  <a:gd name="T31" fmla="*/ 647 h 650"/>
                  <a:gd name="T32" fmla="*/ 0 w 964"/>
                  <a:gd name="T33" fmla="*/ 620 h 650"/>
                  <a:gd name="T34" fmla="*/ 151 w 964"/>
                  <a:gd name="T35" fmla="*/ 550 h 650"/>
                  <a:gd name="T36" fmla="*/ 205 w 964"/>
                  <a:gd name="T37" fmla="*/ 591 h 650"/>
                  <a:gd name="T38" fmla="*/ 284 w 964"/>
                  <a:gd name="T39" fmla="*/ 588 h 650"/>
                  <a:gd name="T40" fmla="*/ 341 w 964"/>
                  <a:gd name="T41" fmla="*/ 531 h 650"/>
                  <a:gd name="T42" fmla="*/ 346 w 964"/>
                  <a:gd name="T43" fmla="*/ 461 h 650"/>
                  <a:gd name="T44" fmla="*/ 319 w 964"/>
                  <a:gd name="T45" fmla="*/ 414 h 650"/>
                  <a:gd name="T46" fmla="*/ 433 w 964"/>
                  <a:gd name="T47" fmla="*/ 297 h 650"/>
                  <a:gd name="T48" fmla="*/ 463 w 964"/>
                  <a:gd name="T49" fmla="*/ 353 h 650"/>
                  <a:gd name="T50" fmla="*/ 504 w 964"/>
                  <a:gd name="T51" fmla="*/ 339 h 650"/>
                  <a:gd name="T52" fmla="*/ 521 w 964"/>
                  <a:gd name="T53" fmla="*/ 311 h 650"/>
                  <a:gd name="T54" fmla="*/ 530 w 964"/>
                  <a:gd name="T55" fmla="*/ 225 h 650"/>
                  <a:gd name="T56" fmla="*/ 532 w 964"/>
                  <a:gd name="T57" fmla="*/ 122 h 650"/>
                  <a:gd name="T58" fmla="*/ 668 w 964"/>
                  <a:gd name="T59" fmla="*/ 140 h 650"/>
                  <a:gd name="T60" fmla="*/ 676 w 964"/>
                  <a:gd name="T61" fmla="*/ 137 h 650"/>
                  <a:gd name="T62" fmla="*/ 671 w 964"/>
                  <a:gd name="T63" fmla="*/ 127 h 650"/>
                  <a:gd name="T64" fmla="*/ 666 w 964"/>
                  <a:gd name="T65" fmla="*/ 115 h 650"/>
                  <a:gd name="T66" fmla="*/ 663 w 964"/>
                  <a:gd name="T67" fmla="*/ 99 h 650"/>
                  <a:gd name="T68" fmla="*/ 670 w 964"/>
                  <a:gd name="T69" fmla="*/ 56 h 650"/>
                  <a:gd name="T70" fmla="*/ 719 w 964"/>
                  <a:gd name="T71" fmla="*/ 7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64" h="650">
                    <a:moveTo>
                      <a:pt x="755" y="0"/>
                    </a:moveTo>
                    <a:cubicBezTo>
                      <a:pt x="767" y="0"/>
                      <a:pt x="779" y="3"/>
                      <a:pt x="790" y="7"/>
                    </a:cubicBezTo>
                    <a:cubicBezTo>
                      <a:pt x="801" y="12"/>
                      <a:pt x="811" y="18"/>
                      <a:pt x="820" y="26"/>
                    </a:cubicBezTo>
                    <a:cubicBezTo>
                      <a:pt x="828" y="35"/>
                      <a:pt x="835" y="44"/>
                      <a:pt x="840" y="55"/>
                    </a:cubicBezTo>
                    <a:cubicBezTo>
                      <a:pt x="845" y="66"/>
                      <a:pt x="847" y="78"/>
                      <a:pt x="847" y="90"/>
                    </a:cubicBezTo>
                    <a:cubicBezTo>
                      <a:pt x="848" y="95"/>
                      <a:pt x="847" y="100"/>
                      <a:pt x="846" y="105"/>
                    </a:cubicBezTo>
                    <a:cubicBezTo>
                      <a:pt x="846" y="110"/>
                      <a:pt x="845" y="114"/>
                      <a:pt x="843" y="119"/>
                    </a:cubicBezTo>
                    <a:cubicBezTo>
                      <a:pt x="842" y="123"/>
                      <a:pt x="840" y="128"/>
                      <a:pt x="838" y="132"/>
                    </a:cubicBezTo>
                    <a:cubicBezTo>
                      <a:pt x="835" y="136"/>
                      <a:pt x="833" y="140"/>
                      <a:pt x="830" y="144"/>
                    </a:cubicBezTo>
                    <a:cubicBezTo>
                      <a:pt x="829" y="145"/>
                      <a:pt x="828" y="147"/>
                      <a:pt x="827" y="148"/>
                    </a:cubicBezTo>
                    <a:cubicBezTo>
                      <a:pt x="826" y="150"/>
                      <a:pt x="825" y="151"/>
                      <a:pt x="823" y="152"/>
                    </a:cubicBezTo>
                    <a:cubicBezTo>
                      <a:pt x="822" y="154"/>
                      <a:pt x="821" y="155"/>
                      <a:pt x="819" y="156"/>
                    </a:cubicBezTo>
                    <a:cubicBezTo>
                      <a:pt x="818" y="158"/>
                      <a:pt x="817" y="159"/>
                      <a:pt x="815" y="160"/>
                    </a:cubicBezTo>
                    <a:cubicBezTo>
                      <a:pt x="826" y="161"/>
                      <a:pt x="826" y="161"/>
                      <a:pt x="826" y="161"/>
                    </a:cubicBezTo>
                    <a:cubicBezTo>
                      <a:pt x="836" y="163"/>
                      <a:pt x="836" y="163"/>
                      <a:pt x="836" y="163"/>
                    </a:cubicBezTo>
                    <a:cubicBezTo>
                      <a:pt x="964" y="180"/>
                      <a:pt x="964" y="180"/>
                      <a:pt x="964" y="180"/>
                    </a:cubicBezTo>
                    <a:cubicBezTo>
                      <a:pt x="964" y="214"/>
                      <a:pt x="964" y="245"/>
                      <a:pt x="964" y="274"/>
                    </a:cubicBezTo>
                    <a:cubicBezTo>
                      <a:pt x="963" y="302"/>
                      <a:pt x="962" y="327"/>
                      <a:pt x="961" y="350"/>
                    </a:cubicBezTo>
                    <a:cubicBezTo>
                      <a:pt x="959" y="373"/>
                      <a:pt x="957" y="393"/>
                      <a:pt x="955" y="410"/>
                    </a:cubicBezTo>
                    <a:cubicBezTo>
                      <a:pt x="953" y="427"/>
                      <a:pt x="950" y="442"/>
                      <a:pt x="947" y="454"/>
                    </a:cubicBezTo>
                    <a:cubicBezTo>
                      <a:pt x="943" y="466"/>
                      <a:pt x="939" y="478"/>
                      <a:pt x="934" y="489"/>
                    </a:cubicBezTo>
                    <a:cubicBezTo>
                      <a:pt x="930" y="500"/>
                      <a:pt x="924" y="511"/>
                      <a:pt x="918" y="520"/>
                    </a:cubicBezTo>
                    <a:cubicBezTo>
                      <a:pt x="912" y="530"/>
                      <a:pt x="906" y="539"/>
                      <a:pt x="898" y="548"/>
                    </a:cubicBezTo>
                    <a:cubicBezTo>
                      <a:pt x="891" y="556"/>
                      <a:pt x="883" y="564"/>
                      <a:pt x="874" y="571"/>
                    </a:cubicBezTo>
                    <a:cubicBezTo>
                      <a:pt x="866" y="578"/>
                      <a:pt x="856" y="584"/>
                      <a:pt x="847" y="590"/>
                    </a:cubicBezTo>
                    <a:cubicBezTo>
                      <a:pt x="837" y="596"/>
                      <a:pt x="827" y="602"/>
                      <a:pt x="817" y="607"/>
                    </a:cubicBezTo>
                    <a:cubicBezTo>
                      <a:pt x="806" y="611"/>
                      <a:pt x="795" y="616"/>
                      <a:pt x="783" y="620"/>
                    </a:cubicBezTo>
                    <a:cubicBezTo>
                      <a:pt x="772" y="624"/>
                      <a:pt x="760" y="627"/>
                      <a:pt x="747" y="630"/>
                    </a:cubicBezTo>
                    <a:cubicBezTo>
                      <a:pt x="735" y="632"/>
                      <a:pt x="721" y="635"/>
                      <a:pt x="706" y="637"/>
                    </a:cubicBezTo>
                    <a:cubicBezTo>
                      <a:pt x="690" y="639"/>
                      <a:pt x="674" y="641"/>
                      <a:pt x="655" y="642"/>
                    </a:cubicBezTo>
                    <a:cubicBezTo>
                      <a:pt x="637" y="644"/>
                      <a:pt x="617" y="645"/>
                      <a:pt x="595" y="645"/>
                    </a:cubicBezTo>
                    <a:cubicBezTo>
                      <a:pt x="574" y="646"/>
                      <a:pt x="551" y="647"/>
                      <a:pt x="526" y="647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136" y="518"/>
                      <a:pt x="136" y="518"/>
                      <a:pt x="136" y="518"/>
                    </a:cubicBezTo>
                    <a:cubicBezTo>
                      <a:pt x="139" y="530"/>
                      <a:pt x="144" y="540"/>
                      <a:pt x="151" y="550"/>
                    </a:cubicBezTo>
                    <a:cubicBezTo>
                      <a:pt x="157" y="559"/>
                      <a:pt x="166" y="568"/>
                      <a:pt x="175" y="575"/>
                    </a:cubicBezTo>
                    <a:cubicBezTo>
                      <a:pt x="184" y="582"/>
                      <a:pt x="194" y="587"/>
                      <a:pt x="205" y="591"/>
                    </a:cubicBezTo>
                    <a:cubicBezTo>
                      <a:pt x="217" y="595"/>
                      <a:pt x="229" y="597"/>
                      <a:pt x="241" y="597"/>
                    </a:cubicBezTo>
                    <a:cubicBezTo>
                      <a:pt x="256" y="597"/>
                      <a:pt x="270" y="594"/>
                      <a:pt x="284" y="588"/>
                    </a:cubicBezTo>
                    <a:cubicBezTo>
                      <a:pt x="297" y="583"/>
                      <a:pt x="308" y="575"/>
                      <a:pt x="318" y="565"/>
                    </a:cubicBezTo>
                    <a:cubicBezTo>
                      <a:pt x="328" y="555"/>
                      <a:pt x="336" y="543"/>
                      <a:pt x="341" y="531"/>
                    </a:cubicBezTo>
                    <a:cubicBezTo>
                      <a:pt x="347" y="518"/>
                      <a:pt x="350" y="503"/>
                      <a:pt x="350" y="489"/>
                    </a:cubicBezTo>
                    <a:cubicBezTo>
                      <a:pt x="350" y="479"/>
                      <a:pt x="348" y="470"/>
                      <a:pt x="346" y="461"/>
                    </a:cubicBezTo>
                    <a:cubicBezTo>
                      <a:pt x="343" y="452"/>
                      <a:pt x="340" y="444"/>
                      <a:pt x="335" y="436"/>
                    </a:cubicBezTo>
                    <a:cubicBezTo>
                      <a:pt x="331" y="428"/>
                      <a:pt x="325" y="421"/>
                      <a:pt x="319" y="414"/>
                    </a:cubicBezTo>
                    <a:cubicBezTo>
                      <a:pt x="313" y="408"/>
                      <a:pt x="306" y="402"/>
                      <a:pt x="298" y="398"/>
                    </a:cubicBezTo>
                    <a:cubicBezTo>
                      <a:pt x="433" y="297"/>
                      <a:pt x="433" y="297"/>
                      <a:pt x="433" y="297"/>
                    </a:cubicBezTo>
                    <a:cubicBezTo>
                      <a:pt x="433" y="355"/>
                      <a:pt x="433" y="355"/>
                      <a:pt x="433" y="355"/>
                    </a:cubicBezTo>
                    <a:cubicBezTo>
                      <a:pt x="444" y="355"/>
                      <a:pt x="454" y="354"/>
                      <a:pt x="463" y="353"/>
                    </a:cubicBezTo>
                    <a:cubicBezTo>
                      <a:pt x="472" y="351"/>
                      <a:pt x="480" y="349"/>
                      <a:pt x="487" y="347"/>
                    </a:cubicBezTo>
                    <a:cubicBezTo>
                      <a:pt x="493" y="345"/>
                      <a:pt x="499" y="342"/>
                      <a:pt x="504" y="339"/>
                    </a:cubicBezTo>
                    <a:cubicBezTo>
                      <a:pt x="508" y="335"/>
                      <a:pt x="512" y="332"/>
                      <a:pt x="514" y="328"/>
                    </a:cubicBezTo>
                    <a:cubicBezTo>
                      <a:pt x="516" y="324"/>
                      <a:pt x="519" y="319"/>
                      <a:pt x="521" y="311"/>
                    </a:cubicBezTo>
                    <a:cubicBezTo>
                      <a:pt x="523" y="303"/>
                      <a:pt x="525" y="292"/>
                      <a:pt x="526" y="278"/>
                    </a:cubicBezTo>
                    <a:cubicBezTo>
                      <a:pt x="528" y="264"/>
                      <a:pt x="529" y="246"/>
                      <a:pt x="530" y="225"/>
                    </a:cubicBezTo>
                    <a:cubicBezTo>
                      <a:pt x="531" y="203"/>
                      <a:pt x="532" y="177"/>
                      <a:pt x="532" y="146"/>
                    </a:cubicBezTo>
                    <a:cubicBezTo>
                      <a:pt x="532" y="122"/>
                      <a:pt x="532" y="122"/>
                      <a:pt x="532" y="122"/>
                    </a:cubicBezTo>
                    <a:cubicBezTo>
                      <a:pt x="659" y="139"/>
                      <a:pt x="659" y="139"/>
                      <a:pt x="659" y="139"/>
                    </a:cubicBezTo>
                    <a:cubicBezTo>
                      <a:pt x="668" y="140"/>
                      <a:pt x="668" y="140"/>
                      <a:pt x="668" y="140"/>
                    </a:cubicBezTo>
                    <a:cubicBezTo>
                      <a:pt x="679" y="142"/>
                      <a:pt x="679" y="142"/>
                      <a:pt x="679" y="142"/>
                    </a:cubicBezTo>
                    <a:cubicBezTo>
                      <a:pt x="678" y="140"/>
                      <a:pt x="677" y="139"/>
                      <a:pt x="676" y="137"/>
                    </a:cubicBezTo>
                    <a:cubicBezTo>
                      <a:pt x="675" y="136"/>
                      <a:pt x="674" y="134"/>
                      <a:pt x="673" y="132"/>
                    </a:cubicBezTo>
                    <a:cubicBezTo>
                      <a:pt x="672" y="131"/>
                      <a:pt x="672" y="129"/>
                      <a:pt x="671" y="127"/>
                    </a:cubicBezTo>
                    <a:cubicBezTo>
                      <a:pt x="670" y="126"/>
                      <a:pt x="669" y="124"/>
                      <a:pt x="669" y="122"/>
                    </a:cubicBezTo>
                    <a:cubicBezTo>
                      <a:pt x="668" y="120"/>
                      <a:pt x="667" y="117"/>
                      <a:pt x="666" y="115"/>
                    </a:cubicBezTo>
                    <a:cubicBezTo>
                      <a:pt x="666" y="112"/>
                      <a:pt x="665" y="110"/>
                      <a:pt x="665" y="107"/>
                    </a:cubicBezTo>
                    <a:cubicBezTo>
                      <a:pt x="664" y="105"/>
                      <a:pt x="664" y="102"/>
                      <a:pt x="663" y="99"/>
                    </a:cubicBezTo>
                    <a:cubicBezTo>
                      <a:pt x="663" y="97"/>
                      <a:pt x="663" y="94"/>
                      <a:pt x="663" y="91"/>
                    </a:cubicBezTo>
                    <a:cubicBezTo>
                      <a:pt x="663" y="79"/>
                      <a:pt x="665" y="67"/>
                      <a:pt x="670" y="56"/>
                    </a:cubicBezTo>
                    <a:cubicBezTo>
                      <a:pt x="675" y="45"/>
                      <a:pt x="681" y="35"/>
                      <a:pt x="690" y="27"/>
                    </a:cubicBezTo>
                    <a:cubicBezTo>
                      <a:pt x="698" y="19"/>
                      <a:pt x="708" y="12"/>
                      <a:pt x="719" y="7"/>
                    </a:cubicBezTo>
                    <a:cubicBezTo>
                      <a:pt x="730" y="3"/>
                      <a:pt x="742" y="0"/>
                      <a:pt x="75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6">
                <a:extLst>
                  <a:ext uri="{FF2B5EF4-FFF2-40B4-BE49-F238E27FC236}">
                    <a16:creationId xmlns:a16="http://schemas.microsoft.com/office/drawing/2014/main" id="{11EB05E5-7877-4101-A637-B2D9D4FEA3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2915" y="4147529"/>
                <a:ext cx="2682058" cy="1790151"/>
              </a:xfrm>
              <a:custGeom>
                <a:avLst/>
                <a:gdLst>
                  <a:gd name="T0" fmla="*/ 0 w 936"/>
                  <a:gd name="T1" fmla="*/ 612 h 622"/>
                  <a:gd name="T2" fmla="*/ 125 w 936"/>
                  <a:gd name="T3" fmla="*/ 544 h 622"/>
                  <a:gd name="T4" fmla="*/ 187 w 936"/>
                  <a:gd name="T5" fmla="*/ 590 h 622"/>
                  <a:gd name="T6" fmla="*/ 275 w 936"/>
                  <a:gd name="T7" fmla="*/ 587 h 622"/>
                  <a:gd name="T8" fmla="*/ 340 w 936"/>
                  <a:gd name="T9" fmla="*/ 522 h 622"/>
                  <a:gd name="T10" fmla="*/ 345 w 936"/>
                  <a:gd name="T11" fmla="*/ 443 h 622"/>
                  <a:gd name="T12" fmla="*/ 315 w 936"/>
                  <a:gd name="T13" fmla="*/ 391 h 622"/>
                  <a:gd name="T14" fmla="*/ 405 w 936"/>
                  <a:gd name="T15" fmla="*/ 311 h 622"/>
                  <a:gd name="T16" fmla="*/ 405 w 936"/>
                  <a:gd name="T17" fmla="*/ 356 h 622"/>
                  <a:gd name="T18" fmla="*/ 451 w 936"/>
                  <a:gd name="T19" fmla="*/ 352 h 622"/>
                  <a:gd name="T20" fmla="*/ 497 w 936"/>
                  <a:gd name="T21" fmla="*/ 336 h 622"/>
                  <a:gd name="T22" fmla="*/ 520 w 936"/>
                  <a:gd name="T23" fmla="*/ 300 h 622"/>
                  <a:gd name="T24" fmla="*/ 530 w 936"/>
                  <a:gd name="T25" fmla="*/ 211 h 622"/>
                  <a:gd name="T26" fmla="*/ 531 w 936"/>
                  <a:gd name="T27" fmla="*/ 124 h 622"/>
                  <a:gd name="T28" fmla="*/ 652 w 936"/>
                  <a:gd name="T29" fmla="*/ 140 h 622"/>
                  <a:gd name="T30" fmla="*/ 693 w 936"/>
                  <a:gd name="T31" fmla="*/ 146 h 622"/>
                  <a:gd name="T32" fmla="*/ 674 w 936"/>
                  <a:gd name="T33" fmla="*/ 116 h 622"/>
                  <a:gd name="T34" fmla="*/ 669 w 936"/>
                  <a:gd name="T35" fmla="*/ 108 h 622"/>
                  <a:gd name="T36" fmla="*/ 665 w 936"/>
                  <a:gd name="T37" fmla="*/ 97 h 622"/>
                  <a:gd name="T38" fmla="*/ 663 w 936"/>
                  <a:gd name="T39" fmla="*/ 84 h 622"/>
                  <a:gd name="T40" fmla="*/ 669 w 936"/>
                  <a:gd name="T41" fmla="*/ 47 h 622"/>
                  <a:gd name="T42" fmla="*/ 710 w 936"/>
                  <a:gd name="T43" fmla="*/ 6 h 622"/>
                  <a:gd name="T44" fmla="*/ 771 w 936"/>
                  <a:gd name="T45" fmla="*/ 6 h 622"/>
                  <a:gd name="T46" fmla="*/ 813 w 936"/>
                  <a:gd name="T47" fmla="*/ 47 h 622"/>
                  <a:gd name="T48" fmla="*/ 818 w 936"/>
                  <a:gd name="T49" fmla="*/ 89 h 622"/>
                  <a:gd name="T50" fmla="*/ 811 w 936"/>
                  <a:gd name="T51" fmla="*/ 112 h 622"/>
                  <a:gd name="T52" fmla="*/ 801 w 936"/>
                  <a:gd name="T53" fmla="*/ 126 h 622"/>
                  <a:gd name="T54" fmla="*/ 795 w 936"/>
                  <a:gd name="T55" fmla="*/ 132 h 622"/>
                  <a:gd name="T56" fmla="*/ 767 w 936"/>
                  <a:gd name="T57" fmla="*/ 156 h 622"/>
                  <a:gd name="T58" fmla="*/ 810 w 936"/>
                  <a:gd name="T59" fmla="*/ 161 h 622"/>
                  <a:gd name="T60" fmla="*/ 936 w 936"/>
                  <a:gd name="T61" fmla="*/ 178 h 622"/>
                  <a:gd name="T62" fmla="*/ 932 w 936"/>
                  <a:gd name="T63" fmla="*/ 335 h 622"/>
                  <a:gd name="T64" fmla="*/ 919 w 936"/>
                  <a:gd name="T65" fmla="*/ 436 h 622"/>
                  <a:gd name="T66" fmla="*/ 892 w 936"/>
                  <a:gd name="T67" fmla="*/ 499 h 622"/>
                  <a:gd name="T68" fmla="*/ 851 w 936"/>
                  <a:gd name="T69" fmla="*/ 546 h 622"/>
                  <a:gd name="T70" fmla="*/ 796 w 936"/>
                  <a:gd name="T71" fmla="*/ 580 h 622"/>
                  <a:gd name="T72" fmla="*/ 730 w 936"/>
                  <a:gd name="T73" fmla="*/ 602 h 622"/>
                  <a:gd name="T74" fmla="*/ 640 w 936"/>
                  <a:gd name="T75" fmla="*/ 614 h 622"/>
                  <a:gd name="T76" fmla="*/ 512 w 936"/>
                  <a:gd name="T77" fmla="*/ 619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6" h="622">
                    <a:moveTo>
                      <a:pt x="0" y="622"/>
                    </a:moveTo>
                    <a:cubicBezTo>
                      <a:pt x="0" y="612"/>
                      <a:pt x="0" y="612"/>
                      <a:pt x="0" y="612"/>
                    </a:cubicBezTo>
                    <a:cubicBezTo>
                      <a:pt x="115" y="527"/>
                      <a:pt x="115" y="527"/>
                      <a:pt x="115" y="527"/>
                    </a:cubicBezTo>
                    <a:cubicBezTo>
                      <a:pt x="118" y="532"/>
                      <a:pt x="121" y="538"/>
                      <a:pt x="125" y="544"/>
                    </a:cubicBezTo>
                    <a:cubicBezTo>
                      <a:pt x="132" y="554"/>
                      <a:pt x="141" y="564"/>
                      <a:pt x="152" y="572"/>
                    </a:cubicBezTo>
                    <a:cubicBezTo>
                      <a:pt x="162" y="580"/>
                      <a:pt x="174" y="586"/>
                      <a:pt x="187" y="590"/>
                    </a:cubicBezTo>
                    <a:cubicBezTo>
                      <a:pt x="199" y="594"/>
                      <a:pt x="213" y="597"/>
                      <a:pt x="226" y="597"/>
                    </a:cubicBezTo>
                    <a:cubicBezTo>
                      <a:pt x="243" y="596"/>
                      <a:pt x="260" y="593"/>
                      <a:pt x="275" y="587"/>
                    </a:cubicBezTo>
                    <a:cubicBezTo>
                      <a:pt x="289" y="580"/>
                      <a:pt x="302" y="572"/>
                      <a:pt x="314" y="560"/>
                    </a:cubicBezTo>
                    <a:cubicBezTo>
                      <a:pt x="325" y="549"/>
                      <a:pt x="334" y="536"/>
                      <a:pt x="340" y="522"/>
                    </a:cubicBezTo>
                    <a:cubicBezTo>
                      <a:pt x="346" y="507"/>
                      <a:pt x="349" y="491"/>
                      <a:pt x="349" y="474"/>
                    </a:cubicBezTo>
                    <a:cubicBezTo>
                      <a:pt x="349" y="464"/>
                      <a:pt x="348" y="453"/>
                      <a:pt x="345" y="443"/>
                    </a:cubicBezTo>
                    <a:cubicBezTo>
                      <a:pt x="342" y="433"/>
                      <a:pt x="338" y="424"/>
                      <a:pt x="333" y="415"/>
                    </a:cubicBezTo>
                    <a:cubicBezTo>
                      <a:pt x="328" y="406"/>
                      <a:pt x="322" y="398"/>
                      <a:pt x="315" y="391"/>
                    </a:cubicBezTo>
                    <a:cubicBezTo>
                      <a:pt x="312" y="388"/>
                      <a:pt x="310" y="386"/>
                      <a:pt x="307" y="384"/>
                    </a:cubicBezTo>
                    <a:cubicBezTo>
                      <a:pt x="405" y="311"/>
                      <a:pt x="405" y="311"/>
                      <a:pt x="405" y="311"/>
                    </a:cubicBezTo>
                    <a:cubicBezTo>
                      <a:pt x="405" y="341"/>
                      <a:pt x="405" y="341"/>
                      <a:pt x="405" y="341"/>
                    </a:cubicBezTo>
                    <a:cubicBezTo>
                      <a:pt x="405" y="356"/>
                      <a:pt x="405" y="356"/>
                      <a:pt x="405" y="356"/>
                    </a:cubicBezTo>
                    <a:cubicBezTo>
                      <a:pt x="419" y="355"/>
                      <a:pt x="419" y="355"/>
                      <a:pt x="419" y="355"/>
                    </a:cubicBezTo>
                    <a:cubicBezTo>
                      <a:pt x="431" y="355"/>
                      <a:pt x="441" y="354"/>
                      <a:pt x="451" y="352"/>
                    </a:cubicBezTo>
                    <a:cubicBezTo>
                      <a:pt x="461" y="351"/>
                      <a:pt x="469" y="349"/>
                      <a:pt x="477" y="346"/>
                    </a:cubicBezTo>
                    <a:cubicBezTo>
                      <a:pt x="485" y="343"/>
                      <a:pt x="492" y="340"/>
                      <a:pt x="497" y="336"/>
                    </a:cubicBezTo>
                    <a:cubicBezTo>
                      <a:pt x="504" y="332"/>
                      <a:pt x="509" y="326"/>
                      <a:pt x="512" y="320"/>
                    </a:cubicBezTo>
                    <a:cubicBezTo>
                      <a:pt x="515" y="315"/>
                      <a:pt x="518" y="309"/>
                      <a:pt x="520" y="300"/>
                    </a:cubicBezTo>
                    <a:cubicBezTo>
                      <a:pt x="522" y="291"/>
                      <a:pt x="524" y="279"/>
                      <a:pt x="526" y="266"/>
                    </a:cubicBezTo>
                    <a:cubicBezTo>
                      <a:pt x="528" y="250"/>
                      <a:pt x="529" y="232"/>
                      <a:pt x="530" y="211"/>
                    </a:cubicBezTo>
                    <a:cubicBezTo>
                      <a:pt x="531" y="189"/>
                      <a:pt x="531" y="162"/>
                      <a:pt x="531" y="132"/>
                    </a:cubicBezTo>
                    <a:cubicBezTo>
                      <a:pt x="531" y="124"/>
                      <a:pt x="531" y="124"/>
                      <a:pt x="531" y="124"/>
                    </a:cubicBezTo>
                    <a:cubicBezTo>
                      <a:pt x="642" y="139"/>
                      <a:pt x="642" y="139"/>
                      <a:pt x="642" y="139"/>
                    </a:cubicBezTo>
                    <a:cubicBezTo>
                      <a:pt x="652" y="140"/>
                      <a:pt x="652" y="140"/>
                      <a:pt x="652" y="140"/>
                    </a:cubicBezTo>
                    <a:cubicBezTo>
                      <a:pt x="662" y="141"/>
                      <a:pt x="662" y="141"/>
                      <a:pt x="662" y="141"/>
                    </a:cubicBezTo>
                    <a:cubicBezTo>
                      <a:pt x="693" y="146"/>
                      <a:pt x="693" y="146"/>
                      <a:pt x="693" y="146"/>
                    </a:cubicBezTo>
                    <a:cubicBezTo>
                      <a:pt x="676" y="120"/>
                      <a:pt x="676" y="120"/>
                      <a:pt x="676" y="120"/>
                    </a:cubicBezTo>
                    <a:cubicBezTo>
                      <a:pt x="675" y="119"/>
                      <a:pt x="674" y="117"/>
                      <a:pt x="674" y="116"/>
                    </a:cubicBezTo>
                    <a:cubicBezTo>
                      <a:pt x="673" y="115"/>
                      <a:pt x="672" y="113"/>
                      <a:pt x="671" y="112"/>
                    </a:cubicBezTo>
                    <a:cubicBezTo>
                      <a:pt x="671" y="111"/>
                      <a:pt x="670" y="109"/>
                      <a:pt x="669" y="108"/>
                    </a:cubicBezTo>
                    <a:cubicBezTo>
                      <a:pt x="669" y="106"/>
                      <a:pt x="668" y="105"/>
                      <a:pt x="667" y="103"/>
                    </a:cubicBezTo>
                    <a:cubicBezTo>
                      <a:pt x="667" y="101"/>
                      <a:pt x="666" y="99"/>
                      <a:pt x="665" y="97"/>
                    </a:cubicBezTo>
                    <a:cubicBezTo>
                      <a:pt x="665" y="95"/>
                      <a:pt x="664" y="93"/>
                      <a:pt x="664" y="91"/>
                    </a:cubicBezTo>
                    <a:cubicBezTo>
                      <a:pt x="663" y="88"/>
                      <a:pt x="663" y="86"/>
                      <a:pt x="663" y="84"/>
                    </a:cubicBezTo>
                    <a:cubicBezTo>
                      <a:pt x="663" y="82"/>
                      <a:pt x="663" y="80"/>
                      <a:pt x="662" y="77"/>
                    </a:cubicBezTo>
                    <a:cubicBezTo>
                      <a:pt x="662" y="67"/>
                      <a:pt x="664" y="57"/>
                      <a:pt x="669" y="47"/>
                    </a:cubicBezTo>
                    <a:cubicBezTo>
                      <a:pt x="672" y="38"/>
                      <a:pt x="678" y="30"/>
                      <a:pt x="685" y="23"/>
                    </a:cubicBezTo>
                    <a:cubicBezTo>
                      <a:pt x="692" y="16"/>
                      <a:pt x="700" y="10"/>
                      <a:pt x="710" y="6"/>
                    </a:cubicBezTo>
                    <a:cubicBezTo>
                      <a:pt x="719" y="2"/>
                      <a:pt x="730" y="0"/>
                      <a:pt x="740" y="0"/>
                    </a:cubicBezTo>
                    <a:cubicBezTo>
                      <a:pt x="751" y="0"/>
                      <a:pt x="761" y="2"/>
                      <a:pt x="771" y="6"/>
                    </a:cubicBezTo>
                    <a:cubicBezTo>
                      <a:pt x="780" y="10"/>
                      <a:pt x="788" y="15"/>
                      <a:pt x="796" y="22"/>
                    </a:cubicBezTo>
                    <a:cubicBezTo>
                      <a:pt x="803" y="29"/>
                      <a:pt x="809" y="37"/>
                      <a:pt x="813" y="47"/>
                    </a:cubicBezTo>
                    <a:cubicBezTo>
                      <a:pt x="817" y="56"/>
                      <a:pt x="819" y="66"/>
                      <a:pt x="819" y="77"/>
                    </a:cubicBezTo>
                    <a:cubicBezTo>
                      <a:pt x="819" y="81"/>
                      <a:pt x="819" y="85"/>
                      <a:pt x="818" y="89"/>
                    </a:cubicBezTo>
                    <a:cubicBezTo>
                      <a:pt x="818" y="93"/>
                      <a:pt x="817" y="97"/>
                      <a:pt x="815" y="101"/>
                    </a:cubicBezTo>
                    <a:cubicBezTo>
                      <a:pt x="814" y="104"/>
                      <a:pt x="812" y="108"/>
                      <a:pt x="811" y="112"/>
                    </a:cubicBezTo>
                    <a:cubicBezTo>
                      <a:pt x="809" y="115"/>
                      <a:pt x="807" y="119"/>
                      <a:pt x="804" y="122"/>
                    </a:cubicBezTo>
                    <a:cubicBezTo>
                      <a:pt x="803" y="123"/>
                      <a:pt x="802" y="124"/>
                      <a:pt x="801" y="126"/>
                    </a:cubicBezTo>
                    <a:cubicBezTo>
                      <a:pt x="801" y="127"/>
                      <a:pt x="800" y="128"/>
                      <a:pt x="798" y="129"/>
                    </a:cubicBezTo>
                    <a:cubicBezTo>
                      <a:pt x="797" y="130"/>
                      <a:pt x="796" y="131"/>
                      <a:pt x="795" y="132"/>
                    </a:cubicBezTo>
                    <a:cubicBezTo>
                      <a:pt x="794" y="133"/>
                      <a:pt x="793" y="134"/>
                      <a:pt x="792" y="135"/>
                    </a:cubicBezTo>
                    <a:cubicBezTo>
                      <a:pt x="767" y="156"/>
                      <a:pt x="767" y="156"/>
                      <a:pt x="767" y="156"/>
                    </a:cubicBezTo>
                    <a:cubicBezTo>
                      <a:pt x="799" y="160"/>
                      <a:pt x="799" y="160"/>
                      <a:pt x="799" y="160"/>
                    </a:cubicBezTo>
                    <a:cubicBezTo>
                      <a:pt x="810" y="161"/>
                      <a:pt x="810" y="161"/>
                      <a:pt x="810" y="161"/>
                    </a:cubicBezTo>
                    <a:cubicBezTo>
                      <a:pt x="819" y="162"/>
                      <a:pt x="819" y="162"/>
                      <a:pt x="819" y="162"/>
                    </a:cubicBezTo>
                    <a:cubicBezTo>
                      <a:pt x="936" y="178"/>
                      <a:pt x="936" y="178"/>
                      <a:pt x="936" y="178"/>
                    </a:cubicBezTo>
                    <a:cubicBezTo>
                      <a:pt x="936" y="207"/>
                      <a:pt x="936" y="234"/>
                      <a:pt x="935" y="259"/>
                    </a:cubicBezTo>
                    <a:cubicBezTo>
                      <a:pt x="935" y="287"/>
                      <a:pt x="934" y="313"/>
                      <a:pt x="932" y="335"/>
                    </a:cubicBezTo>
                    <a:cubicBezTo>
                      <a:pt x="931" y="357"/>
                      <a:pt x="929" y="377"/>
                      <a:pt x="927" y="394"/>
                    </a:cubicBezTo>
                    <a:cubicBezTo>
                      <a:pt x="924" y="411"/>
                      <a:pt x="922" y="425"/>
                      <a:pt x="919" y="436"/>
                    </a:cubicBezTo>
                    <a:cubicBezTo>
                      <a:pt x="915" y="448"/>
                      <a:pt x="911" y="459"/>
                      <a:pt x="907" y="470"/>
                    </a:cubicBezTo>
                    <a:cubicBezTo>
                      <a:pt x="903" y="480"/>
                      <a:pt x="897" y="490"/>
                      <a:pt x="892" y="499"/>
                    </a:cubicBezTo>
                    <a:cubicBezTo>
                      <a:pt x="886" y="508"/>
                      <a:pt x="880" y="517"/>
                      <a:pt x="873" y="525"/>
                    </a:cubicBezTo>
                    <a:cubicBezTo>
                      <a:pt x="866" y="532"/>
                      <a:pt x="859" y="540"/>
                      <a:pt x="851" y="546"/>
                    </a:cubicBezTo>
                    <a:cubicBezTo>
                      <a:pt x="843" y="553"/>
                      <a:pt x="834" y="559"/>
                      <a:pt x="825" y="565"/>
                    </a:cubicBezTo>
                    <a:cubicBezTo>
                      <a:pt x="816" y="570"/>
                      <a:pt x="806" y="575"/>
                      <a:pt x="796" y="580"/>
                    </a:cubicBezTo>
                    <a:cubicBezTo>
                      <a:pt x="786" y="585"/>
                      <a:pt x="776" y="589"/>
                      <a:pt x="765" y="593"/>
                    </a:cubicBezTo>
                    <a:cubicBezTo>
                      <a:pt x="753" y="596"/>
                      <a:pt x="742" y="599"/>
                      <a:pt x="730" y="602"/>
                    </a:cubicBezTo>
                    <a:cubicBezTo>
                      <a:pt x="718" y="605"/>
                      <a:pt x="705" y="607"/>
                      <a:pt x="690" y="609"/>
                    </a:cubicBezTo>
                    <a:cubicBezTo>
                      <a:pt x="675" y="611"/>
                      <a:pt x="658" y="613"/>
                      <a:pt x="640" y="614"/>
                    </a:cubicBezTo>
                    <a:cubicBezTo>
                      <a:pt x="621" y="616"/>
                      <a:pt x="601" y="617"/>
                      <a:pt x="580" y="618"/>
                    </a:cubicBezTo>
                    <a:cubicBezTo>
                      <a:pt x="559" y="618"/>
                      <a:pt x="536" y="619"/>
                      <a:pt x="512" y="619"/>
                    </a:cubicBezTo>
                    <a:cubicBezTo>
                      <a:pt x="0" y="622"/>
                      <a:pt x="0" y="622"/>
                      <a:pt x="0" y="6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21">
                <a:extLst>
                  <a:ext uri="{FF2B5EF4-FFF2-40B4-BE49-F238E27FC236}">
                    <a16:creationId xmlns:a16="http://schemas.microsoft.com/office/drawing/2014/main" id="{49401979-E43D-421C-8009-DD3B30BFAE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695" y="3631789"/>
                <a:ext cx="1249091" cy="2176925"/>
              </a:xfrm>
              <a:custGeom>
                <a:avLst/>
                <a:gdLst>
                  <a:gd name="T0" fmla="*/ 431 w 433"/>
                  <a:gd name="T1" fmla="*/ 0 h 756"/>
                  <a:gd name="T2" fmla="*/ 433 w 433"/>
                  <a:gd name="T3" fmla="*/ 433 h 756"/>
                  <a:gd name="T4" fmla="*/ 280 w 433"/>
                  <a:gd name="T5" fmla="*/ 548 h 756"/>
                  <a:gd name="T6" fmla="*/ 272 w 433"/>
                  <a:gd name="T7" fmla="*/ 553 h 756"/>
                  <a:gd name="T8" fmla="*/ 264 w 433"/>
                  <a:gd name="T9" fmla="*/ 559 h 756"/>
                  <a:gd name="T10" fmla="*/ 269 w 433"/>
                  <a:gd name="T11" fmla="*/ 561 h 756"/>
                  <a:gd name="T12" fmla="*/ 274 w 433"/>
                  <a:gd name="T13" fmla="*/ 563 h 756"/>
                  <a:gd name="T14" fmla="*/ 279 w 433"/>
                  <a:gd name="T15" fmla="*/ 565 h 756"/>
                  <a:gd name="T16" fmla="*/ 284 w 433"/>
                  <a:gd name="T17" fmla="*/ 567 h 756"/>
                  <a:gd name="T18" fmla="*/ 304 w 433"/>
                  <a:gd name="T19" fmla="*/ 581 h 756"/>
                  <a:gd name="T20" fmla="*/ 320 w 433"/>
                  <a:gd name="T21" fmla="*/ 600 h 756"/>
                  <a:gd name="T22" fmla="*/ 330 w 433"/>
                  <a:gd name="T23" fmla="*/ 622 h 756"/>
                  <a:gd name="T24" fmla="*/ 333 w 433"/>
                  <a:gd name="T25" fmla="*/ 648 h 756"/>
                  <a:gd name="T26" fmla="*/ 326 w 433"/>
                  <a:gd name="T27" fmla="*/ 683 h 756"/>
                  <a:gd name="T28" fmla="*/ 307 w 433"/>
                  <a:gd name="T29" fmla="*/ 712 h 756"/>
                  <a:gd name="T30" fmla="*/ 277 w 433"/>
                  <a:gd name="T31" fmla="*/ 732 h 756"/>
                  <a:gd name="T32" fmla="*/ 241 w 433"/>
                  <a:gd name="T33" fmla="*/ 740 h 756"/>
                  <a:gd name="T34" fmla="*/ 209 w 433"/>
                  <a:gd name="T35" fmla="*/ 734 h 756"/>
                  <a:gd name="T36" fmla="*/ 182 w 433"/>
                  <a:gd name="T37" fmla="*/ 719 h 756"/>
                  <a:gd name="T38" fmla="*/ 162 w 433"/>
                  <a:gd name="T39" fmla="*/ 696 h 756"/>
                  <a:gd name="T40" fmla="*/ 150 w 433"/>
                  <a:gd name="T41" fmla="*/ 667 h 756"/>
                  <a:gd name="T42" fmla="*/ 149 w 433"/>
                  <a:gd name="T43" fmla="*/ 662 h 756"/>
                  <a:gd name="T44" fmla="*/ 149 w 433"/>
                  <a:gd name="T45" fmla="*/ 658 h 756"/>
                  <a:gd name="T46" fmla="*/ 148 w 433"/>
                  <a:gd name="T47" fmla="*/ 653 h 756"/>
                  <a:gd name="T48" fmla="*/ 148 w 433"/>
                  <a:gd name="T49" fmla="*/ 649 h 756"/>
                  <a:gd name="T50" fmla="*/ 148 w 433"/>
                  <a:gd name="T51" fmla="*/ 645 h 756"/>
                  <a:gd name="T52" fmla="*/ 140 w 433"/>
                  <a:gd name="T53" fmla="*/ 652 h 756"/>
                  <a:gd name="T54" fmla="*/ 133 w 433"/>
                  <a:gd name="T55" fmla="*/ 657 h 756"/>
                  <a:gd name="T56" fmla="*/ 0 w 433"/>
                  <a:gd name="T57" fmla="*/ 756 h 756"/>
                  <a:gd name="T58" fmla="*/ 0 w 433"/>
                  <a:gd name="T59" fmla="*/ 2 h 756"/>
                  <a:gd name="T60" fmla="*/ 109 w 433"/>
                  <a:gd name="T61" fmla="*/ 1 h 756"/>
                  <a:gd name="T62" fmla="*/ 105 w 433"/>
                  <a:gd name="T63" fmla="*/ 12 h 756"/>
                  <a:gd name="T64" fmla="*/ 102 w 433"/>
                  <a:gd name="T65" fmla="*/ 23 h 756"/>
                  <a:gd name="T66" fmla="*/ 100 w 433"/>
                  <a:gd name="T67" fmla="*/ 34 h 756"/>
                  <a:gd name="T68" fmla="*/ 99 w 433"/>
                  <a:gd name="T69" fmla="*/ 46 h 756"/>
                  <a:gd name="T70" fmla="*/ 108 w 433"/>
                  <a:gd name="T71" fmla="*/ 88 h 756"/>
                  <a:gd name="T72" fmla="*/ 131 w 433"/>
                  <a:gd name="T73" fmla="*/ 121 h 756"/>
                  <a:gd name="T74" fmla="*/ 165 w 433"/>
                  <a:gd name="T75" fmla="*/ 144 h 756"/>
                  <a:gd name="T76" fmla="*/ 208 w 433"/>
                  <a:gd name="T77" fmla="*/ 152 h 756"/>
                  <a:gd name="T78" fmla="*/ 250 w 433"/>
                  <a:gd name="T79" fmla="*/ 144 h 756"/>
                  <a:gd name="T80" fmla="*/ 284 w 433"/>
                  <a:gd name="T81" fmla="*/ 121 h 756"/>
                  <a:gd name="T82" fmla="*/ 307 w 433"/>
                  <a:gd name="T83" fmla="*/ 87 h 756"/>
                  <a:gd name="T84" fmla="*/ 315 w 433"/>
                  <a:gd name="T85" fmla="*/ 45 h 756"/>
                  <a:gd name="T86" fmla="*/ 315 w 433"/>
                  <a:gd name="T87" fmla="*/ 33 h 756"/>
                  <a:gd name="T88" fmla="*/ 313 w 433"/>
                  <a:gd name="T89" fmla="*/ 22 h 756"/>
                  <a:gd name="T90" fmla="*/ 310 w 433"/>
                  <a:gd name="T91" fmla="*/ 11 h 756"/>
                  <a:gd name="T92" fmla="*/ 305 w 433"/>
                  <a:gd name="T93" fmla="*/ 0 h 756"/>
                  <a:gd name="T94" fmla="*/ 431 w 433"/>
                  <a:gd name="T95" fmla="*/ 0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33" h="756">
                    <a:moveTo>
                      <a:pt x="431" y="0"/>
                    </a:moveTo>
                    <a:cubicBezTo>
                      <a:pt x="433" y="433"/>
                      <a:pt x="433" y="433"/>
                      <a:pt x="433" y="433"/>
                    </a:cubicBezTo>
                    <a:cubicBezTo>
                      <a:pt x="280" y="548"/>
                      <a:pt x="280" y="548"/>
                      <a:pt x="280" y="548"/>
                    </a:cubicBezTo>
                    <a:cubicBezTo>
                      <a:pt x="272" y="553"/>
                      <a:pt x="272" y="553"/>
                      <a:pt x="272" y="553"/>
                    </a:cubicBezTo>
                    <a:cubicBezTo>
                      <a:pt x="264" y="559"/>
                      <a:pt x="264" y="559"/>
                      <a:pt x="264" y="559"/>
                    </a:cubicBezTo>
                    <a:cubicBezTo>
                      <a:pt x="266" y="560"/>
                      <a:pt x="267" y="560"/>
                      <a:pt x="269" y="561"/>
                    </a:cubicBezTo>
                    <a:cubicBezTo>
                      <a:pt x="271" y="561"/>
                      <a:pt x="273" y="562"/>
                      <a:pt x="274" y="563"/>
                    </a:cubicBezTo>
                    <a:cubicBezTo>
                      <a:pt x="276" y="563"/>
                      <a:pt x="278" y="564"/>
                      <a:pt x="279" y="565"/>
                    </a:cubicBezTo>
                    <a:cubicBezTo>
                      <a:pt x="281" y="565"/>
                      <a:pt x="282" y="566"/>
                      <a:pt x="284" y="567"/>
                    </a:cubicBezTo>
                    <a:cubicBezTo>
                      <a:pt x="291" y="571"/>
                      <a:pt x="298" y="576"/>
                      <a:pt x="304" y="581"/>
                    </a:cubicBezTo>
                    <a:cubicBezTo>
                      <a:pt x="310" y="587"/>
                      <a:pt x="315" y="593"/>
                      <a:pt x="320" y="600"/>
                    </a:cubicBezTo>
                    <a:cubicBezTo>
                      <a:pt x="324" y="607"/>
                      <a:pt x="327" y="614"/>
                      <a:pt x="330" y="622"/>
                    </a:cubicBezTo>
                    <a:cubicBezTo>
                      <a:pt x="332" y="630"/>
                      <a:pt x="333" y="639"/>
                      <a:pt x="333" y="648"/>
                    </a:cubicBezTo>
                    <a:cubicBezTo>
                      <a:pt x="333" y="660"/>
                      <a:pt x="331" y="672"/>
                      <a:pt x="326" y="683"/>
                    </a:cubicBezTo>
                    <a:cubicBezTo>
                      <a:pt x="322" y="694"/>
                      <a:pt x="315" y="704"/>
                      <a:pt x="307" y="712"/>
                    </a:cubicBezTo>
                    <a:cubicBezTo>
                      <a:pt x="298" y="721"/>
                      <a:pt x="288" y="727"/>
                      <a:pt x="277" y="732"/>
                    </a:cubicBezTo>
                    <a:cubicBezTo>
                      <a:pt x="266" y="737"/>
                      <a:pt x="254" y="739"/>
                      <a:pt x="241" y="740"/>
                    </a:cubicBezTo>
                    <a:cubicBezTo>
                      <a:pt x="230" y="740"/>
                      <a:pt x="219" y="738"/>
                      <a:pt x="209" y="734"/>
                    </a:cubicBezTo>
                    <a:cubicBezTo>
                      <a:pt x="199" y="731"/>
                      <a:pt x="190" y="725"/>
                      <a:pt x="182" y="719"/>
                    </a:cubicBezTo>
                    <a:cubicBezTo>
                      <a:pt x="174" y="712"/>
                      <a:pt x="167" y="705"/>
                      <a:pt x="162" y="696"/>
                    </a:cubicBezTo>
                    <a:cubicBezTo>
                      <a:pt x="156" y="687"/>
                      <a:pt x="152" y="677"/>
                      <a:pt x="150" y="667"/>
                    </a:cubicBezTo>
                    <a:cubicBezTo>
                      <a:pt x="150" y="665"/>
                      <a:pt x="150" y="664"/>
                      <a:pt x="149" y="662"/>
                    </a:cubicBezTo>
                    <a:cubicBezTo>
                      <a:pt x="149" y="661"/>
                      <a:pt x="149" y="659"/>
                      <a:pt x="149" y="658"/>
                    </a:cubicBezTo>
                    <a:cubicBezTo>
                      <a:pt x="149" y="656"/>
                      <a:pt x="149" y="655"/>
                      <a:pt x="148" y="653"/>
                    </a:cubicBezTo>
                    <a:cubicBezTo>
                      <a:pt x="148" y="652"/>
                      <a:pt x="148" y="650"/>
                      <a:pt x="148" y="649"/>
                    </a:cubicBezTo>
                    <a:cubicBezTo>
                      <a:pt x="148" y="645"/>
                      <a:pt x="148" y="645"/>
                      <a:pt x="148" y="645"/>
                    </a:cubicBezTo>
                    <a:cubicBezTo>
                      <a:pt x="140" y="652"/>
                      <a:pt x="140" y="652"/>
                      <a:pt x="140" y="652"/>
                    </a:cubicBezTo>
                    <a:cubicBezTo>
                      <a:pt x="133" y="657"/>
                      <a:pt x="133" y="657"/>
                      <a:pt x="133" y="657"/>
                    </a:cubicBezTo>
                    <a:cubicBezTo>
                      <a:pt x="0" y="756"/>
                      <a:pt x="0" y="756"/>
                      <a:pt x="0" y="75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08" y="5"/>
                      <a:pt x="106" y="8"/>
                      <a:pt x="105" y="12"/>
                    </a:cubicBezTo>
                    <a:cubicBezTo>
                      <a:pt x="104" y="16"/>
                      <a:pt x="103" y="19"/>
                      <a:pt x="102" y="23"/>
                    </a:cubicBezTo>
                    <a:cubicBezTo>
                      <a:pt x="101" y="27"/>
                      <a:pt x="100" y="31"/>
                      <a:pt x="100" y="34"/>
                    </a:cubicBezTo>
                    <a:cubicBezTo>
                      <a:pt x="99" y="38"/>
                      <a:pt x="99" y="42"/>
                      <a:pt x="99" y="46"/>
                    </a:cubicBezTo>
                    <a:cubicBezTo>
                      <a:pt x="99" y="61"/>
                      <a:pt x="102" y="75"/>
                      <a:pt x="108" y="88"/>
                    </a:cubicBezTo>
                    <a:cubicBezTo>
                      <a:pt x="113" y="100"/>
                      <a:pt x="121" y="112"/>
                      <a:pt x="131" y="121"/>
                    </a:cubicBezTo>
                    <a:cubicBezTo>
                      <a:pt x="141" y="131"/>
                      <a:pt x="153" y="139"/>
                      <a:pt x="165" y="144"/>
                    </a:cubicBezTo>
                    <a:cubicBezTo>
                      <a:pt x="178" y="149"/>
                      <a:pt x="193" y="152"/>
                      <a:pt x="208" y="152"/>
                    </a:cubicBezTo>
                    <a:cubicBezTo>
                      <a:pt x="223" y="152"/>
                      <a:pt x="237" y="149"/>
                      <a:pt x="250" y="144"/>
                    </a:cubicBezTo>
                    <a:cubicBezTo>
                      <a:pt x="263" y="138"/>
                      <a:pt x="274" y="130"/>
                      <a:pt x="284" y="121"/>
                    </a:cubicBezTo>
                    <a:cubicBezTo>
                      <a:pt x="294" y="111"/>
                      <a:pt x="302" y="99"/>
                      <a:pt x="307" y="87"/>
                    </a:cubicBezTo>
                    <a:cubicBezTo>
                      <a:pt x="313" y="74"/>
                      <a:pt x="316" y="60"/>
                      <a:pt x="315" y="45"/>
                    </a:cubicBezTo>
                    <a:cubicBezTo>
                      <a:pt x="315" y="41"/>
                      <a:pt x="315" y="37"/>
                      <a:pt x="315" y="33"/>
                    </a:cubicBezTo>
                    <a:cubicBezTo>
                      <a:pt x="314" y="29"/>
                      <a:pt x="314" y="26"/>
                      <a:pt x="313" y="22"/>
                    </a:cubicBezTo>
                    <a:cubicBezTo>
                      <a:pt x="312" y="18"/>
                      <a:pt x="311" y="14"/>
                      <a:pt x="310" y="11"/>
                    </a:cubicBezTo>
                    <a:cubicBezTo>
                      <a:pt x="308" y="7"/>
                      <a:pt x="307" y="4"/>
                      <a:pt x="305" y="0"/>
                    </a:cubicBezTo>
                    <a:lnTo>
                      <a:pt x="431" y="0"/>
                    </a:lnTo>
                    <a:close/>
                  </a:path>
                </a:pathLst>
              </a:custGeom>
              <a:solidFill>
                <a:srgbClr val="FFFE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22">
                <a:extLst>
                  <a:ext uri="{FF2B5EF4-FFF2-40B4-BE49-F238E27FC236}">
                    <a16:creationId xmlns:a16="http://schemas.microsoft.com/office/drawing/2014/main" id="{052E67F2-B434-4EE2-B738-D90137A916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6853" y="3671945"/>
                <a:ext cx="1168777" cy="2056455"/>
              </a:xfrm>
              <a:custGeom>
                <a:avLst/>
                <a:gdLst>
                  <a:gd name="T0" fmla="*/ 0 w 405"/>
                  <a:gd name="T1" fmla="*/ 714 h 714"/>
                  <a:gd name="T2" fmla="*/ 0 w 405"/>
                  <a:gd name="T3" fmla="*/ 2 h 714"/>
                  <a:gd name="T4" fmla="*/ 75 w 405"/>
                  <a:gd name="T5" fmla="*/ 1 h 714"/>
                  <a:gd name="T6" fmla="*/ 74 w 405"/>
                  <a:gd name="T7" fmla="*/ 6 h 714"/>
                  <a:gd name="T8" fmla="*/ 72 w 405"/>
                  <a:gd name="T9" fmla="*/ 19 h 714"/>
                  <a:gd name="T10" fmla="*/ 71 w 405"/>
                  <a:gd name="T11" fmla="*/ 32 h 714"/>
                  <a:gd name="T12" fmla="*/ 81 w 405"/>
                  <a:gd name="T13" fmla="*/ 79 h 714"/>
                  <a:gd name="T14" fmla="*/ 107 w 405"/>
                  <a:gd name="T15" fmla="*/ 117 h 714"/>
                  <a:gd name="T16" fmla="*/ 146 w 405"/>
                  <a:gd name="T17" fmla="*/ 143 h 714"/>
                  <a:gd name="T18" fmla="*/ 193 w 405"/>
                  <a:gd name="T19" fmla="*/ 152 h 714"/>
                  <a:gd name="T20" fmla="*/ 241 w 405"/>
                  <a:gd name="T21" fmla="*/ 142 h 714"/>
                  <a:gd name="T22" fmla="*/ 280 w 405"/>
                  <a:gd name="T23" fmla="*/ 116 h 714"/>
                  <a:gd name="T24" fmla="*/ 306 w 405"/>
                  <a:gd name="T25" fmla="*/ 78 h 714"/>
                  <a:gd name="T26" fmla="*/ 315 w 405"/>
                  <a:gd name="T27" fmla="*/ 31 h 714"/>
                  <a:gd name="T28" fmla="*/ 315 w 405"/>
                  <a:gd name="T29" fmla="*/ 18 h 714"/>
                  <a:gd name="T30" fmla="*/ 312 w 405"/>
                  <a:gd name="T31" fmla="*/ 5 h 714"/>
                  <a:gd name="T32" fmla="*/ 311 w 405"/>
                  <a:gd name="T33" fmla="*/ 0 h 714"/>
                  <a:gd name="T34" fmla="*/ 403 w 405"/>
                  <a:gd name="T35" fmla="*/ 0 h 714"/>
                  <a:gd name="T36" fmla="*/ 405 w 405"/>
                  <a:gd name="T37" fmla="*/ 413 h 714"/>
                  <a:gd name="T38" fmla="*/ 257 w 405"/>
                  <a:gd name="T39" fmla="*/ 523 h 714"/>
                  <a:gd name="T40" fmla="*/ 250 w 405"/>
                  <a:gd name="T41" fmla="*/ 528 h 714"/>
                  <a:gd name="T42" fmla="*/ 241 w 405"/>
                  <a:gd name="T43" fmla="*/ 535 h 714"/>
                  <a:gd name="T44" fmla="*/ 218 w 405"/>
                  <a:gd name="T45" fmla="*/ 552 h 714"/>
                  <a:gd name="T46" fmla="*/ 246 w 405"/>
                  <a:gd name="T47" fmla="*/ 559 h 714"/>
                  <a:gd name="T48" fmla="*/ 251 w 405"/>
                  <a:gd name="T49" fmla="*/ 560 h 714"/>
                  <a:gd name="T50" fmla="*/ 255 w 405"/>
                  <a:gd name="T51" fmla="*/ 562 h 714"/>
                  <a:gd name="T52" fmla="*/ 259 w 405"/>
                  <a:gd name="T53" fmla="*/ 563 h 714"/>
                  <a:gd name="T54" fmla="*/ 264 w 405"/>
                  <a:gd name="T55" fmla="*/ 565 h 714"/>
                  <a:gd name="T56" fmla="*/ 280 w 405"/>
                  <a:gd name="T57" fmla="*/ 577 h 714"/>
                  <a:gd name="T58" fmla="*/ 294 w 405"/>
                  <a:gd name="T59" fmla="*/ 593 h 714"/>
                  <a:gd name="T60" fmla="*/ 302 w 405"/>
                  <a:gd name="T61" fmla="*/ 612 h 714"/>
                  <a:gd name="T62" fmla="*/ 305 w 405"/>
                  <a:gd name="T63" fmla="*/ 634 h 714"/>
                  <a:gd name="T64" fmla="*/ 299 w 405"/>
                  <a:gd name="T65" fmla="*/ 664 h 714"/>
                  <a:gd name="T66" fmla="*/ 283 w 405"/>
                  <a:gd name="T67" fmla="*/ 689 h 714"/>
                  <a:gd name="T68" fmla="*/ 258 w 405"/>
                  <a:gd name="T69" fmla="*/ 705 h 714"/>
                  <a:gd name="T70" fmla="*/ 227 w 405"/>
                  <a:gd name="T71" fmla="*/ 712 h 714"/>
                  <a:gd name="T72" fmla="*/ 200 w 405"/>
                  <a:gd name="T73" fmla="*/ 707 h 714"/>
                  <a:gd name="T74" fmla="*/ 177 w 405"/>
                  <a:gd name="T75" fmla="*/ 694 h 714"/>
                  <a:gd name="T76" fmla="*/ 160 w 405"/>
                  <a:gd name="T77" fmla="*/ 675 h 714"/>
                  <a:gd name="T78" fmla="*/ 150 w 405"/>
                  <a:gd name="T79" fmla="*/ 650 h 714"/>
                  <a:gd name="T80" fmla="*/ 149 w 405"/>
                  <a:gd name="T81" fmla="*/ 646 h 714"/>
                  <a:gd name="T82" fmla="*/ 149 w 405"/>
                  <a:gd name="T83" fmla="*/ 643 h 714"/>
                  <a:gd name="T84" fmla="*/ 148 w 405"/>
                  <a:gd name="T85" fmla="*/ 638 h 714"/>
                  <a:gd name="T86" fmla="*/ 148 w 405"/>
                  <a:gd name="T87" fmla="*/ 635 h 714"/>
                  <a:gd name="T88" fmla="*/ 148 w 405"/>
                  <a:gd name="T89" fmla="*/ 632 h 714"/>
                  <a:gd name="T90" fmla="*/ 150 w 405"/>
                  <a:gd name="T91" fmla="*/ 603 h 714"/>
                  <a:gd name="T92" fmla="*/ 126 w 405"/>
                  <a:gd name="T93" fmla="*/ 621 h 714"/>
                  <a:gd name="T94" fmla="*/ 118 w 405"/>
                  <a:gd name="T95" fmla="*/ 627 h 714"/>
                  <a:gd name="T96" fmla="*/ 110 w 405"/>
                  <a:gd name="T97" fmla="*/ 632 h 714"/>
                  <a:gd name="T98" fmla="*/ 0 w 405"/>
                  <a:gd name="T99" fmla="*/ 714 h 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05" h="714">
                    <a:moveTo>
                      <a:pt x="0" y="714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75" y="3"/>
                      <a:pt x="74" y="4"/>
                      <a:pt x="74" y="6"/>
                    </a:cubicBezTo>
                    <a:cubicBezTo>
                      <a:pt x="73" y="10"/>
                      <a:pt x="72" y="15"/>
                      <a:pt x="72" y="19"/>
                    </a:cubicBezTo>
                    <a:cubicBezTo>
                      <a:pt x="71" y="23"/>
                      <a:pt x="71" y="28"/>
                      <a:pt x="71" y="32"/>
                    </a:cubicBezTo>
                    <a:cubicBezTo>
                      <a:pt x="71" y="48"/>
                      <a:pt x="74" y="64"/>
                      <a:pt x="81" y="79"/>
                    </a:cubicBezTo>
                    <a:cubicBezTo>
                      <a:pt x="87" y="93"/>
                      <a:pt x="96" y="106"/>
                      <a:pt x="107" y="117"/>
                    </a:cubicBezTo>
                    <a:cubicBezTo>
                      <a:pt x="118" y="128"/>
                      <a:pt x="131" y="137"/>
                      <a:pt x="146" y="143"/>
                    </a:cubicBezTo>
                    <a:cubicBezTo>
                      <a:pt x="161" y="149"/>
                      <a:pt x="177" y="152"/>
                      <a:pt x="193" y="152"/>
                    </a:cubicBezTo>
                    <a:cubicBezTo>
                      <a:pt x="210" y="152"/>
                      <a:pt x="226" y="149"/>
                      <a:pt x="241" y="142"/>
                    </a:cubicBezTo>
                    <a:cubicBezTo>
                      <a:pt x="256" y="136"/>
                      <a:pt x="269" y="127"/>
                      <a:pt x="280" y="116"/>
                    </a:cubicBezTo>
                    <a:cubicBezTo>
                      <a:pt x="291" y="105"/>
                      <a:pt x="300" y="92"/>
                      <a:pt x="306" y="78"/>
                    </a:cubicBezTo>
                    <a:cubicBezTo>
                      <a:pt x="312" y="63"/>
                      <a:pt x="316" y="47"/>
                      <a:pt x="315" y="31"/>
                    </a:cubicBezTo>
                    <a:cubicBezTo>
                      <a:pt x="315" y="26"/>
                      <a:pt x="315" y="22"/>
                      <a:pt x="315" y="18"/>
                    </a:cubicBezTo>
                    <a:cubicBezTo>
                      <a:pt x="314" y="13"/>
                      <a:pt x="313" y="9"/>
                      <a:pt x="312" y="5"/>
                    </a:cubicBezTo>
                    <a:cubicBezTo>
                      <a:pt x="312" y="3"/>
                      <a:pt x="312" y="2"/>
                      <a:pt x="311" y="0"/>
                    </a:cubicBezTo>
                    <a:cubicBezTo>
                      <a:pt x="403" y="0"/>
                      <a:pt x="403" y="0"/>
                      <a:pt x="403" y="0"/>
                    </a:cubicBezTo>
                    <a:cubicBezTo>
                      <a:pt x="405" y="413"/>
                      <a:pt x="405" y="413"/>
                      <a:pt x="405" y="413"/>
                    </a:cubicBezTo>
                    <a:cubicBezTo>
                      <a:pt x="257" y="523"/>
                      <a:pt x="257" y="523"/>
                      <a:pt x="257" y="523"/>
                    </a:cubicBezTo>
                    <a:cubicBezTo>
                      <a:pt x="250" y="528"/>
                      <a:pt x="250" y="528"/>
                      <a:pt x="250" y="528"/>
                    </a:cubicBezTo>
                    <a:cubicBezTo>
                      <a:pt x="241" y="535"/>
                      <a:pt x="241" y="535"/>
                      <a:pt x="241" y="535"/>
                    </a:cubicBezTo>
                    <a:cubicBezTo>
                      <a:pt x="218" y="552"/>
                      <a:pt x="218" y="552"/>
                      <a:pt x="218" y="552"/>
                    </a:cubicBezTo>
                    <a:cubicBezTo>
                      <a:pt x="246" y="559"/>
                      <a:pt x="246" y="559"/>
                      <a:pt x="246" y="559"/>
                    </a:cubicBezTo>
                    <a:cubicBezTo>
                      <a:pt x="248" y="559"/>
                      <a:pt x="249" y="560"/>
                      <a:pt x="251" y="560"/>
                    </a:cubicBezTo>
                    <a:cubicBezTo>
                      <a:pt x="252" y="561"/>
                      <a:pt x="254" y="561"/>
                      <a:pt x="255" y="562"/>
                    </a:cubicBezTo>
                    <a:cubicBezTo>
                      <a:pt x="257" y="562"/>
                      <a:pt x="258" y="563"/>
                      <a:pt x="259" y="563"/>
                    </a:cubicBezTo>
                    <a:cubicBezTo>
                      <a:pt x="261" y="564"/>
                      <a:pt x="262" y="565"/>
                      <a:pt x="264" y="565"/>
                    </a:cubicBezTo>
                    <a:cubicBezTo>
                      <a:pt x="270" y="568"/>
                      <a:pt x="275" y="572"/>
                      <a:pt x="280" y="577"/>
                    </a:cubicBezTo>
                    <a:cubicBezTo>
                      <a:pt x="286" y="582"/>
                      <a:pt x="290" y="587"/>
                      <a:pt x="294" y="593"/>
                    </a:cubicBezTo>
                    <a:cubicBezTo>
                      <a:pt x="297" y="599"/>
                      <a:pt x="300" y="605"/>
                      <a:pt x="302" y="612"/>
                    </a:cubicBezTo>
                    <a:cubicBezTo>
                      <a:pt x="304" y="619"/>
                      <a:pt x="305" y="626"/>
                      <a:pt x="305" y="634"/>
                    </a:cubicBezTo>
                    <a:cubicBezTo>
                      <a:pt x="305" y="644"/>
                      <a:pt x="303" y="654"/>
                      <a:pt x="299" y="664"/>
                    </a:cubicBezTo>
                    <a:cubicBezTo>
                      <a:pt x="295" y="673"/>
                      <a:pt x="290" y="681"/>
                      <a:pt x="283" y="689"/>
                    </a:cubicBezTo>
                    <a:cubicBezTo>
                      <a:pt x="275" y="696"/>
                      <a:pt x="267" y="701"/>
                      <a:pt x="258" y="705"/>
                    </a:cubicBezTo>
                    <a:cubicBezTo>
                      <a:pt x="248" y="710"/>
                      <a:pt x="238" y="712"/>
                      <a:pt x="227" y="712"/>
                    </a:cubicBezTo>
                    <a:cubicBezTo>
                      <a:pt x="218" y="712"/>
                      <a:pt x="209" y="710"/>
                      <a:pt x="200" y="707"/>
                    </a:cubicBezTo>
                    <a:cubicBezTo>
                      <a:pt x="192" y="704"/>
                      <a:pt x="184" y="700"/>
                      <a:pt x="177" y="694"/>
                    </a:cubicBezTo>
                    <a:cubicBezTo>
                      <a:pt x="170" y="689"/>
                      <a:pt x="164" y="682"/>
                      <a:pt x="160" y="675"/>
                    </a:cubicBezTo>
                    <a:cubicBezTo>
                      <a:pt x="155" y="667"/>
                      <a:pt x="152" y="659"/>
                      <a:pt x="150" y="650"/>
                    </a:cubicBezTo>
                    <a:cubicBezTo>
                      <a:pt x="150" y="649"/>
                      <a:pt x="149" y="647"/>
                      <a:pt x="149" y="646"/>
                    </a:cubicBezTo>
                    <a:cubicBezTo>
                      <a:pt x="149" y="645"/>
                      <a:pt x="149" y="644"/>
                      <a:pt x="149" y="643"/>
                    </a:cubicBezTo>
                    <a:cubicBezTo>
                      <a:pt x="149" y="641"/>
                      <a:pt x="148" y="640"/>
                      <a:pt x="148" y="638"/>
                    </a:cubicBezTo>
                    <a:cubicBezTo>
                      <a:pt x="148" y="637"/>
                      <a:pt x="148" y="636"/>
                      <a:pt x="148" y="635"/>
                    </a:cubicBezTo>
                    <a:cubicBezTo>
                      <a:pt x="148" y="632"/>
                      <a:pt x="148" y="632"/>
                      <a:pt x="148" y="632"/>
                    </a:cubicBezTo>
                    <a:cubicBezTo>
                      <a:pt x="150" y="603"/>
                      <a:pt x="150" y="603"/>
                      <a:pt x="150" y="603"/>
                    </a:cubicBezTo>
                    <a:cubicBezTo>
                      <a:pt x="126" y="621"/>
                      <a:pt x="126" y="621"/>
                      <a:pt x="126" y="621"/>
                    </a:cubicBezTo>
                    <a:cubicBezTo>
                      <a:pt x="118" y="627"/>
                      <a:pt x="118" y="627"/>
                      <a:pt x="118" y="627"/>
                    </a:cubicBezTo>
                    <a:cubicBezTo>
                      <a:pt x="110" y="632"/>
                      <a:pt x="110" y="632"/>
                      <a:pt x="110" y="632"/>
                    </a:cubicBezTo>
                    <a:cubicBezTo>
                      <a:pt x="0" y="714"/>
                      <a:pt x="0" y="714"/>
                      <a:pt x="0" y="714"/>
                    </a:cubicBezTo>
                    <a:close/>
                  </a:path>
                </a:pathLst>
              </a:custGeom>
              <a:solidFill>
                <a:srgbClr val="5D6A6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37">
                <a:extLst>
                  <a:ext uri="{FF2B5EF4-FFF2-40B4-BE49-F238E27FC236}">
                    <a16:creationId xmlns:a16="http://schemas.microsoft.com/office/drawing/2014/main" id="{C24B91A4-1016-46D3-9A53-4048F228CB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9092" y="1955408"/>
                <a:ext cx="1251204" cy="2584835"/>
              </a:xfrm>
              <a:custGeom>
                <a:avLst/>
                <a:gdLst>
                  <a:gd name="T0" fmla="*/ 175 w 435"/>
                  <a:gd name="T1" fmla="*/ 0 h 899"/>
                  <a:gd name="T2" fmla="*/ 206 w 435"/>
                  <a:gd name="T3" fmla="*/ 6 h 899"/>
                  <a:gd name="T4" fmla="*/ 233 w 435"/>
                  <a:gd name="T5" fmla="*/ 20 h 899"/>
                  <a:gd name="T6" fmla="*/ 253 w 435"/>
                  <a:gd name="T7" fmla="*/ 43 h 899"/>
                  <a:gd name="T8" fmla="*/ 265 w 435"/>
                  <a:gd name="T9" fmla="*/ 71 h 899"/>
                  <a:gd name="T10" fmla="*/ 266 w 435"/>
                  <a:gd name="T11" fmla="*/ 75 h 899"/>
                  <a:gd name="T12" fmla="*/ 266 w 435"/>
                  <a:gd name="T13" fmla="*/ 80 h 899"/>
                  <a:gd name="T14" fmla="*/ 267 w 435"/>
                  <a:gd name="T15" fmla="*/ 85 h 899"/>
                  <a:gd name="T16" fmla="*/ 267 w 435"/>
                  <a:gd name="T17" fmla="*/ 90 h 899"/>
                  <a:gd name="T18" fmla="*/ 275 w 435"/>
                  <a:gd name="T19" fmla="*/ 85 h 899"/>
                  <a:gd name="T20" fmla="*/ 283 w 435"/>
                  <a:gd name="T21" fmla="*/ 80 h 899"/>
                  <a:gd name="T22" fmla="*/ 383 w 435"/>
                  <a:gd name="T23" fmla="*/ 3 h 899"/>
                  <a:gd name="T24" fmla="*/ 393 w 435"/>
                  <a:gd name="T25" fmla="*/ 23 h 899"/>
                  <a:gd name="T26" fmla="*/ 402 w 435"/>
                  <a:gd name="T27" fmla="*/ 43 h 899"/>
                  <a:gd name="T28" fmla="*/ 409 w 435"/>
                  <a:gd name="T29" fmla="*/ 64 h 899"/>
                  <a:gd name="T30" fmla="*/ 414 w 435"/>
                  <a:gd name="T31" fmla="*/ 86 h 899"/>
                  <a:gd name="T32" fmla="*/ 420 w 435"/>
                  <a:gd name="T33" fmla="*/ 132 h 899"/>
                  <a:gd name="T34" fmla="*/ 425 w 435"/>
                  <a:gd name="T35" fmla="*/ 196 h 899"/>
                  <a:gd name="T36" fmla="*/ 428 w 435"/>
                  <a:gd name="T37" fmla="*/ 277 h 899"/>
                  <a:gd name="T38" fmla="*/ 430 w 435"/>
                  <a:gd name="T39" fmla="*/ 376 h 899"/>
                  <a:gd name="T40" fmla="*/ 435 w 435"/>
                  <a:gd name="T41" fmla="*/ 899 h 899"/>
                  <a:gd name="T42" fmla="*/ 319 w 435"/>
                  <a:gd name="T43" fmla="*/ 884 h 899"/>
                  <a:gd name="T44" fmla="*/ 326 w 435"/>
                  <a:gd name="T45" fmla="*/ 871 h 899"/>
                  <a:gd name="T46" fmla="*/ 331 w 435"/>
                  <a:gd name="T47" fmla="*/ 857 h 899"/>
                  <a:gd name="T48" fmla="*/ 334 w 435"/>
                  <a:gd name="T49" fmla="*/ 843 h 899"/>
                  <a:gd name="T50" fmla="*/ 335 w 435"/>
                  <a:gd name="T51" fmla="*/ 828 h 899"/>
                  <a:gd name="T52" fmla="*/ 326 w 435"/>
                  <a:gd name="T53" fmla="*/ 786 h 899"/>
                  <a:gd name="T54" fmla="*/ 303 w 435"/>
                  <a:gd name="T55" fmla="*/ 752 h 899"/>
                  <a:gd name="T56" fmla="*/ 268 w 435"/>
                  <a:gd name="T57" fmla="*/ 730 h 899"/>
                  <a:gd name="T58" fmla="*/ 226 w 435"/>
                  <a:gd name="T59" fmla="*/ 722 h 899"/>
                  <a:gd name="T60" fmla="*/ 184 w 435"/>
                  <a:gd name="T61" fmla="*/ 730 h 899"/>
                  <a:gd name="T62" fmla="*/ 149 w 435"/>
                  <a:gd name="T63" fmla="*/ 753 h 899"/>
                  <a:gd name="T64" fmla="*/ 126 w 435"/>
                  <a:gd name="T65" fmla="*/ 787 h 899"/>
                  <a:gd name="T66" fmla="*/ 118 w 435"/>
                  <a:gd name="T67" fmla="*/ 829 h 899"/>
                  <a:gd name="T68" fmla="*/ 118 w 435"/>
                  <a:gd name="T69" fmla="*/ 836 h 899"/>
                  <a:gd name="T70" fmla="*/ 119 w 435"/>
                  <a:gd name="T71" fmla="*/ 843 h 899"/>
                  <a:gd name="T72" fmla="*/ 121 w 435"/>
                  <a:gd name="T73" fmla="*/ 850 h 899"/>
                  <a:gd name="T74" fmla="*/ 122 w 435"/>
                  <a:gd name="T75" fmla="*/ 857 h 899"/>
                  <a:gd name="T76" fmla="*/ 3 w 435"/>
                  <a:gd name="T77" fmla="*/ 841 h 899"/>
                  <a:gd name="T78" fmla="*/ 0 w 435"/>
                  <a:gd name="T79" fmla="*/ 295 h 899"/>
                  <a:gd name="T80" fmla="*/ 139 w 435"/>
                  <a:gd name="T81" fmla="*/ 189 h 899"/>
                  <a:gd name="T82" fmla="*/ 146 w 435"/>
                  <a:gd name="T83" fmla="*/ 184 h 899"/>
                  <a:gd name="T84" fmla="*/ 154 w 435"/>
                  <a:gd name="T85" fmla="*/ 177 h 899"/>
                  <a:gd name="T86" fmla="*/ 149 w 435"/>
                  <a:gd name="T87" fmla="*/ 176 h 899"/>
                  <a:gd name="T88" fmla="*/ 144 w 435"/>
                  <a:gd name="T89" fmla="*/ 174 h 899"/>
                  <a:gd name="T90" fmla="*/ 139 w 435"/>
                  <a:gd name="T91" fmla="*/ 172 h 899"/>
                  <a:gd name="T92" fmla="*/ 134 w 435"/>
                  <a:gd name="T93" fmla="*/ 170 h 899"/>
                  <a:gd name="T94" fmla="*/ 114 w 435"/>
                  <a:gd name="T95" fmla="*/ 156 h 899"/>
                  <a:gd name="T96" fmla="*/ 98 w 435"/>
                  <a:gd name="T97" fmla="*/ 138 h 899"/>
                  <a:gd name="T98" fmla="*/ 88 w 435"/>
                  <a:gd name="T99" fmla="*/ 116 h 899"/>
                  <a:gd name="T100" fmla="*/ 84 w 435"/>
                  <a:gd name="T101" fmla="*/ 91 h 899"/>
                  <a:gd name="T102" fmla="*/ 91 w 435"/>
                  <a:gd name="T103" fmla="*/ 56 h 899"/>
                  <a:gd name="T104" fmla="*/ 110 w 435"/>
                  <a:gd name="T105" fmla="*/ 27 h 899"/>
                  <a:gd name="T106" fmla="*/ 139 w 435"/>
                  <a:gd name="T107" fmla="*/ 8 h 899"/>
                  <a:gd name="T108" fmla="*/ 175 w 435"/>
                  <a:gd name="T109" fmla="*/ 0 h 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35" h="899">
                    <a:moveTo>
                      <a:pt x="175" y="0"/>
                    </a:moveTo>
                    <a:cubicBezTo>
                      <a:pt x="186" y="0"/>
                      <a:pt x="196" y="2"/>
                      <a:pt x="206" y="6"/>
                    </a:cubicBezTo>
                    <a:cubicBezTo>
                      <a:pt x="216" y="9"/>
                      <a:pt x="225" y="14"/>
                      <a:pt x="233" y="20"/>
                    </a:cubicBezTo>
                    <a:cubicBezTo>
                      <a:pt x="241" y="27"/>
                      <a:pt x="247" y="34"/>
                      <a:pt x="253" y="43"/>
                    </a:cubicBezTo>
                    <a:cubicBezTo>
                      <a:pt x="258" y="51"/>
                      <a:pt x="262" y="60"/>
                      <a:pt x="265" y="71"/>
                    </a:cubicBezTo>
                    <a:cubicBezTo>
                      <a:pt x="265" y="72"/>
                      <a:pt x="265" y="74"/>
                      <a:pt x="266" y="75"/>
                    </a:cubicBezTo>
                    <a:cubicBezTo>
                      <a:pt x="266" y="77"/>
                      <a:pt x="266" y="78"/>
                      <a:pt x="266" y="80"/>
                    </a:cubicBezTo>
                    <a:cubicBezTo>
                      <a:pt x="267" y="82"/>
                      <a:pt x="267" y="83"/>
                      <a:pt x="267" y="85"/>
                    </a:cubicBezTo>
                    <a:cubicBezTo>
                      <a:pt x="267" y="86"/>
                      <a:pt x="267" y="88"/>
                      <a:pt x="267" y="90"/>
                    </a:cubicBezTo>
                    <a:cubicBezTo>
                      <a:pt x="275" y="85"/>
                      <a:pt x="275" y="85"/>
                      <a:pt x="275" y="85"/>
                    </a:cubicBezTo>
                    <a:cubicBezTo>
                      <a:pt x="283" y="80"/>
                      <a:pt x="283" y="80"/>
                      <a:pt x="283" y="80"/>
                    </a:cubicBezTo>
                    <a:cubicBezTo>
                      <a:pt x="383" y="3"/>
                      <a:pt x="383" y="3"/>
                      <a:pt x="383" y="3"/>
                    </a:cubicBezTo>
                    <a:cubicBezTo>
                      <a:pt x="387" y="9"/>
                      <a:pt x="390" y="16"/>
                      <a:pt x="393" y="23"/>
                    </a:cubicBezTo>
                    <a:cubicBezTo>
                      <a:pt x="396" y="29"/>
                      <a:pt x="399" y="36"/>
                      <a:pt x="402" y="43"/>
                    </a:cubicBezTo>
                    <a:cubicBezTo>
                      <a:pt x="404" y="50"/>
                      <a:pt x="407" y="57"/>
                      <a:pt x="409" y="64"/>
                    </a:cubicBezTo>
                    <a:cubicBezTo>
                      <a:pt x="411" y="71"/>
                      <a:pt x="412" y="78"/>
                      <a:pt x="414" y="86"/>
                    </a:cubicBezTo>
                    <a:cubicBezTo>
                      <a:pt x="416" y="98"/>
                      <a:pt x="418" y="113"/>
                      <a:pt x="420" y="132"/>
                    </a:cubicBezTo>
                    <a:cubicBezTo>
                      <a:pt x="422" y="150"/>
                      <a:pt x="424" y="171"/>
                      <a:pt x="425" y="196"/>
                    </a:cubicBezTo>
                    <a:cubicBezTo>
                      <a:pt x="426" y="220"/>
                      <a:pt x="428" y="247"/>
                      <a:pt x="428" y="277"/>
                    </a:cubicBezTo>
                    <a:cubicBezTo>
                      <a:pt x="429" y="307"/>
                      <a:pt x="430" y="341"/>
                      <a:pt x="430" y="376"/>
                    </a:cubicBezTo>
                    <a:cubicBezTo>
                      <a:pt x="435" y="899"/>
                      <a:pt x="435" y="899"/>
                      <a:pt x="435" y="899"/>
                    </a:cubicBezTo>
                    <a:cubicBezTo>
                      <a:pt x="319" y="884"/>
                      <a:pt x="319" y="884"/>
                      <a:pt x="319" y="884"/>
                    </a:cubicBezTo>
                    <a:cubicBezTo>
                      <a:pt x="322" y="880"/>
                      <a:pt x="324" y="875"/>
                      <a:pt x="326" y="871"/>
                    </a:cubicBezTo>
                    <a:cubicBezTo>
                      <a:pt x="328" y="866"/>
                      <a:pt x="330" y="862"/>
                      <a:pt x="331" y="857"/>
                    </a:cubicBezTo>
                    <a:cubicBezTo>
                      <a:pt x="332" y="852"/>
                      <a:pt x="333" y="848"/>
                      <a:pt x="334" y="843"/>
                    </a:cubicBezTo>
                    <a:cubicBezTo>
                      <a:pt x="335" y="838"/>
                      <a:pt x="335" y="833"/>
                      <a:pt x="335" y="828"/>
                    </a:cubicBezTo>
                    <a:cubicBezTo>
                      <a:pt x="335" y="813"/>
                      <a:pt x="332" y="799"/>
                      <a:pt x="326" y="786"/>
                    </a:cubicBezTo>
                    <a:cubicBezTo>
                      <a:pt x="321" y="773"/>
                      <a:pt x="312" y="762"/>
                      <a:pt x="303" y="752"/>
                    </a:cubicBezTo>
                    <a:cubicBezTo>
                      <a:pt x="293" y="743"/>
                      <a:pt x="281" y="735"/>
                      <a:pt x="268" y="730"/>
                    </a:cubicBezTo>
                    <a:cubicBezTo>
                      <a:pt x="255" y="724"/>
                      <a:pt x="241" y="722"/>
                      <a:pt x="226" y="722"/>
                    </a:cubicBezTo>
                    <a:cubicBezTo>
                      <a:pt x="211" y="722"/>
                      <a:pt x="197" y="725"/>
                      <a:pt x="184" y="730"/>
                    </a:cubicBezTo>
                    <a:cubicBezTo>
                      <a:pt x="171" y="736"/>
                      <a:pt x="159" y="744"/>
                      <a:pt x="149" y="753"/>
                    </a:cubicBezTo>
                    <a:cubicBezTo>
                      <a:pt x="140" y="763"/>
                      <a:pt x="132" y="774"/>
                      <a:pt x="126" y="787"/>
                    </a:cubicBezTo>
                    <a:cubicBezTo>
                      <a:pt x="121" y="800"/>
                      <a:pt x="118" y="814"/>
                      <a:pt x="118" y="829"/>
                    </a:cubicBezTo>
                    <a:cubicBezTo>
                      <a:pt x="118" y="831"/>
                      <a:pt x="118" y="834"/>
                      <a:pt x="118" y="836"/>
                    </a:cubicBezTo>
                    <a:cubicBezTo>
                      <a:pt x="119" y="839"/>
                      <a:pt x="119" y="841"/>
                      <a:pt x="119" y="843"/>
                    </a:cubicBezTo>
                    <a:cubicBezTo>
                      <a:pt x="120" y="846"/>
                      <a:pt x="120" y="848"/>
                      <a:pt x="121" y="850"/>
                    </a:cubicBezTo>
                    <a:cubicBezTo>
                      <a:pt x="121" y="853"/>
                      <a:pt x="122" y="855"/>
                      <a:pt x="122" y="857"/>
                    </a:cubicBezTo>
                    <a:cubicBezTo>
                      <a:pt x="3" y="841"/>
                      <a:pt x="3" y="841"/>
                      <a:pt x="3" y="841"/>
                    </a:cubicBezTo>
                    <a:cubicBezTo>
                      <a:pt x="0" y="295"/>
                      <a:pt x="0" y="295"/>
                      <a:pt x="0" y="295"/>
                    </a:cubicBezTo>
                    <a:cubicBezTo>
                      <a:pt x="139" y="189"/>
                      <a:pt x="139" y="189"/>
                      <a:pt x="139" y="189"/>
                    </a:cubicBezTo>
                    <a:cubicBezTo>
                      <a:pt x="146" y="184"/>
                      <a:pt x="146" y="184"/>
                      <a:pt x="146" y="184"/>
                    </a:cubicBezTo>
                    <a:cubicBezTo>
                      <a:pt x="154" y="177"/>
                      <a:pt x="154" y="177"/>
                      <a:pt x="154" y="177"/>
                    </a:cubicBezTo>
                    <a:cubicBezTo>
                      <a:pt x="152" y="177"/>
                      <a:pt x="151" y="176"/>
                      <a:pt x="149" y="176"/>
                    </a:cubicBezTo>
                    <a:cubicBezTo>
                      <a:pt x="147" y="175"/>
                      <a:pt x="146" y="175"/>
                      <a:pt x="144" y="174"/>
                    </a:cubicBezTo>
                    <a:cubicBezTo>
                      <a:pt x="142" y="174"/>
                      <a:pt x="141" y="173"/>
                      <a:pt x="139" y="172"/>
                    </a:cubicBezTo>
                    <a:cubicBezTo>
                      <a:pt x="137" y="172"/>
                      <a:pt x="136" y="171"/>
                      <a:pt x="134" y="170"/>
                    </a:cubicBezTo>
                    <a:cubicBezTo>
                      <a:pt x="127" y="166"/>
                      <a:pt x="120" y="162"/>
                      <a:pt x="114" y="156"/>
                    </a:cubicBezTo>
                    <a:cubicBezTo>
                      <a:pt x="108" y="151"/>
                      <a:pt x="102" y="145"/>
                      <a:pt x="98" y="138"/>
                    </a:cubicBezTo>
                    <a:cubicBezTo>
                      <a:pt x="94" y="131"/>
                      <a:pt x="90" y="124"/>
                      <a:pt x="88" y="116"/>
                    </a:cubicBezTo>
                    <a:cubicBezTo>
                      <a:pt x="85" y="108"/>
                      <a:pt x="84" y="99"/>
                      <a:pt x="84" y="91"/>
                    </a:cubicBezTo>
                    <a:cubicBezTo>
                      <a:pt x="84" y="78"/>
                      <a:pt x="86" y="67"/>
                      <a:pt x="91" y="56"/>
                    </a:cubicBezTo>
                    <a:cubicBezTo>
                      <a:pt x="95" y="45"/>
                      <a:pt x="102" y="35"/>
                      <a:pt x="110" y="27"/>
                    </a:cubicBezTo>
                    <a:cubicBezTo>
                      <a:pt x="118" y="19"/>
                      <a:pt x="128" y="12"/>
                      <a:pt x="139" y="8"/>
                    </a:cubicBezTo>
                    <a:cubicBezTo>
                      <a:pt x="150" y="3"/>
                      <a:pt x="162" y="1"/>
                      <a:pt x="1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38">
                <a:extLst>
                  <a:ext uri="{FF2B5EF4-FFF2-40B4-BE49-F238E27FC236}">
                    <a16:creationId xmlns:a16="http://schemas.microsoft.com/office/drawing/2014/main" id="{9B5D92CF-ACFD-40BC-B179-2AE2A5815E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8193" y="1998735"/>
                <a:ext cx="1173004" cy="2498180"/>
              </a:xfrm>
              <a:custGeom>
                <a:avLst/>
                <a:gdLst>
                  <a:gd name="T0" fmla="*/ 408 w 408"/>
                  <a:gd name="T1" fmla="*/ 869 h 869"/>
                  <a:gd name="T2" fmla="*/ 327 w 408"/>
                  <a:gd name="T3" fmla="*/ 858 h 869"/>
                  <a:gd name="T4" fmla="*/ 331 w 408"/>
                  <a:gd name="T5" fmla="*/ 846 h 869"/>
                  <a:gd name="T6" fmla="*/ 335 w 408"/>
                  <a:gd name="T7" fmla="*/ 830 h 869"/>
                  <a:gd name="T8" fmla="*/ 336 w 408"/>
                  <a:gd name="T9" fmla="*/ 813 h 869"/>
                  <a:gd name="T10" fmla="*/ 326 w 408"/>
                  <a:gd name="T11" fmla="*/ 766 h 869"/>
                  <a:gd name="T12" fmla="*/ 299 w 408"/>
                  <a:gd name="T13" fmla="*/ 728 h 869"/>
                  <a:gd name="T14" fmla="*/ 260 w 408"/>
                  <a:gd name="T15" fmla="*/ 702 h 869"/>
                  <a:gd name="T16" fmla="*/ 213 w 408"/>
                  <a:gd name="T17" fmla="*/ 693 h 869"/>
                  <a:gd name="T18" fmla="*/ 165 w 408"/>
                  <a:gd name="T19" fmla="*/ 703 h 869"/>
                  <a:gd name="T20" fmla="*/ 126 w 408"/>
                  <a:gd name="T21" fmla="*/ 729 h 869"/>
                  <a:gd name="T22" fmla="*/ 100 w 408"/>
                  <a:gd name="T23" fmla="*/ 767 h 869"/>
                  <a:gd name="T24" fmla="*/ 91 w 408"/>
                  <a:gd name="T25" fmla="*/ 814 h 869"/>
                  <a:gd name="T26" fmla="*/ 91 w 408"/>
                  <a:gd name="T27" fmla="*/ 823 h 869"/>
                  <a:gd name="T28" fmla="*/ 91 w 408"/>
                  <a:gd name="T29" fmla="*/ 826 h 869"/>
                  <a:gd name="T30" fmla="*/ 3 w 408"/>
                  <a:gd name="T31" fmla="*/ 814 h 869"/>
                  <a:gd name="T32" fmla="*/ 0 w 408"/>
                  <a:gd name="T33" fmla="*/ 287 h 869"/>
                  <a:gd name="T34" fmla="*/ 134 w 408"/>
                  <a:gd name="T35" fmla="*/ 185 h 869"/>
                  <a:gd name="T36" fmla="*/ 141 w 408"/>
                  <a:gd name="T37" fmla="*/ 180 h 869"/>
                  <a:gd name="T38" fmla="*/ 149 w 408"/>
                  <a:gd name="T39" fmla="*/ 174 h 869"/>
                  <a:gd name="T40" fmla="*/ 172 w 408"/>
                  <a:gd name="T41" fmla="*/ 156 h 869"/>
                  <a:gd name="T42" fmla="*/ 144 w 408"/>
                  <a:gd name="T43" fmla="*/ 149 h 869"/>
                  <a:gd name="T44" fmla="*/ 140 w 408"/>
                  <a:gd name="T45" fmla="*/ 148 h 869"/>
                  <a:gd name="T46" fmla="*/ 135 w 408"/>
                  <a:gd name="T47" fmla="*/ 147 h 869"/>
                  <a:gd name="T48" fmla="*/ 131 w 408"/>
                  <a:gd name="T49" fmla="*/ 145 h 869"/>
                  <a:gd name="T50" fmla="*/ 127 w 408"/>
                  <a:gd name="T51" fmla="*/ 143 h 869"/>
                  <a:gd name="T52" fmla="*/ 110 w 408"/>
                  <a:gd name="T53" fmla="*/ 131 h 869"/>
                  <a:gd name="T54" fmla="*/ 96 w 408"/>
                  <a:gd name="T55" fmla="*/ 116 h 869"/>
                  <a:gd name="T56" fmla="*/ 88 w 408"/>
                  <a:gd name="T57" fmla="*/ 97 h 869"/>
                  <a:gd name="T58" fmla="*/ 84 w 408"/>
                  <a:gd name="T59" fmla="*/ 76 h 869"/>
                  <a:gd name="T60" fmla="*/ 90 w 408"/>
                  <a:gd name="T61" fmla="*/ 46 h 869"/>
                  <a:gd name="T62" fmla="*/ 107 w 408"/>
                  <a:gd name="T63" fmla="*/ 22 h 869"/>
                  <a:gd name="T64" fmla="*/ 131 w 408"/>
                  <a:gd name="T65" fmla="*/ 6 h 869"/>
                  <a:gd name="T66" fmla="*/ 161 w 408"/>
                  <a:gd name="T67" fmla="*/ 0 h 869"/>
                  <a:gd name="T68" fmla="*/ 188 w 408"/>
                  <a:gd name="T69" fmla="*/ 4 h 869"/>
                  <a:gd name="T70" fmla="*/ 211 w 408"/>
                  <a:gd name="T71" fmla="*/ 16 h 869"/>
                  <a:gd name="T72" fmla="*/ 228 w 408"/>
                  <a:gd name="T73" fmla="*/ 35 h 869"/>
                  <a:gd name="T74" fmla="*/ 238 w 408"/>
                  <a:gd name="T75" fmla="*/ 59 h 869"/>
                  <a:gd name="T76" fmla="*/ 239 w 408"/>
                  <a:gd name="T77" fmla="*/ 63 h 869"/>
                  <a:gd name="T78" fmla="*/ 239 w 408"/>
                  <a:gd name="T79" fmla="*/ 67 h 869"/>
                  <a:gd name="T80" fmla="*/ 240 w 408"/>
                  <a:gd name="T81" fmla="*/ 71 h 869"/>
                  <a:gd name="T82" fmla="*/ 240 w 408"/>
                  <a:gd name="T83" fmla="*/ 75 h 869"/>
                  <a:gd name="T84" fmla="*/ 240 w 408"/>
                  <a:gd name="T85" fmla="*/ 98 h 869"/>
                  <a:gd name="T86" fmla="*/ 261 w 408"/>
                  <a:gd name="T87" fmla="*/ 87 h 869"/>
                  <a:gd name="T88" fmla="*/ 268 w 408"/>
                  <a:gd name="T89" fmla="*/ 83 h 869"/>
                  <a:gd name="T90" fmla="*/ 269 w 408"/>
                  <a:gd name="T91" fmla="*/ 82 h 869"/>
                  <a:gd name="T92" fmla="*/ 270 w 408"/>
                  <a:gd name="T93" fmla="*/ 82 h 869"/>
                  <a:gd name="T94" fmla="*/ 278 w 408"/>
                  <a:gd name="T95" fmla="*/ 76 h 869"/>
                  <a:gd name="T96" fmla="*/ 365 w 408"/>
                  <a:gd name="T97" fmla="*/ 9 h 869"/>
                  <a:gd name="T98" fmla="*/ 367 w 408"/>
                  <a:gd name="T99" fmla="*/ 14 h 869"/>
                  <a:gd name="T100" fmla="*/ 375 w 408"/>
                  <a:gd name="T101" fmla="*/ 33 h 869"/>
                  <a:gd name="T102" fmla="*/ 382 w 408"/>
                  <a:gd name="T103" fmla="*/ 53 h 869"/>
                  <a:gd name="T104" fmla="*/ 387 w 408"/>
                  <a:gd name="T105" fmla="*/ 73 h 869"/>
                  <a:gd name="T106" fmla="*/ 393 w 408"/>
                  <a:gd name="T107" fmla="*/ 118 h 869"/>
                  <a:gd name="T108" fmla="*/ 398 w 408"/>
                  <a:gd name="T109" fmla="*/ 182 h 869"/>
                  <a:gd name="T110" fmla="*/ 401 w 408"/>
                  <a:gd name="T111" fmla="*/ 263 h 869"/>
                  <a:gd name="T112" fmla="*/ 403 w 408"/>
                  <a:gd name="T113" fmla="*/ 362 h 869"/>
                  <a:gd name="T114" fmla="*/ 408 w 408"/>
                  <a:gd name="T115" fmla="*/ 869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08" h="869">
                    <a:moveTo>
                      <a:pt x="408" y="869"/>
                    </a:moveTo>
                    <a:cubicBezTo>
                      <a:pt x="327" y="858"/>
                      <a:pt x="327" y="858"/>
                      <a:pt x="327" y="858"/>
                    </a:cubicBezTo>
                    <a:cubicBezTo>
                      <a:pt x="329" y="854"/>
                      <a:pt x="330" y="850"/>
                      <a:pt x="331" y="846"/>
                    </a:cubicBezTo>
                    <a:cubicBezTo>
                      <a:pt x="333" y="841"/>
                      <a:pt x="334" y="835"/>
                      <a:pt x="335" y="830"/>
                    </a:cubicBezTo>
                    <a:cubicBezTo>
                      <a:pt x="335" y="824"/>
                      <a:pt x="336" y="819"/>
                      <a:pt x="336" y="813"/>
                    </a:cubicBezTo>
                    <a:cubicBezTo>
                      <a:pt x="335" y="797"/>
                      <a:pt x="332" y="781"/>
                      <a:pt x="326" y="766"/>
                    </a:cubicBezTo>
                    <a:cubicBezTo>
                      <a:pt x="319" y="752"/>
                      <a:pt x="310" y="739"/>
                      <a:pt x="299" y="728"/>
                    </a:cubicBezTo>
                    <a:cubicBezTo>
                      <a:pt x="288" y="717"/>
                      <a:pt x="275" y="708"/>
                      <a:pt x="260" y="702"/>
                    </a:cubicBezTo>
                    <a:cubicBezTo>
                      <a:pt x="245" y="696"/>
                      <a:pt x="229" y="693"/>
                      <a:pt x="213" y="693"/>
                    </a:cubicBezTo>
                    <a:cubicBezTo>
                      <a:pt x="196" y="693"/>
                      <a:pt x="180" y="696"/>
                      <a:pt x="165" y="703"/>
                    </a:cubicBezTo>
                    <a:cubicBezTo>
                      <a:pt x="150" y="709"/>
                      <a:pt x="137" y="718"/>
                      <a:pt x="126" y="729"/>
                    </a:cubicBezTo>
                    <a:cubicBezTo>
                      <a:pt x="115" y="740"/>
                      <a:pt x="106" y="753"/>
                      <a:pt x="100" y="767"/>
                    </a:cubicBezTo>
                    <a:cubicBezTo>
                      <a:pt x="94" y="782"/>
                      <a:pt x="91" y="798"/>
                      <a:pt x="91" y="814"/>
                    </a:cubicBezTo>
                    <a:cubicBezTo>
                      <a:pt x="91" y="817"/>
                      <a:pt x="91" y="820"/>
                      <a:pt x="91" y="823"/>
                    </a:cubicBezTo>
                    <a:cubicBezTo>
                      <a:pt x="91" y="824"/>
                      <a:pt x="91" y="825"/>
                      <a:pt x="91" y="826"/>
                    </a:cubicBezTo>
                    <a:cubicBezTo>
                      <a:pt x="3" y="814"/>
                      <a:pt x="3" y="814"/>
                      <a:pt x="3" y="814"/>
                    </a:cubicBezTo>
                    <a:cubicBezTo>
                      <a:pt x="0" y="287"/>
                      <a:pt x="0" y="287"/>
                      <a:pt x="0" y="287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9" y="174"/>
                      <a:pt x="149" y="174"/>
                      <a:pt x="149" y="174"/>
                    </a:cubicBezTo>
                    <a:cubicBezTo>
                      <a:pt x="172" y="156"/>
                      <a:pt x="172" y="156"/>
                      <a:pt x="172" y="156"/>
                    </a:cubicBezTo>
                    <a:cubicBezTo>
                      <a:pt x="144" y="149"/>
                      <a:pt x="144" y="149"/>
                      <a:pt x="144" y="149"/>
                    </a:cubicBezTo>
                    <a:cubicBezTo>
                      <a:pt x="142" y="149"/>
                      <a:pt x="141" y="148"/>
                      <a:pt x="140" y="148"/>
                    </a:cubicBezTo>
                    <a:cubicBezTo>
                      <a:pt x="138" y="148"/>
                      <a:pt x="137" y="147"/>
                      <a:pt x="135" y="147"/>
                    </a:cubicBezTo>
                    <a:cubicBezTo>
                      <a:pt x="134" y="146"/>
                      <a:pt x="132" y="146"/>
                      <a:pt x="131" y="145"/>
                    </a:cubicBezTo>
                    <a:cubicBezTo>
                      <a:pt x="130" y="144"/>
                      <a:pt x="128" y="144"/>
                      <a:pt x="127" y="143"/>
                    </a:cubicBezTo>
                    <a:cubicBezTo>
                      <a:pt x="121" y="140"/>
                      <a:pt x="115" y="136"/>
                      <a:pt x="110" y="131"/>
                    </a:cubicBezTo>
                    <a:cubicBezTo>
                      <a:pt x="105" y="127"/>
                      <a:pt x="100" y="122"/>
                      <a:pt x="96" y="116"/>
                    </a:cubicBezTo>
                    <a:cubicBezTo>
                      <a:pt x="93" y="110"/>
                      <a:pt x="90" y="104"/>
                      <a:pt x="88" y="97"/>
                    </a:cubicBezTo>
                    <a:cubicBezTo>
                      <a:pt x="86" y="90"/>
                      <a:pt x="84" y="83"/>
                      <a:pt x="84" y="76"/>
                    </a:cubicBezTo>
                    <a:cubicBezTo>
                      <a:pt x="84" y="66"/>
                      <a:pt x="86" y="56"/>
                      <a:pt x="90" y="46"/>
                    </a:cubicBezTo>
                    <a:cubicBezTo>
                      <a:pt x="94" y="37"/>
                      <a:pt x="100" y="29"/>
                      <a:pt x="107" y="22"/>
                    </a:cubicBezTo>
                    <a:cubicBezTo>
                      <a:pt x="114" y="15"/>
                      <a:pt x="122" y="10"/>
                      <a:pt x="131" y="6"/>
                    </a:cubicBezTo>
                    <a:cubicBezTo>
                      <a:pt x="141" y="2"/>
                      <a:pt x="151" y="0"/>
                      <a:pt x="161" y="0"/>
                    </a:cubicBezTo>
                    <a:cubicBezTo>
                      <a:pt x="171" y="0"/>
                      <a:pt x="179" y="1"/>
                      <a:pt x="188" y="4"/>
                    </a:cubicBezTo>
                    <a:cubicBezTo>
                      <a:pt x="196" y="7"/>
                      <a:pt x="204" y="11"/>
                      <a:pt x="211" y="16"/>
                    </a:cubicBezTo>
                    <a:cubicBezTo>
                      <a:pt x="217" y="22"/>
                      <a:pt x="223" y="28"/>
                      <a:pt x="228" y="35"/>
                    </a:cubicBezTo>
                    <a:cubicBezTo>
                      <a:pt x="232" y="43"/>
                      <a:pt x="236" y="51"/>
                      <a:pt x="238" y="59"/>
                    </a:cubicBezTo>
                    <a:cubicBezTo>
                      <a:pt x="238" y="60"/>
                      <a:pt x="238" y="62"/>
                      <a:pt x="239" y="63"/>
                    </a:cubicBezTo>
                    <a:cubicBezTo>
                      <a:pt x="239" y="64"/>
                      <a:pt x="239" y="65"/>
                      <a:pt x="239" y="67"/>
                    </a:cubicBezTo>
                    <a:cubicBezTo>
                      <a:pt x="239" y="68"/>
                      <a:pt x="240" y="70"/>
                      <a:pt x="240" y="71"/>
                    </a:cubicBezTo>
                    <a:cubicBezTo>
                      <a:pt x="240" y="72"/>
                      <a:pt x="240" y="74"/>
                      <a:pt x="240" y="75"/>
                    </a:cubicBezTo>
                    <a:cubicBezTo>
                      <a:pt x="240" y="98"/>
                      <a:pt x="240" y="98"/>
                      <a:pt x="240" y="98"/>
                    </a:cubicBezTo>
                    <a:cubicBezTo>
                      <a:pt x="261" y="87"/>
                      <a:pt x="261" y="87"/>
                      <a:pt x="261" y="87"/>
                    </a:cubicBezTo>
                    <a:cubicBezTo>
                      <a:pt x="268" y="83"/>
                      <a:pt x="268" y="83"/>
                      <a:pt x="268" y="83"/>
                    </a:cubicBezTo>
                    <a:cubicBezTo>
                      <a:pt x="269" y="82"/>
                      <a:pt x="269" y="82"/>
                      <a:pt x="269" y="82"/>
                    </a:cubicBezTo>
                    <a:cubicBezTo>
                      <a:pt x="270" y="82"/>
                      <a:pt x="270" y="82"/>
                      <a:pt x="270" y="82"/>
                    </a:cubicBezTo>
                    <a:cubicBezTo>
                      <a:pt x="278" y="76"/>
                      <a:pt x="278" y="76"/>
                      <a:pt x="278" y="76"/>
                    </a:cubicBezTo>
                    <a:cubicBezTo>
                      <a:pt x="365" y="9"/>
                      <a:pt x="365" y="9"/>
                      <a:pt x="365" y="9"/>
                    </a:cubicBezTo>
                    <a:cubicBezTo>
                      <a:pt x="366" y="11"/>
                      <a:pt x="367" y="12"/>
                      <a:pt x="367" y="14"/>
                    </a:cubicBezTo>
                    <a:cubicBezTo>
                      <a:pt x="370" y="20"/>
                      <a:pt x="373" y="27"/>
                      <a:pt x="375" y="33"/>
                    </a:cubicBezTo>
                    <a:cubicBezTo>
                      <a:pt x="378" y="40"/>
                      <a:pt x="380" y="46"/>
                      <a:pt x="382" y="53"/>
                    </a:cubicBezTo>
                    <a:cubicBezTo>
                      <a:pt x="384" y="60"/>
                      <a:pt x="385" y="67"/>
                      <a:pt x="387" y="73"/>
                    </a:cubicBezTo>
                    <a:cubicBezTo>
                      <a:pt x="389" y="86"/>
                      <a:pt x="391" y="101"/>
                      <a:pt x="393" y="118"/>
                    </a:cubicBezTo>
                    <a:cubicBezTo>
                      <a:pt x="395" y="137"/>
                      <a:pt x="396" y="158"/>
                      <a:pt x="398" y="182"/>
                    </a:cubicBezTo>
                    <a:cubicBezTo>
                      <a:pt x="399" y="205"/>
                      <a:pt x="400" y="232"/>
                      <a:pt x="401" y="263"/>
                    </a:cubicBezTo>
                    <a:cubicBezTo>
                      <a:pt x="402" y="293"/>
                      <a:pt x="403" y="326"/>
                      <a:pt x="403" y="362"/>
                    </a:cubicBezTo>
                    <a:cubicBezTo>
                      <a:pt x="408" y="869"/>
                      <a:pt x="408" y="869"/>
                      <a:pt x="408" y="86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47">
                <a:extLst>
                  <a:ext uri="{FF2B5EF4-FFF2-40B4-BE49-F238E27FC236}">
                    <a16:creationId xmlns:a16="http://schemas.microsoft.com/office/drawing/2014/main" id="{2F4E6F02-A8E8-4ED6-B0E1-E4E5D9BC1A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799" y="2417845"/>
                <a:ext cx="179650" cy="429045"/>
              </a:xfrm>
              <a:custGeom>
                <a:avLst/>
                <a:gdLst>
                  <a:gd name="T0" fmla="*/ 0 w 85"/>
                  <a:gd name="T1" fmla="*/ 203 h 203"/>
                  <a:gd name="T2" fmla="*/ 85 w 85"/>
                  <a:gd name="T3" fmla="*/ 0 h 203"/>
                  <a:gd name="T4" fmla="*/ 0 w 85"/>
                  <a:gd name="T5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5" h="203">
                    <a:moveTo>
                      <a:pt x="0" y="203"/>
                    </a:moveTo>
                    <a:lnTo>
                      <a:pt x="85" y="0"/>
                    </a:lnTo>
                    <a:lnTo>
                      <a:pt x="0" y="203"/>
                    </a:lnTo>
                    <a:close/>
                  </a:path>
                </a:pathLst>
              </a:custGeom>
              <a:solidFill>
                <a:srgbClr val="EFB4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Line 48">
                <a:extLst>
                  <a:ext uri="{FF2B5EF4-FFF2-40B4-BE49-F238E27FC236}">
                    <a16:creationId xmlns:a16="http://schemas.microsoft.com/office/drawing/2014/main" id="{1D1E118D-894A-4CD1-88E9-ED869BD2CF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461799" y="2417845"/>
                <a:ext cx="179650" cy="42904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19" name="Freeform 50">
                <a:extLst>
                  <a:ext uri="{FF2B5EF4-FFF2-40B4-BE49-F238E27FC236}">
                    <a16:creationId xmlns:a16="http://schemas.microsoft.com/office/drawing/2014/main" id="{53E0504A-234C-467E-BF3E-86835705D0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8165" y="2795745"/>
                <a:ext cx="48612" cy="1574573"/>
              </a:xfrm>
              <a:custGeom>
                <a:avLst/>
                <a:gdLst>
                  <a:gd name="T0" fmla="*/ 23 w 23"/>
                  <a:gd name="T1" fmla="*/ 745 h 745"/>
                  <a:gd name="T2" fmla="*/ 2 w 23"/>
                  <a:gd name="T3" fmla="*/ 672 h 745"/>
                  <a:gd name="T4" fmla="*/ 0 w 23"/>
                  <a:gd name="T5" fmla="*/ 156 h 745"/>
                  <a:gd name="T6" fmla="*/ 19 w 23"/>
                  <a:gd name="T7" fmla="*/ 0 h 745"/>
                  <a:gd name="T8" fmla="*/ 23 w 23"/>
                  <a:gd name="T9" fmla="*/ 745 h 7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745">
                    <a:moveTo>
                      <a:pt x="23" y="745"/>
                    </a:moveTo>
                    <a:lnTo>
                      <a:pt x="2" y="672"/>
                    </a:lnTo>
                    <a:lnTo>
                      <a:pt x="0" y="156"/>
                    </a:lnTo>
                    <a:lnTo>
                      <a:pt x="19" y="0"/>
                    </a:lnTo>
                    <a:lnTo>
                      <a:pt x="23" y="745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99EAE9BD-3D85-4B3C-8E43-77072A17ED50}"/>
                  </a:ext>
                </a:extLst>
              </p:cNvPr>
              <p:cNvSpPr txBox="1"/>
              <p:nvPr/>
            </p:nvSpPr>
            <p:spPr>
              <a:xfrm>
                <a:off x="5112418" y="2313512"/>
                <a:ext cx="393714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6A129CA7-F80E-48F9-8843-CA128703652F}"/>
                  </a:ext>
                </a:extLst>
              </p:cNvPr>
              <p:cNvSpPr txBox="1"/>
              <p:nvPr/>
            </p:nvSpPr>
            <p:spPr>
              <a:xfrm>
                <a:off x="6534055" y="2979014"/>
                <a:ext cx="445911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D9A76792-2031-479E-9629-FFA4B7062BAA}"/>
                  </a:ext>
                </a:extLst>
              </p:cNvPr>
              <p:cNvSpPr txBox="1"/>
              <p:nvPr/>
            </p:nvSpPr>
            <p:spPr>
              <a:xfrm>
                <a:off x="5080354" y="4382188"/>
                <a:ext cx="457842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8B801E02-E9EB-4853-A101-89B15AA4D134}"/>
                  </a:ext>
                </a:extLst>
              </p:cNvPr>
              <p:cNvSpPr txBox="1"/>
              <p:nvPr/>
            </p:nvSpPr>
            <p:spPr>
              <a:xfrm>
                <a:off x="6534800" y="4948313"/>
                <a:ext cx="444420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14871" y="2133774"/>
            <a:ext cx="3653289" cy="3593739"/>
            <a:chOff x="3936000" y="1628775"/>
            <a:chExt cx="4320000" cy="4249582"/>
          </a:xfrm>
        </p:grpSpPr>
        <p:sp>
          <p:nvSpPr>
            <p:cNvPr id="69" name="椭圆 68"/>
            <p:cNvSpPr/>
            <p:nvPr/>
          </p:nvSpPr>
          <p:spPr>
            <a:xfrm>
              <a:off x="3936000" y="5715001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999518" y="1628775"/>
              <a:ext cx="4192964" cy="4139048"/>
              <a:chOff x="1148359" y="-1170583"/>
              <a:chExt cx="6574036" cy="6489502"/>
            </a:xfrm>
          </p:grpSpPr>
          <p:sp>
            <p:nvSpPr>
              <p:cNvPr id="43" name="Freeform 21"/>
              <p:cNvSpPr>
                <a:spLocks/>
              </p:cNvSpPr>
              <p:nvPr/>
            </p:nvSpPr>
            <p:spPr bwMode="auto">
              <a:xfrm flipH="1">
                <a:off x="1222725" y="2100262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>
                <a:spLocks/>
              </p:cNvSpPr>
              <p:nvPr/>
            </p:nvSpPr>
            <p:spPr bwMode="auto">
              <a:xfrm>
                <a:off x="2213705" y="2128042"/>
                <a:ext cx="1176338" cy="617538"/>
              </a:xfrm>
              <a:custGeom>
                <a:avLst/>
                <a:gdLst>
                  <a:gd name="T0" fmla="*/ 272 w 277"/>
                  <a:gd name="T1" fmla="*/ 83 h 145"/>
                  <a:gd name="T2" fmla="*/ 204 w 277"/>
                  <a:gd name="T3" fmla="*/ 0 h 145"/>
                  <a:gd name="T4" fmla="*/ 18 w 277"/>
                  <a:gd name="T5" fmla="*/ 3 h 145"/>
                  <a:gd name="T6" fmla="*/ 35 w 277"/>
                  <a:gd name="T7" fmla="*/ 111 h 145"/>
                  <a:gd name="T8" fmla="*/ 134 w 277"/>
                  <a:gd name="T9" fmla="*/ 133 h 145"/>
                  <a:gd name="T10" fmla="*/ 277 w 277"/>
                  <a:gd name="T11" fmla="*/ 82 h 145"/>
                  <a:gd name="T12" fmla="*/ 272 w 277"/>
                  <a:gd name="T13" fmla="*/ 83 h 145"/>
                  <a:gd name="T14" fmla="*/ 272 w 277"/>
                  <a:gd name="T15" fmla="*/ 8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145">
                    <a:moveTo>
                      <a:pt x="272" y="83"/>
                    </a:moveTo>
                    <a:cubicBezTo>
                      <a:pt x="225" y="94"/>
                      <a:pt x="181" y="45"/>
                      <a:pt x="204" y="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0" y="39"/>
                      <a:pt x="7" y="83"/>
                      <a:pt x="35" y="111"/>
                    </a:cubicBezTo>
                    <a:cubicBezTo>
                      <a:pt x="61" y="137"/>
                      <a:pt x="100" y="145"/>
                      <a:pt x="134" y="133"/>
                    </a:cubicBezTo>
                    <a:cubicBezTo>
                      <a:pt x="277" y="82"/>
                      <a:pt x="277" y="82"/>
                      <a:pt x="277" y="82"/>
                    </a:cubicBezTo>
                    <a:cubicBezTo>
                      <a:pt x="275" y="82"/>
                      <a:pt x="274" y="83"/>
                      <a:pt x="272" y="83"/>
                    </a:cubicBezTo>
                    <a:cubicBezTo>
                      <a:pt x="272" y="83"/>
                      <a:pt x="274" y="83"/>
                      <a:pt x="272" y="8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61"/>
              <p:cNvSpPr>
                <a:spLocks/>
              </p:cNvSpPr>
              <p:nvPr/>
            </p:nvSpPr>
            <p:spPr bwMode="auto">
              <a:xfrm>
                <a:off x="2742261" y="2009153"/>
                <a:ext cx="768350" cy="560388"/>
              </a:xfrm>
              <a:custGeom>
                <a:avLst/>
                <a:gdLst>
                  <a:gd name="T0" fmla="*/ 180 w 180"/>
                  <a:gd name="T1" fmla="*/ 39 h 132"/>
                  <a:gd name="T2" fmla="*/ 180 w 180"/>
                  <a:gd name="T3" fmla="*/ 33 h 132"/>
                  <a:gd name="T4" fmla="*/ 163 w 180"/>
                  <a:gd name="T5" fmla="*/ 3 h 132"/>
                  <a:gd name="T6" fmla="*/ 26 w 180"/>
                  <a:gd name="T7" fmla="*/ 0 h 132"/>
                  <a:gd name="T8" fmla="*/ 0 w 180"/>
                  <a:gd name="T9" fmla="*/ 132 h 132"/>
                  <a:gd name="T10" fmla="*/ 146 w 180"/>
                  <a:gd name="T11" fmla="*/ 86 h 132"/>
                  <a:gd name="T12" fmla="*/ 180 w 180"/>
                  <a:gd name="T13" fmla="*/ 39 h 132"/>
                  <a:gd name="T14" fmla="*/ 180 w 180"/>
                  <a:gd name="T15" fmla="*/ 3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132">
                    <a:moveTo>
                      <a:pt x="180" y="39"/>
                    </a:moveTo>
                    <a:cubicBezTo>
                      <a:pt x="180" y="37"/>
                      <a:pt x="180" y="35"/>
                      <a:pt x="180" y="33"/>
                    </a:cubicBezTo>
                    <a:cubicBezTo>
                      <a:pt x="180" y="22"/>
                      <a:pt x="171" y="9"/>
                      <a:pt x="163" y="3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72" y="38"/>
                      <a:pt x="57" y="114"/>
                      <a:pt x="0" y="132"/>
                    </a:cubicBezTo>
                    <a:cubicBezTo>
                      <a:pt x="146" y="86"/>
                      <a:pt x="146" y="86"/>
                      <a:pt x="146" y="86"/>
                    </a:cubicBezTo>
                    <a:cubicBezTo>
                      <a:pt x="167" y="80"/>
                      <a:pt x="180" y="60"/>
                      <a:pt x="180" y="39"/>
                    </a:cubicBezTo>
                    <a:cubicBezTo>
                      <a:pt x="180" y="39"/>
                      <a:pt x="180" y="39"/>
                      <a:pt x="180" y="3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60"/>
              <p:cNvSpPr>
                <a:spLocks/>
              </p:cNvSpPr>
              <p:nvPr/>
            </p:nvSpPr>
            <p:spPr bwMode="auto">
              <a:xfrm>
                <a:off x="3761324" y="-181625"/>
                <a:ext cx="642938" cy="1203325"/>
              </a:xfrm>
              <a:custGeom>
                <a:avLst/>
                <a:gdLst>
                  <a:gd name="T0" fmla="*/ 148 w 151"/>
                  <a:gd name="T1" fmla="*/ 26 h 283"/>
                  <a:gd name="T2" fmla="*/ 21 w 151"/>
                  <a:gd name="T3" fmla="*/ 53 h 283"/>
                  <a:gd name="T4" fmla="*/ 11 w 151"/>
                  <a:gd name="T5" fmla="*/ 139 h 283"/>
                  <a:gd name="T6" fmla="*/ 65 w 151"/>
                  <a:gd name="T7" fmla="*/ 283 h 283"/>
                  <a:gd name="T8" fmla="*/ 151 w 151"/>
                  <a:gd name="T9" fmla="*/ 212 h 283"/>
                  <a:gd name="T10" fmla="*/ 148 w 151"/>
                  <a:gd name="T11" fmla="*/ 26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" h="283">
                    <a:moveTo>
                      <a:pt x="148" y="26"/>
                    </a:moveTo>
                    <a:cubicBezTo>
                      <a:pt x="106" y="0"/>
                      <a:pt x="49" y="12"/>
                      <a:pt x="21" y="53"/>
                    </a:cubicBezTo>
                    <a:cubicBezTo>
                      <a:pt x="4" y="78"/>
                      <a:pt x="0" y="111"/>
                      <a:pt x="11" y="139"/>
                    </a:cubicBezTo>
                    <a:cubicBezTo>
                      <a:pt x="65" y="283"/>
                      <a:pt x="65" y="283"/>
                      <a:pt x="65" y="283"/>
                    </a:cubicBezTo>
                    <a:cubicBezTo>
                      <a:pt x="46" y="232"/>
                      <a:pt x="104" y="183"/>
                      <a:pt x="151" y="212"/>
                    </a:cubicBezTo>
                    <a:lnTo>
                      <a:pt x="148" y="26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49"/>
              <p:cNvSpPr>
                <a:spLocks/>
              </p:cNvSpPr>
              <p:nvPr/>
            </p:nvSpPr>
            <p:spPr bwMode="auto">
              <a:xfrm>
                <a:off x="5472196" y="1402358"/>
                <a:ext cx="1155700" cy="652463"/>
              </a:xfrm>
              <a:custGeom>
                <a:avLst/>
                <a:gdLst>
                  <a:gd name="T0" fmla="*/ 261 w 272"/>
                  <a:gd name="T1" fmla="*/ 69 h 153"/>
                  <a:gd name="T2" fmla="*/ 142 w 272"/>
                  <a:gd name="T3" fmla="*/ 17 h 153"/>
                  <a:gd name="T4" fmla="*/ 0 w 272"/>
                  <a:gd name="T5" fmla="*/ 69 h 153"/>
                  <a:gd name="T6" fmla="*/ 72 w 272"/>
                  <a:gd name="T7" fmla="*/ 153 h 153"/>
                  <a:gd name="T8" fmla="*/ 258 w 272"/>
                  <a:gd name="T9" fmla="*/ 150 h 153"/>
                  <a:gd name="T10" fmla="*/ 261 w 272"/>
                  <a:gd name="T11" fmla="*/ 69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2" h="153">
                    <a:moveTo>
                      <a:pt x="261" y="69"/>
                    </a:moveTo>
                    <a:cubicBezTo>
                      <a:pt x="242" y="23"/>
                      <a:pt x="189" y="0"/>
                      <a:pt x="142" y="17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49" y="51"/>
                      <a:pt x="98" y="106"/>
                      <a:pt x="72" y="153"/>
                    </a:cubicBezTo>
                    <a:cubicBezTo>
                      <a:pt x="258" y="150"/>
                      <a:pt x="258" y="150"/>
                      <a:pt x="258" y="150"/>
                    </a:cubicBezTo>
                    <a:cubicBezTo>
                      <a:pt x="271" y="125"/>
                      <a:pt x="272" y="95"/>
                      <a:pt x="261" y="69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>
                <a:spLocks/>
              </p:cNvSpPr>
              <p:nvPr/>
            </p:nvSpPr>
            <p:spPr bwMode="auto">
              <a:xfrm>
                <a:off x="4474529" y="3113881"/>
                <a:ext cx="601663" cy="1208088"/>
              </a:xfrm>
              <a:custGeom>
                <a:avLst/>
                <a:gdLst>
                  <a:gd name="T0" fmla="*/ 135 w 141"/>
                  <a:gd name="T1" fmla="*/ 204 h 284"/>
                  <a:gd name="T2" fmla="*/ 134 w 141"/>
                  <a:gd name="T3" fmla="*/ 143 h 284"/>
                  <a:gd name="T4" fmla="*/ 82 w 141"/>
                  <a:gd name="T5" fmla="*/ 0 h 284"/>
                  <a:gd name="T6" fmla="*/ 0 w 141"/>
                  <a:gd name="T7" fmla="*/ 73 h 284"/>
                  <a:gd name="T8" fmla="*/ 3 w 141"/>
                  <a:gd name="T9" fmla="*/ 259 h 284"/>
                  <a:gd name="T10" fmla="*/ 135 w 141"/>
                  <a:gd name="T11" fmla="*/ 204 h 284"/>
                  <a:gd name="T12" fmla="*/ 135 w 141"/>
                  <a:gd name="T13" fmla="*/ 20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284">
                    <a:moveTo>
                      <a:pt x="135" y="204"/>
                    </a:moveTo>
                    <a:cubicBezTo>
                      <a:pt x="141" y="184"/>
                      <a:pt x="141" y="162"/>
                      <a:pt x="134" y="143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100" y="50"/>
                      <a:pt x="46" y="97"/>
                      <a:pt x="0" y="73"/>
                    </a:cubicBezTo>
                    <a:cubicBezTo>
                      <a:pt x="3" y="259"/>
                      <a:pt x="3" y="259"/>
                      <a:pt x="3" y="259"/>
                    </a:cubicBezTo>
                    <a:cubicBezTo>
                      <a:pt x="53" y="284"/>
                      <a:pt x="118" y="258"/>
                      <a:pt x="135" y="204"/>
                    </a:cubicBezTo>
                    <a:cubicBezTo>
                      <a:pt x="135" y="203"/>
                      <a:pt x="135" y="204"/>
                      <a:pt x="135" y="20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>
                <a:spLocks/>
              </p:cNvSpPr>
              <p:nvPr/>
            </p:nvSpPr>
            <p:spPr bwMode="auto">
              <a:xfrm>
                <a:off x="4383817" y="3010692"/>
                <a:ext cx="565150" cy="768350"/>
              </a:xfrm>
              <a:custGeom>
                <a:avLst/>
                <a:gdLst>
                  <a:gd name="T0" fmla="*/ 37 w 133"/>
                  <a:gd name="T1" fmla="*/ 129 h 180"/>
                  <a:gd name="T2" fmla="*/ 133 w 133"/>
                  <a:gd name="T3" fmla="*/ 180 h 180"/>
                  <a:gd name="T4" fmla="*/ 87 w 133"/>
                  <a:gd name="T5" fmla="*/ 34 h 180"/>
                  <a:gd name="T6" fmla="*/ 41 w 133"/>
                  <a:gd name="T7" fmla="*/ 0 h 180"/>
                  <a:gd name="T8" fmla="*/ 20 w 133"/>
                  <a:gd name="T9" fmla="*/ 5 h 180"/>
                  <a:gd name="T10" fmla="*/ 20 w 133"/>
                  <a:gd name="T11" fmla="*/ 5 h 180"/>
                  <a:gd name="T12" fmla="*/ 0 w 133"/>
                  <a:gd name="T13" fmla="*/ 22 h 180"/>
                  <a:gd name="T14" fmla="*/ 0 w 133"/>
                  <a:gd name="T15" fmla="*/ 154 h 180"/>
                  <a:gd name="T16" fmla="*/ 37 w 133"/>
                  <a:gd name="T17" fmla="*/ 129 h 180"/>
                  <a:gd name="T18" fmla="*/ 37 w 133"/>
                  <a:gd name="T19" fmla="*/ 12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" h="180">
                    <a:moveTo>
                      <a:pt x="37" y="129"/>
                    </a:moveTo>
                    <a:cubicBezTo>
                      <a:pt x="76" y="116"/>
                      <a:pt x="121" y="141"/>
                      <a:pt x="133" y="180"/>
                    </a:cubicBezTo>
                    <a:cubicBezTo>
                      <a:pt x="87" y="34"/>
                      <a:pt x="87" y="34"/>
                      <a:pt x="87" y="34"/>
                    </a:cubicBezTo>
                    <a:cubicBezTo>
                      <a:pt x="80" y="14"/>
                      <a:pt x="62" y="1"/>
                      <a:pt x="41" y="0"/>
                    </a:cubicBezTo>
                    <a:cubicBezTo>
                      <a:pt x="33" y="0"/>
                      <a:pt x="27" y="2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1" y="9"/>
                      <a:pt x="6" y="15"/>
                      <a:pt x="0" y="22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10" y="143"/>
                      <a:pt x="22" y="134"/>
                      <a:pt x="37" y="129"/>
                    </a:cubicBezTo>
                    <a:cubicBezTo>
                      <a:pt x="37" y="129"/>
                      <a:pt x="33" y="130"/>
                      <a:pt x="37" y="12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40"/>
              <p:cNvSpPr>
                <a:spLocks/>
              </p:cNvSpPr>
              <p:nvPr/>
            </p:nvSpPr>
            <p:spPr bwMode="auto">
              <a:xfrm>
                <a:off x="3293205" y="2128042"/>
                <a:ext cx="1103313" cy="1108075"/>
              </a:xfrm>
              <a:custGeom>
                <a:avLst/>
                <a:gdLst>
                  <a:gd name="T0" fmla="*/ 244 w 260"/>
                  <a:gd name="T1" fmla="*/ 160 h 260"/>
                  <a:gd name="T2" fmla="*/ 98 w 260"/>
                  <a:gd name="T3" fmla="*/ 0 h 260"/>
                  <a:gd name="T4" fmla="*/ 0 w 260"/>
                  <a:gd name="T5" fmla="*/ 3 h 260"/>
                  <a:gd name="T6" fmla="*/ 256 w 260"/>
                  <a:gd name="T7" fmla="*/ 260 h 260"/>
                  <a:gd name="T8" fmla="*/ 256 w 260"/>
                  <a:gd name="T9" fmla="*/ 260 h 260"/>
                  <a:gd name="T10" fmla="*/ 256 w 260"/>
                  <a:gd name="T11" fmla="*/ 260 h 260"/>
                  <a:gd name="T12" fmla="*/ 257 w 260"/>
                  <a:gd name="T13" fmla="*/ 260 h 260"/>
                  <a:gd name="T14" fmla="*/ 257 w 260"/>
                  <a:gd name="T15" fmla="*/ 260 h 260"/>
                  <a:gd name="T16" fmla="*/ 260 w 260"/>
                  <a:gd name="T17" fmla="*/ 161 h 260"/>
                  <a:gd name="T18" fmla="*/ 244 w 260"/>
                  <a:gd name="T19" fmla="*/ 1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260">
                    <a:moveTo>
                      <a:pt x="244" y="160"/>
                    </a:moveTo>
                    <a:cubicBezTo>
                      <a:pt x="164" y="150"/>
                      <a:pt x="101" y="80"/>
                      <a:pt x="98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141"/>
                      <a:pt x="118" y="255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60" y="161"/>
                      <a:pt x="260" y="161"/>
                      <a:pt x="260" y="161"/>
                    </a:cubicBezTo>
                    <a:cubicBezTo>
                      <a:pt x="255" y="161"/>
                      <a:pt x="250" y="161"/>
                      <a:pt x="244" y="16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5666028" y="2097485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>
                <a:spLocks/>
              </p:cNvSpPr>
              <p:nvPr/>
            </p:nvSpPr>
            <p:spPr bwMode="auto">
              <a:xfrm>
                <a:off x="5296852" y="1553369"/>
                <a:ext cx="814388" cy="573088"/>
              </a:xfrm>
              <a:custGeom>
                <a:avLst/>
                <a:gdLst>
                  <a:gd name="T0" fmla="*/ 153 w 191"/>
                  <a:gd name="T1" fmla="*/ 28 h 135"/>
                  <a:gd name="T2" fmla="*/ 191 w 191"/>
                  <a:gd name="T3" fmla="*/ 0 h 135"/>
                  <a:gd name="T4" fmla="*/ 45 w 191"/>
                  <a:gd name="T5" fmla="*/ 47 h 135"/>
                  <a:gd name="T6" fmla="*/ 31 w 191"/>
                  <a:gd name="T7" fmla="*/ 132 h 135"/>
                  <a:gd name="T8" fmla="*/ 168 w 191"/>
                  <a:gd name="T9" fmla="*/ 135 h 135"/>
                  <a:gd name="T10" fmla="*/ 153 w 191"/>
                  <a:gd name="T11" fmla="*/ 28 h 135"/>
                  <a:gd name="T12" fmla="*/ 153 w 191"/>
                  <a:gd name="T13" fmla="*/ 2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" h="135">
                    <a:moveTo>
                      <a:pt x="153" y="28"/>
                    </a:moveTo>
                    <a:cubicBezTo>
                      <a:pt x="162" y="15"/>
                      <a:pt x="176" y="5"/>
                      <a:pt x="191" y="0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9" y="59"/>
                      <a:pt x="0" y="109"/>
                      <a:pt x="31" y="132"/>
                    </a:cubicBezTo>
                    <a:cubicBezTo>
                      <a:pt x="168" y="135"/>
                      <a:pt x="168" y="135"/>
                      <a:pt x="168" y="135"/>
                    </a:cubicBezTo>
                    <a:cubicBezTo>
                      <a:pt x="135" y="110"/>
                      <a:pt x="128" y="61"/>
                      <a:pt x="153" y="28"/>
                    </a:cubicBezTo>
                    <a:cubicBezTo>
                      <a:pt x="157" y="21"/>
                      <a:pt x="148" y="34"/>
                      <a:pt x="153" y="2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>
                <a:off x="4460240" y="2113756"/>
                <a:ext cx="1109663" cy="1106488"/>
              </a:xfrm>
              <a:custGeom>
                <a:avLst/>
                <a:gdLst>
                  <a:gd name="T0" fmla="*/ 161 w 260"/>
                  <a:gd name="T1" fmla="*/ 0 h 260"/>
                  <a:gd name="T2" fmla="*/ 0 w 260"/>
                  <a:gd name="T3" fmla="*/ 161 h 260"/>
                  <a:gd name="T4" fmla="*/ 3 w 260"/>
                  <a:gd name="T5" fmla="*/ 260 h 260"/>
                  <a:gd name="T6" fmla="*/ 260 w 260"/>
                  <a:gd name="T7" fmla="*/ 3 h 260"/>
                  <a:gd name="T8" fmla="*/ 161 w 260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260">
                    <a:moveTo>
                      <a:pt x="161" y="0"/>
                    </a:moveTo>
                    <a:cubicBezTo>
                      <a:pt x="159" y="87"/>
                      <a:pt x="86" y="159"/>
                      <a:pt x="0" y="161"/>
                    </a:cubicBezTo>
                    <a:cubicBezTo>
                      <a:pt x="3" y="260"/>
                      <a:pt x="3" y="260"/>
                      <a:pt x="3" y="260"/>
                    </a:cubicBezTo>
                    <a:cubicBezTo>
                      <a:pt x="141" y="256"/>
                      <a:pt x="256" y="141"/>
                      <a:pt x="260" y="3"/>
                    </a:cubicBez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4479132" y="1543844"/>
                <a:ext cx="3243263" cy="3775075"/>
              </a:xfrm>
              <a:custGeom>
                <a:avLst/>
                <a:gdLst>
                  <a:gd name="T0" fmla="*/ 408 w 764"/>
                  <a:gd name="T1" fmla="*/ 0 h 889"/>
                  <a:gd name="T2" fmla="*/ 438 w 764"/>
                  <a:gd name="T3" fmla="*/ 6 h 889"/>
                  <a:gd name="T4" fmla="*/ 463 w 764"/>
                  <a:gd name="T5" fmla="*/ 22 h 889"/>
                  <a:gd name="T6" fmla="*/ 479 w 764"/>
                  <a:gd name="T7" fmla="*/ 47 h 889"/>
                  <a:gd name="T8" fmla="*/ 485 w 764"/>
                  <a:gd name="T9" fmla="*/ 77 h 889"/>
                  <a:gd name="T10" fmla="*/ 484 w 764"/>
                  <a:gd name="T11" fmla="*/ 89 h 889"/>
                  <a:gd name="T12" fmla="*/ 481 w 764"/>
                  <a:gd name="T13" fmla="*/ 101 h 889"/>
                  <a:gd name="T14" fmla="*/ 477 w 764"/>
                  <a:gd name="T15" fmla="*/ 111 h 889"/>
                  <a:gd name="T16" fmla="*/ 471 w 764"/>
                  <a:gd name="T17" fmla="*/ 121 h 889"/>
                  <a:gd name="T18" fmla="*/ 454 w 764"/>
                  <a:gd name="T19" fmla="*/ 138 h 889"/>
                  <a:gd name="T20" fmla="*/ 479 w 764"/>
                  <a:gd name="T21" fmla="*/ 138 h 889"/>
                  <a:gd name="T22" fmla="*/ 749 w 764"/>
                  <a:gd name="T23" fmla="*/ 138 h 889"/>
                  <a:gd name="T24" fmla="*/ 762 w 764"/>
                  <a:gd name="T25" fmla="*/ 175 h 889"/>
                  <a:gd name="T26" fmla="*/ 734 w 764"/>
                  <a:gd name="T27" fmla="*/ 335 h 889"/>
                  <a:gd name="T28" fmla="*/ 694 w 764"/>
                  <a:gd name="T29" fmla="*/ 368 h 889"/>
                  <a:gd name="T30" fmla="*/ 692 w 764"/>
                  <a:gd name="T31" fmla="*/ 368 h 889"/>
                  <a:gd name="T32" fmla="*/ 517 w 764"/>
                  <a:gd name="T33" fmla="*/ 357 h 889"/>
                  <a:gd name="T34" fmla="*/ 459 w 764"/>
                  <a:gd name="T35" fmla="*/ 460 h 889"/>
                  <a:gd name="T36" fmla="*/ 555 w 764"/>
                  <a:gd name="T37" fmla="*/ 604 h 889"/>
                  <a:gd name="T38" fmla="*/ 547 w 764"/>
                  <a:gd name="T39" fmla="*/ 657 h 889"/>
                  <a:gd name="T40" fmla="*/ 423 w 764"/>
                  <a:gd name="T41" fmla="*/ 761 h 889"/>
                  <a:gd name="T42" fmla="*/ 417 w 764"/>
                  <a:gd name="T43" fmla="*/ 765 h 889"/>
                  <a:gd name="T44" fmla="*/ 411 w 764"/>
                  <a:gd name="T45" fmla="*/ 768 h 889"/>
                  <a:gd name="T46" fmla="*/ 404 w 764"/>
                  <a:gd name="T47" fmla="*/ 770 h 889"/>
                  <a:gd name="T48" fmla="*/ 397 w 764"/>
                  <a:gd name="T49" fmla="*/ 771 h 889"/>
                  <a:gd name="T50" fmla="*/ 369 w 764"/>
                  <a:gd name="T51" fmla="*/ 760 h 889"/>
                  <a:gd name="T52" fmla="*/ 246 w 764"/>
                  <a:gd name="T53" fmla="*/ 642 h 889"/>
                  <a:gd name="T54" fmla="*/ 131 w 764"/>
                  <a:gd name="T55" fmla="*/ 685 h 889"/>
                  <a:gd name="T56" fmla="*/ 113 w 764"/>
                  <a:gd name="T57" fmla="*/ 853 h 889"/>
                  <a:gd name="T58" fmla="*/ 73 w 764"/>
                  <a:gd name="T59" fmla="*/ 889 h 889"/>
                  <a:gd name="T60" fmla="*/ 0 w 764"/>
                  <a:gd name="T61" fmla="*/ 889 h 889"/>
                  <a:gd name="T62" fmla="*/ 0 w 764"/>
                  <a:gd name="T63" fmla="*/ 629 h 889"/>
                  <a:gd name="T64" fmla="*/ 10 w 764"/>
                  <a:gd name="T65" fmla="*/ 634 h 889"/>
                  <a:gd name="T66" fmla="*/ 21 w 764"/>
                  <a:gd name="T67" fmla="*/ 637 h 889"/>
                  <a:gd name="T68" fmla="*/ 32 w 764"/>
                  <a:gd name="T69" fmla="*/ 639 h 889"/>
                  <a:gd name="T70" fmla="*/ 43 w 764"/>
                  <a:gd name="T71" fmla="*/ 640 h 889"/>
                  <a:gd name="T72" fmla="*/ 79 w 764"/>
                  <a:gd name="T73" fmla="*/ 632 h 889"/>
                  <a:gd name="T74" fmla="*/ 109 w 764"/>
                  <a:gd name="T75" fmla="*/ 612 h 889"/>
                  <a:gd name="T76" fmla="*/ 130 w 764"/>
                  <a:gd name="T77" fmla="*/ 582 h 889"/>
                  <a:gd name="T78" fmla="*/ 137 w 764"/>
                  <a:gd name="T79" fmla="*/ 546 h 889"/>
                  <a:gd name="T80" fmla="*/ 130 w 764"/>
                  <a:gd name="T81" fmla="*/ 509 h 889"/>
                  <a:gd name="T82" fmla="*/ 109 w 764"/>
                  <a:gd name="T83" fmla="*/ 479 h 889"/>
                  <a:gd name="T84" fmla="*/ 79 w 764"/>
                  <a:gd name="T85" fmla="*/ 459 h 889"/>
                  <a:gd name="T86" fmla="*/ 43 w 764"/>
                  <a:gd name="T87" fmla="*/ 451 h 889"/>
                  <a:gd name="T88" fmla="*/ 0 w 764"/>
                  <a:gd name="T89" fmla="*/ 462 h 889"/>
                  <a:gd name="T90" fmla="*/ 0 w 764"/>
                  <a:gd name="T91" fmla="*/ 396 h 889"/>
                  <a:gd name="T92" fmla="*/ 258 w 764"/>
                  <a:gd name="T93" fmla="*/ 138 h 889"/>
                  <a:gd name="T94" fmla="*/ 337 w 764"/>
                  <a:gd name="T95" fmla="*/ 138 h 889"/>
                  <a:gd name="T96" fmla="*/ 362 w 764"/>
                  <a:gd name="T97" fmla="*/ 138 h 889"/>
                  <a:gd name="T98" fmla="*/ 357 w 764"/>
                  <a:gd name="T99" fmla="*/ 135 h 889"/>
                  <a:gd name="T100" fmla="*/ 353 w 764"/>
                  <a:gd name="T101" fmla="*/ 130 h 889"/>
                  <a:gd name="T102" fmla="*/ 349 w 764"/>
                  <a:gd name="T103" fmla="*/ 126 h 889"/>
                  <a:gd name="T104" fmla="*/ 345 w 764"/>
                  <a:gd name="T105" fmla="*/ 121 h 889"/>
                  <a:gd name="T106" fmla="*/ 339 w 764"/>
                  <a:gd name="T107" fmla="*/ 111 h 889"/>
                  <a:gd name="T108" fmla="*/ 335 w 764"/>
                  <a:gd name="T109" fmla="*/ 101 h 889"/>
                  <a:gd name="T110" fmla="*/ 332 w 764"/>
                  <a:gd name="T111" fmla="*/ 89 h 889"/>
                  <a:gd name="T112" fmla="*/ 331 w 764"/>
                  <a:gd name="T113" fmla="*/ 77 h 889"/>
                  <a:gd name="T114" fmla="*/ 337 w 764"/>
                  <a:gd name="T115" fmla="*/ 47 h 889"/>
                  <a:gd name="T116" fmla="*/ 354 w 764"/>
                  <a:gd name="T117" fmla="*/ 22 h 889"/>
                  <a:gd name="T118" fmla="*/ 378 w 764"/>
                  <a:gd name="T119" fmla="*/ 6 h 889"/>
                  <a:gd name="T120" fmla="*/ 408 w 764"/>
                  <a:gd name="T121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64" h="889">
                    <a:moveTo>
                      <a:pt x="408" y="0"/>
                    </a:moveTo>
                    <a:cubicBezTo>
                      <a:pt x="419" y="0"/>
                      <a:pt x="429" y="2"/>
                      <a:pt x="438" y="6"/>
                    </a:cubicBezTo>
                    <a:cubicBezTo>
                      <a:pt x="447" y="10"/>
                      <a:pt x="456" y="15"/>
                      <a:pt x="463" y="22"/>
                    </a:cubicBezTo>
                    <a:cubicBezTo>
                      <a:pt x="470" y="29"/>
                      <a:pt x="475" y="38"/>
                      <a:pt x="479" y="47"/>
                    </a:cubicBezTo>
                    <a:cubicBezTo>
                      <a:pt x="483" y="56"/>
                      <a:pt x="485" y="66"/>
                      <a:pt x="485" y="77"/>
                    </a:cubicBezTo>
                    <a:cubicBezTo>
                      <a:pt x="485" y="81"/>
                      <a:pt x="485" y="85"/>
                      <a:pt x="484" y="89"/>
                    </a:cubicBezTo>
                    <a:cubicBezTo>
                      <a:pt x="484" y="93"/>
                      <a:pt x="483" y="97"/>
                      <a:pt x="481" y="101"/>
                    </a:cubicBezTo>
                    <a:cubicBezTo>
                      <a:pt x="480" y="104"/>
                      <a:pt x="479" y="108"/>
                      <a:pt x="477" y="111"/>
                    </a:cubicBezTo>
                    <a:cubicBezTo>
                      <a:pt x="475" y="115"/>
                      <a:pt x="473" y="118"/>
                      <a:pt x="471" y="121"/>
                    </a:cubicBezTo>
                    <a:cubicBezTo>
                      <a:pt x="466" y="128"/>
                      <a:pt x="461" y="134"/>
                      <a:pt x="454" y="138"/>
                    </a:cubicBezTo>
                    <a:cubicBezTo>
                      <a:pt x="479" y="138"/>
                      <a:pt x="479" y="138"/>
                      <a:pt x="479" y="138"/>
                    </a:cubicBezTo>
                    <a:cubicBezTo>
                      <a:pt x="749" y="138"/>
                      <a:pt x="749" y="138"/>
                      <a:pt x="749" y="138"/>
                    </a:cubicBezTo>
                    <a:cubicBezTo>
                      <a:pt x="759" y="148"/>
                      <a:pt x="764" y="162"/>
                      <a:pt x="762" y="175"/>
                    </a:cubicBezTo>
                    <a:cubicBezTo>
                      <a:pt x="734" y="335"/>
                      <a:pt x="734" y="335"/>
                      <a:pt x="734" y="335"/>
                    </a:cubicBezTo>
                    <a:cubicBezTo>
                      <a:pt x="730" y="354"/>
                      <a:pt x="714" y="368"/>
                      <a:pt x="694" y="368"/>
                    </a:cubicBezTo>
                    <a:cubicBezTo>
                      <a:pt x="692" y="368"/>
                      <a:pt x="692" y="368"/>
                      <a:pt x="692" y="368"/>
                    </a:cubicBezTo>
                    <a:cubicBezTo>
                      <a:pt x="517" y="357"/>
                      <a:pt x="517" y="357"/>
                      <a:pt x="517" y="357"/>
                    </a:cubicBezTo>
                    <a:cubicBezTo>
                      <a:pt x="501" y="393"/>
                      <a:pt x="482" y="428"/>
                      <a:pt x="459" y="460"/>
                    </a:cubicBezTo>
                    <a:cubicBezTo>
                      <a:pt x="555" y="604"/>
                      <a:pt x="555" y="604"/>
                      <a:pt x="555" y="604"/>
                    </a:cubicBezTo>
                    <a:cubicBezTo>
                      <a:pt x="566" y="621"/>
                      <a:pt x="563" y="644"/>
                      <a:pt x="547" y="657"/>
                    </a:cubicBezTo>
                    <a:cubicBezTo>
                      <a:pt x="423" y="761"/>
                      <a:pt x="423" y="761"/>
                      <a:pt x="423" y="761"/>
                    </a:cubicBezTo>
                    <a:cubicBezTo>
                      <a:pt x="421" y="763"/>
                      <a:pt x="419" y="764"/>
                      <a:pt x="417" y="765"/>
                    </a:cubicBezTo>
                    <a:cubicBezTo>
                      <a:pt x="415" y="767"/>
                      <a:pt x="413" y="768"/>
                      <a:pt x="411" y="768"/>
                    </a:cubicBezTo>
                    <a:cubicBezTo>
                      <a:pt x="409" y="769"/>
                      <a:pt x="406" y="770"/>
                      <a:pt x="404" y="770"/>
                    </a:cubicBezTo>
                    <a:cubicBezTo>
                      <a:pt x="402" y="771"/>
                      <a:pt x="400" y="771"/>
                      <a:pt x="397" y="771"/>
                    </a:cubicBezTo>
                    <a:cubicBezTo>
                      <a:pt x="387" y="771"/>
                      <a:pt x="377" y="767"/>
                      <a:pt x="369" y="760"/>
                    </a:cubicBezTo>
                    <a:cubicBezTo>
                      <a:pt x="246" y="642"/>
                      <a:pt x="246" y="642"/>
                      <a:pt x="246" y="642"/>
                    </a:cubicBezTo>
                    <a:cubicBezTo>
                      <a:pt x="210" y="661"/>
                      <a:pt x="171" y="675"/>
                      <a:pt x="131" y="685"/>
                    </a:cubicBezTo>
                    <a:cubicBezTo>
                      <a:pt x="113" y="853"/>
                      <a:pt x="113" y="853"/>
                      <a:pt x="113" y="853"/>
                    </a:cubicBezTo>
                    <a:cubicBezTo>
                      <a:pt x="111" y="874"/>
                      <a:pt x="93" y="889"/>
                      <a:pt x="73" y="889"/>
                    </a:cubicBezTo>
                    <a:cubicBezTo>
                      <a:pt x="0" y="889"/>
                      <a:pt x="0" y="889"/>
                      <a:pt x="0" y="88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4" y="631"/>
                      <a:pt x="7" y="632"/>
                      <a:pt x="10" y="634"/>
                    </a:cubicBezTo>
                    <a:cubicBezTo>
                      <a:pt x="14" y="635"/>
                      <a:pt x="17" y="636"/>
                      <a:pt x="21" y="637"/>
                    </a:cubicBezTo>
                    <a:cubicBezTo>
                      <a:pt x="24" y="638"/>
                      <a:pt x="28" y="638"/>
                      <a:pt x="32" y="639"/>
                    </a:cubicBezTo>
                    <a:cubicBezTo>
                      <a:pt x="35" y="639"/>
                      <a:pt x="39" y="640"/>
                      <a:pt x="43" y="640"/>
                    </a:cubicBezTo>
                    <a:cubicBezTo>
                      <a:pt x="56" y="640"/>
                      <a:pt x="68" y="637"/>
                      <a:pt x="79" y="632"/>
                    </a:cubicBezTo>
                    <a:cubicBezTo>
                      <a:pt x="91" y="627"/>
                      <a:pt x="101" y="620"/>
                      <a:pt x="109" y="612"/>
                    </a:cubicBezTo>
                    <a:cubicBezTo>
                      <a:pt x="118" y="603"/>
                      <a:pt x="125" y="593"/>
                      <a:pt x="130" y="582"/>
                    </a:cubicBezTo>
                    <a:cubicBezTo>
                      <a:pt x="134" y="571"/>
                      <a:pt x="137" y="558"/>
                      <a:pt x="137" y="546"/>
                    </a:cubicBezTo>
                    <a:cubicBezTo>
                      <a:pt x="137" y="533"/>
                      <a:pt x="134" y="520"/>
                      <a:pt x="130" y="509"/>
                    </a:cubicBezTo>
                    <a:cubicBezTo>
                      <a:pt x="125" y="498"/>
                      <a:pt x="118" y="487"/>
                      <a:pt x="109" y="479"/>
                    </a:cubicBezTo>
                    <a:cubicBezTo>
                      <a:pt x="101" y="470"/>
                      <a:pt x="91" y="464"/>
                      <a:pt x="79" y="459"/>
                    </a:cubicBezTo>
                    <a:cubicBezTo>
                      <a:pt x="68" y="454"/>
                      <a:pt x="56" y="451"/>
                      <a:pt x="43" y="451"/>
                    </a:cubicBezTo>
                    <a:cubicBezTo>
                      <a:pt x="28" y="451"/>
                      <a:pt x="14" y="455"/>
                      <a:pt x="0" y="462"/>
                    </a:cubicBezTo>
                    <a:cubicBezTo>
                      <a:pt x="0" y="396"/>
                      <a:pt x="0" y="396"/>
                      <a:pt x="0" y="396"/>
                    </a:cubicBezTo>
                    <a:cubicBezTo>
                      <a:pt x="139" y="391"/>
                      <a:pt x="253" y="277"/>
                      <a:pt x="258" y="138"/>
                    </a:cubicBezTo>
                    <a:cubicBezTo>
                      <a:pt x="337" y="138"/>
                      <a:pt x="337" y="138"/>
                      <a:pt x="337" y="138"/>
                    </a:cubicBezTo>
                    <a:cubicBezTo>
                      <a:pt x="362" y="138"/>
                      <a:pt x="362" y="138"/>
                      <a:pt x="362" y="138"/>
                    </a:cubicBezTo>
                    <a:cubicBezTo>
                      <a:pt x="360" y="137"/>
                      <a:pt x="359" y="136"/>
                      <a:pt x="357" y="135"/>
                    </a:cubicBezTo>
                    <a:cubicBezTo>
                      <a:pt x="356" y="133"/>
                      <a:pt x="354" y="132"/>
                      <a:pt x="353" y="130"/>
                    </a:cubicBezTo>
                    <a:cubicBezTo>
                      <a:pt x="352" y="129"/>
                      <a:pt x="350" y="127"/>
                      <a:pt x="349" y="126"/>
                    </a:cubicBezTo>
                    <a:cubicBezTo>
                      <a:pt x="348" y="124"/>
                      <a:pt x="347" y="123"/>
                      <a:pt x="345" y="121"/>
                    </a:cubicBezTo>
                    <a:cubicBezTo>
                      <a:pt x="343" y="118"/>
                      <a:pt x="341" y="115"/>
                      <a:pt x="339" y="111"/>
                    </a:cubicBezTo>
                    <a:cubicBezTo>
                      <a:pt x="338" y="108"/>
                      <a:pt x="336" y="104"/>
                      <a:pt x="335" y="101"/>
                    </a:cubicBezTo>
                    <a:cubicBezTo>
                      <a:pt x="334" y="97"/>
                      <a:pt x="333" y="93"/>
                      <a:pt x="332" y="89"/>
                    </a:cubicBezTo>
                    <a:cubicBezTo>
                      <a:pt x="331" y="85"/>
                      <a:pt x="331" y="81"/>
                      <a:pt x="331" y="77"/>
                    </a:cubicBezTo>
                    <a:cubicBezTo>
                      <a:pt x="331" y="66"/>
                      <a:pt x="333" y="56"/>
                      <a:pt x="337" y="47"/>
                    </a:cubicBezTo>
                    <a:cubicBezTo>
                      <a:pt x="341" y="38"/>
                      <a:pt x="347" y="29"/>
                      <a:pt x="354" y="22"/>
                    </a:cubicBezTo>
                    <a:cubicBezTo>
                      <a:pt x="361" y="15"/>
                      <a:pt x="369" y="10"/>
                      <a:pt x="378" y="6"/>
                    </a:cubicBezTo>
                    <a:cubicBezTo>
                      <a:pt x="387" y="2"/>
                      <a:pt x="398" y="0"/>
                      <a:pt x="4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4526757" y="1589087"/>
                <a:ext cx="3148013" cy="3684588"/>
              </a:xfrm>
              <a:custGeom>
                <a:avLst/>
                <a:gdLst>
                  <a:gd name="T0" fmla="*/ 0 w 742"/>
                  <a:gd name="T1" fmla="*/ 635 h 868"/>
                  <a:gd name="T2" fmla="*/ 19 w 742"/>
                  <a:gd name="T3" fmla="*/ 639 h 868"/>
                  <a:gd name="T4" fmla="*/ 73 w 742"/>
                  <a:gd name="T5" fmla="*/ 631 h 868"/>
                  <a:gd name="T6" fmla="*/ 129 w 742"/>
                  <a:gd name="T7" fmla="*/ 576 h 868"/>
                  <a:gd name="T8" fmla="*/ 129 w 742"/>
                  <a:gd name="T9" fmla="*/ 494 h 868"/>
                  <a:gd name="T10" fmla="*/ 73 w 742"/>
                  <a:gd name="T11" fmla="*/ 438 h 868"/>
                  <a:gd name="T12" fmla="*/ 0 w 742"/>
                  <a:gd name="T13" fmla="*/ 435 h 868"/>
                  <a:gd name="T14" fmla="*/ 257 w 742"/>
                  <a:gd name="T15" fmla="*/ 138 h 868"/>
                  <a:gd name="T16" fmla="*/ 358 w 742"/>
                  <a:gd name="T17" fmla="*/ 119 h 868"/>
                  <a:gd name="T18" fmla="*/ 350 w 742"/>
                  <a:gd name="T19" fmla="*/ 112 h 868"/>
                  <a:gd name="T20" fmla="*/ 343 w 742"/>
                  <a:gd name="T21" fmla="*/ 104 h 868"/>
                  <a:gd name="T22" fmla="*/ 334 w 742"/>
                  <a:gd name="T23" fmla="*/ 87 h 868"/>
                  <a:gd name="T24" fmla="*/ 331 w 742"/>
                  <a:gd name="T25" fmla="*/ 66 h 868"/>
                  <a:gd name="T26" fmla="*/ 350 w 742"/>
                  <a:gd name="T27" fmla="*/ 19 h 868"/>
                  <a:gd name="T28" fmla="*/ 397 w 742"/>
                  <a:gd name="T29" fmla="*/ 0 h 868"/>
                  <a:gd name="T30" fmla="*/ 444 w 742"/>
                  <a:gd name="T31" fmla="*/ 19 h 868"/>
                  <a:gd name="T32" fmla="*/ 464 w 742"/>
                  <a:gd name="T33" fmla="*/ 66 h 868"/>
                  <a:gd name="T34" fmla="*/ 460 w 742"/>
                  <a:gd name="T35" fmla="*/ 87 h 868"/>
                  <a:gd name="T36" fmla="*/ 451 w 742"/>
                  <a:gd name="T37" fmla="*/ 104 h 868"/>
                  <a:gd name="T38" fmla="*/ 411 w 742"/>
                  <a:gd name="T39" fmla="*/ 138 h 868"/>
                  <a:gd name="T40" fmla="*/ 741 w 742"/>
                  <a:gd name="T41" fmla="*/ 163 h 868"/>
                  <a:gd name="T42" fmla="*/ 683 w 742"/>
                  <a:gd name="T43" fmla="*/ 347 h 868"/>
                  <a:gd name="T44" fmla="*/ 499 w 742"/>
                  <a:gd name="T45" fmla="*/ 335 h 868"/>
                  <a:gd name="T46" fmla="*/ 439 w 742"/>
                  <a:gd name="T47" fmla="*/ 443 h 868"/>
                  <a:gd name="T48" fmla="*/ 535 w 742"/>
                  <a:gd name="T49" fmla="*/ 599 h 868"/>
                  <a:gd name="T50" fmla="*/ 406 w 742"/>
                  <a:gd name="T51" fmla="*/ 743 h 868"/>
                  <a:gd name="T52" fmla="*/ 396 w 742"/>
                  <a:gd name="T53" fmla="*/ 748 h 868"/>
                  <a:gd name="T54" fmla="*/ 386 w 742"/>
                  <a:gd name="T55" fmla="*/ 750 h 868"/>
                  <a:gd name="T56" fmla="*/ 237 w 742"/>
                  <a:gd name="T57" fmla="*/ 619 h 868"/>
                  <a:gd name="T58" fmla="*/ 118 w 742"/>
                  <a:gd name="T59" fmla="*/ 664 h 868"/>
                  <a:gd name="T60" fmla="*/ 91 w 742"/>
                  <a:gd name="T61" fmla="*/ 842 h 868"/>
                  <a:gd name="T62" fmla="*/ 0 w 742"/>
                  <a:gd name="T63" fmla="*/ 868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42" h="868">
                    <a:moveTo>
                      <a:pt x="0" y="868"/>
                    </a:moveTo>
                    <a:cubicBezTo>
                      <a:pt x="0" y="635"/>
                      <a:pt x="0" y="635"/>
                      <a:pt x="0" y="635"/>
                    </a:cubicBezTo>
                    <a:cubicBezTo>
                      <a:pt x="3" y="635"/>
                      <a:pt x="5" y="636"/>
                      <a:pt x="7" y="637"/>
                    </a:cubicBezTo>
                    <a:cubicBezTo>
                      <a:pt x="11" y="638"/>
                      <a:pt x="15" y="638"/>
                      <a:pt x="19" y="639"/>
                    </a:cubicBezTo>
                    <a:cubicBezTo>
                      <a:pt x="24" y="639"/>
                      <a:pt x="28" y="640"/>
                      <a:pt x="32" y="640"/>
                    </a:cubicBezTo>
                    <a:cubicBezTo>
                      <a:pt x="46" y="640"/>
                      <a:pt x="60" y="637"/>
                      <a:pt x="73" y="631"/>
                    </a:cubicBezTo>
                    <a:cubicBezTo>
                      <a:pt x="85" y="626"/>
                      <a:pt x="96" y="619"/>
                      <a:pt x="106" y="609"/>
                    </a:cubicBezTo>
                    <a:cubicBezTo>
                      <a:pt x="116" y="599"/>
                      <a:pt x="123" y="588"/>
                      <a:pt x="129" y="576"/>
                    </a:cubicBezTo>
                    <a:cubicBezTo>
                      <a:pt x="134" y="563"/>
                      <a:pt x="137" y="549"/>
                      <a:pt x="137" y="535"/>
                    </a:cubicBezTo>
                    <a:cubicBezTo>
                      <a:pt x="137" y="521"/>
                      <a:pt x="134" y="507"/>
                      <a:pt x="129" y="494"/>
                    </a:cubicBezTo>
                    <a:cubicBezTo>
                      <a:pt x="123" y="482"/>
                      <a:pt x="116" y="471"/>
                      <a:pt x="106" y="461"/>
                    </a:cubicBezTo>
                    <a:cubicBezTo>
                      <a:pt x="96" y="451"/>
                      <a:pt x="85" y="444"/>
                      <a:pt x="73" y="438"/>
                    </a:cubicBezTo>
                    <a:cubicBezTo>
                      <a:pt x="60" y="433"/>
                      <a:pt x="46" y="430"/>
                      <a:pt x="32" y="430"/>
                    </a:cubicBezTo>
                    <a:cubicBezTo>
                      <a:pt x="21" y="430"/>
                      <a:pt x="10" y="432"/>
                      <a:pt x="0" y="435"/>
                    </a:cubicBezTo>
                    <a:cubicBezTo>
                      <a:pt x="0" y="395"/>
                      <a:pt x="0" y="395"/>
                      <a:pt x="0" y="395"/>
                    </a:cubicBezTo>
                    <a:cubicBezTo>
                      <a:pt x="135" y="386"/>
                      <a:pt x="247" y="273"/>
                      <a:pt x="257" y="138"/>
                    </a:cubicBezTo>
                    <a:cubicBezTo>
                      <a:pt x="383" y="138"/>
                      <a:pt x="383" y="138"/>
                      <a:pt x="383" y="138"/>
                    </a:cubicBezTo>
                    <a:cubicBezTo>
                      <a:pt x="358" y="119"/>
                      <a:pt x="358" y="119"/>
                      <a:pt x="358" y="119"/>
                    </a:cubicBezTo>
                    <a:cubicBezTo>
                      <a:pt x="356" y="118"/>
                      <a:pt x="355" y="117"/>
                      <a:pt x="354" y="116"/>
                    </a:cubicBezTo>
                    <a:cubicBezTo>
                      <a:pt x="352" y="115"/>
                      <a:pt x="351" y="114"/>
                      <a:pt x="350" y="112"/>
                    </a:cubicBezTo>
                    <a:cubicBezTo>
                      <a:pt x="349" y="111"/>
                      <a:pt x="347" y="110"/>
                      <a:pt x="346" y="109"/>
                    </a:cubicBezTo>
                    <a:cubicBezTo>
                      <a:pt x="345" y="107"/>
                      <a:pt x="344" y="106"/>
                      <a:pt x="343" y="104"/>
                    </a:cubicBezTo>
                    <a:cubicBezTo>
                      <a:pt x="341" y="102"/>
                      <a:pt x="340" y="99"/>
                      <a:pt x="338" y="96"/>
                    </a:cubicBezTo>
                    <a:cubicBezTo>
                      <a:pt x="337" y="93"/>
                      <a:pt x="335" y="90"/>
                      <a:pt x="334" y="87"/>
                    </a:cubicBezTo>
                    <a:cubicBezTo>
                      <a:pt x="333" y="83"/>
                      <a:pt x="332" y="80"/>
                      <a:pt x="332" y="77"/>
                    </a:cubicBezTo>
                    <a:cubicBezTo>
                      <a:pt x="331" y="73"/>
                      <a:pt x="331" y="70"/>
                      <a:pt x="331" y="66"/>
                    </a:cubicBezTo>
                    <a:cubicBezTo>
                      <a:pt x="331" y="57"/>
                      <a:pt x="333" y="49"/>
                      <a:pt x="336" y="41"/>
                    </a:cubicBezTo>
                    <a:cubicBezTo>
                      <a:pt x="340" y="33"/>
                      <a:pt x="344" y="26"/>
                      <a:pt x="350" y="19"/>
                    </a:cubicBezTo>
                    <a:cubicBezTo>
                      <a:pt x="357" y="13"/>
                      <a:pt x="364" y="9"/>
                      <a:pt x="371" y="5"/>
                    </a:cubicBezTo>
                    <a:cubicBezTo>
                      <a:pt x="380" y="2"/>
                      <a:pt x="388" y="0"/>
                      <a:pt x="397" y="0"/>
                    </a:cubicBezTo>
                    <a:cubicBezTo>
                      <a:pt x="406" y="0"/>
                      <a:pt x="415" y="2"/>
                      <a:pt x="423" y="5"/>
                    </a:cubicBezTo>
                    <a:cubicBezTo>
                      <a:pt x="431" y="9"/>
                      <a:pt x="438" y="13"/>
                      <a:pt x="444" y="19"/>
                    </a:cubicBezTo>
                    <a:cubicBezTo>
                      <a:pt x="450" y="26"/>
                      <a:pt x="455" y="33"/>
                      <a:pt x="458" y="40"/>
                    </a:cubicBezTo>
                    <a:cubicBezTo>
                      <a:pt x="462" y="49"/>
                      <a:pt x="464" y="57"/>
                      <a:pt x="464" y="66"/>
                    </a:cubicBezTo>
                    <a:cubicBezTo>
                      <a:pt x="464" y="70"/>
                      <a:pt x="463" y="73"/>
                      <a:pt x="463" y="77"/>
                    </a:cubicBezTo>
                    <a:cubicBezTo>
                      <a:pt x="462" y="80"/>
                      <a:pt x="461" y="83"/>
                      <a:pt x="460" y="87"/>
                    </a:cubicBezTo>
                    <a:cubicBezTo>
                      <a:pt x="459" y="90"/>
                      <a:pt x="458" y="93"/>
                      <a:pt x="457" y="96"/>
                    </a:cubicBezTo>
                    <a:cubicBezTo>
                      <a:pt x="455" y="99"/>
                      <a:pt x="453" y="102"/>
                      <a:pt x="451" y="104"/>
                    </a:cubicBezTo>
                    <a:cubicBezTo>
                      <a:pt x="447" y="110"/>
                      <a:pt x="443" y="115"/>
                      <a:pt x="437" y="119"/>
                    </a:cubicBezTo>
                    <a:cubicBezTo>
                      <a:pt x="411" y="138"/>
                      <a:pt x="411" y="138"/>
                      <a:pt x="411" y="138"/>
                    </a:cubicBezTo>
                    <a:cubicBezTo>
                      <a:pt x="734" y="138"/>
                      <a:pt x="734" y="138"/>
                      <a:pt x="734" y="138"/>
                    </a:cubicBezTo>
                    <a:cubicBezTo>
                      <a:pt x="740" y="145"/>
                      <a:pt x="742" y="154"/>
                      <a:pt x="741" y="163"/>
                    </a:cubicBezTo>
                    <a:cubicBezTo>
                      <a:pt x="713" y="322"/>
                      <a:pt x="713" y="322"/>
                      <a:pt x="713" y="322"/>
                    </a:cubicBezTo>
                    <a:cubicBezTo>
                      <a:pt x="710" y="336"/>
                      <a:pt x="697" y="347"/>
                      <a:pt x="683" y="347"/>
                    </a:cubicBezTo>
                    <a:cubicBezTo>
                      <a:pt x="681" y="347"/>
                      <a:pt x="681" y="347"/>
                      <a:pt x="681" y="347"/>
                    </a:cubicBezTo>
                    <a:cubicBezTo>
                      <a:pt x="499" y="335"/>
                      <a:pt x="499" y="335"/>
                      <a:pt x="499" y="335"/>
                    </a:cubicBezTo>
                    <a:cubicBezTo>
                      <a:pt x="496" y="342"/>
                      <a:pt x="496" y="342"/>
                      <a:pt x="496" y="342"/>
                    </a:cubicBezTo>
                    <a:cubicBezTo>
                      <a:pt x="481" y="378"/>
                      <a:pt x="462" y="412"/>
                      <a:pt x="439" y="443"/>
                    </a:cubicBezTo>
                    <a:cubicBezTo>
                      <a:pt x="435" y="449"/>
                      <a:pt x="435" y="449"/>
                      <a:pt x="435" y="449"/>
                    </a:cubicBezTo>
                    <a:cubicBezTo>
                      <a:pt x="535" y="599"/>
                      <a:pt x="535" y="599"/>
                      <a:pt x="535" y="599"/>
                    </a:cubicBezTo>
                    <a:cubicBezTo>
                      <a:pt x="543" y="612"/>
                      <a:pt x="541" y="629"/>
                      <a:pt x="529" y="639"/>
                    </a:cubicBezTo>
                    <a:cubicBezTo>
                      <a:pt x="406" y="743"/>
                      <a:pt x="406" y="743"/>
                      <a:pt x="406" y="743"/>
                    </a:cubicBezTo>
                    <a:cubicBezTo>
                      <a:pt x="404" y="744"/>
                      <a:pt x="403" y="745"/>
                      <a:pt x="401" y="746"/>
                    </a:cubicBezTo>
                    <a:cubicBezTo>
                      <a:pt x="400" y="746"/>
                      <a:pt x="398" y="747"/>
                      <a:pt x="396" y="748"/>
                    </a:cubicBezTo>
                    <a:cubicBezTo>
                      <a:pt x="395" y="748"/>
                      <a:pt x="393" y="749"/>
                      <a:pt x="391" y="749"/>
                    </a:cubicBezTo>
                    <a:cubicBezTo>
                      <a:pt x="390" y="749"/>
                      <a:pt x="388" y="750"/>
                      <a:pt x="386" y="750"/>
                    </a:cubicBezTo>
                    <a:cubicBezTo>
                      <a:pt x="379" y="750"/>
                      <a:pt x="371" y="747"/>
                      <a:pt x="366" y="741"/>
                    </a:cubicBezTo>
                    <a:cubicBezTo>
                      <a:pt x="237" y="619"/>
                      <a:pt x="237" y="619"/>
                      <a:pt x="237" y="619"/>
                    </a:cubicBezTo>
                    <a:cubicBezTo>
                      <a:pt x="231" y="622"/>
                      <a:pt x="231" y="622"/>
                      <a:pt x="231" y="622"/>
                    </a:cubicBezTo>
                    <a:cubicBezTo>
                      <a:pt x="195" y="640"/>
                      <a:pt x="157" y="654"/>
                      <a:pt x="118" y="664"/>
                    </a:cubicBezTo>
                    <a:cubicBezTo>
                      <a:pt x="111" y="666"/>
                      <a:pt x="111" y="666"/>
                      <a:pt x="111" y="666"/>
                    </a:cubicBezTo>
                    <a:cubicBezTo>
                      <a:pt x="91" y="842"/>
                      <a:pt x="91" y="842"/>
                      <a:pt x="91" y="842"/>
                    </a:cubicBezTo>
                    <a:cubicBezTo>
                      <a:pt x="90" y="856"/>
                      <a:pt x="77" y="868"/>
                      <a:pt x="62" y="868"/>
                    </a:cubicBezTo>
                    <a:lnTo>
                      <a:pt x="0" y="8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1148359" y="2128043"/>
                <a:ext cx="3822700" cy="3190875"/>
              </a:xfrm>
              <a:custGeom>
                <a:avLst/>
                <a:gdLst>
                  <a:gd name="T0" fmla="*/ 507 w 900"/>
                  <a:gd name="T1" fmla="*/ 0 h 751"/>
                  <a:gd name="T2" fmla="*/ 764 w 900"/>
                  <a:gd name="T3" fmla="*/ 257 h 751"/>
                  <a:gd name="T4" fmla="*/ 764 w 900"/>
                  <a:gd name="T5" fmla="*/ 334 h 751"/>
                  <a:gd name="T6" fmla="*/ 764 w 900"/>
                  <a:gd name="T7" fmla="*/ 358 h 751"/>
                  <a:gd name="T8" fmla="*/ 768 w 900"/>
                  <a:gd name="T9" fmla="*/ 354 h 751"/>
                  <a:gd name="T10" fmla="*/ 772 w 900"/>
                  <a:gd name="T11" fmla="*/ 350 h 751"/>
                  <a:gd name="T12" fmla="*/ 776 w 900"/>
                  <a:gd name="T13" fmla="*/ 346 h 751"/>
                  <a:gd name="T14" fmla="*/ 781 w 900"/>
                  <a:gd name="T15" fmla="*/ 343 h 751"/>
                  <a:gd name="T16" fmla="*/ 791 w 900"/>
                  <a:gd name="T17" fmla="*/ 337 h 751"/>
                  <a:gd name="T18" fmla="*/ 801 w 900"/>
                  <a:gd name="T19" fmla="*/ 333 h 751"/>
                  <a:gd name="T20" fmla="*/ 812 w 900"/>
                  <a:gd name="T21" fmla="*/ 331 h 751"/>
                  <a:gd name="T22" fmla="*/ 823 w 900"/>
                  <a:gd name="T23" fmla="*/ 330 h 751"/>
                  <a:gd name="T24" fmla="*/ 853 w 900"/>
                  <a:gd name="T25" fmla="*/ 336 h 751"/>
                  <a:gd name="T26" fmla="*/ 878 w 900"/>
                  <a:gd name="T27" fmla="*/ 353 h 751"/>
                  <a:gd name="T28" fmla="*/ 894 w 900"/>
                  <a:gd name="T29" fmla="*/ 377 h 751"/>
                  <a:gd name="T30" fmla="*/ 900 w 900"/>
                  <a:gd name="T31" fmla="*/ 407 h 751"/>
                  <a:gd name="T32" fmla="*/ 894 w 900"/>
                  <a:gd name="T33" fmla="*/ 437 h 751"/>
                  <a:gd name="T34" fmla="*/ 878 w 900"/>
                  <a:gd name="T35" fmla="*/ 461 h 751"/>
                  <a:gd name="T36" fmla="*/ 853 w 900"/>
                  <a:gd name="T37" fmla="*/ 478 h 751"/>
                  <a:gd name="T38" fmla="*/ 823 w 900"/>
                  <a:gd name="T39" fmla="*/ 484 h 751"/>
                  <a:gd name="T40" fmla="*/ 812 w 900"/>
                  <a:gd name="T41" fmla="*/ 483 h 751"/>
                  <a:gd name="T42" fmla="*/ 801 w 900"/>
                  <a:gd name="T43" fmla="*/ 481 h 751"/>
                  <a:gd name="T44" fmla="*/ 791 w 900"/>
                  <a:gd name="T45" fmla="*/ 477 h 751"/>
                  <a:gd name="T46" fmla="*/ 781 w 900"/>
                  <a:gd name="T47" fmla="*/ 471 h 751"/>
                  <a:gd name="T48" fmla="*/ 764 w 900"/>
                  <a:gd name="T49" fmla="*/ 456 h 751"/>
                  <a:gd name="T50" fmla="*/ 764 w 900"/>
                  <a:gd name="T51" fmla="*/ 480 h 751"/>
                  <a:gd name="T52" fmla="*/ 764 w 900"/>
                  <a:gd name="T53" fmla="*/ 751 h 751"/>
                  <a:gd name="T54" fmla="*/ 692 w 900"/>
                  <a:gd name="T55" fmla="*/ 751 h 751"/>
                  <a:gd name="T56" fmla="*/ 651 w 900"/>
                  <a:gd name="T57" fmla="*/ 715 h 751"/>
                  <a:gd name="T58" fmla="*/ 633 w 900"/>
                  <a:gd name="T59" fmla="*/ 546 h 751"/>
                  <a:gd name="T60" fmla="*/ 518 w 900"/>
                  <a:gd name="T61" fmla="*/ 504 h 751"/>
                  <a:gd name="T62" fmla="*/ 395 w 900"/>
                  <a:gd name="T63" fmla="*/ 621 h 751"/>
                  <a:gd name="T64" fmla="*/ 389 w 900"/>
                  <a:gd name="T65" fmla="*/ 626 h 751"/>
                  <a:gd name="T66" fmla="*/ 382 w 900"/>
                  <a:gd name="T67" fmla="*/ 630 h 751"/>
                  <a:gd name="T68" fmla="*/ 374 w 900"/>
                  <a:gd name="T69" fmla="*/ 632 h 751"/>
                  <a:gd name="T70" fmla="*/ 367 w 900"/>
                  <a:gd name="T71" fmla="*/ 632 h 751"/>
                  <a:gd name="T72" fmla="*/ 341 w 900"/>
                  <a:gd name="T73" fmla="*/ 623 h 751"/>
                  <a:gd name="T74" fmla="*/ 217 w 900"/>
                  <a:gd name="T75" fmla="*/ 519 h 751"/>
                  <a:gd name="T76" fmla="*/ 209 w 900"/>
                  <a:gd name="T77" fmla="*/ 466 h 751"/>
                  <a:gd name="T78" fmla="*/ 305 w 900"/>
                  <a:gd name="T79" fmla="*/ 322 h 751"/>
                  <a:gd name="T80" fmla="*/ 247 w 900"/>
                  <a:gd name="T81" fmla="*/ 218 h 751"/>
                  <a:gd name="T82" fmla="*/ 73 w 900"/>
                  <a:gd name="T83" fmla="*/ 229 h 751"/>
                  <a:gd name="T84" fmla="*/ 70 w 900"/>
                  <a:gd name="T85" fmla="*/ 230 h 751"/>
                  <a:gd name="T86" fmla="*/ 30 w 900"/>
                  <a:gd name="T87" fmla="*/ 196 h 751"/>
                  <a:gd name="T88" fmla="*/ 2 w 900"/>
                  <a:gd name="T89" fmla="*/ 37 h 751"/>
                  <a:gd name="T90" fmla="*/ 15 w 900"/>
                  <a:gd name="T91" fmla="*/ 0 h 751"/>
                  <a:gd name="T92" fmla="*/ 271 w 900"/>
                  <a:gd name="T93" fmla="*/ 0 h 751"/>
                  <a:gd name="T94" fmla="*/ 266 w 900"/>
                  <a:gd name="T95" fmla="*/ 10 h 751"/>
                  <a:gd name="T96" fmla="*/ 263 w 900"/>
                  <a:gd name="T97" fmla="*/ 20 h 751"/>
                  <a:gd name="T98" fmla="*/ 261 w 900"/>
                  <a:gd name="T99" fmla="*/ 31 h 751"/>
                  <a:gd name="T100" fmla="*/ 261 w 900"/>
                  <a:gd name="T101" fmla="*/ 42 h 751"/>
                  <a:gd name="T102" fmla="*/ 268 w 900"/>
                  <a:gd name="T103" fmla="*/ 78 h 751"/>
                  <a:gd name="T104" fmla="*/ 288 w 900"/>
                  <a:gd name="T105" fmla="*/ 108 h 751"/>
                  <a:gd name="T106" fmla="*/ 318 w 900"/>
                  <a:gd name="T107" fmla="*/ 128 h 751"/>
                  <a:gd name="T108" fmla="*/ 355 w 900"/>
                  <a:gd name="T109" fmla="*/ 136 h 751"/>
                  <a:gd name="T110" fmla="*/ 391 w 900"/>
                  <a:gd name="T111" fmla="*/ 128 h 751"/>
                  <a:gd name="T112" fmla="*/ 421 w 900"/>
                  <a:gd name="T113" fmla="*/ 108 h 751"/>
                  <a:gd name="T114" fmla="*/ 441 w 900"/>
                  <a:gd name="T115" fmla="*/ 78 h 751"/>
                  <a:gd name="T116" fmla="*/ 449 w 900"/>
                  <a:gd name="T117" fmla="*/ 42 h 751"/>
                  <a:gd name="T118" fmla="*/ 439 w 900"/>
                  <a:gd name="T119" fmla="*/ 0 h 751"/>
                  <a:gd name="T120" fmla="*/ 507 w 900"/>
                  <a:gd name="T121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0" h="751">
                    <a:moveTo>
                      <a:pt x="507" y="0"/>
                    </a:moveTo>
                    <a:cubicBezTo>
                      <a:pt x="511" y="138"/>
                      <a:pt x="626" y="253"/>
                      <a:pt x="764" y="257"/>
                    </a:cubicBezTo>
                    <a:cubicBezTo>
                      <a:pt x="764" y="334"/>
                      <a:pt x="764" y="334"/>
                      <a:pt x="764" y="334"/>
                    </a:cubicBezTo>
                    <a:cubicBezTo>
                      <a:pt x="764" y="358"/>
                      <a:pt x="764" y="358"/>
                      <a:pt x="764" y="358"/>
                    </a:cubicBezTo>
                    <a:cubicBezTo>
                      <a:pt x="765" y="357"/>
                      <a:pt x="766" y="355"/>
                      <a:pt x="768" y="354"/>
                    </a:cubicBezTo>
                    <a:cubicBezTo>
                      <a:pt x="769" y="353"/>
                      <a:pt x="770" y="351"/>
                      <a:pt x="772" y="350"/>
                    </a:cubicBezTo>
                    <a:cubicBezTo>
                      <a:pt x="773" y="349"/>
                      <a:pt x="775" y="347"/>
                      <a:pt x="776" y="346"/>
                    </a:cubicBezTo>
                    <a:cubicBezTo>
                      <a:pt x="778" y="345"/>
                      <a:pt x="779" y="344"/>
                      <a:pt x="781" y="343"/>
                    </a:cubicBezTo>
                    <a:cubicBezTo>
                      <a:pt x="784" y="341"/>
                      <a:pt x="787" y="339"/>
                      <a:pt x="791" y="337"/>
                    </a:cubicBezTo>
                    <a:cubicBezTo>
                      <a:pt x="794" y="336"/>
                      <a:pt x="797" y="335"/>
                      <a:pt x="801" y="333"/>
                    </a:cubicBezTo>
                    <a:cubicBezTo>
                      <a:pt x="804" y="332"/>
                      <a:pt x="808" y="331"/>
                      <a:pt x="812" y="331"/>
                    </a:cubicBezTo>
                    <a:cubicBezTo>
                      <a:pt x="816" y="330"/>
                      <a:pt x="820" y="330"/>
                      <a:pt x="823" y="330"/>
                    </a:cubicBezTo>
                    <a:cubicBezTo>
                      <a:pt x="834" y="330"/>
                      <a:pt x="844" y="332"/>
                      <a:pt x="853" y="336"/>
                    </a:cubicBezTo>
                    <a:cubicBezTo>
                      <a:pt x="863" y="340"/>
                      <a:pt x="871" y="346"/>
                      <a:pt x="878" y="353"/>
                    </a:cubicBezTo>
                    <a:cubicBezTo>
                      <a:pt x="885" y="360"/>
                      <a:pt x="891" y="368"/>
                      <a:pt x="894" y="377"/>
                    </a:cubicBezTo>
                    <a:cubicBezTo>
                      <a:pt x="898" y="386"/>
                      <a:pt x="900" y="396"/>
                      <a:pt x="900" y="407"/>
                    </a:cubicBezTo>
                    <a:cubicBezTo>
                      <a:pt x="900" y="418"/>
                      <a:pt x="898" y="428"/>
                      <a:pt x="894" y="437"/>
                    </a:cubicBezTo>
                    <a:cubicBezTo>
                      <a:pt x="891" y="446"/>
                      <a:pt x="885" y="455"/>
                      <a:pt x="878" y="461"/>
                    </a:cubicBezTo>
                    <a:cubicBezTo>
                      <a:pt x="871" y="468"/>
                      <a:pt x="863" y="474"/>
                      <a:pt x="853" y="478"/>
                    </a:cubicBezTo>
                    <a:cubicBezTo>
                      <a:pt x="844" y="482"/>
                      <a:pt x="834" y="484"/>
                      <a:pt x="823" y="484"/>
                    </a:cubicBezTo>
                    <a:cubicBezTo>
                      <a:pt x="820" y="484"/>
                      <a:pt x="816" y="484"/>
                      <a:pt x="812" y="483"/>
                    </a:cubicBezTo>
                    <a:cubicBezTo>
                      <a:pt x="808" y="483"/>
                      <a:pt x="804" y="482"/>
                      <a:pt x="801" y="481"/>
                    </a:cubicBezTo>
                    <a:cubicBezTo>
                      <a:pt x="797" y="480"/>
                      <a:pt x="794" y="478"/>
                      <a:pt x="791" y="477"/>
                    </a:cubicBezTo>
                    <a:cubicBezTo>
                      <a:pt x="787" y="475"/>
                      <a:pt x="784" y="473"/>
                      <a:pt x="781" y="471"/>
                    </a:cubicBezTo>
                    <a:cubicBezTo>
                      <a:pt x="775" y="467"/>
                      <a:pt x="769" y="462"/>
                      <a:pt x="764" y="456"/>
                    </a:cubicBezTo>
                    <a:cubicBezTo>
                      <a:pt x="764" y="480"/>
                      <a:pt x="764" y="480"/>
                      <a:pt x="764" y="480"/>
                    </a:cubicBezTo>
                    <a:cubicBezTo>
                      <a:pt x="764" y="751"/>
                      <a:pt x="764" y="751"/>
                      <a:pt x="764" y="751"/>
                    </a:cubicBezTo>
                    <a:cubicBezTo>
                      <a:pt x="692" y="751"/>
                      <a:pt x="692" y="751"/>
                      <a:pt x="692" y="751"/>
                    </a:cubicBezTo>
                    <a:cubicBezTo>
                      <a:pt x="671" y="751"/>
                      <a:pt x="654" y="735"/>
                      <a:pt x="651" y="715"/>
                    </a:cubicBezTo>
                    <a:cubicBezTo>
                      <a:pt x="633" y="546"/>
                      <a:pt x="633" y="546"/>
                      <a:pt x="633" y="546"/>
                    </a:cubicBezTo>
                    <a:cubicBezTo>
                      <a:pt x="593" y="536"/>
                      <a:pt x="554" y="522"/>
                      <a:pt x="518" y="504"/>
                    </a:cubicBezTo>
                    <a:cubicBezTo>
                      <a:pt x="395" y="621"/>
                      <a:pt x="395" y="621"/>
                      <a:pt x="395" y="621"/>
                    </a:cubicBezTo>
                    <a:cubicBezTo>
                      <a:pt x="393" y="623"/>
                      <a:pt x="391" y="625"/>
                      <a:pt x="389" y="626"/>
                    </a:cubicBezTo>
                    <a:cubicBezTo>
                      <a:pt x="386" y="627"/>
                      <a:pt x="384" y="629"/>
                      <a:pt x="382" y="630"/>
                    </a:cubicBezTo>
                    <a:cubicBezTo>
                      <a:pt x="379" y="630"/>
                      <a:pt x="377" y="631"/>
                      <a:pt x="374" y="632"/>
                    </a:cubicBezTo>
                    <a:cubicBezTo>
                      <a:pt x="372" y="632"/>
                      <a:pt x="369" y="632"/>
                      <a:pt x="367" y="632"/>
                    </a:cubicBezTo>
                    <a:cubicBezTo>
                      <a:pt x="357" y="632"/>
                      <a:pt x="348" y="629"/>
                      <a:pt x="341" y="623"/>
                    </a:cubicBezTo>
                    <a:cubicBezTo>
                      <a:pt x="217" y="519"/>
                      <a:pt x="217" y="519"/>
                      <a:pt x="217" y="519"/>
                    </a:cubicBezTo>
                    <a:cubicBezTo>
                      <a:pt x="202" y="506"/>
                      <a:pt x="198" y="482"/>
                      <a:pt x="209" y="466"/>
                    </a:cubicBezTo>
                    <a:cubicBezTo>
                      <a:pt x="305" y="322"/>
                      <a:pt x="305" y="322"/>
                      <a:pt x="305" y="322"/>
                    </a:cubicBezTo>
                    <a:cubicBezTo>
                      <a:pt x="282" y="289"/>
                      <a:pt x="263" y="255"/>
                      <a:pt x="247" y="218"/>
                    </a:cubicBezTo>
                    <a:cubicBezTo>
                      <a:pt x="73" y="229"/>
                      <a:pt x="73" y="229"/>
                      <a:pt x="73" y="229"/>
                    </a:cubicBezTo>
                    <a:cubicBezTo>
                      <a:pt x="70" y="230"/>
                      <a:pt x="70" y="230"/>
                      <a:pt x="70" y="230"/>
                    </a:cubicBezTo>
                    <a:cubicBezTo>
                      <a:pt x="51" y="230"/>
                      <a:pt x="34" y="215"/>
                      <a:pt x="30" y="196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0" y="23"/>
                      <a:pt x="5" y="9"/>
                      <a:pt x="15" y="0"/>
                    </a:cubicBezTo>
                    <a:cubicBezTo>
                      <a:pt x="271" y="0"/>
                      <a:pt x="271" y="0"/>
                      <a:pt x="271" y="0"/>
                    </a:cubicBezTo>
                    <a:cubicBezTo>
                      <a:pt x="269" y="3"/>
                      <a:pt x="268" y="6"/>
                      <a:pt x="266" y="10"/>
                    </a:cubicBezTo>
                    <a:cubicBezTo>
                      <a:pt x="265" y="13"/>
                      <a:pt x="264" y="16"/>
                      <a:pt x="263" y="20"/>
                    </a:cubicBezTo>
                    <a:cubicBezTo>
                      <a:pt x="263" y="23"/>
                      <a:pt x="262" y="27"/>
                      <a:pt x="261" y="31"/>
                    </a:cubicBezTo>
                    <a:cubicBezTo>
                      <a:pt x="261" y="34"/>
                      <a:pt x="261" y="38"/>
                      <a:pt x="261" y="42"/>
                    </a:cubicBezTo>
                    <a:cubicBezTo>
                      <a:pt x="261" y="55"/>
                      <a:pt x="263" y="67"/>
                      <a:pt x="268" y="78"/>
                    </a:cubicBezTo>
                    <a:cubicBezTo>
                      <a:pt x="273" y="90"/>
                      <a:pt x="280" y="100"/>
                      <a:pt x="288" y="108"/>
                    </a:cubicBezTo>
                    <a:cubicBezTo>
                      <a:pt x="297" y="117"/>
                      <a:pt x="307" y="124"/>
                      <a:pt x="318" y="128"/>
                    </a:cubicBezTo>
                    <a:cubicBezTo>
                      <a:pt x="330" y="133"/>
                      <a:pt x="342" y="136"/>
                      <a:pt x="355" y="136"/>
                    </a:cubicBezTo>
                    <a:cubicBezTo>
                      <a:pt x="368" y="136"/>
                      <a:pt x="380" y="133"/>
                      <a:pt x="391" y="128"/>
                    </a:cubicBezTo>
                    <a:cubicBezTo>
                      <a:pt x="403" y="124"/>
                      <a:pt x="413" y="117"/>
                      <a:pt x="421" y="108"/>
                    </a:cubicBezTo>
                    <a:cubicBezTo>
                      <a:pt x="430" y="100"/>
                      <a:pt x="437" y="90"/>
                      <a:pt x="441" y="78"/>
                    </a:cubicBezTo>
                    <a:cubicBezTo>
                      <a:pt x="446" y="67"/>
                      <a:pt x="449" y="55"/>
                      <a:pt x="449" y="42"/>
                    </a:cubicBezTo>
                    <a:cubicBezTo>
                      <a:pt x="449" y="27"/>
                      <a:pt x="445" y="13"/>
                      <a:pt x="439" y="0"/>
                    </a:cubicBez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1195984" y="2174080"/>
                <a:ext cx="3732213" cy="3098800"/>
              </a:xfrm>
              <a:custGeom>
                <a:avLst/>
                <a:gdLst>
                  <a:gd name="T0" fmla="*/ 651 w 879"/>
                  <a:gd name="T1" fmla="*/ 703 h 729"/>
                  <a:gd name="T2" fmla="*/ 624 w 879"/>
                  <a:gd name="T3" fmla="*/ 525 h 729"/>
                  <a:gd name="T4" fmla="*/ 505 w 879"/>
                  <a:gd name="T5" fmla="*/ 480 h 729"/>
                  <a:gd name="T6" fmla="*/ 372 w 879"/>
                  <a:gd name="T7" fmla="*/ 606 h 729"/>
                  <a:gd name="T8" fmla="*/ 361 w 879"/>
                  <a:gd name="T9" fmla="*/ 610 h 729"/>
                  <a:gd name="T10" fmla="*/ 337 w 879"/>
                  <a:gd name="T11" fmla="*/ 604 h 729"/>
                  <a:gd name="T12" fmla="*/ 207 w 879"/>
                  <a:gd name="T13" fmla="*/ 461 h 729"/>
                  <a:gd name="T14" fmla="*/ 303 w 879"/>
                  <a:gd name="T15" fmla="*/ 305 h 729"/>
                  <a:gd name="T16" fmla="*/ 243 w 879"/>
                  <a:gd name="T17" fmla="*/ 196 h 729"/>
                  <a:gd name="T18" fmla="*/ 59 w 879"/>
                  <a:gd name="T19" fmla="*/ 208 h 729"/>
                  <a:gd name="T20" fmla="*/ 2 w 879"/>
                  <a:gd name="T21" fmla="*/ 24 h 729"/>
                  <a:gd name="T22" fmla="*/ 244 w 879"/>
                  <a:gd name="T23" fmla="*/ 0 h 729"/>
                  <a:gd name="T24" fmla="*/ 240 w 879"/>
                  <a:gd name="T25" fmla="*/ 18 h 729"/>
                  <a:gd name="T26" fmla="*/ 247 w 879"/>
                  <a:gd name="T27" fmla="*/ 71 h 729"/>
                  <a:gd name="T28" fmla="*/ 303 w 879"/>
                  <a:gd name="T29" fmla="*/ 127 h 729"/>
                  <a:gd name="T30" fmla="*/ 385 w 879"/>
                  <a:gd name="T31" fmla="*/ 127 h 729"/>
                  <a:gd name="T32" fmla="*/ 440 w 879"/>
                  <a:gd name="T33" fmla="*/ 71 h 729"/>
                  <a:gd name="T34" fmla="*/ 444 w 879"/>
                  <a:gd name="T35" fmla="*/ 0 h 729"/>
                  <a:gd name="T36" fmla="*/ 742 w 879"/>
                  <a:gd name="T37" fmla="*/ 256 h 729"/>
                  <a:gd name="T38" fmla="*/ 761 w 879"/>
                  <a:gd name="T39" fmla="*/ 354 h 729"/>
                  <a:gd name="T40" fmla="*/ 768 w 879"/>
                  <a:gd name="T41" fmla="*/ 347 h 729"/>
                  <a:gd name="T42" fmla="*/ 776 w 879"/>
                  <a:gd name="T43" fmla="*/ 341 h 729"/>
                  <a:gd name="T44" fmla="*/ 793 w 879"/>
                  <a:gd name="T45" fmla="*/ 333 h 729"/>
                  <a:gd name="T46" fmla="*/ 812 w 879"/>
                  <a:gd name="T47" fmla="*/ 330 h 729"/>
                  <a:gd name="T48" fmla="*/ 859 w 879"/>
                  <a:gd name="T49" fmla="*/ 349 h 729"/>
                  <a:gd name="T50" fmla="*/ 879 w 879"/>
                  <a:gd name="T51" fmla="*/ 396 h 729"/>
                  <a:gd name="T52" fmla="*/ 859 w 879"/>
                  <a:gd name="T53" fmla="*/ 443 h 729"/>
                  <a:gd name="T54" fmla="*/ 812 w 879"/>
                  <a:gd name="T55" fmla="*/ 462 h 729"/>
                  <a:gd name="T56" fmla="*/ 793 w 879"/>
                  <a:gd name="T57" fmla="*/ 459 h 729"/>
                  <a:gd name="T58" fmla="*/ 776 w 879"/>
                  <a:gd name="T59" fmla="*/ 451 h 729"/>
                  <a:gd name="T60" fmla="*/ 742 w 879"/>
                  <a:gd name="T61" fmla="*/ 415 h 729"/>
                  <a:gd name="T62" fmla="*/ 681 w 879"/>
                  <a:gd name="T63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79" h="729">
                    <a:moveTo>
                      <a:pt x="681" y="729"/>
                    </a:moveTo>
                    <a:cubicBezTo>
                      <a:pt x="666" y="729"/>
                      <a:pt x="653" y="718"/>
                      <a:pt x="651" y="703"/>
                    </a:cubicBezTo>
                    <a:cubicBezTo>
                      <a:pt x="631" y="527"/>
                      <a:pt x="631" y="527"/>
                      <a:pt x="631" y="527"/>
                    </a:cubicBezTo>
                    <a:cubicBezTo>
                      <a:pt x="624" y="525"/>
                      <a:pt x="624" y="525"/>
                      <a:pt x="624" y="525"/>
                    </a:cubicBezTo>
                    <a:cubicBezTo>
                      <a:pt x="586" y="515"/>
                      <a:pt x="548" y="501"/>
                      <a:pt x="512" y="483"/>
                    </a:cubicBezTo>
                    <a:cubicBezTo>
                      <a:pt x="505" y="480"/>
                      <a:pt x="505" y="480"/>
                      <a:pt x="505" y="480"/>
                    </a:cubicBezTo>
                    <a:cubicBezTo>
                      <a:pt x="377" y="602"/>
                      <a:pt x="377" y="602"/>
                      <a:pt x="377" y="602"/>
                    </a:cubicBezTo>
                    <a:cubicBezTo>
                      <a:pt x="375" y="604"/>
                      <a:pt x="374" y="605"/>
                      <a:pt x="372" y="606"/>
                    </a:cubicBezTo>
                    <a:cubicBezTo>
                      <a:pt x="370" y="607"/>
                      <a:pt x="369" y="608"/>
                      <a:pt x="367" y="609"/>
                    </a:cubicBezTo>
                    <a:cubicBezTo>
                      <a:pt x="365" y="609"/>
                      <a:pt x="363" y="610"/>
                      <a:pt x="361" y="610"/>
                    </a:cubicBezTo>
                    <a:cubicBezTo>
                      <a:pt x="360" y="610"/>
                      <a:pt x="358" y="611"/>
                      <a:pt x="356" y="611"/>
                    </a:cubicBezTo>
                    <a:cubicBezTo>
                      <a:pt x="349" y="611"/>
                      <a:pt x="342" y="608"/>
                      <a:pt x="337" y="604"/>
                    </a:cubicBezTo>
                    <a:cubicBezTo>
                      <a:pt x="213" y="500"/>
                      <a:pt x="213" y="500"/>
                      <a:pt x="213" y="500"/>
                    </a:cubicBezTo>
                    <a:cubicBezTo>
                      <a:pt x="202" y="490"/>
                      <a:pt x="199" y="473"/>
                      <a:pt x="207" y="461"/>
                    </a:cubicBezTo>
                    <a:cubicBezTo>
                      <a:pt x="307" y="311"/>
                      <a:pt x="307" y="311"/>
                      <a:pt x="307" y="311"/>
                    </a:cubicBezTo>
                    <a:cubicBezTo>
                      <a:pt x="303" y="305"/>
                      <a:pt x="303" y="305"/>
                      <a:pt x="303" y="305"/>
                    </a:cubicBezTo>
                    <a:cubicBezTo>
                      <a:pt x="281" y="273"/>
                      <a:pt x="261" y="239"/>
                      <a:pt x="246" y="203"/>
                    </a:cubicBezTo>
                    <a:cubicBezTo>
                      <a:pt x="243" y="196"/>
                      <a:pt x="243" y="196"/>
                      <a:pt x="243" y="196"/>
                    </a:cubicBezTo>
                    <a:cubicBezTo>
                      <a:pt x="61" y="208"/>
                      <a:pt x="61" y="208"/>
                      <a:pt x="61" y="208"/>
                    </a:cubicBezTo>
                    <a:cubicBezTo>
                      <a:pt x="59" y="208"/>
                      <a:pt x="59" y="208"/>
                      <a:pt x="59" y="208"/>
                    </a:cubicBezTo>
                    <a:cubicBezTo>
                      <a:pt x="45" y="208"/>
                      <a:pt x="32" y="197"/>
                      <a:pt x="30" y="18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15"/>
                      <a:pt x="3" y="6"/>
                      <a:pt x="9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3" y="2"/>
                      <a:pt x="243" y="4"/>
                      <a:pt x="242" y="6"/>
                    </a:cubicBezTo>
                    <a:cubicBezTo>
                      <a:pt x="241" y="10"/>
                      <a:pt x="240" y="14"/>
                      <a:pt x="240" y="18"/>
                    </a:cubicBezTo>
                    <a:cubicBezTo>
                      <a:pt x="239" y="22"/>
                      <a:pt x="239" y="27"/>
                      <a:pt x="239" y="31"/>
                    </a:cubicBezTo>
                    <a:cubicBezTo>
                      <a:pt x="239" y="45"/>
                      <a:pt x="242" y="59"/>
                      <a:pt x="247" y="71"/>
                    </a:cubicBezTo>
                    <a:cubicBezTo>
                      <a:pt x="253" y="84"/>
                      <a:pt x="260" y="95"/>
                      <a:pt x="270" y="105"/>
                    </a:cubicBezTo>
                    <a:cubicBezTo>
                      <a:pt x="279" y="114"/>
                      <a:pt x="291" y="122"/>
                      <a:pt x="303" y="127"/>
                    </a:cubicBezTo>
                    <a:cubicBezTo>
                      <a:pt x="316" y="133"/>
                      <a:pt x="330" y="136"/>
                      <a:pt x="344" y="136"/>
                    </a:cubicBezTo>
                    <a:cubicBezTo>
                      <a:pt x="358" y="136"/>
                      <a:pt x="372" y="133"/>
                      <a:pt x="385" y="127"/>
                    </a:cubicBezTo>
                    <a:cubicBezTo>
                      <a:pt x="397" y="122"/>
                      <a:pt x="408" y="114"/>
                      <a:pt x="418" y="105"/>
                    </a:cubicBezTo>
                    <a:cubicBezTo>
                      <a:pt x="428" y="95"/>
                      <a:pt x="435" y="84"/>
                      <a:pt x="440" y="71"/>
                    </a:cubicBezTo>
                    <a:cubicBezTo>
                      <a:pt x="446" y="59"/>
                      <a:pt x="449" y="45"/>
                      <a:pt x="449" y="31"/>
                    </a:cubicBezTo>
                    <a:cubicBezTo>
                      <a:pt x="449" y="20"/>
                      <a:pt x="447" y="10"/>
                      <a:pt x="444" y="0"/>
                    </a:cubicBezTo>
                    <a:cubicBezTo>
                      <a:pt x="485" y="0"/>
                      <a:pt x="485" y="0"/>
                      <a:pt x="485" y="0"/>
                    </a:cubicBezTo>
                    <a:cubicBezTo>
                      <a:pt x="495" y="135"/>
                      <a:pt x="607" y="247"/>
                      <a:pt x="742" y="256"/>
                    </a:cubicBezTo>
                    <a:cubicBezTo>
                      <a:pt x="742" y="377"/>
                      <a:pt x="742" y="377"/>
                      <a:pt x="742" y="377"/>
                    </a:cubicBezTo>
                    <a:cubicBezTo>
                      <a:pt x="761" y="354"/>
                      <a:pt x="761" y="354"/>
                      <a:pt x="761" y="354"/>
                    </a:cubicBezTo>
                    <a:cubicBezTo>
                      <a:pt x="762" y="353"/>
                      <a:pt x="763" y="352"/>
                      <a:pt x="765" y="350"/>
                    </a:cubicBezTo>
                    <a:cubicBezTo>
                      <a:pt x="766" y="349"/>
                      <a:pt x="767" y="348"/>
                      <a:pt x="768" y="347"/>
                    </a:cubicBezTo>
                    <a:cubicBezTo>
                      <a:pt x="769" y="346"/>
                      <a:pt x="771" y="345"/>
                      <a:pt x="772" y="344"/>
                    </a:cubicBezTo>
                    <a:cubicBezTo>
                      <a:pt x="773" y="343"/>
                      <a:pt x="775" y="342"/>
                      <a:pt x="776" y="341"/>
                    </a:cubicBezTo>
                    <a:cubicBezTo>
                      <a:pt x="779" y="339"/>
                      <a:pt x="781" y="337"/>
                      <a:pt x="784" y="336"/>
                    </a:cubicBezTo>
                    <a:cubicBezTo>
                      <a:pt x="787" y="335"/>
                      <a:pt x="790" y="334"/>
                      <a:pt x="793" y="333"/>
                    </a:cubicBezTo>
                    <a:cubicBezTo>
                      <a:pt x="796" y="332"/>
                      <a:pt x="799" y="331"/>
                      <a:pt x="803" y="330"/>
                    </a:cubicBezTo>
                    <a:cubicBezTo>
                      <a:pt x="806" y="330"/>
                      <a:pt x="809" y="330"/>
                      <a:pt x="812" y="330"/>
                    </a:cubicBezTo>
                    <a:cubicBezTo>
                      <a:pt x="821" y="330"/>
                      <a:pt x="830" y="331"/>
                      <a:pt x="838" y="335"/>
                    </a:cubicBezTo>
                    <a:cubicBezTo>
                      <a:pt x="846" y="338"/>
                      <a:pt x="853" y="343"/>
                      <a:pt x="859" y="349"/>
                    </a:cubicBezTo>
                    <a:cubicBezTo>
                      <a:pt x="865" y="355"/>
                      <a:pt x="870" y="362"/>
                      <a:pt x="874" y="370"/>
                    </a:cubicBezTo>
                    <a:cubicBezTo>
                      <a:pt x="877" y="378"/>
                      <a:pt x="879" y="387"/>
                      <a:pt x="879" y="396"/>
                    </a:cubicBezTo>
                    <a:cubicBezTo>
                      <a:pt x="879" y="405"/>
                      <a:pt x="877" y="414"/>
                      <a:pt x="874" y="422"/>
                    </a:cubicBezTo>
                    <a:cubicBezTo>
                      <a:pt x="870" y="430"/>
                      <a:pt x="865" y="437"/>
                      <a:pt x="859" y="443"/>
                    </a:cubicBezTo>
                    <a:cubicBezTo>
                      <a:pt x="853" y="449"/>
                      <a:pt x="846" y="454"/>
                      <a:pt x="838" y="457"/>
                    </a:cubicBezTo>
                    <a:cubicBezTo>
                      <a:pt x="830" y="461"/>
                      <a:pt x="821" y="462"/>
                      <a:pt x="812" y="462"/>
                    </a:cubicBezTo>
                    <a:cubicBezTo>
                      <a:pt x="809" y="462"/>
                      <a:pt x="806" y="462"/>
                      <a:pt x="803" y="462"/>
                    </a:cubicBezTo>
                    <a:cubicBezTo>
                      <a:pt x="799" y="461"/>
                      <a:pt x="796" y="460"/>
                      <a:pt x="793" y="459"/>
                    </a:cubicBezTo>
                    <a:cubicBezTo>
                      <a:pt x="790" y="458"/>
                      <a:pt x="787" y="457"/>
                      <a:pt x="784" y="456"/>
                    </a:cubicBezTo>
                    <a:cubicBezTo>
                      <a:pt x="781" y="455"/>
                      <a:pt x="779" y="453"/>
                      <a:pt x="776" y="451"/>
                    </a:cubicBezTo>
                    <a:cubicBezTo>
                      <a:pt x="770" y="448"/>
                      <a:pt x="766" y="443"/>
                      <a:pt x="761" y="438"/>
                    </a:cubicBezTo>
                    <a:cubicBezTo>
                      <a:pt x="742" y="415"/>
                      <a:pt x="742" y="415"/>
                      <a:pt x="742" y="415"/>
                    </a:cubicBezTo>
                    <a:cubicBezTo>
                      <a:pt x="742" y="729"/>
                      <a:pt x="742" y="729"/>
                      <a:pt x="742" y="729"/>
                    </a:cubicBezTo>
                    <a:lnTo>
                      <a:pt x="681" y="7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44"/>
              <p:cNvSpPr>
                <a:spLocks/>
              </p:cNvSpPr>
              <p:nvPr/>
            </p:nvSpPr>
            <p:spPr bwMode="auto">
              <a:xfrm>
                <a:off x="3861041" y="-1153913"/>
                <a:ext cx="3609975" cy="3190875"/>
              </a:xfrm>
              <a:custGeom>
                <a:avLst/>
                <a:gdLst>
                  <a:gd name="T0" fmla="*/ 321 w 850"/>
                  <a:gd name="T1" fmla="*/ 2 h 751"/>
                  <a:gd name="T2" fmla="*/ 499 w 850"/>
                  <a:gd name="T3" fmla="*/ 105 h 751"/>
                  <a:gd name="T4" fmla="*/ 539 w 850"/>
                  <a:gd name="T5" fmla="*/ 355 h 751"/>
                  <a:gd name="T6" fmla="*/ 712 w 850"/>
                  <a:gd name="T7" fmla="*/ 279 h 751"/>
                  <a:gd name="T8" fmla="*/ 720 w 850"/>
                  <a:gd name="T9" fmla="*/ 277 h 751"/>
                  <a:gd name="T10" fmla="*/ 759 w 850"/>
                  <a:gd name="T11" fmla="*/ 297 h 751"/>
                  <a:gd name="T12" fmla="*/ 829 w 850"/>
                  <a:gd name="T13" fmla="*/ 490 h 751"/>
                  <a:gd name="T14" fmla="*/ 704 w 850"/>
                  <a:gd name="T15" fmla="*/ 709 h 751"/>
                  <a:gd name="T16" fmla="*/ 634 w 850"/>
                  <a:gd name="T17" fmla="*/ 751 h 751"/>
                  <a:gd name="T18" fmla="*/ 642 w 850"/>
                  <a:gd name="T19" fmla="*/ 730 h 751"/>
                  <a:gd name="T20" fmla="*/ 645 w 850"/>
                  <a:gd name="T21" fmla="*/ 707 h 751"/>
                  <a:gd name="T22" fmla="*/ 618 w 850"/>
                  <a:gd name="T23" fmla="*/ 640 h 751"/>
                  <a:gd name="T24" fmla="*/ 551 w 850"/>
                  <a:gd name="T25" fmla="*/ 612 h 751"/>
                  <a:gd name="T26" fmla="*/ 485 w 850"/>
                  <a:gd name="T27" fmla="*/ 640 h 751"/>
                  <a:gd name="T28" fmla="*/ 457 w 850"/>
                  <a:gd name="T29" fmla="*/ 707 h 751"/>
                  <a:gd name="T30" fmla="*/ 401 w 850"/>
                  <a:gd name="T31" fmla="*/ 751 h 751"/>
                  <a:gd name="T32" fmla="*/ 143 w 850"/>
                  <a:gd name="T33" fmla="*/ 406 h 751"/>
                  <a:gd name="T34" fmla="*/ 140 w 850"/>
                  <a:gd name="T35" fmla="*/ 384 h 751"/>
                  <a:gd name="T36" fmla="*/ 131 w 850"/>
                  <a:gd name="T37" fmla="*/ 394 h 751"/>
                  <a:gd name="T38" fmla="*/ 116 w 850"/>
                  <a:gd name="T39" fmla="*/ 406 h 751"/>
                  <a:gd name="T40" fmla="*/ 91 w 850"/>
                  <a:gd name="T41" fmla="*/ 415 h 751"/>
                  <a:gd name="T42" fmla="*/ 47 w 850"/>
                  <a:gd name="T43" fmla="*/ 410 h 751"/>
                  <a:gd name="T44" fmla="*/ 6 w 850"/>
                  <a:gd name="T45" fmla="*/ 369 h 751"/>
                  <a:gd name="T46" fmla="*/ 6 w 850"/>
                  <a:gd name="T47" fmla="*/ 310 h 751"/>
                  <a:gd name="T48" fmla="*/ 47 w 850"/>
                  <a:gd name="T49" fmla="*/ 269 h 751"/>
                  <a:gd name="T50" fmla="*/ 91 w 850"/>
                  <a:gd name="T51" fmla="*/ 264 h 751"/>
                  <a:gd name="T52" fmla="*/ 116 w 850"/>
                  <a:gd name="T53" fmla="*/ 273 h 751"/>
                  <a:gd name="T54" fmla="*/ 143 w 850"/>
                  <a:gd name="T55" fmla="*/ 300 h 751"/>
                  <a:gd name="T56" fmla="*/ 143 w 850"/>
                  <a:gd name="T57" fmla="*/ 187 h 751"/>
                  <a:gd name="T58" fmla="*/ 271 w 850"/>
                  <a:gd name="T59" fmla="*/ 22 h 751"/>
                  <a:gd name="T60" fmla="*/ 286 w 850"/>
                  <a:gd name="T61" fmla="*/ 6 h 751"/>
                  <a:gd name="T62" fmla="*/ 308 w 850"/>
                  <a:gd name="T63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50" h="751">
                    <a:moveTo>
                      <a:pt x="308" y="0"/>
                    </a:moveTo>
                    <a:cubicBezTo>
                      <a:pt x="312" y="0"/>
                      <a:pt x="317" y="1"/>
                      <a:pt x="321" y="2"/>
                    </a:cubicBezTo>
                    <a:cubicBezTo>
                      <a:pt x="473" y="58"/>
                      <a:pt x="473" y="58"/>
                      <a:pt x="473" y="58"/>
                    </a:cubicBezTo>
                    <a:cubicBezTo>
                      <a:pt x="492" y="65"/>
                      <a:pt x="503" y="85"/>
                      <a:pt x="499" y="105"/>
                    </a:cubicBezTo>
                    <a:cubicBezTo>
                      <a:pt x="455" y="285"/>
                      <a:pt x="455" y="285"/>
                      <a:pt x="455" y="285"/>
                    </a:cubicBezTo>
                    <a:cubicBezTo>
                      <a:pt x="485" y="306"/>
                      <a:pt x="513" y="329"/>
                      <a:pt x="539" y="355"/>
                    </a:cubicBezTo>
                    <a:cubicBezTo>
                      <a:pt x="708" y="281"/>
                      <a:pt x="708" y="281"/>
                      <a:pt x="708" y="281"/>
                    </a:cubicBezTo>
                    <a:cubicBezTo>
                      <a:pt x="710" y="280"/>
                      <a:pt x="711" y="279"/>
                      <a:pt x="712" y="279"/>
                    </a:cubicBezTo>
                    <a:cubicBezTo>
                      <a:pt x="714" y="279"/>
                      <a:pt x="715" y="278"/>
                      <a:pt x="716" y="278"/>
                    </a:cubicBezTo>
                    <a:cubicBezTo>
                      <a:pt x="718" y="278"/>
                      <a:pt x="719" y="278"/>
                      <a:pt x="720" y="277"/>
                    </a:cubicBezTo>
                    <a:cubicBezTo>
                      <a:pt x="722" y="277"/>
                      <a:pt x="723" y="277"/>
                      <a:pt x="724" y="277"/>
                    </a:cubicBezTo>
                    <a:cubicBezTo>
                      <a:pt x="739" y="277"/>
                      <a:pt x="752" y="285"/>
                      <a:pt x="759" y="297"/>
                    </a:cubicBezTo>
                    <a:cubicBezTo>
                      <a:pt x="840" y="437"/>
                      <a:pt x="840" y="437"/>
                      <a:pt x="840" y="437"/>
                    </a:cubicBezTo>
                    <a:cubicBezTo>
                      <a:pt x="850" y="455"/>
                      <a:pt x="846" y="478"/>
                      <a:pt x="829" y="490"/>
                    </a:cubicBezTo>
                    <a:cubicBezTo>
                      <a:pt x="683" y="597"/>
                      <a:pt x="683" y="597"/>
                      <a:pt x="683" y="597"/>
                    </a:cubicBezTo>
                    <a:cubicBezTo>
                      <a:pt x="694" y="634"/>
                      <a:pt x="701" y="671"/>
                      <a:pt x="704" y="709"/>
                    </a:cubicBezTo>
                    <a:cubicBezTo>
                      <a:pt x="848" y="751"/>
                      <a:pt x="848" y="751"/>
                      <a:pt x="848" y="751"/>
                    </a:cubicBezTo>
                    <a:cubicBezTo>
                      <a:pt x="634" y="751"/>
                      <a:pt x="634" y="751"/>
                      <a:pt x="634" y="751"/>
                    </a:cubicBezTo>
                    <a:cubicBezTo>
                      <a:pt x="636" y="748"/>
                      <a:pt x="637" y="744"/>
                      <a:pt x="639" y="741"/>
                    </a:cubicBezTo>
                    <a:cubicBezTo>
                      <a:pt x="640" y="737"/>
                      <a:pt x="641" y="734"/>
                      <a:pt x="642" y="730"/>
                    </a:cubicBezTo>
                    <a:cubicBezTo>
                      <a:pt x="643" y="726"/>
                      <a:pt x="644" y="722"/>
                      <a:pt x="645" y="718"/>
                    </a:cubicBezTo>
                    <a:cubicBezTo>
                      <a:pt x="645" y="715"/>
                      <a:pt x="645" y="711"/>
                      <a:pt x="645" y="707"/>
                    </a:cubicBezTo>
                    <a:cubicBezTo>
                      <a:pt x="645" y="694"/>
                      <a:pt x="643" y="681"/>
                      <a:pt x="638" y="670"/>
                    </a:cubicBezTo>
                    <a:cubicBezTo>
                      <a:pt x="633" y="659"/>
                      <a:pt x="626" y="649"/>
                      <a:pt x="618" y="640"/>
                    </a:cubicBezTo>
                    <a:cubicBezTo>
                      <a:pt x="609" y="632"/>
                      <a:pt x="599" y="625"/>
                      <a:pt x="588" y="620"/>
                    </a:cubicBezTo>
                    <a:cubicBezTo>
                      <a:pt x="576" y="615"/>
                      <a:pt x="564" y="612"/>
                      <a:pt x="551" y="612"/>
                    </a:cubicBezTo>
                    <a:cubicBezTo>
                      <a:pt x="538" y="612"/>
                      <a:pt x="526" y="615"/>
                      <a:pt x="515" y="620"/>
                    </a:cubicBezTo>
                    <a:cubicBezTo>
                      <a:pt x="503" y="625"/>
                      <a:pt x="493" y="632"/>
                      <a:pt x="485" y="640"/>
                    </a:cubicBezTo>
                    <a:cubicBezTo>
                      <a:pt x="476" y="649"/>
                      <a:pt x="469" y="659"/>
                      <a:pt x="465" y="670"/>
                    </a:cubicBezTo>
                    <a:cubicBezTo>
                      <a:pt x="460" y="681"/>
                      <a:pt x="457" y="694"/>
                      <a:pt x="457" y="707"/>
                    </a:cubicBezTo>
                    <a:cubicBezTo>
                      <a:pt x="457" y="722"/>
                      <a:pt x="461" y="737"/>
                      <a:pt x="468" y="751"/>
                    </a:cubicBezTo>
                    <a:cubicBezTo>
                      <a:pt x="401" y="751"/>
                      <a:pt x="401" y="751"/>
                      <a:pt x="401" y="751"/>
                    </a:cubicBezTo>
                    <a:cubicBezTo>
                      <a:pt x="396" y="613"/>
                      <a:pt x="282" y="498"/>
                      <a:pt x="143" y="494"/>
                    </a:cubicBezTo>
                    <a:cubicBezTo>
                      <a:pt x="143" y="406"/>
                      <a:pt x="143" y="406"/>
                      <a:pt x="143" y="406"/>
                    </a:cubicBezTo>
                    <a:cubicBezTo>
                      <a:pt x="143" y="379"/>
                      <a:pt x="143" y="379"/>
                      <a:pt x="143" y="379"/>
                    </a:cubicBezTo>
                    <a:cubicBezTo>
                      <a:pt x="142" y="380"/>
                      <a:pt x="141" y="382"/>
                      <a:pt x="140" y="384"/>
                    </a:cubicBezTo>
                    <a:cubicBezTo>
                      <a:pt x="138" y="386"/>
                      <a:pt x="137" y="388"/>
                      <a:pt x="136" y="389"/>
                    </a:cubicBezTo>
                    <a:cubicBezTo>
                      <a:pt x="134" y="391"/>
                      <a:pt x="133" y="393"/>
                      <a:pt x="131" y="394"/>
                    </a:cubicBezTo>
                    <a:cubicBezTo>
                      <a:pt x="130" y="396"/>
                      <a:pt x="128" y="397"/>
                      <a:pt x="126" y="399"/>
                    </a:cubicBezTo>
                    <a:cubicBezTo>
                      <a:pt x="123" y="401"/>
                      <a:pt x="119" y="404"/>
                      <a:pt x="116" y="406"/>
                    </a:cubicBezTo>
                    <a:cubicBezTo>
                      <a:pt x="112" y="408"/>
                      <a:pt x="108" y="410"/>
                      <a:pt x="104" y="412"/>
                    </a:cubicBezTo>
                    <a:cubicBezTo>
                      <a:pt x="100" y="413"/>
                      <a:pt x="95" y="414"/>
                      <a:pt x="91" y="415"/>
                    </a:cubicBezTo>
                    <a:cubicBezTo>
                      <a:pt x="86" y="416"/>
                      <a:pt x="82" y="416"/>
                      <a:pt x="77" y="416"/>
                    </a:cubicBezTo>
                    <a:cubicBezTo>
                      <a:pt x="67" y="416"/>
                      <a:pt x="56" y="414"/>
                      <a:pt x="47" y="410"/>
                    </a:cubicBezTo>
                    <a:cubicBezTo>
                      <a:pt x="38" y="406"/>
                      <a:pt x="30" y="401"/>
                      <a:pt x="23" y="394"/>
                    </a:cubicBezTo>
                    <a:cubicBezTo>
                      <a:pt x="16" y="387"/>
                      <a:pt x="10" y="379"/>
                      <a:pt x="6" y="369"/>
                    </a:cubicBezTo>
                    <a:cubicBezTo>
                      <a:pt x="2" y="360"/>
                      <a:pt x="0" y="350"/>
                      <a:pt x="0" y="339"/>
                    </a:cubicBezTo>
                    <a:cubicBezTo>
                      <a:pt x="0" y="329"/>
                      <a:pt x="2" y="319"/>
                      <a:pt x="6" y="310"/>
                    </a:cubicBezTo>
                    <a:cubicBezTo>
                      <a:pt x="10" y="300"/>
                      <a:pt x="16" y="292"/>
                      <a:pt x="23" y="285"/>
                    </a:cubicBezTo>
                    <a:cubicBezTo>
                      <a:pt x="30" y="278"/>
                      <a:pt x="38" y="272"/>
                      <a:pt x="47" y="269"/>
                    </a:cubicBezTo>
                    <a:cubicBezTo>
                      <a:pt x="56" y="265"/>
                      <a:pt x="67" y="262"/>
                      <a:pt x="77" y="262"/>
                    </a:cubicBezTo>
                    <a:cubicBezTo>
                      <a:pt x="82" y="262"/>
                      <a:pt x="86" y="263"/>
                      <a:pt x="91" y="264"/>
                    </a:cubicBezTo>
                    <a:cubicBezTo>
                      <a:pt x="95" y="264"/>
                      <a:pt x="100" y="266"/>
                      <a:pt x="104" y="267"/>
                    </a:cubicBezTo>
                    <a:cubicBezTo>
                      <a:pt x="108" y="269"/>
                      <a:pt x="112" y="271"/>
                      <a:pt x="116" y="273"/>
                    </a:cubicBezTo>
                    <a:cubicBezTo>
                      <a:pt x="119" y="275"/>
                      <a:pt x="123" y="278"/>
                      <a:pt x="126" y="280"/>
                    </a:cubicBezTo>
                    <a:cubicBezTo>
                      <a:pt x="133" y="286"/>
                      <a:pt x="139" y="293"/>
                      <a:pt x="143" y="300"/>
                    </a:cubicBezTo>
                    <a:cubicBezTo>
                      <a:pt x="143" y="273"/>
                      <a:pt x="143" y="273"/>
                      <a:pt x="143" y="273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8" y="187"/>
                      <a:pt x="173" y="188"/>
                      <a:pt x="188" y="190"/>
                    </a:cubicBezTo>
                    <a:cubicBezTo>
                      <a:pt x="271" y="22"/>
                      <a:pt x="271" y="22"/>
                      <a:pt x="271" y="22"/>
                    </a:cubicBezTo>
                    <a:cubicBezTo>
                      <a:pt x="273" y="19"/>
                      <a:pt x="275" y="16"/>
                      <a:pt x="278" y="13"/>
                    </a:cubicBezTo>
                    <a:cubicBezTo>
                      <a:pt x="280" y="10"/>
                      <a:pt x="283" y="8"/>
                      <a:pt x="286" y="6"/>
                    </a:cubicBezTo>
                    <a:cubicBezTo>
                      <a:pt x="289" y="4"/>
                      <a:pt x="293" y="2"/>
                      <a:pt x="296" y="1"/>
                    </a:cubicBezTo>
                    <a:cubicBezTo>
                      <a:pt x="300" y="0"/>
                      <a:pt x="304" y="0"/>
                      <a:pt x="3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45"/>
              <p:cNvSpPr>
                <a:spLocks/>
              </p:cNvSpPr>
              <p:nvPr/>
            </p:nvSpPr>
            <p:spPr bwMode="auto">
              <a:xfrm>
                <a:off x="3907078" y="-1107876"/>
                <a:ext cx="3517900" cy="3098800"/>
              </a:xfrm>
              <a:custGeom>
                <a:avLst/>
                <a:gdLst>
                  <a:gd name="T0" fmla="*/ 642 w 828"/>
                  <a:gd name="T1" fmla="*/ 721 h 729"/>
                  <a:gd name="T2" fmla="*/ 645 w 828"/>
                  <a:gd name="T3" fmla="*/ 696 h 729"/>
                  <a:gd name="T4" fmla="*/ 614 w 828"/>
                  <a:gd name="T5" fmla="*/ 621 h 729"/>
                  <a:gd name="T6" fmla="*/ 540 w 828"/>
                  <a:gd name="T7" fmla="*/ 591 h 729"/>
                  <a:gd name="T8" fmla="*/ 466 w 828"/>
                  <a:gd name="T9" fmla="*/ 621 h 729"/>
                  <a:gd name="T10" fmla="*/ 435 w 828"/>
                  <a:gd name="T11" fmla="*/ 696 h 729"/>
                  <a:gd name="T12" fmla="*/ 400 w 828"/>
                  <a:gd name="T13" fmla="*/ 729 h 729"/>
                  <a:gd name="T14" fmla="*/ 143 w 828"/>
                  <a:gd name="T15" fmla="*/ 341 h 729"/>
                  <a:gd name="T16" fmla="*/ 120 w 828"/>
                  <a:gd name="T17" fmla="*/ 367 h 729"/>
                  <a:gd name="T18" fmla="*/ 113 w 828"/>
                  <a:gd name="T19" fmla="*/ 376 h 729"/>
                  <a:gd name="T20" fmla="*/ 99 w 828"/>
                  <a:gd name="T21" fmla="*/ 386 h 729"/>
                  <a:gd name="T22" fmla="*/ 78 w 828"/>
                  <a:gd name="T23" fmla="*/ 394 h 729"/>
                  <a:gd name="T24" fmla="*/ 40 w 828"/>
                  <a:gd name="T25" fmla="*/ 390 h 729"/>
                  <a:gd name="T26" fmla="*/ 5 w 828"/>
                  <a:gd name="T27" fmla="*/ 354 h 729"/>
                  <a:gd name="T28" fmla="*/ 5 w 828"/>
                  <a:gd name="T29" fmla="*/ 303 h 729"/>
                  <a:gd name="T30" fmla="*/ 40 w 828"/>
                  <a:gd name="T31" fmla="*/ 267 h 729"/>
                  <a:gd name="T32" fmla="*/ 78 w 828"/>
                  <a:gd name="T33" fmla="*/ 263 h 729"/>
                  <a:gd name="T34" fmla="*/ 99 w 828"/>
                  <a:gd name="T35" fmla="*/ 271 h 729"/>
                  <a:gd name="T36" fmla="*/ 123 w 828"/>
                  <a:gd name="T37" fmla="*/ 295 h 729"/>
                  <a:gd name="T38" fmla="*/ 143 w 828"/>
                  <a:gd name="T39" fmla="*/ 187 h 729"/>
                  <a:gd name="T40" fmla="*/ 184 w 828"/>
                  <a:gd name="T41" fmla="*/ 190 h 729"/>
                  <a:gd name="T42" fmla="*/ 275 w 828"/>
                  <a:gd name="T43" fmla="*/ 9 h 729"/>
                  <a:gd name="T44" fmla="*/ 288 w 828"/>
                  <a:gd name="T45" fmla="*/ 1 h 729"/>
                  <a:gd name="T46" fmla="*/ 306 w 828"/>
                  <a:gd name="T47" fmla="*/ 1 h 729"/>
                  <a:gd name="T48" fmla="*/ 477 w 828"/>
                  <a:gd name="T49" fmla="*/ 92 h 729"/>
                  <a:gd name="T50" fmla="*/ 438 w 828"/>
                  <a:gd name="T51" fmla="*/ 283 h 729"/>
                  <a:gd name="T52" fmla="*/ 526 w 828"/>
                  <a:gd name="T53" fmla="*/ 356 h 729"/>
                  <a:gd name="T54" fmla="*/ 704 w 828"/>
                  <a:gd name="T55" fmla="*/ 278 h 729"/>
                  <a:gd name="T56" fmla="*/ 710 w 828"/>
                  <a:gd name="T57" fmla="*/ 277 h 729"/>
                  <a:gd name="T58" fmla="*/ 739 w 828"/>
                  <a:gd name="T59" fmla="*/ 292 h 729"/>
                  <a:gd name="T60" fmla="*/ 812 w 828"/>
                  <a:gd name="T61" fmla="*/ 470 h 729"/>
                  <a:gd name="T62" fmla="*/ 662 w 828"/>
                  <a:gd name="T63" fmla="*/ 589 h 729"/>
                  <a:gd name="T64" fmla="*/ 683 w 828"/>
                  <a:gd name="T65" fmla="*/ 706 h 729"/>
                  <a:gd name="T66" fmla="*/ 639 w 828"/>
                  <a:gd name="T67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8" h="729">
                    <a:moveTo>
                      <a:pt x="639" y="729"/>
                    </a:moveTo>
                    <a:cubicBezTo>
                      <a:pt x="640" y="727"/>
                      <a:pt x="641" y="724"/>
                      <a:pt x="642" y="721"/>
                    </a:cubicBezTo>
                    <a:cubicBezTo>
                      <a:pt x="643" y="717"/>
                      <a:pt x="644" y="713"/>
                      <a:pt x="644" y="709"/>
                    </a:cubicBezTo>
                    <a:cubicBezTo>
                      <a:pt x="645" y="704"/>
                      <a:pt x="645" y="700"/>
                      <a:pt x="645" y="696"/>
                    </a:cubicBezTo>
                    <a:cubicBezTo>
                      <a:pt x="645" y="681"/>
                      <a:pt x="642" y="668"/>
                      <a:pt x="637" y="655"/>
                    </a:cubicBezTo>
                    <a:cubicBezTo>
                      <a:pt x="631" y="642"/>
                      <a:pt x="624" y="631"/>
                      <a:pt x="614" y="621"/>
                    </a:cubicBezTo>
                    <a:cubicBezTo>
                      <a:pt x="605" y="612"/>
                      <a:pt x="593" y="604"/>
                      <a:pt x="581" y="599"/>
                    </a:cubicBezTo>
                    <a:cubicBezTo>
                      <a:pt x="568" y="594"/>
                      <a:pt x="554" y="591"/>
                      <a:pt x="540" y="591"/>
                    </a:cubicBezTo>
                    <a:cubicBezTo>
                      <a:pt x="526" y="591"/>
                      <a:pt x="512" y="594"/>
                      <a:pt x="499" y="599"/>
                    </a:cubicBezTo>
                    <a:cubicBezTo>
                      <a:pt x="487" y="604"/>
                      <a:pt x="476" y="612"/>
                      <a:pt x="466" y="621"/>
                    </a:cubicBezTo>
                    <a:cubicBezTo>
                      <a:pt x="457" y="631"/>
                      <a:pt x="449" y="642"/>
                      <a:pt x="444" y="655"/>
                    </a:cubicBezTo>
                    <a:cubicBezTo>
                      <a:pt x="438" y="668"/>
                      <a:pt x="435" y="681"/>
                      <a:pt x="435" y="696"/>
                    </a:cubicBezTo>
                    <a:cubicBezTo>
                      <a:pt x="435" y="707"/>
                      <a:pt x="437" y="718"/>
                      <a:pt x="441" y="729"/>
                    </a:cubicBezTo>
                    <a:cubicBezTo>
                      <a:pt x="400" y="729"/>
                      <a:pt x="400" y="729"/>
                      <a:pt x="400" y="729"/>
                    </a:cubicBezTo>
                    <a:cubicBezTo>
                      <a:pt x="390" y="594"/>
                      <a:pt x="278" y="482"/>
                      <a:pt x="143" y="473"/>
                    </a:cubicBezTo>
                    <a:cubicBezTo>
                      <a:pt x="143" y="341"/>
                      <a:pt x="143" y="341"/>
                      <a:pt x="143" y="341"/>
                    </a:cubicBezTo>
                    <a:cubicBezTo>
                      <a:pt x="123" y="362"/>
                      <a:pt x="123" y="362"/>
                      <a:pt x="123" y="362"/>
                    </a:cubicBezTo>
                    <a:cubicBezTo>
                      <a:pt x="122" y="364"/>
                      <a:pt x="121" y="365"/>
                      <a:pt x="120" y="367"/>
                    </a:cubicBezTo>
                    <a:cubicBezTo>
                      <a:pt x="119" y="368"/>
                      <a:pt x="118" y="370"/>
                      <a:pt x="117" y="371"/>
                    </a:cubicBezTo>
                    <a:cubicBezTo>
                      <a:pt x="115" y="373"/>
                      <a:pt x="114" y="374"/>
                      <a:pt x="113" y="376"/>
                    </a:cubicBezTo>
                    <a:cubicBezTo>
                      <a:pt x="111" y="377"/>
                      <a:pt x="110" y="378"/>
                      <a:pt x="108" y="380"/>
                    </a:cubicBezTo>
                    <a:cubicBezTo>
                      <a:pt x="106" y="382"/>
                      <a:pt x="103" y="384"/>
                      <a:pt x="99" y="386"/>
                    </a:cubicBezTo>
                    <a:cubicBezTo>
                      <a:pt x="96" y="388"/>
                      <a:pt x="93" y="389"/>
                      <a:pt x="89" y="391"/>
                    </a:cubicBezTo>
                    <a:cubicBezTo>
                      <a:pt x="85" y="392"/>
                      <a:pt x="82" y="393"/>
                      <a:pt x="78" y="394"/>
                    </a:cubicBezTo>
                    <a:cubicBezTo>
                      <a:pt x="74" y="394"/>
                      <a:pt x="70" y="395"/>
                      <a:pt x="66" y="395"/>
                    </a:cubicBezTo>
                    <a:cubicBezTo>
                      <a:pt x="57" y="395"/>
                      <a:pt x="49" y="393"/>
                      <a:pt x="40" y="390"/>
                    </a:cubicBezTo>
                    <a:cubicBezTo>
                      <a:pt x="32" y="386"/>
                      <a:pt x="25" y="381"/>
                      <a:pt x="19" y="375"/>
                    </a:cubicBezTo>
                    <a:cubicBezTo>
                      <a:pt x="13" y="369"/>
                      <a:pt x="8" y="362"/>
                      <a:pt x="5" y="354"/>
                    </a:cubicBezTo>
                    <a:cubicBezTo>
                      <a:pt x="2" y="346"/>
                      <a:pt x="0" y="337"/>
                      <a:pt x="0" y="328"/>
                    </a:cubicBezTo>
                    <a:cubicBezTo>
                      <a:pt x="0" y="320"/>
                      <a:pt x="2" y="311"/>
                      <a:pt x="5" y="303"/>
                    </a:cubicBezTo>
                    <a:cubicBezTo>
                      <a:pt x="8" y="295"/>
                      <a:pt x="13" y="288"/>
                      <a:pt x="19" y="282"/>
                    </a:cubicBezTo>
                    <a:cubicBezTo>
                      <a:pt x="25" y="275"/>
                      <a:pt x="32" y="271"/>
                      <a:pt x="40" y="267"/>
                    </a:cubicBezTo>
                    <a:cubicBezTo>
                      <a:pt x="49" y="264"/>
                      <a:pt x="57" y="262"/>
                      <a:pt x="66" y="262"/>
                    </a:cubicBezTo>
                    <a:cubicBezTo>
                      <a:pt x="70" y="262"/>
                      <a:pt x="74" y="263"/>
                      <a:pt x="78" y="263"/>
                    </a:cubicBezTo>
                    <a:cubicBezTo>
                      <a:pt x="82" y="264"/>
                      <a:pt x="85" y="265"/>
                      <a:pt x="89" y="266"/>
                    </a:cubicBezTo>
                    <a:cubicBezTo>
                      <a:pt x="93" y="268"/>
                      <a:pt x="96" y="269"/>
                      <a:pt x="99" y="271"/>
                    </a:cubicBezTo>
                    <a:cubicBezTo>
                      <a:pt x="103" y="273"/>
                      <a:pt x="106" y="275"/>
                      <a:pt x="108" y="278"/>
                    </a:cubicBezTo>
                    <a:cubicBezTo>
                      <a:pt x="114" y="282"/>
                      <a:pt x="119" y="288"/>
                      <a:pt x="123" y="295"/>
                    </a:cubicBezTo>
                    <a:cubicBezTo>
                      <a:pt x="143" y="318"/>
                      <a:pt x="143" y="318"/>
                      <a:pt x="143" y="318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4" y="188"/>
                      <a:pt x="165" y="188"/>
                      <a:pt x="176" y="190"/>
                    </a:cubicBezTo>
                    <a:cubicBezTo>
                      <a:pt x="184" y="190"/>
                      <a:pt x="184" y="190"/>
                      <a:pt x="184" y="190"/>
                    </a:cubicBezTo>
                    <a:cubicBezTo>
                      <a:pt x="270" y="16"/>
                      <a:pt x="270" y="16"/>
                      <a:pt x="270" y="16"/>
                    </a:cubicBezTo>
                    <a:cubicBezTo>
                      <a:pt x="271" y="14"/>
                      <a:pt x="273" y="11"/>
                      <a:pt x="275" y="9"/>
                    </a:cubicBezTo>
                    <a:cubicBezTo>
                      <a:pt x="276" y="7"/>
                      <a:pt x="279" y="5"/>
                      <a:pt x="281" y="4"/>
                    </a:cubicBezTo>
                    <a:cubicBezTo>
                      <a:pt x="283" y="3"/>
                      <a:pt x="286" y="1"/>
                      <a:pt x="288" y="1"/>
                    </a:cubicBezTo>
                    <a:cubicBezTo>
                      <a:pt x="291" y="0"/>
                      <a:pt x="294" y="0"/>
                      <a:pt x="297" y="0"/>
                    </a:cubicBezTo>
                    <a:cubicBezTo>
                      <a:pt x="300" y="0"/>
                      <a:pt x="303" y="0"/>
                      <a:pt x="306" y="1"/>
                    </a:cubicBezTo>
                    <a:cubicBezTo>
                      <a:pt x="459" y="57"/>
                      <a:pt x="459" y="57"/>
                      <a:pt x="459" y="57"/>
                    </a:cubicBezTo>
                    <a:cubicBezTo>
                      <a:pt x="472" y="62"/>
                      <a:pt x="481" y="77"/>
                      <a:pt x="477" y="92"/>
                    </a:cubicBezTo>
                    <a:cubicBezTo>
                      <a:pt x="432" y="279"/>
                      <a:pt x="432" y="279"/>
                      <a:pt x="432" y="279"/>
                    </a:cubicBezTo>
                    <a:cubicBezTo>
                      <a:pt x="438" y="283"/>
                      <a:pt x="438" y="283"/>
                      <a:pt x="438" y="283"/>
                    </a:cubicBezTo>
                    <a:cubicBezTo>
                      <a:pt x="467" y="303"/>
                      <a:pt x="495" y="326"/>
                      <a:pt x="520" y="351"/>
                    </a:cubicBezTo>
                    <a:cubicBezTo>
                      <a:pt x="526" y="356"/>
                      <a:pt x="526" y="356"/>
                      <a:pt x="526" y="356"/>
                    </a:cubicBezTo>
                    <a:cubicBezTo>
                      <a:pt x="702" y="279"/>
                      <a:pt x="702" y="279"/>
                      <a:pt x="702" y="279"/>
                    </a:cubicBezTo>
                    <a:cubicBezTo>
                      <a:pt x="703" y="279"/>
                      <a:pt x="703" y="279"/>
                      <a:pt x="704" y="278"/>
                    </a:cubicBezTo>
                    <a:cubicBezTo>
                      <a:pt x="705" y="278"/>
                      <a:pt x="706" y="278"/>
                      <a:pt x="707" y="277"/>
                    </a:cubicBezTo>
                    <a:cubicBezTo>
                      <a:pt x="708" y="277"/>
                      <a:pt x="709" y="277"/>
                      <a:pt x="710" y="277"/>
                    </a:cubicBezTo>
                    <a:cubicBezTo>
                      <a:pt x="711" y="277"/>
                      <a:pt x="712" y="277"/>
                      <a:pt x="713" y="277"/>
                    </a:cubicBezTo>
                    <a:cubicBezTo>
                      <a:pt x="724" y="277"/>
                      <a:pt x="734" y="283"/>
                      <a:pt x="739" y="292"/>
                    </a:cubicBezTo>
                    <a:cubicBezTo>
                      <a:pt x="820" y="432"/>
                      <a:pt x="820" y="432"/>
                      <a:pt x="820" y="432"/>
                    </a:cubicBezTo>
                    <a:cubicBezTo>
                      <a:pt x="828" y="445"/>
                      <a:pt x="824" y="462"/>
                      <a:pt x="812" y="470"/>
                    </a:cubicBezTo>
                    <a:cubicBezTo>
                      <a:pt x="660" y="582"/>
                      <a:pt x="660" y="582"/>
                      <a:pt x="660" y="582"/>
                    </a:cubicBezTo>
                    <a:cubicBezTo>
                      <a:pt x="662" y="589"/>
                      <a:pt x="662" y="589"/>
                      <a:pt x="662" y="589"/>
                    </a:cubicBezTo>
                    <a:cubicBezTo>
                      <a:pt x="673" y="625"/>
                      <a:pt x="679" y="661"/>
                      <a:pt x="683" y="699"/>
                    </a:cubicBezTo>
                    <a:cubicBezTo>
                      <a:pt x="683" y="706"/>
                      <a:pt x="683" y="706"/>
                      <a:pt x="683" y="706"/>
                    </a:cubicBezTo>
                    <a:cubicBezTo>
                      <a:pt x="763" y="729"/>
                      <a:pt x="763" y="729"/>
                      <a:pt x="763" y="729"/>
                    </a:cubicBezTo>
                    <a:lnTo>
                      <a:pt x="639" y="72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50"/>
              <p:cNvSpPr>
                <a:spLocks/>
              </p:cNvSpPr>
              <p:nvPr/>
            </p:nvSpPr>
            <p:spPr bwMode="auto">
              <a:xfrm>
                <a:off x="3876082" y="393842"/>
                <a:ext cx="595313" cy="788988"/>
              </a:xfrm>
              <a:custGeom>
                <a:avLst/>
                <a:gdLst>
                  <a:gd name="T0" fmla="*/ 135 w 140"/>
                  <a:gd name="T1" fmla="*/ 21 h 185"/>
                  <a:gd name="T2" fmla="*/ 0 w 140"/>
                  <a:gd name="T3" fmla="*/ 0 h 185"/>
                  <a:gd name="T4" fmla="*/ 25 w 140"/>
                  <a:gd name="T5" fmla="*/ 76 h 185"/>
                  <a:gd name="T6" fmla="*/ 38 w 140"/>
                  <a:gd name="T7" fmla="*/ 115 h 185"/>
                  <a:gd name="T8" fmla="*/ 51 w 140"/>
                  <a:gd name="T9" fmla="*/ 154 h 185"/>
                  <a:gd name="T10" fmla="*/ 108 w 140"/>
                  <a:gd name="T11" fmla="*/ 178 h 185"/>
                  <a:gd name="T12" fmla="*/ 140 w 140"/>
                  <a:gd name="T13" fmla="*/ 150 h 185"/>
                  <a:gd name="T14" fmla="*/ 139 w 140"/>
                  <a:gd name="T15" fmla="*/ 15 h 185"/>
                  <a:gd name="T16" fmla="*/ 135 w 140"/>
                  <a:gd name="T17" fmla="*/ 2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85">
                    <a:moveTo>
                      <a:pt x="135" y="21"/>
                    </a:moveTo>
                    <a:cubicBezTo>
                      <a:pt x="100" y="71"/>
                      <a:pt x="19" y="59"/>
                      <a:pt x="0" y="0"/>
                    </a:cubicBezTo>
                    <a:cubicBezTo>
                      <a:pt x="8" y="25"/>
                      <a:pt x="16" y="51"/>
                      <a:pt x="25" y="76"/>
                    </a:cubicBezTo>
                    <a:cubicBezTo>
                      <a:pt x="29" y="89"/>
                      <a:pt x="33" y="102"/>
                      <a:pt x="38" y="115"/>
                    </a:cubicBezTo>
                    <a:cubicBezTo>
                      <a:pt x="42" y="128"/>
                      <a:pt x="45" y="142"/>
                      <a:pt x="51" y="154"/>
                    </a:cubicBezTo>
                    <a:cubicBezTo>
                      <a:pt x="62" y="175"/>
                      <a:pt x="86" y="185"/>
                      <a:pt x="108" y="178"/>
                    </a:cubicBezTo>
                    <a:cubicBezTo>
                      <a:pt x="124" y="174"/>
                      <a:pt x="132" y="163"/>
                      <a:pt x="140" y="150"/>
                    </a:cubicBezTo>
                    <a:cubicBezTo>
                      <a:pt x="139" y="15"/>
                      <a:pt x="139" y="15"/>
                      <a:pt x="139" y="15"/>
                    </a:cubicBezTo>
                    <a:cubicBezTo>
                      <a:pt x="138" y="17"/>
                      <a:pt x="137" y="19"/>
                      <a:pt x="135" y="2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51"/>
              <p:cNvSpPr>
                <a:spLocks/>
              </p:cNvSpPr>
              <p:nvPr/>
            </p:nvSpPr>
            <p:spPr bwMode="auto">
              <a:xfrm>
                <a:off x="4452344" y="936086"/>
                <a:ext cx="1106488" cy="1112838"/>
              </a:xfrm>
              <a:custGeom>
                <a:avLst/>
                <a:gdLst>
                  <a:gd name="T0" fmla="*/ 238 w 260"/>
                  <a:gd name="T1" fmla="*/ 159 h 261"/>
                  <a:gd name="T2" fmla="*/ 183 w 260"/>
                  <a:gd name="T3" fmla="*/ 78 h 261"/>
                  <a:gd name="T4" fmla="*/ 102 w 260"/>
                  <a:gd name="T5" fmla="*/ 23 h 261"/>
                  <a:gd name="T6" fmla="*/ 3 w 260"/>
                  <a:gd name="T7" fmla="*/ 0 h 261"/>
                  <a:gd name="T8" fmla="*/ 0 w 260"/>
                  <a:gd name="T9" fmla="*/ 99 h 261"/>
                  <a:gd name="T10" fmla="*/ 62 w 260"/>
                  <a:gd name="T11" fmla="*/ 113 h 261"/>
                  <a:gd name="T12" fmla="*/ 113 w 260"/>
                  <a:gd name="T13" fmla="*/ 148 h 261"/>
                  <a:gd name="T14" fmla="*/ 148 w 260"/>
                  <a:gd name="T15" fmla="*/ 199 h 261"/>
                  <a:gd name="T16" fmla="*/ 162 w 260"/>
                  <a:gd name="T17" fmla="*/ 261 h 261"/>
                  <a:gd name="T18" fmla="*/ 260 w 260"/>
                  <a:gd name="T19" fmla="*/ 258 h 261"/>
                  <a:gd name="T20" fmla="*/ 238 w 260"/>
                  <a:gd name="T21" fmla="*/ 159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0" h="261">
                    <a:moveTo>
                      <a:pt x="238" y="159"/>
                    </a:moveTo>
                    <a:cubicBezTo>
                      <a:pt x="225" y="129"/>
                      <a:pt x="206" y="101"/>
                      <a:pt x="183" y="78"/>
                    </a:cubicBezTo>
                    <a:cubicBezTo>
                      <a:pt x="159" y="55"/>
                      <a:pt x="132" y="36"/>
                      <a:pt x="102" y="23"/>
                    </a:cubicBezTo>
                    <a:cubicBezTo>
                      <a:pt x="71" y="9"/>
                      <a:pt x="38" y="1"/>
                      <a:pt x="3" y="0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22" y="100"/>
                      <a:pt x="43" y="105"/>
                      <a:pt x="62" y="113"/>
                    </a:cubicBezTo>
                    <a:cubicBezTo>
                      <a:pt x="81" y="122"/>
                      <a:pt x="98" y="133"/>
                      <a:pt x="113" y="148"/>
                    </a:cubicBezTo>
                    <a:cubicBezTo>
                      <a:pt x="127" y="162"/>
                      <a:pt x="139" y="180"/>
                      <a:pt x="148" y="199"/>
                    </a:cubicBezTo>
                    <a:cubicBezTo>
                      <a:pt x="156" y="218"/>
                      <a:pt x="161" y="239"/>
                      <a:pt x="162" y="261"/>
                    </a:cubicBezTo>
                    <a:cubicBezTo>
                      <a:pt x="260" y="258"/>
                      <a:pt x="260" y="258"/>
                      <a:pt x="260" y="258"/>
                    </a:cubicBezTo>
                    <a:cubicBezTo>
                      <a:pt x="259" y="223"/>
                      <a:pt x="251" y="189"/>
                      <a:pt x="238" y="159"/>
                    </a:cubicBez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55"/>
              <p:cNvSpPr>
                <a:spLocks/>
              </p:cNvSpPr>
              <p:nvPr/>
            </p:nvSpPr>
            <p:spPr bwMode="auto">
              <a:xfrm>
                <a:off x="1391187" y="-1170583"/>
                <a:ext cx="3006725" cy="3767138"/>
              </a:xfrm>
              <a:custGeom>
                <a:avLst/>
                <a:gdLst>
                  <a:gd name="T0" fmla="*/ 579 w 707"/>
                  <a:gd name="T1" fmla="*/ 22 h 887"/>
                  <a:gd name="T2" fmla="*/ 707 w 707"/>
                  <a:gd name="T3" fmla="*/ 187 h 887"/>
                  <a:gd name="T4" fmla="*/ 695 w 707"/>
                  <a:gd name="T5" fmla="*/ 253 h 887"/>
                  <a:gd name="T6" fmla="*/ 671 w 707"/>
                  <a:gd name="T7" fmla="*/ 246 h 887"/>
                  <a:gd name="T8" fmla="*/ 621 w 707"/>
                  <a:gd name="T9" fmla="*/ 253 h 887"/>
                  <a:gd name="T10" fmla="*/ 571 w 707"/>
                  <a:gd name="T11" fmla="*/ 303 h 887"/>
                  <a:gd name="T12" fmla="*/ 571 w 707"/>
                  <a:gd name="T13" fmla="*/ 376 h 887"/>
                  <a:gd name="T14" fmla="*/ 621 w 707"/>
                  <a:gd name="T15" fmla="*/ 426 h 887"/>
                  <a:gd name="T16" fmla="*/ 707 w 707"/>
                  <a:gd name="T17" fmla="*/ 419 h 887"/>
                  <a:gd name="T18" fmla="*/ 449 w 707"/>
                  <a:gd name="T19" fmla="*/ 751 h 887"/>
                  <a:gd name="T20" fmla="*/ 347 w 707"/>
                  <a:gd name="T21" fmla="*/ 751 h 887"/>
                  <a:gd name="T22" fmla="*/ 355 w 707"/>
                  <a:gd name="T23" fmla="*/ 759 h 887"/>
                  <a:gd name="T24" fmla="*/ 362 w 707"/>
                  <a:gd name="T25" fmla="*/ 768 h 887"/>
                  <a:gd name="T26" fmla="*/ 371 w 707"/>
                  <a:gd name="T27" fmla="*/ 788 h 887"/>
                  <a:gd name="T28" fmla="*/ 375 w 707"/>
                  <a:gd name="T29" fmla="*/ 810 h 887"/>
                  <a:gd name="T30" fmla="*/ 352 w 707"/>
                  <a:gd name="T31" fmla="*/ 864 h 887"/>
                  <a:gd name="T32" fmla="*/ 298 w 707"/>
                  <a:gd name="T33" fmla="*/ 887 h 887"/>
                  <a:gd name="T34" fmla="*/ 243 w 707"/>
                  <a:gd name="T35" fmla="*/ 864 h 887"/>
                  <a:gd name="T36" fmla="*/ 221 w 707"/>
                  <a:gd name="T37" fmla="*/ 810 h 887"/>
                  <a:gd name="T38" fmla="*/ 224 w 707"/>
                  <a:gd name="T39" fmla="*/ 788 h 887"/>
                  <a:gd name="T40" fmla="*/ 233 w 707"/>
                  <a:gd name="T41" fmla="*/ 768 h 887"/>
                  <a:gd name="T42" fmla="*/ 224 w 707"/>
                  <a:gd name="T43" fmla="*/ 751 h 887"/>
                  <a:gd name="T44" fmla="*/ 146 w 707"/>
                  <a:gd name="T45" fmla="*/ 709 h 887"/>
                  <a:gd name="T46" fmla="*/ 21 w 707"/>
                  <a:gd name="T47" fmla="*/ 490 h 887"/>
                  <a:gd name="T48" fmla="*/ 90 w 707"/>
                  <a:gd name="T49" fmla="*/ 297 h 887"/>
                  <a:gd name="T50" fmla="*/ 106 w 707"/>
                  <a:gd name="T51" fmla="*/ 282 h 887"/>
                  <a:gd name="T52" fmla="*/ 125 w 707"/>
                  <a:gd name="T53" fmla="*/ 277 h 887"/>
                  <a:gd name="T54" fmla="*/ 311 w 707"/>
                  <a:gd name="T55" fmla="*/ 355 h 887"/>
                  <a:gd name="T56" fmla="*/ 351 w 707"/>
                  <a:gd name="T57" fmla="*/ 105 h 887"/>
                  <a:gd name="T58" fmla="*/ 529 w 707"/>
                  <a:gd name="T59" fmla="*/ 2 h 887"/>
                  <a:gd name="T60" fmla="*/ 536 w 707"/>
                  <a:gd name="T61" fmla="*/ 0 h 887"/>
                  <a:gd name="T62" fmla="*/ 542 w 707"/>
                  <a:gd name="T63" fmla="*/ 0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07" h="887">
                    <a:moveTo>
                      <a:pt x="542" y="0"/>
                    </a:moveTo>
                    <a:cubicBezTo>
                      <a:pt x="558" y="0"/>
                      <a:pt x="572" y="9"/>
                      <a:pt x="579" y="22"/>
                    </a:cubicBezTo>
                    <a:cubicBezTo>
                      <a:pt x="661" y="190"/>
                      <a:pt x="661" y="190"/>
                      <a:pt x="661" y="190"/>
                    </a:cubicBezTo>
                    <a:cubicBezTo>
                      <a:pt x="676" y="188"/>
                      <a:pt x="692" y="187"/>
                      <a:pt x="707" y="187"/>
                    </a:cubicBezTo>
                    <a:cubicBezTo>
                      <a:pt x="707" y="259"/>
                      <a:pt x="707" y="259"/>
                      <a:pt x="707" y="259"/>
                    </a:cubicBezTo>
                    <a:cubicBezTo>
                      <a:pt x="703" y="257"/>
                      <a:pt x="699" y="255"/>
                      <a:pt x="695" y="253"/>
                    </a:cubicBezTo>
                    <a:cubicBezTo>
                      <a:pt x="692" y="252"/>
                      <a:pt x="688" y="250"/>
                      <a:pt x="683" y="249"/>
                    </a:cubicBezTo>
                    <a:cubicBezTo>
                      <a:pt x="679" y="248"/>
                      <a:pt x="675" y="247"/>
                      <a:pt x="671" y="246"/>
                    </a:cubicBezTo>
                    <a:cubicBezTo>
                      <a:pt x="666" y="246"/>
                      <a:pt x="662" y="245"/>
                      <a:pt x="657" y="245"/>
                    </a:cubicBezTo>
                    <a:cubicBezTo>
                      <a:pt x="644" y="245"/>
                      <a:pt x="632" y="248"/>
                      <a:pt x="621" y="253"/>
                    </a:cubicBezTo>
                    <a:cubicBezTo>
                      <a:pt x="610" y="257"/>
                      <a:pt x="599" y="264"/>
                      <a:pt x="591" y="273"/>
                    </a:cubicBezTo>
                    <a:cubicBezTo>
                      <a:pt x="582" y="281"/>
                      <a:pt x="576" y="291"/>
                      <a:pt x="571" y="303"/>
                    </a:cubicBezTo>
                    <a:cubicBezTo>
                      <a:pt x="566" y="314"/>
                      <a:pt x="563" y="326"/>
                      <a:pt x="563" y="339"/>
                    </a:cubicBezTo>
                    <a:cubicBezTo>
                      <a:pt x="563" y="352"/>
                      <a:pt x="566" y="365"/>
                      <a:pt x="571" y="376"/>
                    </a:cubicBezTo>
                    <a:cubicBezTo>
                      <a:pt x="576" y="387"/>
                      <a:pt x="582" y="397"/>
                      <a:pt x="591" y="406"/>
                    </a:cubicBezTo>
                    <a:cubicBezTo>
                      <a:pt x="599" y="414"/>
                      <a:pt x="610" y="421"/>
                      <a:pt x="621" y="426"/>
                    </a:cubicBezTo>
                    <a:cubicBezTo>
                      <a:pt x="632" y="431"/>
                      <a:pt x="644" y="433"/>
                      <a:pt x="657" y="433"/>
                    </a:cubicBezTo>
                    <a:cubicBezTo>
                      <a:pt x="675" y="433"/>
                      <a:pt x="692" y="428"/>
                      <a:pt x="707" y="419"/>
                    </a:cubicBezTo>
                    <a:cubicBezTo>
                      <a:pt x="707" y="494"/>
                      <a:pt x="707" y="494"/>
                      <a:pt x="707" y="494"/>
                    </a:cubicBezTo>
                    <a:cubicBezTo>
                      <a:pt x="568" y="498"/>
                      <a:pt x="454" y="612"/>
                      <a:pt x="449" y="751"/>
                    </a:cubicBezTo>
                    <a:cubicBezTo>
                      <a:pt x="371" y="751"/>
                      <a:pt x="371" y="751"/>
                      <a:pt x="371" y="751"/>
                    </a:cubicBezTo>
                    <a:cubicBezTo>
                      <a:pt x="347" y="751"/>
                      <a:pt x="347" y="751"/>
                      <a:pt x="347" y="751"/>
                    </a:cubicBezTo>
                    <a:cubicBezTo>
                      <a:pt x="348" y="752"/>
                      <a:pt x="350" y="753"/>
                      <a:pt x="351" y="755"/>
                    </a:cubicBezTo>
                    <a:cubicBezTo>
                      <a:pt x="352" y="756"/>
                      <a:pt x="354" y="757"/>
                      <a:pt x="355" y="759"/>
                    </a:cubicBezTo>
                    <a:cubicBezTo>
                      <a:pt x="356" y="760"/>
                      <a:pt x="358" y="762"/>
                      <a:pt x="359" y="763"/>
                    </a:cubicBezTo>
                    <a:cubicBezTo>
                      <a:pt x="360" y="765"/>
                      <a:pt x="361" y="766"/>
                      <a:pt x="362" y="768"/>
                    </a:cubicBezTo>
                    <a:cubicBezTo>
                      <a:pt x="364" y="771"/>
                      <a:pt x="366" y="774"/>
                      <a:pt x="367" y="777"/>
                    </a:cubicBezTo>
                    <a:cubicBezTo>
                      <a:pt x="369" y="781"/>
                      <a:pt x="370" y="784"/>
                      <a:pt x="371" y="788"/>
                    </a:cubicBezTo>
                    <a:cubicBezTo>
                      <a:pt x="372" y="791"/>
                      <a:pt x="373" y="795"/>
                      <a:pt x="374" y="798"/>
                    </a:cubicBezTo>
                    <a:cubicBezTo>
                      <a:pt x="374" y="802"/>
                      <a:pt x="375" y="806"/>
                      <a:pt x="375" y="810"/>
                    </a:cubicBezTo>
                    <a:cubicBezTo>
                      <a:pt x="375" y="820"/>
                      <a:pt x="372" y="830"/>
                      <a:pt x="368" y="840"/>
                    </a:cubicBezTo>
                    <a:cubicBezTo>
                      <a:pt x="365" y="849"/>
                      <a:pt x="359" y="857"/>
                      <a:pt x="352" y="864"/>
                    </a:cubicBezTo>
                    <a:cubicBezTo>
                      <a:pt x="345" y="871"/>
                      <a:pt x="337" y="877"/>
                      <a:pt x="327" y="881"/>
                    </a:cubicBezTo>
                    <a:cubicBezTo>
                      <a:pt x="318" y="885"/>
                      <a:pt x="308" y="887"/>
                      <a:pt x="298" y="887"/>
                    </a:cubicBezTo>
                    <a:cubicBezTo>
                      <a:pt x="287" y="887"/>
                      <a:pt x="277" y="885"/>
                      <a:pt x="268" y="881"/>
                    </a:cubicBezTo>
                    <a:cubicBezTo>
                      <a:pt x="258" y="877"/>
                      <a:pt x="250" y="871"/>
                      <a:pt x="243" y="864"/>
                    </a:cubicBezTo>
                    <a:cubicBezTo>
                      <a:pt x="236" y="857"/>
                      <a:pt x="231" y="849"/>
                      <a:pt x="227" y="840"/>
                    </a:cubicBezTo>
                    <a:cubicBezTo>
                      <a:pt x="223" y="830"/>
                      <a:pt x="221" y="820"/>
                      <a:pt x="221" y="810"/>
                    </a:cubicBezTo>
                    <a:cubicBezTo>
                      <a:pt x="221" y="806"/>
                      <a:pt x="221" y="802"/>
                      <a:pt x="221" y="798"/>
                    </a:cubicBezTo>
                    <a:cubicBezTo>
                      <a:pt x="222" y="795"/>
                      <a:pt x="223" y="791"/>
                      <a:pt x="224" y="788"/>
                    </a:cubicBezTo>
                    <a:cubicBezTo>
                      <a:pt x="225" y="784"/>
                      <a:pt x="226" y="781"/>
                      <a:pt x="228" y="777"/>
                    </a:cubicBezTo>
                    <a:cubicBezTo>
                      <a:pt x="229" y="774"/>
                      <a:pt x="231" y="771"/>
                      <a:pt x="233" y="768"/>
                    </a:cubicBezTo>
                    <a:cubicBezTo>
                      <a:pt x="237" y="761"/>
                      <a:pt x="242" y="756"/>
                      <a:pt x="248" y="751"/>
                    </a:cubicBezTo>
                    <a:cubicBezTo>
                      <a:pt x="224" y="751"/>
                      <a:pt x="224" y="751"/>
                      <a:pt x="224" y="751"/>
                    </a:cubicBezTo>
                    <a:cubicBezTo>
                      <a:pt x="2" y="751"/>
                      <a:pt x="2" y="751"/>
                      <a:pt x="2" y="751"/>
                    </a:cubicBezTo>
                    <a:cubicBezTo>
                      <a:pt x="146" y="709"/>
                      <a:pt x="146" y="709"/>
                      <a:pt x="146" y="709"/>
                    </a:cubicBezTo>
                    <a:cubicBezTo>
                      <a:pt x="149" y="671"/>
                      <a:pt x="156" y="634"/>
                      <a:pt x="166" y="597"/>
                    </a:cubicBezTo>
                    <a:cubicBezTo>
                      <a:pt x="21" y="490"/>
                      <a:pt x="21" y="490"/>
                      <a:pt x="21" y="490"/>
                    </a:cubicBezTo>
                    <a:cubicBezTo>
                      <a:pt x="4" y="478"/>
                      <a:pt x="0" y="455"/>
                      <a:pt x="10" y="437"/>
                    </a:cubicBezTo>
                    <a:cubicBezTo>
                      <a:pt x="90" y="297"/>
                      <a:pt x="90" y="297"/>
                      <a:pt x="90" y="297"/>
                    </a:cubicBezTo>
                    <a:cubicBezTo>
                      <a:pt x="92" y="294"/>
                      <a:pt x="95" y="291"/>
                      <a:pt x="97" y="289"/>
                    </a:cubicBezTo>
                    <a:cubicBezTo>
                      <a:pt x="100" y="286"/>
                      <a:pt x="102" y="284"/>
                      <a:pt x="106" y="282"/>
                    </a:cubicBezTo>
                    <a:cubicBezTo>
                      <a:pt x="109" y="281"/>
                      <a:pt x="112" y="279"/>
                      <a:pt x="115" y="278"/>
                    </a:cubicBezTo>
                    <a:cubicBezTo>
                      <a:pt x="118" y="278"/>
                      <a:pt x="122" y="277"/>
                      <a:pt x="125" y="277"/>
                    </a:cubicBezTo>
                    <a:cubicBezTo>
                      <a:pt x="131" y="277"/>
                      <a:pt x="137" y="278"/>
                      <a:pt x="142" y="280"/>
                    </a:cubicBezTo>
                    <a:cubicBezTo>
                      <a:pt x="311" y="355"/>
                      <a:pt x="311" y="355"/>
                      <a:pt x="311" y="355"/>
                    </a:cubicBezTo>
                    <a:cubicBezTo>
                      <a:pt x="337" y="329"/>
                      <a:pt x="365" y="306"/>
                      <a:pt x="395" y="285"/>
                    </a:cubicBezTo>
                    <a:cubicBezTo>
                      <a:pt x="351" y="105"/>
                      <a:pt x="351" y="105"/>
                      <a:pt x="351" y="105"/>
                    </a:cubicBezTo>
                    <a:cubicBezTo>
                      <a:pt x="347" y="85"/>
                      <a:pt x="358" y="64"/>
                      <a:pt x="377" y="57"/>
                    </a:cubicBezTo>
                    <a:cubicBezTo>
                      <a:pt x="529" y="2"/>
                      <a:pt x="529" y="2"/>
                      <a:pt x="529" y="2"/>
                    </a:cubicBezTo>
                    <a:cubicBezTo>
                      <a:pt x="530" y="2"/>
                      <a:pt x="531" y="1"/>
                      <a:pt x="532" y="1"/>
                    </a:cubicBezTo>
                    <a:cubicBezTo>
                      <a:pt x="533" y="1"/>
                      <a:pt x="534" y="0"/>
                      <a:pt x="536" y="0"/>
                    </a:cubicBezTo>
                    <a:cubicBezTo>
                      <a:pt x="537" y="0"/>
                      <a:pt x="538" y="0"/>
                      <a:pt x="539" y="0"/>
                    </a:cubicBezTo>
                    <a:cubicBezTo>
                      <a:pt x="540" y="0"/>
                      <a:pt x="541" y="0"/>
                      <a:pt x="5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56"/>
              <p:cNvSpPr>
                <a:spLocks/>
              </p:cNvSpPr>
              <p:nvPr/>
            </p:nvSpPr>
            <p:spPr bwMode="auto">
              <a:xfrm>
                <a:off x="1441987" y="-1127720"/>
                <a:ext cx="2908300" cy="3678238"/>
              </a:xfrm>
              <a:custGeom>
                <a:avLst/>
                <a:gdLst>
                  <a:gd name="T0" fmla="*/ 260 w 684"/>
                  <a:gd name="T1" fmla="*/ 861 h 866"/>
                  <a:gd name="T2" fmla="*/ 224 w 684"/>
                  <a:gd name="T3" fmla="*/ 826 h 866"/>
                  <a:gd name="T4" fmla="*/ 220 w 684"/>
                  <a:gd name="T5" fmla="*/ 790 h 866"/>
                  <a:gd name="T6" fmla="*/ 225 w 684"/>
                  <a:gd name="T7" fmla="*/ 772 h 866"/>
                  <a:gd name="T8" fmla="*/ 243 w 684"/>
                  <a:gd name="T9" fmla="*/ 749 h 866"/>
                  <a:gd name="T10" fmla="*/ 64 w 684"/>
                  <a:gd name="T11" fmla="*/ 730 h 866"/>
                  <a:gd name="T12" fmla="*/ 144 w 684"/>
                  <a:gd name="T13" fmla="*/ 700 h 866"/>
                  <a:gd name="T14" fmla="*/ 167 w 684"/>
                  <a:gd name="T15" fmla="*/ 583 h 866"/>
                  <a:gd name="T16" fmla="*/ 7 w 684"/>
                  <a:gd name="T17" fmla="*/ 433 h 866"/>
                  <a:gd name="T18" fmla="*/ 93 w 684"/>
                  <a:gd name="T19" fmla="*/ 286 h 866"/>
                  <a:gd name="T20" fmla="*/ 106 w 684"/>
                  <a:gd name="T21" fmla="*/ 279 h 866"/>
                  <a:gd name="T22" fmla="*/ 126 w 684"/>
                  <a:gd name="T23" fmla="*/ 280 h 866"/>
                  <a:gd name="T24" fmla="*/ 307 w 684"/>
                  <a:gd name="T25" fmla="*/ 352 h 866"/>
                  <a:gd name="T26" fmla="*/ 395 w 684"/>
                  <a:gd name="T27" fmla="*/ 280 h 866"/>
                  <a:gd name="T28" fmla="*/ 368 w 684"/>
                  <a:gd name="T29" fmla="*/ 57 h 866"/>
                  <a:gd name="T30" fmla="*/ 523 w 684"/>
                  <a:gd name="T31" fmla="*/ 1 h 866"/>
                  <a:gd name="T32" fmla="*/ 528 w 684"/>
                  <a:gd name="T33" fmla="*/ 1 h 866"/>
                  <a:gd name="T34" fmla="*/ 557 w 684"/>
                  <a:gd name="T35" fmla="*/ 17 h 866"/>
                  <a:gd name="T36" fmla="*/ 651 w 684"/>
                  <a:gd name="T37" fmla="*/ 190 h 866"/>
                  <a:gd name="T38" fmla="*/ 684 w 684"/>
                  <a:gd name="T39" fmla="*/ 232 h 866"/>
                  <a:gd name="T40" fmla="*/ 660 w 684"/>
                  <a:gd name="T41" fmla="*/ 226 h 866"/>
                  <a:gd name="T42" fmla="*/ 605 w 684"/>
                  <a:gd name="T43" fmla="*/ 233 h 866"/>
                  <a:gd name="T44" fmla="*/ 549 w 684"/>
                  <a:gd name="T45" fmla="*/ 289 h 866"/>
                  <a:gd name="T46" fmla="*/ 549 w 684"/>
                  <a:gd name="T47" fmla="*/ 370 h 866"/>
                  <a:gd name="T48" fmla="*/ 605 w 684"/>
                  <a:gd name="T49" fmla="*/ 426 h 866"/>
                  <a:gd name="T50" fmla="*/ 684 w 684"/>
                  <a:gd name="T51" fmla="*/ 427 h 866"/>
                  <a:gd name="T52" fmla="*/ 427 w 684"/>
                  <a:gd name="T53" fmla="*/ 730 h 866"/>
                  <a:gd name="T54" fmla="*/ 328 w 684"/>
                  <a:gd name="T55" fmla="*/ 749 h 866"/>
                  <a:gd name="T56" fmla="*/ 335 w 684"/>
                  <a:gd name="T57" fmla="*/ 756 h 866"/>
                  <a:gd name="T58" fmla="*/ 341 w 684"/>
                  <a:gd name="T59" fmla="*/ 764 h 866"/>
                  <a:gd name="T60" fmla="*/ 349 w 684"/>
                  <a:gd name="T61" fmla="*/ 781 h 866"/>
                  <a:gd name="T62" fmla="*/ 352 w 684"/>
                  <a:gd name="T63" fmla="*/ 800 h 866"/>
                  <a:gd name="T64" fmla="*/ 332 w 684"/>
                  <a:gd name="T65" fmla="*/ 847 h 866"/>
                  <a:gd name="T66" fmla="*/ 286 w 684"/>
                  <a:gd name="T67" fmla="*/ 866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84" h="866">
                    <a:moveTo>
                      <a:pt x="286" y="866"/>
                    </a:moveTo>
                    <a:cubicBezTo>
                      <a:pt x="277" y="866"/>
                      <a:pt x="268" y="864"/>
                      <a:pt x="260" y="861"/>
                    </a:cubicBezTo>
                    <a:cubicBezTo>
                      <a:pt x="252" y="857"/>
                      <a:pt x="245" y="853"/>
                      <a:pt x="239" y="847"/>
                    </a:cubicBezTo>
                    <a:cubicBezTo>
                      <a:pt x="233" y="840"/>
                      <a:pt x="228" y="833"/>
                      <a:pt x="224" y="826"/>
                    </a:cubicBezTo>
                    <a:cubicBezTo>
                      <a:pt x="221" y="817"/>
                      <a:pt x="219" y="809"/>
                      <a:pt x="219" y="800"/>
                    </a:cubicBezTo>
                    <a:cubicBezTo>
                      <a:pt x="219" y="796"/>
                      <a:pt x="219" y="793"/>
                      <a:pt x="220" y="790"/>
                    </a:cubicBezTo>
                    <a:cubicBezTo>
                      <a:pt x="220" y="787"/>
                      <a:pt x="221" y="784"/>
                      <a:pt x="222" y="781"/>
                    </a:cubicBezTo>
                    <a:cubicBezTo>
                      <a:pt x="223" y="778"/>
                      <a:pt x="224" y="775"/>
                      <a:pt x="225" y="772"/>
                    </a:cubicBezTo>
                    <a:cubicBezTo>
                      <a:pt x="227" y="769"/>
                      <a:pt x="228" y="766"/>
                      <a:pt x="230" y="764"/>
                    </a:cubicBezTo>
                    <a:cubicBezTo>
                      <a:pt x="234" y="758"/>
                      <a:pt x="238" y="753"/>
                      <a:pt x="243" y="749"/>
                    </a:cubicBezTo>
                    <a:cubicBezTo>
                      <a:pt x="266" y="730"/>
                      <a:pt x="266" y="730"/>
                      <a:pt x="266" y="730"/>
                    </a:cubicBezTo>
                    <a:cubicBezTo>
                      <a:pt x="64" y="730"/>
                      <a:pt x="64" y="730"/>
                      <a:pt x="64" y="730"/>
                    </a:cubicBezTo>
                    <a:cubicBezTo>
                      <a:pt x="144" y="707"/>
                      <a:pt x="144" y="707"/>
                      <a:pt x="144" y="707"/>
                    </a:cubicBezTo>
                    <a:cubicBezTo>
                      <a:pt x="144" y="700"/>
                      <a:pt x="144" y="700"/>
                      <a:pt x="144" y="700"/>
                    </a:cubicBezTo>
                    <a:cubicBezTo>
                      <a:pt x="147" y="663"/>
                      <a:pt x="154" y="626"/>
                      <a:pt x="165" y="590"/>
                    </a:cubicBezTo>
                    <a:cubicBezTo>
                      <a:pt x="167" y="583"/>
                      <a:pt x="167" y="583"/>
                      <a:pt x="167" y="583"/>
                    </a:cubicBezTo>
                    <a:cubicBezTo>
                      <a:pt x="15" y="471"/>
                      <a:pt x="15" y="471"/>
                      <a:pt x="15" y="471"/>
                    </a:cubicBezTo>
                    <a:cubicBezTo>
                      <a:pt x="3" y="462"/>
                      <a:pt x="0" y="445"/>
                      <a:pt x="7" y="433"/>
                    </a:cubicBezTo>
                    <a:cubicBezTo>
                      <a:pt x="88" y="293"/>
                      <a:pt x="88" y="293"/>
                      <a:pt x="88" y="293"/>
                    </a:cubicBezTo>
                    <a:cubicBezTo>
                      <a:pt x="89" y="290"/>
                      <a:pt x="91" y="288"/>
                      <a:pt x="93" y="286"/>
                    </a:cubicBezTo>
                    <a:cubicBezTo>
                      <a:pt x="94" y="284"/>
                      <a:pt x="97" y="283"/>
                      <a:pt x="99" y="282"/>
                    </a:cubicBezTo>
                    <a:cubicBezTo>
                      <a:pt x="101" y="280"/>
                      <a:pt x="103" y="279"/>
                      <a:pt x="106" y="279"/>
                    </a:cubicBezTo>
                    <a:cubicBezTo>
                      <a:pt x="108" y="278"/>
                      <a:pt x="111" y="278"/>
                      <a:pt x="113" y="278"/>
                    </a:cubicBezTo>
                    <a:cubicBezTo>
                      <a:pt x="118" y="278"/>
                      <a:pt x="122" y="279"/>
                      <a:pt x="126" y="280"/>
                    </a:cubicBezTo>
                    <a:cubicBezTo>
                      <a:pt x="301" y="357"/>
                      <a:pt x="301" y="357"/>
                      <a:pt x="301" y="357"/>
                    </a:cubicBezTo>
                    <a:cubicBezTo>
                      <a:pt x="307" y="352"/>
                      <a:pt x="307" y="352"/>
                      <a:pt x="307" y="352"/>
                    </a:cubicBezTo>
                    <a:cubicBezTo>
                      <a:pt x="332" y="327"/>
                      <a:pt x="360" y="304"/>
                      <a:pt x="389" y="284"/>
                    </a:cubicBezTo>
                    <a:cubicBezTo>
                      <a:pt x="395" y="280"/>
                      <a:pt x="395" y="280"/>
                      <a:pt x="395" y="280"/>
                    </a:cubicBezTo>
                    <a:cubicBezTo>
                      <a:pt x="350" y="92"/>
                      <a:pt x="350" y="92"/>
                      <a:pt x="350" y="92"/>
                    </a:cubicBezTo>
                    <a:cubicBezTo>
                      <a:pt x="346" y="78"/>
                      <a:pt x="354" y="63"/>
                      <a:pt x="368" y="57"/>
                    </a:cubicBezTo>
                    <a:cubicBezTo>
                      <a:pt x="520" y="2"/>
                      <a:pt x="520" y="2"/>
                      <a:pt x="520" y="2"/>
                    </a:cubicBezTo>
                    <a:cubicBezTo>
                      <a:pt x="521" y="2"/>
                      <a:pt x="522" y="2"/>
                      <a:pt x="523" y="1"/>
                    </a:cubicBezTo>
                    <a:cubicBezTo>
                      <a:pt x="524" y="1"/>
                      <a:pt x="525" y="1"/>
                      <a:pt x="525" y="1"/>
                    </a:cubicBezTo>
                    <a:cubicBezTo>
                      <a:pt x="526" y="1"/>
                      <a:pt x="527" y="1"/>
                      <a:pt x="528" y="1"/>
                    </a:cubicBezTo>
                    <a:cubicBezTo>
                      <a:pt x="529" y="0"/>
                      <a:pt x="530" y="0"/>
                      <a:pt x="530" y="0"/>
                    </a:cubicBezTo>
                    <a:cubicBezTo>
                      <a:pt x="542" y="0"/>
                      <a:pt x="552" y="7"/>
                      <a:pt x="557" y="17"/>
                    </a:cubicBezTo>
                    <a:cubicBezTo>
                      <a:pt x="643" y="191"/>
                      <a:pt x="643" y="191"/>
                      <a:pt x="643" y="191"/>
                    </a:cubicBezTo>
                    <a:cubicBezTo>
                      <a:pt x="651" y="190"/>
                      <a:pt x="651" y="190"/>
                      <a:pt x="651" y="190"/>
                    </a:cubicBezTo>
                    <a:cubicBezTo>
                      <a:pt x="662" y="189"/>
                      <a:pt x="673" y="188"/>
                      <a:pt x="684" y="188"/>
                    </a:cubicBezTo>
                    <a:cubicBezTo>
                      <a:pt x="684" y="232"/>
                      <a:pt x="684" y="232"/>
                      <a:pt x="684" y="232"/>
                    </a:cubicBezTo>
                    <a:cubicBezTo>
                      <a:pt x="681" y="231"/>
                      <a:pt x="678" y="230"/>
                      <a:pt x="674" y="229"/>
                    </a:cubicBezTo>
                    <a:cubicBezTo>
                      <a:pt x="670" y="227"/>
                      <a:pt x="665" y="226"/>
                      <a:pt x="660" y="226"/>
                    </a:cubicBezTo>
                    <a:cubicBezTo>
                      <a:pt x="655" y="225"/>
                      <a:pt x="650" y="225"/>
                      <a:pt x="645" y="225"/>
                    </a:cubicBezTo>
                    <a:cubicBezTo>
                      <a:pt x="631" y="225"/>
                      <a:pt x="618" y="227"/>
                      <a:pt x="605" y="233"/>
                    </a:cubicBezTo>
                    <a:cubicBezTo>
                      <a:pt x="592" y="238"/>
                      <a:pt x="581" y="246"/>
                      <a:pt x="571" y="255"/>
                    </a:cubicBezTo>
                    <a:cubicBezTo>
                      <a:pt x="562" y="265"/>
                      <a:pt x="554" y="276"/>
                      <a:pt x="549" y="289"/>
                    </a:cubicBezTo>
                    <a:cubicBezTo>
                      <a:pt x="543" y="301"/>
                      <a:pt x="541" y="315"/>
                      <a:pt x="541" y="329"/>
                    </a:cubicBezTo>
                    <a:cubicBezTo>
                      <a:pt x="541" y="343"/>
                      <a:pt x="543" y="357"/>
                      <a:pt x="549" y="370"/>
                    </a:cubicBezTo>
                    <a:cubicBezTo>
                      <a:pt x="554" y="383"/>
                      <a:pt x="562" y="394"/>
                      <a:pt x="571" y="403"/>
                    </a:cubicBezTo>
                    <a:cubicBezTo>
                      <a:pt x="581" y="413"/>
                      <a:pt x="592" y="421"/>
                      <a:pt x="605" y="426"/>
                    </a:cubicBezTo>
                    <a:cubicBezTo>
                      <a:pt x="618" y="431"/>
                      <a:pt x="631" y="434"/>
                      <a:pt x="645" y="434"/>
                    </a:cubicBezTo>
                    <a:cubicBezTo>
                      <a:pt x="659" y="434"/>
                      <a:pt x="672" y="432"/>
                      <a:pt x="684" y="427"/>
                    </a:cubicBezTo>
                    <a:cubicBezTo>
                      <a:pt x="684" y="473"/>
                      <a:pt x="684" y="473"/>
                      <a:pt x="684" y="473"/>
                    </a:cubicBezTo>
                    <a:cubicBezTo>
                      <a:pt x="549" y="483"/>
                      <a:pt x="437" y="595"/>
                      <a:pt x="427" y="730"/>
                    </a:cubicBezTo>
                    <a:cubicBezTo>
                      <a:pt x="306" y="730"/>
                      <a:pt x="306" y="730"/>
                      <a:pt x="306" y="730"/>
                    </a:cubicBezTo>
                    <a:cubicBezTo>
                      <a:pt x="328" y="749"/>
                      <a:pt x="328" y="749"/>
                      <a:pt x="328" y="749"/>
                    </a:cubicBezTo>
                    <a:cubicBezTo>
                      <a:pt x="329" y="750"/>
                      <a:pt x="330" y="751"/>
                      <a:pt x="332" y="752"/>
                    </a:cubicBezTo>
                    <a:cubicBezTo>
                      <a:pt x="333" y="753"/>
                      <a:pt x="334" y="755"/>
                      <a:pt x="335" y="756"/>
                    </a:cubicBezTo>
                    <a:cubicBezTo>
                      <a:pt x="336" y="757"/>
                      <a:pt x="337" y="758"/>
                      <a:pt x="338" y="760"/>
                    </a:cubicBezTo>
                    <a:cubicBezTo>
                      <a:pt x="339" y="761"/>
                      <a:pt x="340" y="762"/>
                      <a:pt x="341" y="764"/>
                    </a:cubicBezTo>
                    <a:cubicBezTo>
                      <a:pt x="343" y="766"/>
                      <a:pt x="344" y="769"/>
                      <a:pt x="346" y="772"/>
                    </a:cubicBezTo>
                    <a:cubicBezTo>
                      <a:pt x="347" y="775"/>
                      <a:pt x="348" y="778"/>
                      <a:pt x="349" y="781"/>
                    </a:cubicBezTo>
                    <a:cubicBezTo>
                      <a:pt x="350" y="784"/>
                      <a:pt x="351" y="787"/>
                      <a:pt x="351" y="790"/>
                    </a:cubicBezTo>
                    <a:cubicBezTo>
                      <a:pt x="352" y="793"/>
                      <a:pt x="352" y="796"/>
                      <a:pt x="352" y="800"/>
                    </a:cubicBezTo>
                    <a:cubicBezTo>
                      <a:pt x="352" y="809"/>
                      <a:pt x="350" y="817"/>
                      <a:pt x="347" y="825"/>
                    </a:cubicBezTo>
                    <a:cubicBezTo>
                      <a:pt x="343" y="833"/>
                      <a:pt x="338" y="840"/>
                      <a:pt x="332" y="847"/>
                    </a:cubicBezTo>
                    <a:cubicBezTo>
                      <a:pt x="326" y="853"/>
                      <a:pt x="319" y="857"/>
                      <a:pt x="311" y="861"/>
                    </a:cubicBezTo>
                    <a:cubicBezTo>
                      <a:pt x="303" y="864"/>
                      <a:pt x="294" y="866"/>
                      <a:pt x="286" y="8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62"/>
              <p:cNvSpPr>
                <a:spLocks/>
              </p:cNvSpPr>
              <p:nvPr/>
            </p:nvSpPr>
            <p:spPr bwMode="auto">
              <a:xfrm>
                <a:off x="3302537" y="916925"/>
                <a:ext cx="1108075" cy="1111250"/>
              </a:xfrm>
              <a:custGeom>
                <a:avLst/>
                <a:gdLst>
                  <a:gd name="T0" fmla="*/ 100 w 260"/>
                  <a:gd name="T1" fmla="*/ 244 h 261"/>
                  <a:gd name="T2" fmla="*/ 260 w 260"/>
                  <a:gd name="T3" fmla="*/ 99 h 261"/>
                  <a:gd name="T4" fmla="*/ 257 w 260"/>
                  <a:gd name="T5" fmla="*/ 0 h 261"/>
                  <a:gd name="T6" fmla="*/ 0 w 260"/>
                  <a:gd name="T7" fmla="*/ 258 h 261"/>
                  <a:gd name="T8" fmla="*/ 98 w 260"/>
                  <a:gd name="T9" fmla="*/ 261 h 261"/>
                  <a:gd name="T10" fmla="*/ 100 w 260"/>
                  <a:gd name="T11" fmla="*/ 244 h 261"/>
                  <a:gd name="T12" fmla="*/ 100 w 260"/>
                  <a:gd name="T13" fmla="*/ 244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0" h="261">
                    <a:moveTo>
                      <a:pt x="100" y="244"/>
                    </a:moveTo>
                    <a:cubicBezTo>
                      <a:pt x="110" y="164"/>
                      <a:pt x="179" y="102"/>
                      <a:pt x="260" y="99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119" y="5"/>
                      <a:pt x="4" y="119"/>
                      <a:pt x="0" y="258"/>
                    </a:cubicBezTo>
                    <a:cubicBezTo>
                      <a:pt x="98" y="261"/>
                      <a:pt x="98" y="261"/>
                      <a:pt x="98" y="261"/>
                    </a:cubicBezTo>
                    <a:cubicBezTo>
                      <a:pt x="99" y="256"/>
                      <a:pt x="98" y="250"/>
                      <a:pt x="100" y="244"/>
                    </a:cubicBezTo>
                    <a:cubicBezTo>
                      <a:pt x="100" y="239"/>
                      <a:pt x="100" y="244"/>
                      <a:pt x="100" y="24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0" name="文本框 69"/>
            <p:cNvSpPr txBox="1"/>
            <p:nvPr/>
          </p:nvSpPr>
          <p:spPr>
            <a:xfrm>
              <a:off x="5013051" y="2750569"/>
              <a:ext cx="32861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793034" y="2750569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013051" y="4285690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794528" y="4285690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4850671" y="1042513"/>
            <a:ext cx="2513509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如何来解决创业人士遇到的问题</a:t>
            </a:r>
          </a:p>
        </p:txBody>
      </p:sp>
      <p:sp>
        <p:nvSpPr>
          <p:cNvPr id="61" name="矩形 60"/>
          <p:cNvSpPr/>
          <p:nvPr/>
        </p:nvSpPr>
        <p:spPr>
          <a:xfrm>
            <a:off x="4407733" y="480413"/>
            <a:ext cx="36343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App-Link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的解决方案</a:t>
            </a:r>
          </a:p>
        </p:txBody>
      </p:sp>
      <p:cxnSp>
        <p:nvCxnSpPr>
          <p:cNvPr id="62" name="直接连接符 61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315488" y="2696592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专业与生产快速迭代和试错的产品，用于结合创业人员真正的创业需求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743024" y="2230080"/>
            <a:ext cx="27782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快速迭代快速试错的产品</a:t>
            </a:r>
          </a:p>
        </p:txBody>
      </p:sp>
      <p:cxnSp>
        <p:nvCxnSpPr>
          <p:cNvPr id="74" name="直接连接符 73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76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8" name="矩形 77"/>
          <p:cNvSpPr/>
          <p:nvPr/>
        </p:nvSpPr>
        <p:spPr>
          <a:xfrm>
            <a:off x="7661570" y="2696592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在开发成本节约上有一定的特殊性，因此可以在最短时间内结合创业者的需要快速推出创业起步产品，再根据市场话语进行持续迭代</a:t>
            </a:r>
          </a:p>
        </p:txBody>
      </p:sp>
      <p:sp>
        <p:nvSpPr>
          <p:cNvPr id="79" name="矩形 78"/>
          <p:cNvSpPr/>
          <p:nvPr/>
        </p:nvSpPr>
        <p:spPr>
          <a:xfrm>
            <a:off x="7661570" y="2230080"/>
            <a:ext cx="2665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低成本开发创业起步产品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1315488" y="5134347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生产的互联网产品不是纯粹的外包项目，天生带有互联网产品的属性，不同阶段使用最流行的技术去设计，目前会让所有的创业产品使用微服务架构</a:t>
            </a:r>
          </a:p>
        </p:txBody>
      </p:sp>
      <p:sp>
        <p:nvSpPr>
          <p:cNvPr id="83" name="矩形 82"/>
          <p:cNvSpPr/>
          <p:nvPr/>
        </p:nvSpPr>
        <p:spPr>
          <a:xfrm>
            <a:off x="1735480" y="4667835"/>
            <a:ext cx="278580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紧跟技术潮流的技术架构</a:t>
            </a:r>
          </a:p>
        </p:txBody>
      </p:sp>
      <p:cxnSp>
        <p:nvCxnSpPr>
          <p:cNvPr id="84" name="直接连接符 83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7661570" y="5134347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本身是面向软件开发工程师而使用的软件开发平台，因此，我们致力于在持续维护和产品迭代的过程中提供技术人员的培训，快速融入开发体系。</a:t>
            </a:r>
          </a:p>
        </p:txBody>
      </p:sp>
      <p:sp>
        <p:nvSpPr>
          <p:cNvPr id="86" name="矩形 85"/>
          <p:cNvSpPr/>
          <p:nvPr/>
        </p:nvSpPr>
        <p:spPr>
          <a:xfrm>
            <a:off x="7661569" y="4667835"/>
            <a:ext cx="260545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低廉的研发人力成本</a:t>
            </a:r>
          </a:p>
        </p:txBody>
      </p:sp>
      <p:cxnSp>
        <p:nvCxnSpPr>
          <p:cNvPr id="87" name="直接连接符 86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06083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>
          <a:xfrm>
            <a:off x="3665220" y="5734357"/>
            <a:ext cx="4392242" cy="174487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9" name="组合 178"/>
          <p:cNvGrpSpPr/>
          <p:nvPr/>
        </p:nvGrpSpPr>
        <p:grpSpPr>
          <a:xfrm>
            <a:off x="4305700" y="1708693"/>
            <a:ext cx="3796578" cy="4101014"/>
            <a:chOff x="4150202" y="1943100"/>
            <a:chExt cx="3413094" cy="3686780"/>
          </a:xfrm>
        </p:grpSpPr>
        <p:sp>
          <p:nvSpPr>
            <p:cNvPr id="149" name="Freeform 86"/>
            <p:cNvSpPr>
              <a:spLocks/>
            </p:cNvSpPr>
            <p:nvPr/>
          </p:nvSpPr>
          <p:spPr bwMode="auto">
            <a:xfrm>
              <a:off x="5872798" y="4010629"/>
              <a:ext cx="311150" cy="223838"/>
            </a:xfrm>
            <a:custGeom>
              <a:avLst/>
              <a:gdLst>
                <a:gd name="T0" fmla="*/ 183 w 196"/>
                <a:gd name="T1" fmla="*/ 0 h 141"/>
                <a:gd name="T2" fmla="*/ 141 w 196"/>
                <a:gd name="T3" fmla="*/ 0 h 141"/>
                <a:gd name="T4" fmla="*/ 0 w 196"/>
                <a:gd name="T5" fmla="*/ 0 h 141"/>
                <a:gd name="T6" fmla="*/ 2 w 196"/>
                <a:gd name="T7" fmla="*/ 141 h 141"/>
                <a:gd name="T8" fmla="*/ 151 w 196"/>
                <a:gd name="T9" fmla="*/ 141 h 141"/>
                <a:gd name="T10" fmla="*/ 196 w 196"/>
                <a:gd name="T11" fmla="*/ 141 h 141"/>
                <a:gd name="T12" fmla="*/ 183 w 196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141">
                  <a:moveTo>
                    <a:pt x="183" y="0"/>
                  </a:moveTo>
                  <a:lnTo>
                    <a:pt x="141" y="0"/>
                  </a:lnTo>
                  <a:lnTo>
                    <a:pt x="0" y="0"/>
                  </a:lnTo>
                  <a:lnTo>
                    <a:pt x="2" y="141"/>
                  </a:lnTo>
                  <a:lnTo>
                    <a:pt x="151" y="141"/>
                  </a:lnTo>
                  <a:lnTo>
                    <a:pt x="196" y="14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87"/>
            <p:cNvSpPr>
              <a:spLocks/>
            </p:cNvSpPr>
            <p:nvPr/>
          </p:nvSpPr>
          <p:spPr bwMode="auto">
            <a:xfrm>
              <a:off x="6512561" y="4010629"/>
              <a:ext cx="361950" cy="223838"/>
            </a:xfrm>
            <a:custGeom>
              <a:avLst/>
              <a:gdLst>
                <a:gd name="T0" fmla="*/ 185 w 228"/>
                <a:gd name="T1" fmla="*/ 0 h 141"/>
                <a:gd name="T2" fmla="*/ 43 w 228"/>
                <a:gd name="T3" fmla="*/ 0 h 141"/>
                <a:gd name="T4" fmla="*/ 0 w 228"/>
                <a:gd name="T5" fmla="*/ 0 h 141"/>
                <a:gd name="T6" fmla="*/ 29 w 228"/>
                <a:gd name="T7" fmla="*/ 141 h 141"/>
                <a:gd name="T8" fmla="*/ 75 w 228"/>
                <a:gd name="T9" fmla="*/ 141 h 141"/>
                <a:gd name="T10" fmla="*/ 228 w 228"/>
                <a:gd name="T11" fmla="*/ 141 h 141"/>
                <a:gd name="T12" fmla="*/ 185 w 228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" h="141">
                  <a:moveTo>
                    <a:pt x="185" y="0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9" y="141"/>
                  </a:lnTo>
                  <a:lnTo>
                    <a:pt x="75" y="141"/>
                  </a:lnTo>
                  <a:lnTo>
                    <a:pt x="228" y="14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12"/>
            <p:cNvSpPr>
              <a:spLocks/>
            </p:cNvSpPr>
            <p:nvPr/>
          </p:nvSpPr>
          <p:spPr bwMode="auto">
            <a:xfrm>
              <a:off x="6607303" y="3700462"/>
              <a:ext cx="112713" cy="477838"/>
            </a:xfrm>
            <a:custGeom>
              <a:avLst/>
              <a:gdLst>
                <a:gd name="T0" fmla="*/ 17 w 52"/>
                <a:gd name="T1" fmla="*/ 0 h 221"/>
                <a:gd name="T2" fmla="*/ 33 w 52"/>
                <a:gd name="T3" fmla="*/ 58 h 221"/>
                <a:gd name="T4" fmla="*/ 48 w 52"/>
                <a:gd name="T5" fmla="*/ 117 h 221"/>
                <a:gd name="T6" fmla="*/ 24 w 52"/>
                <a:gd name="T7" fmla="*/ 221 h 221"/>
                <a:gd name="T8" fmla="*/ 4 w 52"/>
                <a:gd name="T9" fmla="*/ 137 h 221"/>
                <a:gd name="T10" fmla="*/ 0 w 52"/>
                <a:gd name="T11" fmla="*/ 122 h 221"/>
                <a:gd name="T12" fmla="*/ 0 w 52"/>
                <a:gd name="T13" fmla="*/ 120 h 221"/>
                <a:gd name="T14" fmla="*/ 12 w 52"/>
                <a:gd name="T15" fmla="*/ 94 h 221"/>
                <a:gd name="T16" fmla="*/ 17 w 52"/>
                <a:gd name="T17" fmla="*/ 0 h 221"/>
                <a:gd name="T18" fmla="*/ 17 w 52"/>
                <a:gd name="T1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221">
                  <a:moveTo>
                    <a:pt x="17" y="0"/>
                  </a:moveTo>
                  <a:cubicBezTo>
                    <a:pt x="22" y="19"/>
                    <a:pt x="28" y="38"/>
                    <a:pt x="33" y="58"/>
                  </a:cubicBezTo>
                  <a:cubicBezTo>
                    <a:pt x="39" y="77"/>
                    <a:pt x="45" y="97"/>
                    <a:pt x="48" y="117"/>
                  </a:cubicBezTo>
                  <a:cubicBezTo>
                    <a:pt x="52" y="153"/>
                    <a:pt x="44" y="190"/>
                    <a:pt x="24" y="221"/>
                  </a:cubicBezTo>
                  <a:cubicBezTo>
                    <a:pt x="17" y="193"/>
                    <a:pt x="11" y="165"/>
                    <a:pt x="4" y="137"/>
                  </a:cubicBezTo>
                  <a:cubicBezTo>
                    <a:pt x="3" y="132"/>
                    <a:pt x="1" y="127"/>
                    <a:pt x="0" y="122"/>
                  </a:cubicBezTo>
                  <a:cubicBezTo>
                    <a:pt x="0" y="122"/>
                    <a:pt x="0" y="120"/>
                    <a:pt x="0" y="120"/>
                  </a:cubicBezTo>
                  <a:cubicBezTo>
                    <a:pt x="5" y="112"/>
                    <a:pt x="9" y="103"/>
                    <a:pt x="12" y="94"/>
                  </a:cubicBezTo>
                  <a:cubicBezTo>
                    <a:pt x="24" y="64"/>
                    <a:pt x="26" y="31"/>
                    <a:pt x="17" y="0"/>
                  </a:cubicBezTo>
                  <a:cubicBezTo>
                    <a:pt x="21" y="15"/>
                    <a:pt x="18" y="3"/>
                    <a:pt x="17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11"/>
            <p:cNvSpPr>
              <a:spLocks/>
            </p:cNvSpPr>
            <p:nvPr/>
          </p:nvSpPr>
          <p:spPr bwMode="auto">
            <a:xfrm>
              <a:off x="6001196" y="3806825"/>
              <a:ext cx="61913" cy="371475"/>
            </a:xfrm>
            <a:custGeom>
              <a:avLst/>
              <a:gdLst>
                <a:gd name="T0" fmla="*/ 22 w 29"/>
                <a:gd name="T1" fmla="*/ 71 h 172"/>
                <a:gd name="T2" fmla="*/ 0 w 29"/>
                <a:gd name="T3" fmla="*/ 0 h 172"/>
                <a:gd name="T4" fmla="*/ 4 w 29"/>
                <a:gd name="T5" fmla="*/ 80 h 172"/>
                <a:gd name="T6" fmla="*/ 29 w 29"/>
                <a:gd name="T7" fmla="*/ 172 h 172"/>
                <a:gd name="T8" fmla="*/ 22 w 29"/>
                <a:gd name="T9" fmla="*/ 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2">
                  <a:moveTo>
                    <a:pt x="22" y="71"/>
                  </a:moveTo>
                  <a:cubicBezTo>
                    <a:pt x="9" y="50"/>
                    <a:pt x="1" y="25"/>
                    <a:pt x="0" y="0"/>
                  </a:cubicBezTo>
                  <a:cubicBezTo>
                    <a:pt x="1" y="26"/>
                    <a:pt x="2" y="53"/>
                    <a:pt x="4" y="80"/>
                  </a:cubicBezTo>
                  <a:cubicBezTo>
                    <a:pt x="5" y="113"/>
                    <a:pt x="11" y="144"/>
                    <a:pt x="29" y="172"/>
                  </a:cubicBezTo>
                  <a:cubicBezTo>
                    <a:pt x="26" y="138"/>
                    <a:pt x="24" y="104"/>
                    <a:pt x="22" y="7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14"/>
            <p:cNvSpPr>
              <a:spLocks/>
            </p:cNvSpPr>
            <p:nvPr/>
          </p:nvSpPr>
          <p:spPr bwMode="auto">
            <a:xfrm>
              <a:off x="5155058" y="1943100"/>
              <a:ext cx="1204913" cy="1963738"/>
            </a:xfrm>
            <a:custGeom>
              <a:avLst/>
              <a:gdLst>
                <a:gd name="T0" fmla="*/ 0 w 759"/>
                <a:gd name="T1" fmla="*/ 1237 h 1237"/>
                <a:gd name="T2" fmla="*/ 29 w 759"/>
                <a:gd name="T3" fmla="*/ 1111 h 1237"/>
                <a:gd name="T4" fmla="*/ 739 w 759"/>
                <a:gd name="T5" fmla="*/ 0 h 1237"/>
                <a:gd name="T6" fmla="*/ 759 w 759"/>
                <a:gd name="T7" fmla="*/ 47 h 1237"/>
                <a:gd name="T8" fmla="*/ 0 w 759"/>
                <a:gd name="T9" fmla="*/ 1237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9" h="1237">
                  <a:moveTo>
                    <a:pt x="0" y="1237"/>
                  </a:moveTo>
                  <a:lnTo>
                    <a:pt x="29" y="1111"/>
                  </a:lnTo>
                  <a:lnTo>
                    <a:pt x="739" y="0"/>
                  </a:lnTo>
                  <a:lnTo>
                    <a:pt x="759" y="47"/>
                  </a:lnTo>
                  <a:lnTo>
                    <a:pt x="0" y="12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15"/>
            <p:cNvSpPr>
              <a:spLocks/>
            </p:cNvSpPr>
            <p:nvPr/>
          </p:nvSpPr>
          <p:spPr bwMode="auto">
            <a:xfrm>
              <a:off x="6317110" y="1943100"/>
              <a:ext cx="1238250" cy="1965325"/>
            </a:xfrm>
            <a:custGeom>
              <a:avLst/>
              <a:gdLst>
                <a:gd name="T0" fmla="*/ 22 w 780"/>
                <a:gd name="T1" fmla="*/ 47 h 1238"/>
                <a:gd name="T2" fmla="*/ 0 w 780"/>
                <a:gd name="T3" fmla="*/ 0 h 1238"/>
                <a:gd name="T4" fmla="*/ 709 w 780"/>
                <a:gd name="T5" fmla="*/ 1111 h 1238"/>
                <a:gd name="T6" fmla="*/ 780 w 780"/>
                <a:gd name="T7" fmla="*/ 1238 h 1238"/>
                <a:gd name="T8" fmla="*/ 22 w 780"/>
                <a:gd name="T9" fmla="*/ 47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0" h="1238">
                  <a:moveTo>
                    <a:pt x="22" y="47"/>
                  </a:moveTo>
                  <a:lnTo>
                    <a:pt x="0" y="0"/>
                  </a:lnTo>
                  <a:lnTo>
                    <a:pt x="709" y="1111"/>
                  </a:lnTo>
                  <a:lnTo>
                    <a:pt x="780" y="1238"/>
                  </a:lnTo>
                  <a:lnTo>
                    <a:pt x="22" y="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98"/>
            <p:cNvSpPr>
              <a:spLocks/>
            </p:cNvSpPr>
            <p:nvPr/>
          </p:nvSpPr>
          <p:spPr bwMode="auto">
            <a:xfrm>
              <a:off x="5309077" y="4536885"/>
              <a:ext cx="534988" cy="601663"/>
            </a:xfrm>
            <a:custGeom>
              <a:avLst/>
              <a:gdLst>
                <a:gd name="T0" fmla="*/ 248 w 248"/>
                <a:gd name="T1" fmla="*/ 147 h 278"/>
                <a:gd name="T2" fmla="*/ 80 w 248"/>
                <a:gd name="T3" fmla="*/ 25 h 278"/>
                <a:gd name="T4" fmla="*/ 25 w 248"/>
                <a:gd name="T5" fmla="*/ 60 h 278"/>
                <a:gd name="T6" fmla="*/ 14 w 248"/>
                <a:gd name="T7" fmla="*/ 90 h 278"/>
                <a:gd name="T8" fmla="*/ 1 w 248"/>
                <a:gd name="T9" fmla="*/ 187 h 278"/>
                <a:gd name="T10" fmla="*/ 0 w 248"/>
                <a:gd name="T11" fmla="*/ 192 h 278"/>
                <a:gd name="T12" fmla="*/ 154 w 248"/>
                <a:gd name="T13" fmla="*/ 148 h 278"/>
                <a:gd name="T14" fmla="*/ 247 w 248"/>
                <a:gd name="T15" fmla="*/ 278 h 278"/>
                <a:gd name="T16" fmla="*/ 248 w 248"/>
                <a:gd name="T17" fmla="*/ 147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8" h="278">
                  <a:moveTo>
                    <a:pt x="248" y="147"/>
                  </a:moveTo>
                  <a:cubicBezTo>
                    <a:pt x="248" y="62"/>
                    <a:pt x="161" y="0"/>
                    <a:pt x="80" y="25"/>
                  </a:cubicBezTo>
                  <a:cubicBezTo>
                    <a:pt x="59" y="32"/>
                    <a:pt x="40" y="44"/>
                    <a:pt x="25" y="60"/>
                  </a:cubicBezTo>
                  <a:cubicBezTo>
                    <a:pt x="16" y="70"/>
                    <a:pt x="16" y="77"/>
                    <a:pt x="14" y="90"/>
                  </a:cubicBezTo>
                  <a:cubicBezTo>
                    <a:pt x="10" y="123"/>
                    <a:pt x="5" y="155"/>
                    <a:pt x="1" y="187"/>
                  </a:cubicBezTo>
                  <a:cubicBezTo>
                    <a:pt x="0" y="189"/>
                    <a:pt x="0" y="191"/>
                    <a:pt x="0" y="192"/>
                  </a:cubicBezTo>
                  <a:cubicBezTo>
                    <a:pt x="36" y="147"/>
                    <a:pt x="99" y="128"/>
                    <a:pt x="154" y="148"/>
                  </a:cubicBezTo>
                  <a:cubicBezTo>
                    <a:pt x="209" y="167"/>
                    <a:pt x="247" y="220"/>
                    <a:pt x="247" y="278"/>
                  </a:cubicBezTo>
                  <a:cubicBezTo>
                    <a:pt x="247" y="235"/>
                    <a:pt x="248" y="191"/>
                    <a:pt x="248" y="14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97"/>
            <p:cNvSpPr>
              <a:spLocks/>
            </p:cNvSpPr>
            <p:nvPr/>
          </p:nvSpPr>
          <p:spPr bwMode="auto">
            <a:xfrm>
              <a:off x="5300504" y="5015517"/>
              <a:ext cx="36513" cy="600075"/>
            </a:xfrm>
            <a:custGeom>
              <a:avLst/>
              <a:gdLst>
                <a:gd name="T0" fmla="*/ 23 w 23"/>
                <a:gd name="T1" fmla="*/ 43 h 378"/>
                <a:gd name="T2" fmla="*/ 23 w 23"/>
                <a:gd name="T3" fmla="*/ 0 h 378"/>
                <a:gd name="T4" fmla="*/ 0 w 23"/>
                <a:gd name="T5" fmla="*/ 185 h 378"/>
                <a:gd name="T6" fmla="*/ 0 w 23"/>
                <a:gd name="T7" fmla="*/ 230 h 378"/>
                <a:gd name="T8" fmla="*/ 0 w 23"/>
                <a:gd name="T9" fmla="*/ 378 h 378"/>
                <a:gd name="T10" fmla="*/ 23 w 23"/>
                <a:gd name="T11" fmla="*/ 180 h 378"/>
                <a:gd name="T12" fmla="*/ 23 w 23"/>
                <a:gd name="T13" fmla="*/ 43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78">
                  <a:moveTo>
                    <a:pt x="23" y="43"/>
                  </a:moveTo>
                  <a:lnTo>
                    <a:pt x="23" y="0"/>
                  </a:lnTo>
                  <a:lnTo>
                    <a:pt x="0" y="185"/>
                  </a:lnTo>
                  <a:lnTo>
                    <a:pt x="0" y="230"/>
                  </a:lnTo>
                  <a:lnTo>
                    <a:pt x="0" y="378"/>
                  </a:lnTo>
                  <a:lnTo>
                    <a:pt x="23" y="180"/>
                  </a:lnTo>
                  <a:lnTo>
                    <a:pt x="23" y="4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84"/>
            <p:cNvSpPr>
              <a:spLocks/>
            </p:cNvSpPr>
            <p:nvPr/>
          </p:nvSpPr>
          <p:spPr bwMode="auto">
            <a:xfrm>
              <a:off x="5331461" y="4852004"/>
              <a:ext cx="539750" cy="681038"/>
            </a:xfrm>
            <a:custGeom>
              <a:avLst/>
              <a:gdLst>
                <a:gd name="T0" fmla="*/ 239 w 250"/>
                <a:gd name="T1" fmla="*/ 177 h 315"/>
                <a:gd name="T2" fmla="*/ 247 w 250"/>
                <a:gd name="T3" fmla="*/ 81 h 315"/>
                <a:gd name="T4" fmla="*/ 247 w 250"/>
                <a:gd name="T5" fmla="*/ 0 h 315"/>
                <a:gd name="T6" fmla="*/ 160 w 250"/>
                <a:gd name="T7" fmla="*/ 136 h 315"/>
                <a:gd name="T8" fmla="*/ 16 w 250"/>
                <a:gd name="T9" fmla="*/ 127 h 315"/>
                <a:gd name="T10" fmla="*/ 7 w 250"/>
                <a:gd name="T11" fmla="*/ 205 h 315"/>
                <a:gd name="T12" fmla="*/ 1 w 250"/>
                <a:gd name="T13" fmla="*/ 253 h 315"/>
                <a:gd name="T14" fmla="*/ 0 w 250"/>
                <a:gd name="T15" fmla="*/ 265 h 315"/>
                <a:gd name="T16" fmla="*/ 21 w 250"/>
                <a:gd name="T17" fmla="*/ 277 h 315"/>
                <a:gd name="T18" fmla="*/ 239 w 250"/>
                <a:gd name="T19" fmla="*/ 177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315">
                  <a:moveTo>
                    <a:pt x="239" y="177"/>
                  </a:moveTo>
                  <a:cubicBezTo>
                    <a:pt x="250" y="148"/>
                    <a:pt x="247" y="112"/>
                    <a:pt x="247" y="81"/>
                  </a:cubicBezTo>
                  <a:cubicBezTo>
                    <a:pt x="247" y="54"/>
                    <a:pt x="247" y="27"/>
                    <a:pt x="247" y="0"/>
                  </a:cubicBezTo>
                  <a:cubicBezTo>
                    <a:pt x="247" y="57"/>
                    <a:pt x="212" y="111"/>
                    <a:pt x="160" y="136"/>
                  </a:cubicBezTo>
                  <a:cubicBezTo>
                    <a:pt x="114" y="158"/>
                    <a:pt x="59" y="154"/>
                    <a:pt x="16" y="127"/>
                  </a:cubicBezTo>
                  <a:cubicBezTo>
                    <a:pt x="13" y="153"/>
                    <a:pt x="10" y="179"/>
                    <a:pt x="7" y="205"/>
                  </a:cubicBezTo>
                  <a:cubicBezTo>
                    <a:pt x="5" y="221"/>
                    <a:pt x="3" y="237"/>
                    <a:pt x="1" y="253"/>
                  </a:cubicBezTo>
                  <a:cubicBezTo>
                    <a:pt x="1" y="257"/>
                    <a:pt x="1" y="261"/>
                    <a:pt x="0" y="265"/>
                  </a:cubicBezTo>
                  <a:cubicBezTo>
                    <a:pt x="0" y="268"/>
                    <a:pt x="17" y="275"/>
                    <a:pt x="21" y="277"/>
                  </a:cubicBezTo>
                  <a:cubicBezTo>
                    <a:pt x="106" y="315"/>
                    <a:pt x="212" y="268"/>
                    <a:pt x="239" y="17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85"/>
            <p:cNvSpPr>
              <a:spLocks/>
            </p:cNvSpPr>
            <p:nvPr/>
          </p:nvSpPr>
          <p:spPr bwMode="auto">
            <a:xfrm>
              <a:off x="5331461" y="4380516"/>
              <a:ext cx="544513" cy="246063"/>
            </a:xfrm>
            <a:custGeom>
              <a:avLst/>
              <a:gdLst>
                <a:gd name="T0" fmla="*/ 0 w 343"/>
                <a:gd name="T1" fmla="*/ 155 h 155"/>
                <a:gd name="T2" fmla="*/ 21 w 343"/>
                <a:gd name="T3" fmla="*/ 0 h 155"/>
                <a:gd name="T4" fmla="*/ 341 w 343"/>
                <a:gd name="T5" fmla="*/ 0 h 155"/>
                <a:gd name="T6" fmla="*/ 343 w 343"/>
                <a:gd name="T7" fmla="*/ 155 h 155"/>
                <a:gd name="T8" fmla="*/ 0 w 343"/>
                <a:gd name="T9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155">
                  <a:moveTo>
                    <a:pt x="0" y="155"/>
                  </a:moveTo>
                  <a:lnTo>
                    <a:pt x="21" y="0"/>
                  </a:lnTo>
                  <a:lnTo>
                    <a:pt x="341" y="0"/>
                  </a:lnTo>
                  <a:lnTo>
                    <a:pt x="343" y="155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88"/>
            <p:cNvSpPr>
              <a:spLocks/>
            </p:cNvSpPr>
            <p:nvPr/>
          </p:nvSpPr>
          <p:spPr bwMode="auto">
            <a:xfrm>
              <a:off x="6053138" y="3519774"/>
              <a:ext cx="604838" cy="508000"/>
            </a:xfrm>
            <a:custGeom>
              <a:avLst/>
              <a:gdLst>
                <a:gd name="T0" fmla="*/ 9 w 280"/>
                <a:gd name="T1" fmla="*/ 209 h 235"/>
                <a:gd name="T2" fmla="*/ 141 w 280"/>
                <a:gd name="T3" fmla="*/ 88 h 235"/>
                <a:gd name="T4" fmla="*/ 280 w 280"/>
                <a:gd name="T5" fmla="*/ 191 h 235"/>
                <a:gd name="T6" fmla="*/ 255 w 280"/>
                <a:gd name="T7" fmla="*/ 94 h 235"/>
                <a:gd name="T8" fmla="*/ 227 w 280"/>
                <a:gd name="T9" fmla="*/ 44 h 235"/>
                <a:gd name="T10" fmla="*/ 125 w 280"/>
                <a:gd name="T11" fmla="*/ 1 h 235"/>
                <a:gd name="T12" fmla="*/ 22 w 280"/>
                <a:gd name="T13" fmla="*/ 60 h 235"/>
                <a:gd name="T14" fmla="*/ 1 w 280"/>
                <a:gd name="T15" fmla="*/ 133 h 235"/>
                <a:gd name="T16" fmla="*/ 8 w 280"/>
                <a:gd name="T17" fmla="*/ 235 h 235"/>
                <a:gd name="T18" fmla="*/ 9 w 280"/>
                <a:gd name="T19" fmla="*/ 209 h 235"/>
                <a:gd name="T20" fmla="*/ 9 w 280"/>
                <a:gd name="T21" fmla="*/ 209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235">
                  <a:moveTo>
                    <a:pt x="9" y="209"/>
                  </a:moveTo>
                  <a:cubicBezTo>
                    <a:pt x="17" y="142"/>
                    <a:pt x="74" y="90"/>
                    <a:pt x="141" y="88"/>
                  </a:cubicBezTo>
                  <a:cubicBezTo>
                    <a:pt x="205" y="85"/>
                    <a:pt x="264" y="129"/>
                    <a:pt x="280" y="191"/>
                  </a:cubicBezTo>
                  <a:cubicBezTo>
                    <a:pt x="272" y="159"/>
                    <a:pt x="264" y="126"/>
                    <a:pt x="255" y="94"/>
                  </a:cubicBezTo>
                  <a:cubicBezTo>
                    <a:pt x="249" y="76"/>
                    <a:pt x="240" y="59"/>
                    <a:pt x="227" y="44"/>
                  </a:cubicBezTo>
                  <a:cubicBezTo>
                    <a:pt x="201" y="16"/>
                    <a:pt x="164" y="0"/>
                    <a:pt x="125" y="1"/>
                  </a:cubicBezTo>
                  <a:cubicBezTo>
                    <a:pt x="85" y="2"/>
                    <a:pt x="44" y="25"/>
                    <a:pt x="22" y="60"/>
                  </a:cubicBezTo>
                  <a:cubicBezTo>
                    <a:pt x="8" y="81"/>
                    <a:pt x="0" y="107"/>
                    <a:pt x="1" y="133"/>
                  </a:cubicBezTo>
                  <a:cubicBezTo>
                    <a:pt x="2" y="167"/>
                    <a:pt x="5" y="201"/>
                    <a:pt x="8" y="235"/>
                  </a:cubicBezTo>
                  <a:cubicBezTo>
                    <a:pt x="7" y="227"/>
                    <a:pt x="8" y="218"/>
                    <a:pt x="9" y="209"/>
                  </a:cubicBezTo>
                  <a:cubicBezTo>
                    <a:pt x="9" y="206"/>
                    <a:pt x="8" y="211"/>
                    <a:pt x="9" y="20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79"/>
            <p:cNvSpPr>
              <a:spLocks/>
            </p:cNvSpPr>
            <p:nvPr/>
          </p:nvSpPr>
          <p:spPr bwMode="auto">
            <a:xfrm>
              <a:off x="5327651" y="3701067"/>
              <a:ext cx="1539875" cy="1928813"/>
            </a:xfrm>
            <a:custGeom>
              <a:avLst/>
              <a:gdLst>
                <a:gd name="T0" fmla="*/ 483 w 715"/>
                <a:gd name="T1" fmla="*/ 0 h 892"/>
                <a:gd name="T2" fmla="*/ 614 w 715"/>
                <a:gd name="T3" fmla="*/ 92 h 892"/>
                <a:gd name="T4" fmla="*/ 570 w 715"/>
                <a:gd name="T5" fmla="*/ 247 h 892"/>
                <a:gd name="T6" fmla="*/ 715 w 715"/>
                <a:gd name="T7" fmla="*/ 247 h 892"/>
                <a:gd name="T8" fmla="*/ 715 w 715"/>
                <a:gd name="T9" fmla="*/ 547 h 892"/>
                <a:gd name="T10" fmla="*/ 715 w 715"/>
                <a:gd name="T11" fmla="*/ 886 h 892"/>
                <a:gd name="T12" fmla="*/ 705 w 715"/>
                <a:gd name="T13" fmla="*/ 890 h 892"/>
                <a:gd name="T14" fmla="*/ 656 w 715"/>
                <a:gd name="T15" fmla="*/ 890 h 892"/>
                <a:gd name="T16" fmla="*/ 472 w 715"/>
                <a:gd name="T17" fmla="*/ 890 h 892"/>
                <a:gd name="T18" fmla="*/ 60 w 715"/>
                <a:gd name="T19" fmla="*/ 890 h 892"/>
                <a:gd name="T20" fmla="*/ 3 w 715"/>
                <a:gd name="T21" fmla="*/ 890 h 892"/>
                <a:gd name="T22" fmla="*/ 1 w 715"/>
                <a:gd name="T23" fmla="*/ 799 h 892"/>
                <a:gd name="T24" fmla="*/ 164 w 715"/>
                <a:gd name="T25" fmla="*/ 804 h 892"/>
                <a:gd name="T26" fmla="*/ 248 w 715"/>
                <a:gd name="T27" fmla="*/ 662 h 892"/>
                <a:gd name="T28" fmla="*/ 164 w 715"/>
                <a:gd name="T29" fmla="*/ 520 h 892"/>
                <a:gd name="T30" fmla="*/ 1 w 715"/>
                <a:gd name="T31" fmla="*/ 526 h 892"/>
                <a:gd name="T32" fmla="*/ 1 w 715"/>
                <a:gd name="T33" fmla="*/ 429 h 892"/>
                <a:gd name="T34" fmla="*/ 168 w 715"/>
                <a:gd name="T35" fmla="*/ 429 h 892"/>
                <a:gd name="T36" fmla="*/ 248 w 715"/>
                <a:gd name="T37" fmla="*/ 429 h 892"/>
                <a:gd name="T38" fmla="*/ 253 w 715"/>
                <a:gd name="T39" fmla="*/ 425 h 892"/>
                <a:gd name="T40" fmla="*/ 253 w 715"/>
                <a:gd name="T41" fmla="*/ 389 h 892"/>
                <a:gd name="T42" fmla="*/ 253 w 715"/>
                <a:gd name="T43" fmla="*/ 293 h 892"/>
                <a:gd name="T44" fmla="*/ 255 w 715"/>
                <a:gd name="T45" fmla="*/ 247 h 892"/>
                <a:gd name="T46" fmla="*/ 397 w 715"/>
                <a:gd name="T47" fmla="*/ 247 h 892"/>
                <a:gd name="T48" fmla="*/ 353 w 715"/>
                <a:gd name="T49" fmla="*/ 92 h 892"/>
                <a:gd name="T50" fmla="*/ 483 w 715"/>
                <a:gd name="T51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15" h="892">
                  <a:moveTo>
                    <a:pt x="483" y="0"/>
                  </a:moveTo>
                  <a:cubicBezTo>
                    <a:pt x="541" y="0"/>
                    <a:pt x="594" y="38"/>
                    <a:pt x="614" y="92"/>
                  </a:cubicBezTo>
                  <a:cubicBezTo>
                    <a:pt x="634" y="147"/>
                    <a:pt x="615" y="210"/>
                    <a:pt x="570" y="247"/>
                  </a:cubicBezTo>
                  <a:cubicBezTo>
                    <a:pt x="618" y="247"/>
                    <a:pt x="667" y="247"/>
                    <a:pt x="715" y="247"/>
                  </a:cubicBezTo>
                  <a:cubicBezTo>
                    <a:pt x="715" y="347"/>
                    <a:pt x="715" y="447"/>
                    <a:pt x="715" y="547"/>
                  </a:cubicBezTo>
                  <a:cubicBezTo>
                    <a:pt x="715" y="660"/>
                    <a:pt x="715" y="773"/>
                    <a:pt x="715" y="886"/>
                  </a:cubicBezTo>
                  <a:cubicBezTo>
                    <a:pt x="715" y="892"/>
                    <a:pt x="710" y="890"/>
                    <a:pt x="705" y="890"/>
                  </a:cubicBezTo>
                  <a:cubicBezTo>
                    <a:pt x="689" y="890"/>
                    <a:pt x="672" y="890"/>
                    <a:pt x="656" y="890"/>
                  </a:cubicBezTo>
                  <a:cubicBezTo>
                    <a:pt x="594" y="890"/>
                    <a:pt x="533" y="890"/>
                    <a:pt x="472" y="890"/>
                  </a:cubicBezTo>
                  <a:cubicBezTo>
                    <a:pt x="335" y="890"/>
                    <a:pt x="197" y="890"/>
                    <a:pt x="60" y="890"/>
                  </a:cubicBezTo>
                  <a:cubicBezTo>
                    <a:pt x="41" y="890"/>
                    <a:pt x="22" y="890"/>
                    <a:pt x="3" y="890"/>
                  </a:cubicBezTo>
                  <a:cubicBezTo>
                    <a:pt x="0" y="890"/>
                    <a:pt x="1" y="809"/>
                    <a:pt x="1" y="799"/>
                  </a:cubicBezTo>
                  <a:cubicBezTo>
                    <a:pt x="50" y="829"/>
                    <a:pt x="113" y="831"/>
                    <a:pt x="164" y="804"/>
                  </a:cubicBezTo>
                  <a:cubicBezTo>
                    <a:pt x="215" y="776"/>
                    <a:pt x="248" y="721"/>
                    <a:pt x="248" y="662"/>
                  </a:cubicBezTo>
                  <a:cubicBezTo>
                    <a:pt x="248" y="603"/>
                    <a:pt x="215" y="548"/>
                    <a:pt x="164" y="520"/>
                  </a:cubicBezTo>
                  <a:cubicBezTo>
                    <a:pt x="113" y="493"/>
                    <a:pt x="50" y="495"/>
                    <a:pt x="1" y="526"/>
                  </a:cubicBezTo>
                  <a:cubicBezTo>
                    <a:pt x="1" y="493"/>
                    <a:pt x="1" y="461"/>
                    <a:pt x="1" y="429"/>
                  </a:cubicBezTo>
                  <a:cubicBezTo>
                    <a:pt x="57" y="429"/>
                    <a:pt x="113" y="429"/>
                    <a:pt x="168" y="429"/>
                  </a:cubicBezTo>
                  <a:cubicBezTo>
                    <a:pt x="195" y="429"/>
                    <a:pt x="222" y="429"/>
                    <a:pt x="248" y="429"/>
                  </a:cubicBezTo>
                  <a:cubicBezTo>
                    <a:pt x="253" y="429"/>
                    <a:pt x="253" y="430"/>
                    <a:pt x="253" y="425"/>
                  </a:cubicBezTo>
                  <a:cubicBezTo>
                    <a:pt x="253" y="413"/>
                    <a:pt x="253" y="401"/>
                    <a:pt x="253" y="389"/>
                  </a:cubicBezTo>
                  <a:cubicBezTo>
                    <a:pt x="253" y="357"/>
                    <a:pt x="253" y="325"/>
                    <a:pt x="253" y="293"/>
                  </a:cubicBezTo>
                  <a:cubicBezTo>
                    <a:pt x="253" y="288"/>
                    <a:pt x="251" y="247"/>
                    <a:pt x="255" y="247"/>
                  </a:cubicBezTo>
                  <a:cubicBezTo>
                    <a:pt x="302" y="247"/>
                    <a:pt x="349" y="247"/>
                    <a:pt x="397" y="247"/>
                  </a:cubicBezTo>
                  <a:cubicBezTo>
                    <a:pt x="351" y="210"/>
                    <a:pt x="333" y="147"/>
                    <a:pt x="353" y="92"/>
                  </a:cubicBezTo>
                  <a:cubicBezTo>
                    <a:pt x="373" y="38"/>
                    <a:pt x="426" y="0"/>
                    <a:pt x="48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80"/>
            <p:cNvSpPr>
              <a:spLocks/>
            </p:cNvSpPr>
            <p:nvPr/>
          </p:nvSpPr>
          <p:spPr bwMode="auto">
            <a:xfrm>
              <a:off x="5364957" y="3742342"/>
              <a:ext cx="1465263" cy="1846263"/>
            </a:xfrm>
            <a:custGeom>
              <a:avLst/>
              <a:gdLst>
                <a:gd name="T0" fmla="*/ 1 w 680"/>
                <a:gd name="T1" fmla="*/ 854 h 854"/>
                <a:gd name="T2" fmla="*/ 0 w 680"/>
                <a:gd name="T3" fmla="*/ 809 h 854"/>
                <a:gd name="T4" fmla="*/ 69 w 680"/>
                <a:gd name="T5" fmla="*/ 822 h 854"/>
                <a:gd name="T6" fmla="*/ 154 w 680"/>
                <a:gd name="T7" fmla="*/ 801 h 854"/>
                <a:gd name="T8" fmla="*/ 248 w 680"/>
                <a:gd name="T9" fmla="*/ 644 h 854"/>
                <a:gd name="T10" fmla="*/ 154 w 680"/>
                <a:gd name="T11" fmla="*/ 487 h 854"/>
                <a:gd name="T12" fmla="*/ 69 w 680"/>
                <a:gd name="T13" fmla="*/ 466 h 854"/>
                <a:gd name="T14" fmla="*/ 0 w 680"/>
                <a:gd name="T15" fmla="*/ 479 h 854"/>
                <a:gd name="T16" fmla="*/ 0 w 680"/>
                <a:gd name="T17" fmla="*/ 429 h 854"/>
                <a:gd name="T18" fmla="*/ 233 w 680"/>
                <a:gd name="T19" fmla="*/ 429 h 854"/>
                <a:gd name="T20" fmla="*/ 251 w 680"/>
                <a:gd name="T21" fmla="*/ 418 h 854"/>
                <a:gd name="T22" fmla="*/ 253 w 680"/>
                <a:gd name="T23" fmla="*/ 407 h 854"/>
                <a:gd name="T24" fmla="*/ 253 w 680"/>
                <a:gd name="T25" fmla="*/ 275 h 854"/>
                <a:gd name="T26" fmla="*/ 253 w 680"/>
                <a:gd name="T27" fmla="*/ 269 h 854"/>
                <a:gd name="T28" fmla="*/ 252 w 680"/>
                <a:gd name="T29" fmla="*/ 246 h 854"/>
                <a:gd name="T30" fmla="*/ 428 w 680"/>
                <a:gd name="T31" fmla="*/ 246 h 854"/>
                <a:gd name="T32" fmla="*/ 390 w 680"/>
                <a:gd name="T33" fmla="*/ 215 h 854"/>
                <a:gd name="T34" fmla="*/ 351 w 680"/>
                <a:gd name="T35" fmla="*/ 80 h 854"/>
                <a:gd name="T36" fmla="*/ 465 w 680"/>
                <a:gd name="T37" fmla="*/ 0 h 854"/>
                <a:gd name="T38" fmla="*/ 579 w 680"/>
                <a:gd name="T39" fmla="*/ 80 h 854"/>
                <a:gd name="T40" fmla="*/ 541 w 680"/>
                <a:gd name="T41" fmla="*/ 215 h 854"/>
                <a:gd name="T42" fmla="*/ 503 w 680"/>
                <a:gd name="T43" fmla="*/ 246 h 854"/>
                <a:gd name="T44" fmla="*/ 680 w 680"/>
                <a:gd name="T45" fmla="*/ 246 h 854"/>
                <a:gd name="T46" fmla="*/ 679 w 680"/>
                <a:gd name="T47" fmla="*/ 854 h 854"/>
                <a:gd name="T48" fmla="*/ 1 w 680"/>
                <a:gd name="T49" fmla="*/ 85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0" h="854">
                  <a:moveTo>
                    <a:pt x="1" y="854"/>
                  </a:moveTo>
                  <a:cubicBezTo>
                    <a:pt x="0" y="844"/>
                    <a:pt x="0" y="829"/>
                    <a:pt x="0" y="809"/>
                  </a:cubicBezTo>
                  <a:cubicBezTo>
                    <a:pt x="22" y="818"/>
                    <a:pt x="45" y="822"/>
                    <a:pt x="69" y="822"/>
                  </a:cubicBezTo>
                  <a:cubicBezTo>
                    <a:pt x="99" y="822"/>
                    <a:pt x="128" y="815"/>
                    <a:pt x="154" y="801"/>
                  </a:cubicBezTo>
                  <a:cubicBezTo>
                    <a:pt x="211" y="770"/>
                    <a:pt x="248" y="708"/>
                    <a:pt x="248" y="644"/>
                  </a:cubicBezTo>
                  <a:cubicBezTo>
                    <a:pt x="248" y="579"/>
                    <a:pt x="211" y="518"/>
                    <a:pt x="154" y="487"/>
                  </a:cubicBezTo>
                  <a:cubicBezTo>
                    <a:pt x="128" y="473"/>
                    <a:pt x="99" y="466"/>
                    <a:pt x="69" y="466"/>
                  </a:cubicBezTo>
                  <a:cubicBezTo>
                    <a:pt x="45" y="466"/>
                    <a:pt x="22" y="470"/>
                    <a:pt x="0" y="479"/>
                  </a:cubicBezTo>
                  <a:cubicBezTo>
                    <a:pt x="0" y="429"/>
                    <a:pt x="0" y="429"/>
                    <a:pt x="0" y="429"/>
                  </a:cubicBezTo>
                  <a:cubicBezTo>
                    <a:pt x="233" y="429"/>
                    <a:pt x="233" y="429"/>
                    <a:pt x="233" y="429"/>
                  </a:cubicBezTo>
                  <a:cubicBezTo>
                    <a:pt x="245" y="429"/>
                    <a:pt x="250" y="420"/>
                    <a:pt x="251" y="418"/>
                  </a:cubicBezTo>
                  <a:cubicBezTo>
                    <a:pt x="253" y="414"/>
                    <a:pt x="253" y="410"/>
                    <a:pt x="253" y="407"/>
                  </a:cubicBezTo>
                  <a:cubicBezTo>
                    <a:pt x="253" y="275"/>
                    <a:pt x="253" y="275"/>
                    <a:pt x="253" y="275"/>
                  </a:cubicBezTo>
                  <a:cubicBezTo>
                    <a:pt x="253" y="274"/>
                    <a:pt x="253" y="272"/>
                    <a:pt x="253" y="269"/>
                  </a:cubicBezTo>
                  <a:cubicBezTo>
                    <a:pt x="252" y="259"/>
                    <a:pt x="252" y="251"/>
                    <a:pt x="252" y="246"/>
                  </a:cubicBezTo>
                  <a:cubicBezTo>
                    <a:pt x="428" y="246"/>
                    <a:pt x="428" y="246"/>
                    <a:pt x="428" y="246"/>
                  </a:cubicBezTo>
                  <a:cubicBezTo>
                    <a:pt x="390" y="215"/>
                    <a:pt x="390" y="215"/>
                    <a:pt x="390" y="215"/>
                  </a:cubicBezTo>
                  <a:cubicBezTo>
                    <a:pt x="350" y="183"/>
                    <a:pt x="334" y="128"/>
                    <a:pt x="351" y="80"/>
                  </a:cubicBezTo>
                  <a:cubicBezTo>
                    <a:pt x="368" y="33"/>
                    <a:pt x="415" y="0"/>
                    <a:pt x="465" y="0"/>
                  </a:cubicBezTo>
                  <a:cubicBezTo>
                    <a:pt x="516" y="0"/>
                    <a:pt x="562" y="33"/>
                    <a:pt x="579" y="80"/>
                  </a:cubicBezTo>
                  <a:cubicBezTo>
                    <a:pt x="597" y="127"/>
                    <a:pt x="581" y="183"/>
                    <a:pt x="541" y="215"/>
                  </a:cubicBezTo>
                  <a:cubicBezTo>
                    <a:pt x="503" y="246"/>
                    <a:pt x="503" y="246"/>
                    <a:pt x="503" y="246"/>
                  </a:cubicBezTo>
                  <a:cubicBezTo>
                    <a:pt x="680" y="246"/>
                    <a:pt x="680" y="246"/>
                    <a:pt x="680" y="246"/>
                  </a:cubicBezTo>
                  <a:cubicBezTo>
                    <a:pt x="679" y="854"/>
                    <a:pt x="679" y="854"/>
                    <a:pt x="679" y="854"/>
                  </a:cubicBezTo>
                  <a:lnTo>
                    <a:pt x="1" y="8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92"/>
            <p:cNvSpPr>
              <a:spLocks/>
            </p:cNvSpPr>
            <p:nvPr/>
          </p:nvSpPr>
          <p:spPr bwMode="auto">
            <a:xfrm>
              <a:off x="4150202" y="4360672"/>
              <a:ext cx="1687513" cy="1268413"/>
            </a:xfrm>
            <a:custGeom>
              <a:avLst/>
              <a:gdLst>
                <a:gd name="T0" fmla="*/ 462 w 784"/>
                <a:gd name="T1" fmla="*/ 0 h 587"/>
                <a:gd name="T2" fmla="*/ 462 w 784"/>
                <a:gd name="T3" fmla="*/ 82 h 587"/>
                <a:gd name="T4" fmla="*/ 462 w 784"/>
                <a:gd name="T5" fmla="*/ 123 h 587"/>
                <a:gd name="T6" fmla="*/ 483 w 784"/>
                <a:gd name="T7" fmla="*/ 126 h 587"/>
                <a:gd name="T8" fmla="*/ 533 w 784"/>
                <a:gd name="T9" fmla="*/ 126 h 587"/>
                <a:gd name="T10" fmla="*/ 537 w 784"/>
                <a:gd name="T11" fmla="*/ 128 h 587"/>
                <a:gd name="T12" fmla="*/ 537 w 784"/>
                <a:gd name="T13" fmla="*/ 143 h 587"/>
                <a:gd name="T14" fmla="*/ 537 w 784"/>
                <a:gd name="T15" fmla="*/ 238 h 587"/>
                <a:gd name="T16" fmla="*/ 537 w 784"/>
                <a:gd name="T17" fmla="*/ 273 h 587"/>
                <a:gd name="T18" fmla="*/ 692 w 784"/>
                <a:gd name="T19" fmla="*/ 229 h 587"/>
                <a:gd name="T20" fmla="*/ 784 w 784"/>
                <a:gd name="T21" fmla="*/ 359 h 587"/>
                <a:gd name="T22" fmla="*/ 692 w 784"/>
                <a:gd name="T23" fmla="*/ 489 h 587"/>
                <a:gd name="T24" fmla="*/ 537 w 784"/>
                <a:gd name="T25" fmla="*/ 445 h 587"/>
                <a:gd name="T26" fmla="*/ 537 w 784"/>
                <a:gd name="T27" fmla="*/ 587 h 587"/>
                <a:gd name="T28" fmla="*/ 211 w 784"/>
                <a:gd name="T29" fmla="*/ 587 h 587"/>
                <a:gd name="T30" fmla="*/ 30 w 784"/>
                <a:gd name="T31" fmla="*/ 587 h 587"/>
                <a:gd name="T32" fmla="*/ 1 w 784"/>
                <a:gd name="T33" fmla="*/ 587 h 587"/>
                <a:gd name="T34" fmla="*/ 1 w 784"/>
                <a:gd name="T35" fmla="*/ 558 h 587"/>
                <a:gd name="T36" fmla="*/ 0 w 784"/>
                <a:gd name="T37" fmla="*/ 159 h 587"/>
                <a:gd name="T38" fmla="*/ 0 w 784"/>
                <a:gd name="T39" fmla="*/ 0 h 587"/>
                <a:gd name="T40" fmla="*/ 342 w 784"/>
                <a:gd name="T41" fmla="*/ 0 h 587"/>
                <a:gd name="T42" fmla="*/ 462 w 784"/>
                <a:gd name="T43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4" h="587">
                  <a:moveTo>
                    <a:pt x="462" y="0"/>
                  </a:moveTo>
                  <a:cubicBezTo>
                    <a:pt x="462" y="27"/>
                    <a:pt x="462" y="55"/>
                    <a:pt x="462" y="82"/>
                  </a:cubicBezTo>
                  <a:cubicBezTo>
                    <a:pt x="462" y="96"/>
                    <a:pt x="462" y="109"/>
                    <a:pt x="462" y="123"/>
                  </a:cubicBezTo>
                  <a:cubicBezTo>
                    <a:pt x="462" y="130"/>
                    <a:pt x="477" y="126"/>
                    <a:pt x="483" y="126"/>
                  </a:cubicBezTo>
                  <a:cubicBezTo>
                    <a:pt x="500" y="126"/>
                    <a:pt x="516" y="126"/>
                    <a:pt x="533" y="126"/>
                  </a:cubicBezTo>
                  <a:cubicBezTo>
                    <a:pt x="535" y="126"/>
                    <a:pt x="537" y="125"/>
                    <a:pt x="537" y="128"/>
                  </a:cubicBezTo>
                  <a:cubicBezTo>
                    <a:pt x="537" y="133"/>
                    <a:pt x="537" y="138"/>
                    <a:pt x="537" y="143"/>
                  </a:cubicBezTo>
                  <a:cubicBezTo>
                    <a:pt x="537" y="175"/>
                    <a:pt x="537" y="206"/>
                    <a:pt x="537" y="238"/>
                  </a:cubicBezTo>
                  <a:cubicBezTo>
                    <a:pt x="537" y="250"/>
                    <a:pt x="537" y="262"/>
                    <a:pt x="537" y="273"/>
                  </a:cubicBezTo>
                  <a:cubicBezTo>
                    <a:pt x="574" y="227"/>
                    <a:pt x="637" y="209"/>
                    <a:pt x="692" y="229"/>
                  </a:cubicBezTo>
                  <a:cubicBezTo>
                    <a:pt x="747" y="248"/>
                    <a:pt x="784" y="301"/>
                    <a:pt x="784" y="359"/>
                  </a:cubicBezTo>
                  <a:cubicBezTo>
                    <a:pt x="784" y="417"/>
                    <a:pt x="747" y="470"/>
                    <a:pt x="692" y="489"/>
                  </a:cubicBezTo>
                  <a:cubicBezTo>
                    <a:pt x="637" y="509"/>
                    <a:pt x="574" y="491"/>
                    <a:pt x="537" y="445"/>
                  </a:cubicBezTo>
                  <a:cubicBezTo>
                    <a:pt x="537" y="492"/>
                    <a:pt x="537" y="540"/>
                    <a:pt x="537" y="587"/>
                  </a:cubicBezTo>
                  <a:cubicBezTo>
                    <a:pt x="429" y="587"/>
                    <a:pt x="320" y="587"/>
                    <a:pt x="211" y="587"/>
                  </a:cubicBezTo>
                  <a:cubicBezTo>
                    <a:pt x="151" y="587"/>
                    <a:pt x="90" y="587"/>
                    <a:pt x="30" y="587"/>
                  </a:cubicBezTo>
                  <a:cubicBezTo>
                    <a:pt x="28" y="587"/>
                    <a:pt x="1" y="587"/>
                    <a:pt x="1" y="587"/>
                  </a:cubicBezTo>
                  <a:cubicBezTo>
                    <a:pt x="1" y="577"/>
                    <a:pt x="1" y="568"/>
                    <a:pt x="1" y="558"/>
                  </a:cubicBezTo>
                  <a:cubicBezTo>
                    <a:pt x="1" y="425"/>
                    <a:pt x="1" y="292"/>
                    <a:pt x="0" y="159"/>
                  </a:cubicBezTo>
                  <a:cubicBezTo>
                    <a:pt x="0" y="106"/>
                    <a:pt x="0" y="53"/>
                    <a:pt x="0" y="0"/>
                  </a:cubicBezTo>
                  <a:cubicBezTo>
                    <a:pt x="114" y="0"/>
                    <a:pt x="228" y="0"/>
                    <a:pt x="342" y="0"/>
                  </a:cubicBezTo>
                  <a:cubicBezTo>
                    <a:pt x="382" y="0"/>
                    <a:pt x="422" y="0"/>
                    <a:pt x="4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93"/>
            <p:cNvSpPr>
              <a:spLocks/>
            </p:cNvSpPr>
            <p:nvPr/>
          </p:nvSpPr>
          <p:spPr bwMode="auto">
            <a:xfrm>
              <a:off x="4186714" y="4397184"/>
              <a:ext cx="1614488" cy="1195388"/>
            </a:xfrm>
            <a:custGeom>
              <a:avLst/>
              <a:gdLst>
                <a:gd name="T0" fmla="*/ 0 w 750"/>
                <a:gd name="T1" fmla="*/ 0 h 553"/>
                <a:gd name="T2" fmla="*/ 428 w 750"/>
                <a:gd name="T3" fmla="*/ 0 h 553"/>
                <a:gd name="T4" fmla="*/ 428 w 750"/>
                <a:gd name="T5" fmla="*/ 106 h 553"/>
                <a:gd name="T6" fmla="*/ 453 w 750"/>
                <a:gd name="T7" fmla="*/ 128 h 553"/>
                <a:gd name="T8" fmla="*/ 463 w 750"/>
                <a:gd name="T9" fmla="*/ 127 h 553"/>
                <a:gd name="T10" fmla="*/ 466 w 750"/>
                <a:gd name="T11" fmla="*/ 127 h 553"/>
                <a:gd name="T12" fmla="*/ 503 w 750"/>
                <a:gd name="T13" fmla="*/ 127 h 553"/>
                <a:gd name="T14" fmla="*/ 503 w 750"/>
                <a:gd name="T15" fmla="*/ 306 h 553"/>
                <a:gd name="T16" fmla="*/ 534 w 750"/>
                <a:gd name="T17" fmla="*/ 267 h 553"/>
                <a:gd name="T18" fmla="*/ 629 w 750"/>
                <a:gd name="T19" fmla="*/ 221 h 553"/>
                <a:gd name="T20" fmla="*/ 669 w 750"/>
                <a:gd name="T21" fmla="*/ 229 h 553"/>
                <a:gd name="T22" fmla="*/ 750 w 750"/>
                <a:gd name="T23" fmla="*/ 342 h 553"/>
                <a:gd name="T24" fmla="*/ 669 w 750"/>
                <a:gd name="T25" fmla="*/ 456 h 553"/>
                <a:gd name="T26" fmla="*/ 629 w 750"/>
                <a:gd name="T27" fmla="*/ 463 h 553"/>
                <a:gd name="T28" fmla="*/ 534 w 750"/>
                <a:gd name="T29" fmla="*/ 417 h 553"/>
                <a:gd name="T30" fmla="*/ 503 w 750"/>
                <a:gd name="T31" fmla="*/ 378 h 553"/>
                <a:gd name="T32" fmla="*/ 503 w 750"/>
                <a:gd name="T33" fmla="*/ 553 h 553"/>
                <a:gd name="T34" fmla="*/ 1 w 750"/>
                <a:gd name="T35" fmla="*/ 553 h 553"/>
                <a:gd name="T36" fmla="*/ 0 w 750"/>
                <a:gd name="T37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0" h="553">
                  <a:moveTo>
                    <a:pt x="0" y="0"/>
                  </a:moveTo>
                  <a:cubicBezTo>
                    <a:pt x="428" y="0"/>
                    <a:pt x="428" y="0"/>
                    <a:pt x="428" y="0"/>
                  </a:cubicBezTo>
                  <a:cubicBezTo>
                    <a:pt x="428" y="106"/>
                    <a:pt x="428" y="106"/>
                    <a:pt x="428" y="106"/>
                  </a:cubicBezTo>
                  <a:cubicBezTo>
                    <a:pt x="428" y="114"/>
                    <a:pt x="433" y="128"/>
                    <a:pt x="453" y="128"/>
                  </a:cubicBezTo>
                  <a:cubicBezTo>
                    <a:pt x="456" y="128"/>
                    <a:pt x="460" y="127"/>
                    <a:pt x="463" y="127"/>
                  </a:cubicBezTo>
                  <a:cubicBezTo>
                    <a:pt x="464" y="127"/>
                    <a:pt x="465" y="127"/>
                    <a:pt x="466" y="127"/>
                  </a:cubicBezTo>
                  <a:cubicBezTo>
                    <a:pt x="503" y="127"/>
                    <a:pt x="503" y="127"/>
                    <a:pt x="503" y="127"/>
                  </a:cubicBezTo>
                  <a:cubicBezTo>
                    <a:pt x="503" y="306"/>
                    <a:pt x="503" y="306"/>
                    <a:pt x="503" y="306"/>
                  </a:cubicBezTo>
                  <a:cubicBezTo>
                    <a:pt x="534" y="267"/>
                    <a:pt x="534" y="267"/>
                    <a:pt x="534" y="267"/>
                  </a:cubicBezTo>
                  <a:cubicBezTo>
                    <a:pt x="557" y="239"/>
                    <a:pt x="592" y="221"/>
                    <a:pt x="629" y="221"/>
                  </a:cubicBezTo>
                  <a:cubicBezTo>
                    <a:pt x="643" y="221"/>
                    <a:pt x="657" y="224"/>
                    <a:pt x="669" y="229"/>
                  </a:cubicBezTo>
                  <a:cubicBezTo>
                    <a:pt x="717" y="245"/>
                    <a:pt x="750" y="292"/>
                    <a:pt x="750" y="342"/>
                  </a:cubicBezTo>
                  <a:cubicBezTo>
                    <a:pt x="750" y="392"/>
                    <a:pt x="717" y="439"/>
                    <a:pt x="669" y="456"/>
                  </a:cubicBezTo>
                  <a:cubicBezTo>
                    <a:pt x="657" y="461"/>
                    <a:pt x="643" y="463"/>
                    <a:pt x="629" y="463"/>
                  </a:cubicBezTo>
                  <a:cubicBezTo>
                    <a:pt x="592" y="463"/>
                    <a:pt x="556" y="446"/>
                    <a:pt x="534" y="417"/>
                  </a:cubicBezTo>
                  <a:cubicBezTo>
                    <a:pt x="503" y="378"/>
                    <a:pt x="503" y="378"/>
                    <a:pt x="503" y="378"/>
                  </a:cubicBezTo>
                  <a:cubicBezTo>
                    <a:pt x="503" y="553"/>
                    <a:pt x="503" y="553"/>
                    <a:pt x="503" y="553"/>
                  </a:cubicBezTo>
                  <a:cubicBezTo>
                    <a:pt x="1" y="553"/>
                    <a:pt x="1" y="553"/>
                    <a:pt x="1" y="5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99"/>
            <p:cNvSpPr>
              <a:spLocks/>
            </p:cNvSpPr>
            <p:nvPr/>
          </p:nvSpPr>
          <p:spPr bwMode="auto">
            <a:xfrm>
              <a:off x="5309077" y="4386072"/>
              <a:ext cx="36513" cy="566738"/>
            </a:xfrm>
            <a:custGeom>
              <a:avLst/>
              <a:gdLst>
                <a:gd name="T0" fmla="*/ 23 w 23"/>
                <a:gd name="T1" fmla="*/ 145 h 357"/>
                <a:gd name="T2" fmla="*/ 23 w 23"/>
                <a:gd name="T3" fmla="*/ 0 h 357"/>
                <a:gd name="T4" fmla="*/ 0 w 23"/>
                <a:gd name="T5" fmla="*/ 156 h 357"/>
                <a:gd name="T6" fmla="*/ 0 w 23"/>
                <a:gd name="T7" fmla="*/ 312 h 357"/>
                <a:gd name="T8" fmla="*/ 0 w 23"/>
                <a:gd name="T9" fmla="*/ 357 h 357"/>
                <a:gd name="T10" fmla="*/ 23 w 23"/>
                <a:gd name="T11" fmla="*/ 189 h 357"/>
                <a:gd name="T12" fmla="*/ 23 w 23"/>
                <a:gd name="T13" fmla="*/ 14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57">
                  <a:moveTo>
                    <a:pt x="23" y="145"/>
                  </a:moveTo>
                  <a:lnTo>
                    <a:pt x="23" y="0"/>
                  </a:lnTo>
                  <a:lnTo>
                    <a:pt x="0" y="156"/>
                  </a:lnTo>
                  <a:lnTo>
                    <a:pt x="0" y="312"/>
                  </a:lnTo>
                  <a:lnTo>
                    <a:pt x="0" y="357"/>
                  </a:lnTo>
                  <a:lnTo>
                    <a:pt x="23" y="189"/>
                  </a:lnTo>
                  <a:lnTo>
                    <a:pt x="23" y="14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00"/>
            <p:cNvSpPr>
              <a:spLocks/>
            </p:cNvSpPr>
            <p:nvPr/>
          </p:nvSpPr>
          <p:spPr bwMode="auto">
            <a:xfrm>
              <a:off x="5147152" y="4386072"/>
              <a:ext cx="198438" cy="247650"/>
            </a:xfrm>
            <a:custGeom>
              <a:avLst/>
              <a:gdLst>
                <a:gd name="T0" fmla="*/ 0 w 125"/>
                <a:gd name="T1" fmla="*/ 156 h 156"/>
                <a:gd name="T2" fmla="*/ 30 w 125"/>
                <a:gd name="T3" fmla="*/ 0 h 156"/>
                <a:gd name="T4" fmla="*/ 125 w 125"/>
                <a:gd name="T5" fmla="*/ 0 h 156"/>
                <a:gd name="T6" fmla="*/ 102 w 125"/>
                <a:gd name="T7" fmla="*/ 156 h 156"/>
                <a:gd name="T8" fmla="*/ 0 w 125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56">
                  <a:moveTo>
                    <a:pt x="0" y="156"/>
                  </a:moveTo>
                  <a:lnTo>
                    <a:pt x="30" y="0"/>
                  </a:lnTo>
                  <a:lnTo>
                    <a:pt x="125" y="0"/>
                  </a:lnTo>
                  <a:lnTo>
                    <a:pt x="102" y="15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01"/>
            <p:cNvSpPr>
              <a:spLocks/>
            </p:cNvSpPr>
            <p:nvPr/>
          </p:nvSpPr>
          <p:spPr bwMode="auto">
            <a:xfrm>
              <a:off x="4150202" y="4128897"/>
              <a:ext cx="1044575" cy="231775"/>
            </a:xfrm>
            <a:custGeom>
              <a:avLst/>
              <a:gdLst>
                <a:gd name="T0" fmla="*/ 0 w 658"/>
                <a:gd name="T1" fmla="*/ 145 h 146"/>
                <a:gd name="T2" fmla="*/ 71 w 658"/>
                <a:gd name="T3" fmla="*/ 0 h 146"/>
                <a:gd name="T4" fmla="*/ 658 w 658"/>
                <a:gd name="T5" fmla="*/ 0 h 146"/>
                <a:gd name="T6" fmla="*/ 628 w 658"/>
                <a:gd name="T7" fmla="*/ 146 h 146"/>
                <a:gd name="T8" fmla="*/ 0 w 658"/>
                <a:gd name="T9" fmla="*/ 14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8" h="146">
                  <a:moveTo>
                    <a:pt x="0" y="145"/>
                  </a:moveTo>
                  <a:lnTo>
                    <a:pt x="71" y="0"/>
                  </a:lnTo>
                  <a:lnTo>
                    <a:pt x="658" y="0"/>
                  </a:lnTo>
                  <a:lnTo>
                    <a:pt x="628" y="146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02"/>
            <p:cNvSpPr>
              <a:spLocks/>
            </p:cNvSpPr>
            <p:nvPr/>
          </p:nvSpPr>
          <p:spPr bwMode="auto">
            <a:xfrm>
              <a:off x="5147152" y="4128897"/>
              <a:ext cx="47625" cy="504825"/>
            </a:xfrm>
            <a:custGeom>
              <a:avLst/>
              <a:gdLst>
                <a:gd name="T0" fmla="*/ 0 w 30"/>
                <a:gd name="T1" fmla="*/ 146 h 318"/>
                <a:gd name="T2" fmla="*/ 30 w 30"/>
                <a:gd name="T3" fmla="*/ 0 h 318"/>
                <a:gd name="T4" fmla="*/ 30 w 30"/>
                <a:gd name="T5" fmla="*/ 162 h 318"/>
                <a:gd name="T6" fmla="*/ 0 w 30"/>
                <a:gd name="T7" fmla="*/ 318 h 318"/>
                <a:gd name="T8" fmla="*/ 0 w 30"/>
                <a:gd name="T9" fmla="*/ 14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8">
                  <a:moveTo>
                    <a:pt x="0" y="146"/>
                  </a:moveTo>
                  <a:lnTo>
                    <a:pt x="30" y="0"/>
                  </a:lnTo>
                  <a:lnTo>
                    <a:pt x="30" y="162"/>
                  </a:lnTo>
                  <a:lnTo>
                    <a:pt x="0" y="318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06"/>
            <p:cNvSpPr>
              <a:spLocks/>
            </p:cNvSpPr>
            <p:nvPr/>
          </p:nvSpPr>
          <p:spPr bwMode="auto">
            <a:xfrm>
              <a:off x="5156646" y="2019300"/>
              <a:ext cx="2406650" cy="2159000"/>
            </a:xfrm>
            <a:custGeom>
              <a:avLst/>
              <a:gdLst>
                <a:gd name="T0" fmla="*/ 559 w 1117"/>
                <a:gd name="T1" fmla="*/ 0 h 999"/>
                <a:gd name="T2" fmla="*/ 677 w 1117"/>
                <a:gd name="T3" fmla="*/ 186 h 999"/>
                <a:gd name="T4" fmla="*/ 916 w 1117"/>
                <a:gd name="T5" fmla="*/ 559 h 999"/>
                <a:gd name="T6" fmla="*/ 1099 w 1117"/>
                <a:gd name="T7" fmla="*/ 845 h 999"/>
                <a:gd name="T8" fmla="*/ 1117 w 1117"/>
                <a:gd name="T9" fmla="*/ 874 h 999"/>
                <a:gd name="T10" fmla="*/ 794 w 1117"/>
                <a:gd name="T11" fmla="*/ 874 h 999"/>
                <a:gd name="T12" fmla="*/ 790 w 1117"/>
                <a:gd name="T13" fmla="*/ 876 h 999"/>
                <a:gd name="T14" fmla="*/ 790 w 1117"/>
                <a:gd name="T15" fmla="*/ 904 h 999"/>
                <a:gd name="T16" fmla="*/ 790 w 1117"/>
                <a:gd name="T17" fmla="*/ 985 h 999"/>
                <a:gd name="T18" fmla="*/ 790 w 1117"/>
                <a:gd name="T19" fmla="*/ 999 h 999"/>
                <a:gd name="T20" fmla="*/ 763 w 1117"/>
                <a:gd name="T21" fmla="*/ 999 h 999"/>
                <a:gd name="T22" fmla="*/ 696 w 1117"/>
                <a:gd name="T23" fmla="*/ 999 h 999"/>
                <a:gd name="T24" fmla="*/ 701 w 1117"/>
                <a:gd name="T25" fmla="*/ 837 h 999"/>
                <a:gd name="T26" fmla="*/ 558 w 1117"/>
                <a:gd name="T27" fmla="*/ 753 h 999"/>
                <a:gd name="T28" fmla="*/ 416 w 1117"/>
                <a:gd name="T29" fmla="*/ 837 h 999"/>
                <a:gd name="T30" fmla="*/ 421 w 1117"/>
                <a:gd name="T31" fmla="*/ 999 h 999"/>
                <a:gd name="T32" fmla="*/ 328 w 1117"/>
                <a:gd name="T33" fmla="*/ 999 h 999"/>
                <a:gd name="T34" fmla="*/ 328 w 1117"/>
                <a:gd name="T35" fmla="*/ 874 h 999"/>
                <a:gd name="T36" fmla="*/ 4 w 1117"/>
                <a:gd name="T37" fmla="*/ 874 h 999"/>
                <a:gd name="T38" fmla="*/ 0 w 1117"/>
                <a:gd name="T39" fmla="*/ 874 h 999"/>
                <a:gd name="T40" fmla="*/ 118 w 1117"/>
                <a:gd name="T41" fmla="*/ 689 h 999"/>
                <a:gd name="T42" fmla="*/ 357 w 1117"/>
                <a:gd name="T43" fmla="*/ 316 h 999"/>
                <a:gd name="T44" fmla="*/ 540 w 1117"/>
                <a:gd name="T45" fmla="*/ 30 h 999"/>
                <a:gd name="T46" fmla="*/ 559 w 1117"/>
                <a:gd name="T47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17" h="999">
                  <a:moveTo>
                    <a:pt x="559" y="0"/>
                  </a:moveTo>
                  <a:cubicBezTo>
                    <a:pt x="598" y="62"/>
                    <a:pt x="638" y="124"/>
                    <a:pt x="677" y="186"/>
                  </a:cubicBezTo>
                  <a:cubicBezTo>
                    <a:pt x="757" y="310"/>
                    <a:pt x="836" y="435"/>
                    <a:pt x="916" y="559"/>
                  </a:cubicBezTo>
                  <a:cubicBezTo>
                    <a:pt x="977" y="654"/>
                    <a:pt x="1038" y="750"/>
                    <a:pt x="1099" y="845"/>
                  </a:cubicBezTo>
                  <a:cubicBezTo>
                    <a:pt x="1105" y="855"/>
                    <a:pt x="1111" y="864"/>
                    <a:pt x="1117" y="874"/>
                  </a:cubicBezTo>
                  <a:cubicBezTo>
                    <a:pt x="1009" y="874"/>
                    <a:pt x="902" y="874"/>
                    <a:pt x="794" y="874"/>
                  </a:cubicBezTo>
                  <a:cubicBezTo>
                    <a:pt x="791" y="874"/>
                    <a:pt x="790" y="873"/>
                    <a:pt x="790" y="876"/>
                  </a:cubicBezTo>
                  <a:cubicBezTo>
                    <a:pt x="790" y="885"/>
                    <a:pt x="790" y="894"/>
                    <a:pt x="790" y="904"/>
                  </a:cubicBezTo>
                  <a:cubicBezTo>
                    <a:pt x="790" y="931"/>
                    <a:pt x="790" y="958"/>
                    <a:pt x="790" y="985"/>
                  </a:cubicBezTo>
                  <a:cubicBezTo>
                    <a:pt x="790" y="986"/>
                    <a:pt x="791" y="999"/>
                    <a:pt x="790" y="999"/>
                  </a:cubicBezTo>
                  <a:cubicBezTo>
                    <a:pt x="781" y="999"/>
                    <a:pt x="772" y="999"/>
                    <a:pt x="763" y="999"/>
                  </a:cubicBezTo>
                  <a:cubicBezTo>
                    <a:pt x="741" y="999"/>
                    <a:pt x="718" y="999"/>
                    <a:pt x="696" y="999"/>
                  </a:cubicBezTo>
                  <a:cubicBezTo>
                    <a:pt x="726" y="951"/>
                    <a:pt x="728" y="888"/>
                    <a:pt x="701" y="837"/>
                  </a:cubicBezTo>
                  <a:cubicBezTo>
                    <a:pt x="673" y="786"/>
                    <a:pt x="617" y="753"/>
                    <a:pt x="558" y="753"/>
                  </a:cubicBezTo>
                  <a:cubicBezTo>
                    <a:pt x="500" y="753"/>
                    <a:pt x="444" y="786"/>
                    <a:pt x="416" y="837"/>
                  </a:cubicBezTo>
                  <a:cubicBezTo>
                    <a:pt x="389" y="888"/>
                    <a:pt x="391" y="951"/>
                    <a:pt x="421" y="999"/>
                  </a:cubicBezTo>
                  <a:cubicBezTo>
                    <a:pt x="390" y="999"/>
                    <a:pt x="359" y="999"/>
                    <a:pt x="328" y="999"/>
                  </a:cubicBezTo>
                  <a:cubicBezTo>
                    <a:pt x="328" y="957"/>
                    <a:pt x="328" y="915"/>
                    <a:pt x="328" y="874"/>
                  </a:cubicBezTo>
                  <a:cubicBezTo>
                    <a:pt x="220" y="874"/>
                    <a:pt x="112" y="874"/>
                    <a:pt x="4" y="874"/>
                  </a:cubicBezTo>
                  <a:cubicBezTo>
                    <a:pt x="2" y="874"/>
                    <a:pt x="1" y="874"/>
                    <a:pt x="0" y="874"/>
                  </a:cubicBezTo>
                  <a:cubicBezTo>
                    <a:pt x="39" y="812"/>
                    <a:pt x="79" y="750"/>
                    <a:pt x="118" y="689"/>
                  </a:cubicBezTo>
                  <a:cubicBezTo>
                    <a:pt x="198" y="564"/>
                    <a:pt x="277" y="440"/>
                    <a:pt x="357" y="316"/>
                  </a:cubicBezTo>
                  <a:cubicBezTo>
                    <a:pt x="418" y="221"/>
                    <a:pt x="479" y="125"/>
                    <a:pt x="540" y="30"/>
                  </a:cubicBezTo>
                  <a:cubicBezTo>
                    <a:pt x="546" y="20"/>
                    <a:pt x="553" y="10"/>
                    <a:pt x="5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07"/>
            <p:cNvSpPr>
              <a:spLocks/>
            </p:cNvSpPr>
            <p:nvPr/>
          </p:nvSpPr>
          <p:spPr bwMode="auto">
            <a:xfrm>
              <a:off x="5224909" y="2073275"/>
              <a:ext cx="2270125" cy="2051050"/>
            </a:xfrm>
            <a:custGeom>
              <a:avLst/>
              <a:gdLst>
                <a:gd name="T0" fmla="*/ 692 w 1054"/>
                <a:gd name="T1" fmla="*/ 949 h 949"/>
                <a:gd name="T2" fmla="*/ 684 w 1054"/>
                <a:gd name="T3" fmla="*/ 797 h 949"/>
                <a:gd name="T4" fmla="*/ 527 w 1054"/>
                <a:gd name="T5" fmla="*/ 703 h 949"/>
                <a:gd name="T6" fmla="*/ 369 w 1054"/>
                <a:gd name="T7" fmla="*/ 797 h 949"/>
                <a:gd name="T8" fmla="*/ 361 w 1054"/>
                <a:gd name="T9" fmla="*/ 949 h 949"/>
                <a:gd name="T10" fmla="*/ 314 w 1054"/>
                <a:gd name="T11" fmla="*/ 949 h 949"/>
                <a:gd name="T12" fmla="*/ 314 w 1054"/>
                <a:gd name="T13" fmla="*/ 824 h 949"/>
                <a:gd name="T14" fmla="*/ 0 w 1054"/>
                <a:gd name="T15" fmla="*/ 824 h 949"/>
                <a:gd name="T16" fmla="*/ 527 w 1054"/>
                <a:gd name="T17" fmla="*/ 0 h 949"/>
                <a:gd name="T18" fmla="*/ 1054 w 1054"/>
                <a:gd name="T19" fmla="*/ 824 h 949"/>
                <a:gd name="T20" fmla="*/ 762 w 1054"/>
                <a:gd name="T21" fmla="*/ 824 h 949"/>
                <a:gd name="T22" fmla="*/ 760 w 1054"/>
                <a:gd name="T23" fmla="*/ 824 h 949"/>
                <a:gd name="T24" fmla="*/ 741 w 1054"/>
                <a:gd name="T25" fmla="*/ 843 h 949"/>
                <a:gd name="T26" fmla="*/ 741 w 1054"/>
                <a:gd name="T27" fmla="*/ 949 h 949"/>
                <a:gd name="T28" fmla="*/ 692 w 1054"/>
                <a:gd name="T29" fmla="*/ 949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54" h="949">
                  <a:moveTo>
                    <a:pt x="692" y="949"/>
                  </a:moveTo>
                  <a:cubicBezTo>
                    <a:pt x="712" y="900"/>
                    <a:pt x="710" y="844"/>
                    <a:pt x="684" y="797"/>
                  </a:cubicBezTo>
                  <a:cubicBezTo>
                    <a:pt x="653" y="740"/>
                    <a:pt x="591" y="703"/>
                    <a:pt x="527" y="703"/>
                  </a:cubicBezTo>
                  <a:cubicBezTo>
                    <a:pt x="462" y="703"/>
                    <a:pt x="400" y="740"/>
                    <a:pt x="369" y="797"/>
                  </a:cubicBezTo>
                  <a:cubicBezTo>
                    <a:pt x="344" y="844"/>
                    <a:pt x="341" y="900"/>
                    <a:pt x="361" y="949"/>
                  </a:cubicBezTo>
                  <a:cubicBezTo>
                    <a:pt x="314" y="949"/>
                    <a:pt x="314" y="949"/>
                    <a:pt x="314" y="949"/>
                  </a:cubicBezTo>
                  <a:cubicBezTo>
                    <a:pt x="314" y="824"/>
                    <a:pt x="314" y="824"/>
                    <a:pt x="314" y="824"/>
                  </a:cubicBezTo>
                  <a:cubicBezTo>
                    <a:pt x="0" y="824"/>
                    <a:pt x="0" y="824"/>
                    <a:pt x="0" y="824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1054" y="824"/>
                    <a:pt x="1054" y="824"/>
                    <a:pt x="1054" y="824"/>
                  </a:cubicBezTo>
                  <a:cubicBezTo>
                    <a:pt x="762" y="824"/>
                    <a:pt x="762" y="824"/>
                    <a:pt x="762" y="824"/>
                  </a:cubicBezTo>
                  <a:cubicBezTo>
                    <a:pt x="760" y="824"/>
                    <a:pt x="760" y="824"/>
                    <a:pt x="760" y="824"/>
                  </a:cubicBezTo>
                  <a:cubicBezTo>
                    <a:pt x="751" y="824"/>
                    <a:pt x="741" y="830"/>
                    <a:pt x="741" y="843"/>
                  </a:cubicBezTo>
                  <a:cubicBezTo>
                    <a:pt x="741" y="949"/>
                    <a:pt x="741" y="949"/>
                    <a:pt x="741" y="949"/>
                  </a:cubicBezTo>
                  <a:lnTo>
                    <a:pt x="692" y="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0" name="文本框 179"/>
          <p:cNvSpPr txBox="1"/>
          <p:nvPr/>
        </p:nvSpPr>
        <p:spPr>
          <a:xfrm>
            <a:off x="6504231" y="2740029"/>
            <a:ext cx="342600" cy="4484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6491645" y="4928539"/>
            <a:ext cx="47929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4650707" y="4906066"/>
            <a:ext cx="4921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873924" y="4906066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b="1" dirty="0">
                <a:solidFill>
                  <a:srgbClr val="0070C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对行业有特殊理解的人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，通过设计工具型应用，为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C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端客户提供服务的同时，积累用户，向前发展</a:t>
            </a:r>
          </a:p>
        </p:txBody>
      </p:sp>
      <p:sp>
        <p:nvSpPr>
          <p:cNvPr id="184" name="矩形 183"/>
          <p:cNvSpPr/>
          <p:nvPr/>
        </p:nvSpPr>
        <p:spPr>
          <a:xfrm>
            <a:off x="1605444" y="4439554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工具性应用</a:t>
            </a:r>
          </a:p>
        </p:txBody>
      </p:sp>
      <p:cxnSp>
        <p:nvCxnSpPr>
          <p:cNvPr id="185" name="直接连接符 184"/>
          <p:cNvCxnSpPr/>
          <p:nvPr/>
        </p:nvCxnSpPr>
        <p:spPr>
          <a:xfrm>
            <a:off x="873924" y="484205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组合 185"/>
          <p:cNvGrpSpPr/>
          <p:nvPr/>
        </p:nvGrpSpPr>
        <p:grpSpPr>
          <a:xfrm>
            <a:off x="873924" y="4366958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187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9" name="矩形 188"/>
          <p:cNvSpPr/>
          <p:nvPr/>
        </p:nvSpPr>
        <p:spPr>
          <a:xfrm>
            <a:off x="7835222" y="2681793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SaaS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管理平台，</a:t>
            </a:r>
            <a:r>
              <a:rPr lang="zh-CN" altLang="en-US" sz="1400" b="1" dirty="0">
                <a:solidFill>
                  <a:srgbClr val="0070C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企业家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将自身企业发展的需求拓展到圈子的同属性圈子中，获得发展商机</a:t>
            </a:r>
          </a:p>
        </p:txBody>
      </p:sp>
      <p:sp>
        <p:nvSpPr>
          <p:cNvPr id="190" name="矩形 189"/>
          <p:cNvSpPr/>
          <p:nvPr/>
        </p:nvSpPr>
        <p:spPr>
          <a:xfrm>
            <a:off x="7835222" y="221528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SaaS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管理平台</a:t>
            </a:r>
          </a:p>
        </p:txBody>
      </p:sp>
      <p:cxnSp>
        <p:nvCxnSpPr>
          <p:cNvPr id="191" name="直接连接符 190"/>
          <p:cNvCxnSpPr/>
          <p:nvPr/>
        </p:nvCxnSpPr>
        <p:spPr>
          <a:xfrm>
            <a:off x="7835222" y="261778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Freeform 10"/>
          <p:cNvSpPr>
            <a:spLocks noChangeAspect="1" noEditPoints="1"/>
          </p:cNvSpPr>
          <p:nvPr/>
        </p:nvSpPr>
        <p:spPr bwMode="auto">
          <a:xfrm>
            <a:off x="10610605" y="2137780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7835222" y="4745391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400" b="1" dirty="0">
                <a:solidFill>
                  <a:srgbClr val="0070C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B</a:t>
            </a:r>
            <a:r>
              <a:rPr lang="zh-CN" altLang="en-US" sz="1400" b="1" dirty="0">
                <a:solidFill>
                  <a:srgbClr val="0070C0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端资源丰富的人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，可以设计一个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O2O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平台，解决生活中各种各样无形的需求</a:t>
            </a:r>
          </a:p>
        </p:txBody>
      </p:sp>
      <p:sp>
        <p:nvSpPr>
          <p:cNvPr id="194" name="矩形 193"/>
          <p:cNvSpPr/>
          <p:nvPr/>
        </p:nvSpPr>
        <p:spPr>
          <a:xfrm>
            <a:off x="7835222" y="427887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O2O/OMO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95" name="直接连接符 194"/>
          <p:cNvCxnSpPr/>
          <p:nvPr/>
        </p:nvCxnSpPr>
        <p:spPr>
          <a:xfrm>
            <a:off x="7835222" y="468138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Freeform 18"/>
          <p:cNvSpPr>
            <a:spLocks noEditPoints="1"/>
          </p:cNvSpPr>
          <p:nvPr/>
        </p:nvSpPr>
        <p:spPr bwMode="auto">
          <a:xfrm>
            <a:off x="10625600" y="418433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95325" y="1042513"/>
            <a:ext cx="3955382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针对目前创业者最需要的事物</a:t>
            </a:r>
          </a:p>
        </p:txBody>
      </p:sp>
      <p:sp>
        <p:nvSpPr>
          <p:cNvPr id="57" name="矩形 56"/>
          <p:cNvSpPr/>
          <p:nvPr/>
        </p:nvSpPr>
        <p:spPr>
          <a:xfrm>
            <a:off x="695325" y="543252"/>
            <a:ext cx="2731517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App-Link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的产品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324081" y="2195196"/>
            <a:ext cx="3430498" cy="3543169"/>
            <a:chOff x="4182456" y="1734912"/>
            <a:chExt cx="4017772" cy="4149730"/>
          </a:xfrm>
        </p:grpSpPr>
        <p:sp>
          <p:nvSpPr>
            <p:cNvPr id="92" name="椭圆 91"/>
            <p:cNvSpPr/>
            <p:nvPr/>
          </p:nvSpPr>
          <p:spPr>
            <a:xfrm>
              <a:off x="4182456" y="5732714"/>
              <a:ext cx="4017772" cy="151928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4933725" y="1734912"/>
              <a:ext cx="2324550" cy="4042636"/>
              <a:chOff x="4921568" y="1308192"/>
              <a:chExt cx="2324550" cy="4042636"/>
            </a:xfrm>
          </p:grpSpPr>
          <p:sp>
            <p:nvSpPr>
              <p:cNvPr id="64" name="Freeform 62"/>
              <p:cNvSpPr>
                <a:spLocks/>
              </p:cNvSpPr>
              <p:nvPr/>
            </p:nvSpPr>
            <p:spPr bwMode="auto">
              <a:xfrm>
                <a:off x="5670683" y="1308192"/>
                <a:ext cx="430213" cy="1044575"/>
              </a:xfrm>
              <a:custGeom>
                <a:avLst/>
                <a:gdLst>
                  <a:gd name="T0" fmla="*/ 196 w 199"/>
                  <a:gd name="T1" fmla="*/ 73 h 483"/>
                  <a:gd name="T2" fmla="*/ 6 w 199"/>
                  <a:gd name="T3" fmla="*/ 172 h 483"/>
                  <a:gd name="T4" fmla="*/ 8 w 199"/>
                  <a:gd name="T5" fmla="*/ 193 h 483"/>
                  <a:gd name="T6" fmla="*/ 67 w 199"/>
                  <a:gd name="T7" fmla="*/ 483 h 483"/>
                  <a:gd name="T8" fmla="*/ 199 w 199"/>
                  <a:gd name="T9" fmla="*/ 399 h 483"/>
                  <a:gd name="T10" fmla="*/ 196 w 199"/>
                  <a:gd name="T11" fmla="*/ 73 h 483"/>
                  <a:gd name="T12" fmla="*/ 196 w 199"/>
                  <a:gd name="T13" fmla="*/ 7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483">
                    <a:moveTo>
                      <a:pt x="196" y="73"/>
                    </a:moveTo>
                    <a:cubicBezTo>
                      <a:pt x="105" y="0"/>
                      <a:pt x="0" y="75"/>
                      <a:pt x="6" y="172"/>
                    </a:cubicBezTo>
                    <a:cubicBezTo>
                      <a:pt x="6" y="179"/>
                      <a:pt x="7" y="186"/>
                      <a:pt x="8" y="193"/>
                    </a:cubicBezTo>
                    <a:cubicBezTo>
                      <a:pt x="67" y="483"/>
                      <a:pt x="67" y="483"/>
                      <a:pt x="67" y="483"/>
                    </a:cubicBezTo>
                    <a:cubicBezTo>
                      <a:pt x="52" y="410"/>
                      <a:pt x="139" y="357"/>
                      <a:pt x="199" y="399"/>
                    </a:cubicBezTo>
                    <a:cubicBezTo>
                      <a:pt x="196" y="73"/>
                      <a:pt x="196" y="73"/>
                      <a:pt x="196" y="73"/>
                    </a:cubicBezTo>
                    <a:cubicBezTo>
                      <a:pt x="191" y="70"/>
                      <a:pt x="196" y="73"/>
                      <a:pt x="196" y="7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48"/>
              <p:cNvSpPr>
                <a:spLocks/>
              </p:cNvSpPr>
              <p:nvPr/>
            </p:nvSpPr>
            <p:spPr bwMode="auto">
              <a:xfrm>
                <a:off x="5720530" y="1713797"/>
                <a:ext cx="366713" cy="795338"/>
              </a:xfrm>
              <a:custGeom>
                <a:avLst/>
                <a:gdLst>
                  <a:gd name="T0" fmla="*/ 166 w 170"/>
                  <a:gd name="T1" fmla="*/ 61 h 367"/>
                  <a:gd name="T2" fmla="*/ 0 w 170"/>
                  <a:gd name="T3" fmla="*/ 0 h 367"/>
                  <a:gd name="T4" fmla="*/ 54 w 170"/>
                  <a:gd name="T5" fmla="*/ 292 h 367"/>
                  <a:gd name="T6" fmla="*/ 170 w 170"/>
                  <a:gd name="T7" fmla="*/ 335 h 367"/>
                  <a:gd name="T8" fmla="*/ 166 w 170"/>
                  <a:gd name="T9" fmla="*/ 61 h 367"/>
                  <a:gd name="T10" fmla="*/ 166 w 170"/>
                  <a:gd name="T11" fmla="*/ 61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367">
                    <a:moveTo>
                      <a:pt x="166" y="61"/>
                    </a:moveTo>
                    <a:cubicBezTo>
                      <a:pt x="107" y="107"/>
                      <a:pt x="14" y="75"/>
                      <a:pt x="0" y="0"/>
                    </a:cubicBezTo>
                    <a:cubicBezTo>
                      <a:pt x="54" y="292"/>
                      <a:pt x="54" y="292"/>
                      <a:pt x="54" y="292"/>
                    </a:cubicBezTo>
                    <a:cubicBezTo>
                      <a:pt x="64" y="345"/>
                      <a:pt x="129" y="367"/>
                      <a:pt x="170" y="335"/>
                    </a:cubicBezTo>
                    <a:cubicBezTo>
                      <a:pt x="166" y="61"/>
                      <a:pt x="166" y="61"/>
                      <a:pt x="166" y="61"/>
                    </a:cubicBezTo>
                    <a:cubicBezTo>
                      <a:pt x="164" y="62"/>
                      <a:pt x="166" y="61"/>
                      <a:pt x="166" y="6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61"/>
              <p:cNvSpPr>
                <a:spLocks/>
              </p:cNvSpPr>
              <p:nvPr/>
            </p:nvSpPr>
            <p:spPr bwMode="auto">
              <a:xfrm>
                <a:off x="6094545" y="1330417"/>
                <a:ext cx="20638" cy="841375"/>
              </a:xfrm>
              <a:custGeom>
                <a:avLst/>
                <a:gdLst>
                  <a:gd name="T0" fmla="*/ 13 w 13"/>
                  <a:gd name="T1" fmla="*/ 0 h 530"/>
                  <a:gd name="T2" fmla="*/ 12 w 13"/>
                  <a:gd name="T3" fmla="*/ 470 h 530"/>
                  <a:gd name="T4" fmla="*/ 4 w 13"/>
                  <a:gd name="T5" fmla="*/ 530 h 530"/>
                  <a:gd name="T6" fmla="*/ 0 w 13"/>
                  <a:gd name="T7" fmla="*/ 85 h 530"/>
                  <a:gd name="T8" fmla="*/ 13 w 13"/>
                  <a:gd name="T9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530">
                    <a:moveTo>
                      <a:pt x="13" y="0"/>
                    </a:moveTo>
                    <a:lnTo>
                      <a:pt x="12" y="470"/>
                    </a:lnTo>
                    <a:lnTo>
                      <a:pt x="4" y="530"/>
                    </a:lnTo>
                    <a:lnTo>
                      <a:pt x="0" y="85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63"/>
              <p:cNvSpPr>
                <a:spLocks/>
              </p:cNvSpPr>
              <p:nvPr/>
            </p:nvSpPr>
            <p:spPr bwMode="auto">
              <a:xfrm>
                <a:off x="5940240" y="1912394"/>
                <a:ext cx="111125" cy="1182688"/>
              </a:xfrm>
              <a:custGeom>
                <a:avLst/>
                <a:gdLst>
                  <a:gd name="T0" fmla="*/ 39 w 51"/>
                  <a:gd name="T1" fmla="*/ 0 h 547"/>
                  <a:gd name="T2" fmla="*/ 29 w 51"/>
                  <a:gd name="T3" fmla="*/ 62 h 547"/>
                  <a:gd name="T4" fmla="*/ 20 w 51"/>
                  <a:gd name="T5" fmla="*/ 74 h 547"/>
                  <a:gd name="T6" fmla="*/ 20 w 51"/>
                  <a:gd name="T7" fmla="*/ 74 h 547"/>
                  <a:gd name="T8" fmla="*/ 20 w 51"/>
                  <a:gd name="T9" fmla="*/ 74 h 547"/>
                  <a:gd name="T10" fmla="*/ 20 w 51"/>
                  <a:gd name="T11" fmla="*/ 74 h 547"/>
                  <a:gd name="T12" fmla="*/ 19 w 51"/>
                  <a:gd name="T13" fmla="*/ 75 h 547"/>
                  <a:gd name="T14" fmla="*/ 6 w 51"/>
                  <a:gd name="T15" fmla="*/ 120 h 547"/>
                  <a:gd name="T16" fmla="*/ 0 w 51"/>
                  <a:gd name="T17" fmla="*/ 209 h 547"/>
                  <a:gd name="T18" fmla="*/ 0 w 51"/>
                  <a:gd name="T19" fmla="*/ 373 h 547"/>
                  <a:gd name="T20" fmla="*/ 0 w 51"/>
                  <a:gd name="T21" fmla="*/ 404 h 547"/>
                  <a:gd name="T22" fmla="*/ 24 w 51"/>
                  <a:gd name="T23" fmla="*/ 547 h 547"/>
                  <a:gd name="T24" fmla="*/ 24 w 51"/>
                  <a:gd name="T25" fmla="*/ 525 h 547"/>
                  <a:gd name="T26" fmla="*/ 24 w 51"/>
                  <a:gd name="T27" fmla="*/ 410 h 547"/>
                  <a:gd name="T28" fmla="*/ 39 w 51"/>
                  <a:gd name="T29" fmla="*/ 314 h 547"/>
                  <a:gd name="T30" fmla="*/ 44 w 51"/>
                  <a:gd name="T31" fmla="*/ 308 h 547"/>
                  <a:gd name="T32" fmla="*/ 51 w 51"/>
                  <a:gd name="T33" fmla="*/ 264 h 547"/>
                  <a:gd name="T34" fmla="*/ 39 w 51"/>
                  <a:gd name="T35" fmla="*/ 0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1" h="547">
                    <a:moveTo>
                      <a:pt x="39" y="0"/>
                    </a:moveTo>
                    <a:cubicBezTo>
                      <a:pt x="29" y="62"/>
                      <a:pt x="29" y="62"/>
                      <a:pt x="29" y="62"/>
                    </a:cubicBezTo>
                    <a:cubicBezTo>
                      <a:pt x="26" y="66"/>
                      <a:pt x="23" y="70"/>
                      <a:pt x="20" y="74"/>
                    </a:cubicBezTo>
                    <a:cubicBezTo>
                      <a:pt x="20" y="74"/>
                      <a:pt x="20" y="74"/>
                      <a:pt x="20" y="74"/>
                    </a:cubicBezTo>
                    <a:cubicBezTo>
                      <a:pt x="20" y="74"/>
                      <a:pt x="20" y="74"/>
                      <a:pt x="20" y="74"/>
                    </a:cubicBezTo>
                    <a:cubicBezTo>
                      <a:pt x="20" y="74"/>
                      <a:pt x="20" y="74"/>
                      <a:pt x="20" y="74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1" y="88"/>
                      <a:pt x="8" y="105"/>
                      <a:pt x="6" y="120"/>
                    </a:cubicBezTo>
                    <a:cubicBezTo>
                      <a:pt x="1" y="149"/>
                      <a:pt x="0" y="179"/>
                      <a:pt x="0" y="209"/>
                    </a:cubicBezTo>
                    <a:cubicBezTo>
                      <a:pt x="0" y="373"/>
                      <a:pt x="0" y="373"/>
                      <a:pt x="0" y="373"/>
                    </a:cubicBezTo>
                    <a:cubicBezTo>
                      <a:pt x="0" y="404"/>
                      <a:pt x="0" y="404"/>
                      <a:pt x="0" y="404"/>
                    </a:cubicBezTo>
                    <a:cubicBezTo>
                      <a:pt x="24" y="547"/>
                      <a:pt x="24" y="547"/>
                      <a:pt x="24" y="547"/>
                    </a:cubicBezTo>
                    <a:cubicBezTo>
                      <a:pt x="24" y="525"/>
                      <a:pt x="24" y="525"/>
                      <a:pt x="24" y="525"/>
                    </a:cubicBezTo>
                    <a:cubicBezTo>
                      <a:pt x="24" y="410"/>
                      <a:pt x="24" y="410"/>
                      <a:pt x="24" y="410"/>
                    </a:cubicBezTo>
                    <a:cubicBezTo>
                      <a:pt x="24" y="382"/>
                      <a:pt x="21" y="338"/>
                      <a:pt x="39" y="314"/>
                    </a:cubicBezTo>
                    <a:cubicBezTo>
                      <a:pt x="41" y="311"/>
                      <a:pt x="42" y="310"/>
                      <a:pt x="44" y="308"/>
                    </a:cubicBezTo>
                    <a:cubicBezTo>
                      <a:pt x="51" y="264"/>
                      <a:pt x="51" y="264"/>
                      <a:pt x="51" y="264"/>
                    </a:cubicBezTo>
                    <a:cubicBezTo>
                      <a:pt x="39" y="0"/>
                      <a:pt x="39" y="0"/>
                      <a:pt x="39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66" name="Freeform 64"/>
              <p:cNvSpPr>
                <a:spLocks/>
              </p:cNvSpPr>
              <p:nvPr/>
            </p:nvSpPr>
            <p:spPr bwMode="auto">
              <a:xfrm>
                <a:off x="4957895" y="2789329"/>
                <a:ext cx="1036638" cy="309563"/>
              </a:xfrm>
              <a:custGeom>
                <a:avLst/>
                <a:gdLst>
                  <a:gd name="T0" fmla="*/ 620 w 653"/>
                  <a:gd name="T1" fmla="*/ 0 h 195"/>
                  <a:gd name="T2" fmla="*/ 577 w 653"/>
                  <a:gd name="T3" fmla="*/ 0 h 195"/>
                  <a:gd name="T4" fmla="*/ 42 w 653"/>
                  <a:gd name="T5" fmla="*/ 0 h 195"/>
                  <a:gd name="T6" fmla="*/ 0 w 653"/>
                  <a:gd name="T7" fmla="*/ 0 h 195"/>
                  <a:gd name="T8" fmla="*/ 221 w 653"/>
                  <a:gd name="T9" fmla="*/ 195 h 195"/>
                  <a:gd name="T10" fmla="*/ 252 w 653"/>
                  <a:gd name="T11" fmla="*/ 195 h 195"/>
                  <a:gd name="T12" fmla="*/ 653 w 653"/>
                  <a:gd name="T13" fmla="*/ 195 h 195"/>
                  <a:gd name="T14" fmla="*/ 620 w 653"/>
                  <a:gd name="T15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3" h="195">
                    <a:moveTo>
                      <a:pt x="620" y="0"/>
                    </a:moveTo>
                    <a:lnTo>
                      <a:pt x="577" y="0"/>
                    </a:lnTo>
                    <a:lnTo>
                      <a:pt x="42" y="0"/>
                    </a:lnTo>
                    <a:lnTo>
                      <a:pt x="0" y="0"/>
                    </a:lnTo>
                    <a:lnTo>
                      <a:pt x="221" y="195"/>
                    </a:lnTo>
                    <a:lnTo>
                      <a:pt x="252" y="195"/>
                    </a:lnTo>
                    <a:lnTo>
                      <a:pt x="653" y="195"/>
                    </a:lnTo>
                    <a:lnTo>
                      <a:pt x="62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49"/>
              <p:cNvSpPr>
                <a:spLocks/>
              </p:cNvSpPr>
              <p:nvPr/>
            </p:nvSpPr>
            <p:spPr bwMode="auto">
              <a:xfrm>
                <a:off x="6050730" y="2018597"/>
                <a:ext cx="176213" cy="735013"/>
              </a:xfrm>
              <a:custGeom>
                <a:avLst/>
                <a:gdLst>
                  <a:gd name="T0" fmla="*/ 80 w 82"/>
                  <a:gd name="T1" fmla="*/ 83 h 339"/>
                  <a:gd name="T2" fmla="*/ 60 w 82"/>
                  <a:gd name="T3" fmla="*/ 21 h 339"/>
                  <a:gd name="T4" fmla="*/ 0 w 82"/>
                  <a:gd name="T5" fmla="*/ 5 h 339"/>
                  <a:gd name="T6" fmla="*/ 8 w 82"/>
                  <a:gd name="T7" fmla="*/ 253 h 339"/>
                  <a:gd name="T8" fmla="*/ 64 w 82"/>
                  <a:gd name="T9" fmla="*/ 339 h 339"/>
                  <a:gd name="T10" fmla="*/ 81 w 82"/>
                  <a:gd name="T11" fmla="*/ 127 h 339"/>
                  <a:gd name="T12" fmla="*/ 80 w 82"/>
                  <a:gd name="T13" fmla="*/ 83 h 339"/>
                  <a:gd name="T14" fmla="*/ 80 w 82"/>
                  <a:gd name="T15" fmla="*/ 83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2" h="339">
                    <a:moveTo>
                      <a:pt x="80" y="83"/>
                    </a:moveTo>
                    <a:cubicBezTo>
                      <a:pt x="78" y="62"/>
                      <a:pt x="74" y="38"/>
                      <a:pt x="60" y="21"/>
                    </a:cubicBezTo>
                    <a:cubicBezTo>
                      <a:pt x="46" y="4"/>
                      <a:pt x="20" y="0"/>
                      <a:pt x="0" y="5"/>
                    </a:cubicBezTo>
                    <a:cubicBezTo>
                      <a:pt x="8" y="253"/>
                      <a:pt x="8" y="253"/>
                      <a:pt x="8" y="253"/>
                    </a:cubicBezTo>
                    <a:cubicBezTo>
                      <a:pt x="59" y="242"/>
                      <a:pt x="67" y="301"/>
                      <a:pt x="64" y="339"/>
                    </a:cubicBezTo>
                    <a:cubicBezTo>
                      <a:pt x="81" y="127"/>
                      <a:pt x="81" y="127"/>
                      <a:pt x="81" y="127"/>
                    </a:cubicBezTo>
                    <a:cubicBezTo>
                      <a:pt x="82" y="112"/>
                      <a:pt x="82" y="98"/>
                      <a:pt x="80" y="83"/>
                    </a:cubicBezTo>
                    <a:cubicBezTo>
                      <a:pt x="79" y="74"/>
                      <a:pt x="81" y="92"/>
                      <a:pt x="80" y="83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50"/>
              <p:cNvSpPr>
                <a:spLocks/>
              </p:cNvSpPr>
              <p:nvPr/>
            </p:nvSpPr>
            <p:spPr bwMode="auto">
              <a:xfrm>
                <a:off x="6347593" y="2174172"/>
                <a:ext cx="647700" cy="733425"/>
              </a:xfrm>
              <a:custGeom>
                <a:avLst/>
                <a:gdLst>
                  <a:gd name="T0" fmla="*/ 289 w 300"/>
                  <a:gd name="T1" fmla="*/ 91 h 338"/>
                  <a:gd name="T2" fmla="*/ 135 w 300"/>
                  <a:gd name="T3" fmla="*/ 10 h 338"/>
                  <a:gd name="T4" fmla="*/ 49 w 300"/>
                  <a:gd name="T5" fmla="*/ 110 h 338"/>
                  <a:gd name="T6" fmla="*/ 0 w 300"/>
                  <a:gd name="T7" fmla="*/ 305 h 338"/>
                  <a:gd name="T8" fmla="*/ 88 w 300"/>
                  <a:gd name="T9" fmla="*/ 242 h 338"/>
                  <a:gd name="T10" fmla="*/ 166 w 300"/>
                  <a:gd name="T11" fmla="*/ 338 h 338"/>
                  <a:gd name="T12" fmla="*/ 288 w 300"/>
                  <a:gd name="T13" fmla="*/ 156 h 338"/>
                  <a:gd name="T14" fmla="*/ 291 w 300"/>
                  <a:gd name="T15" fmla="*/ 97 h 338"/>
                  <a:gd name="T16" fmla="*/ 289 w 300"/>
                  <a:gd name="T17" fmla="*/ 91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0" h="338">
                    <a:moveTo>
                      <a:pt x="289" y="91"/>
                    </a:moveTo>
                    <a:cubicBezTo>
                      <a:pt x="264" y="35"/>
                      <a:pt x="192" y="0"/>
                      <a:pt x="135" y="10"/>
                    </a:cubicBezTo>
                    <a:cubicBezTo>
                      <a:pt x="92" y="18"/>
                      <a:pt x="59" y="69"/>
                      <a:pt x="49" y="110"/>
                    </a:cubicBezTo>
                    <a:cubicBezTo>
                      <a:pt x="0" y="305"/>
                      <a:pt x="0" y="305"/>
                      <a:pt x="0" y="305"/>
                    </a:cubicBezTo>
                    <a:cubicBezTo>
                      <a:pt x="10" y="266"/>
                      <a:pt x="48" y="240"/>
                      <a:pt x="88" y="242"/>
                    </a:cubicBezTo>
                    <a:cubicBezTo>
                      <a:pt x="135" y="245"/>
                      <a:pt x="173" y="290"/>
                      <a:pt x="166" y="338"/>
                    </a:cubicBezTo>
                    <a:cubicBezTo>
                      <a:pt x="288" y="156"/>
                      <a:pt x="288" y="156"/>
                      <a:pt x="288" y="156"/>
                    </a:cubicBezTo>
                    <a:cubicBezTo>
                      <a:pt x="291" y="134"/>
                      <a:pt x="300" y="117"/>
                      <a:pt x="291" y="97"/>
                    </a:cubicBezTo>
                    <a:cubicBezTo>
                      <a:pt x="284" y="83"/>
                      <a:pt x="295" y="105"/>
                      <a:pt x="289" y="91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51"/>
              <p:cNvSpPr>
                <a:spLocks/>
              </p:cNvSpPr>
              <p:nvPr/>
            </p:nvSpPr>
            <p:spPr bwMode="auto">
              <a:xfrm>
                <a:off x="6706368" y="2429759"/>
                <a:ext cx="539750" cy="477838"/>
              </a:xfrm>
              <a:custGeom>
                <a:avLst/>
                <a:gdLst>
                  <a:gd name="T0" fmla="*/ 340 w 340"/>
                  <a:gd name="T1" fmla="*/ 0 h 301"/>
                  <a:gd name="T2" fmla="*/ 121 w 340"/>
                  <a:gd name="T3" fmla="*/ 264 h 301"/>
                  <a:gd name="T4" fmla="*/ 0 w 340"/>
                  <a:gd name="T5" fmla="*/ 301 h 301"/>
                  <a:gd name="T6" fmla="*/ 166 w 340"/>
                  <a:gd name="T7" fmla="*/ 52 h 301"/>
                  <a:gd name="T8" fmla="*/ 340 w 340"/>
                  <a:gd name="T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301">
                    <a:moveTo>
                      <a:pt x="340" y="0"/>
                    </a:moveTo>
                    <a:lnTo>
                      <a:pt x="121" y="264"/>
                    </a:lnTo>
                    <a:lnTo>
                      <a:pt x="0" y="301"/>
                    </a:lnTo>
                    <a:lnTo>
                      <a:pt x="166" y="52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52"/>
              <p:cNvSpPr>
                <a:spLocks/>
              </p:cNvSpPr>
              <p:nvPr/>
            </p:nvSpPr>
            <p:spPr bwMode="auto">
              <a:xfrm>
                <a:off x="6058668" y="2648834"/>
                <a:ext cx="455613" cy="446088"/>
              </a:xfrm>
              <a:custGeom>
                <a:avLst/>
                <a:gdLst>
                  <a:gd name="T0" fmla="*/ 287 w 287"/>
                  <a:gd name="T1" fmla="*/ 0 h 281"/>
                  <a:gd name="T2" fmla="*/ 208 w 287"/>
                  <a:gd name="T3" fmla="*/ 223 h 281"/>
                  <a:gd name="T4" fmla="*/ 10 w 287"/>
                  <a:gd name="T5" fmla="*/ 281 h 281"/>
                  <a:gd name="T6" fmla="*/ 0 w 287"/>
                  <a:gd name="T7" fmla="*/ 85 h 281"/>
                  <a:gd name="T8" fmla="*/ 287 w 287"/>
                  <a:gd name="T9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7" h="281">
                    <a:moveTo>
                      <a:pt x="287" y="0"/>
                    </a:moveTo>
                    <a:lnTo>
                      <a:pt x="208" y="223"/>
                    </a:lnTo>
                    <a:lnTo>
                      <a:pt x="10" y="281"/>
                    </a:lnTo>
                    <a:lnTo>
                      <a:pt x="0" y="85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39"/>
              <p:cNvSpPr>
                <a:spLocks/>
              </p:cNvSpPr>
              <p:nvPr/>
            </p:nvSpPr>
            <p:spPr bwMode="auto">
              <a:xfrm>
                <a:off x="5825940" y="3361692"/>
                <a:ext cx="588963" cy="444500"/>
              </a:xfrm>
              <a:custGeom>
                <a:avLst/>
                <a:gdLst>
                  <a:gd name="T0" fmla="*/ 255 w 271"/>
                  <a:gd name="T1" fmla="*/ 103 h 205"/>
                  <a:gd name="T2" fmla="*/ 65 w 271"/>
                  <a:gd name="T3" fmla="*/ 33 h 205"/>
                  <a:gd name="T4" fmla="*/ 3 w 271"/>
                  <a:gd name="T5" fmla="*/ 154 h 205"/>
                  <a:gd name="T6" fmla="*/ 25 w 271"/>
                  <a:gd name="T7" fmla="*/ 205 h 205"/>
                  <a:gd name="T8" fmla="*/ 57 w 271"/>
                  <a:gd name="T9" fmla="*/ 203 h 205"/>
                  <a:gd name="T10" fmla="*/ 110 w 271"/>
                  <a:gd name="T11" fmla="*/ 84 h 205"/>
                  <a:gd name="T12" fmla="*/ 211 w 271"/>
                  <a:gd name="T13" fmla="*/ 203 h 205"/>
                  <a:gd name="T14" fmla="*/ 248 w 271"/>
                  <a:gd name="T15" fmla="*/ 205 h 205"/>
                  <a:gd name="T16" fmla="*/ 257 w 271"/>
                  <a:gd name="T17" fmla="*/ 107 h 205"/>
                  <a:gd name="T18" fmla="*/ 255 w 271"/>
                  <a:gd name="T19" fmla="*/ 103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1" h="205">
                    <a:moveTo>
                      <a:pt x="255" y="103"/>
                    </a:moveTo>
                    <a:cubicBezTo>
                      <a:pt x="223" y="21"/>
                      <a:pt x="128" y="0"/>
                      <a:pt x="65" y="33"/>
                    </a:cubicBezTo>
                    <a:cubicBezTo>
                      <a:pt x="25" y="54"/>
                      <a:pt x="0" y="108"/>
                      <a:pt x="3" y="154"/>
                    </a:cubicBezTo>
                    <a:cubicBezTo>
                      <a:pt x="3" y="171"/>
                      <a:pt x="17" y="189"/>
                      <a:pt x="25" y="205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35" y="157"/>
                      <a:pt x="60" y="98"/>
                      <a:pt x="110" y="84"/>
                    </a:cubicBezTo>
                    <a:cubicBezTo>
                      <a:pt x="180" y="65"/>
                      <a:pt x="243" y="137"/>
                      <a:pt x="211" y="203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3" y="173"/>
                      <a:pt x="271" y="140"/>
                      <a:pt x="257" y="107"/>
                    </a:cubicBezTo>
                    <a:cubicBezTo>
                      <a:pt x="251" y="92"/>
                      <a:pt x="261" y="118"/>
                      <a:pt x="255" y="10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>
                <a:spLocks/>
              </p:cNvSpPr>
              <p:nvPr/>
            </p:nvSpPr>
            <p:spPr bwMode="auto">
              <a:xfrm>
                <a:off x="6352672" y="2408874"/>
                <a:ext cx="244475" cy="598488"/>
              </a:xfrm>
              <a:custGeom>
                <a:avLst/>
                <a:gdLst>
                  <a:gd name="T0" fmla="*/ 107 w 113"/>
                  <a:gd name="T1" fmla="*/ 113 h 276"/>
                  <a:gd name="T2" fmla="*/ 64 w 113"/>
                  <a:gd name="T3" fmla="*/ 0 h 276"/>
                  <a:gd name="T4" fmla="*/ 9 w 113"/>
                  <a:gd name="T5" fmla="*/ 195 h 276"/>
                  <a:gd name="T6" fmla="*/ 43 w 113"/>
                  <a:gd name="T7" fmla="*/ 276 h 276"/>
                  <a:gd name="T8" fmla="*/ 113 w 113"/>
                  <a:gd name="T9" fmla="*/ 116 h 276"/>
                  <a:gd name="T10" fmla="*/ 107 w 113"/>
                  <a:gd name="T11" fmla="*/ 113 h 276"/>
                  <a:gd name="T12" fmla="*/ 107 w 113"/>
                  <a:gd name="T13" fmla="*/ 113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" h="276">
                    <a:moveTo>
                      <a:pt x="107" y="113"/>
                    </a:moveTo>
                    <a:cubicBezTo>
                      <a:pt x="70" y="89"/>
                      <a:pt x="52" y="43"/>
                      <a:pt x="64" y="0"/>
                    </a:cubicBezTo>
                    <a:cubicBezTo>
                      <a:pt x="9" y="195"/>
                      <a:pt x="9" y="195"/>
                      <a:pt x="9" y="195"/>
                    </a:cubicBezTo>
                    <a:cubicBezTo>
                      <a:pt x="0" y="226"/>
                      <a:pt x="15" y="260"/>
                      <a:pt x="43" y="276"/>
                    </a:cubicBezTo>
                    <a:cubicBezTo>
                      <a:pt x="113" y="116"/>
                      <a:pt x="113" y="116"/>
                      <a:pt x="113" y="116"/>
                    </a:cubicBezTo>
                    <a:cubicBezTo>
                      <a:pt x="111" y="115"/>
                      <a:pt x="109" y="114"/>
                      <a:pt x="107" y="113"/>
                    </a:cubicBezTo>
                    <a:cubicBezTo>
                      <a:pt x="105" y="112"/>
                      <a:pt x="109" y="114"/>
                      <a:pt x="107" y="11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5538470" y="4611052"/>
                <a:ext cx="549275" cy="657225"/>
              </a:xfrm>
              <a:custGeom>
                <a:avLst/>
                <a:gdLst>
                  <a:gd name="T0" fmla="*/ 246 w 255"/>
                  <a:gd name="T1" fmla="*/ 196 h 303"/>
                  <a:gd name="T2" fmla="*/ 250 w 255"/>
                  <a:gd name="T3" fmla="*/ 168 h 303"/>
                  <a:gd name="T4" fmla="*/ 255 w 255"/>
                  <a:gd name="T5" fmla="*/ 0 h 303"/>
                  <a:gd name="T6" fmla="*/ 162 w 255"/>
                  <a:gd name="T7" fmla="*/ 85 h 303"/>
                  <a:gd name="T8" fmla="*/ 82 w 255"/>
                  <a:gd name="T9" fmla="*/ 1 h 303"/>
                  <a:gd name="T10" fmla="*/ 0 w 255"/>
                  <a:gd name="T11" fmla="*/ 169 h 303"/>
                  <a:gd name="T12" fmla="*/ 100 w 255"/>
                  <a:gd name="T13" fmla="*/ 290 h 303"/>
                  <a:gd name="T14" fmla="*/ 246 w 255"/>
                  <a:gd name="T15" fmla="*/ 196 h 303"/>
                  <a:gd name="T16" fmla="*/ 246 w 255"/>
                  <a:gd name="T17" fmla="*/ 196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5" h="303">
                    <a:moveTo>
                      <a:pt x="246" y="196"/>
                    </a:moveTo>
                    <a:cubicBezTo>
                      <a:pt x="249" y="187"/>
                      <a:pt x="250" y="177"/>
                      <a:pt x="250" y="168"/>
                    </a:cubicBezTo>
                    <a:cubicBezTo>
                      <a:pt x="255" y="0"/>
                      <a:pt x="255" y="0"/>
                      <a:pt x="255" y="0"/>
                    </a:cubicBezTo>
                    <a:cubicBezTo>
                      <a:pt x="254" y="48"/>
                      <a:pt x="211" y="88"/>
                      <a:pt x="162" y="85"/>
                    </a:cubicBezTo>
                    <a:cubicBezTo>
                      <a:pt x="119" y="82"/>
                      <a:pt x="83" y="45"/>
                      <a:pt x="82" y="1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1" y="226"/>
                      <a:pt x="43" y="279"/>
                      <a:pt x="100" y="290"/>
                    </a:cubicBezTo>
                    <a:cubicBezTo>
                      <a:pt x="165" y="303"/>
                      <a:pt x="230" y="260"/>
                      <a:pt x="246" y="196"/>
                    </a:cubicBezTo>
                    <a:cubicBezTo>
                      <a:pt x="247" y="195"/>
                      <a:pt x="246" y="198"/>
                      <a:pt x="246" y="196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5436554" y="3841592"/>
                <a:ext cx="569913" cy="15875"/>
              </a:xfrm>
              <a:custGeom>
                <a:avLst/>
                <a:gdLst>
                  <a:gd name="T0" fmla="*/ 131 w 359"/>
                  <a:gd name="T1" fmla="*/ 0 h 10"/>
                  <a:gd name="T2" fmla="*/ 0 w 359"/>
                  <a:gd name="T3" fmla="*/ 10 h 10"/>
                  <a:gd name="T4" fmla="*/ 296 w 359"/>
                  <a:gd name="T5" fmla="*/ 10 h 10"/>
                  <a:gd name="T6" fmla="*/ 330 w 359"/>
                  <a:gd name="T7" fmla="*/ 10 h 10"/>
                  <a:gd name="T8" fmla="*/ 359 w 359"/>
                  <a:gd name="T9" fmla="*/ 0 h 10"/>
                  <a:gd name="T10" fmla="*/ 131 w 359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9" h="10">
                    <a:moveTo>
                      <a:pt x="131" y="0"/>
                    </a:moveTo>
                    <a:lnTo>
                      <a:pt x="0" y="10"/>
                    </a:lnTo>
                    <a:lnTo>
                      <a:pt x="296" y="10"/>
                    </a:lnTo>
                    <a:lnTo>
                      <a:pt x="330" y="10"/>
                    </a:lnTo>
                    <a:lnTo>
                      <a:pt x="359" y="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6228716" y="3841592"/>
                <a:ext cx="406400" cy="15875"/>
              </a:xfrm>
              <a:custGeom>
                <a:avLst/>
                <a:gdLst>
                  <a:gd name="T0" fmla="*/ 154 w 256"/>
                  <a:gd name="T1" fmla="*/ 0 h 10"/>
                  <a:gd name="T2" fmla="*/ 22 w 256"/>
                  <a:gd name="T3" fmla="*/ 0 h 10"/>
                  <a:gd name="T4" fmla="*/ 11 w 256"/>
                  <a:gd name="T5" fmla="*/ 0 h 10"/>
                  <a:gd name="T6" fmla="*/ 0 w 256"/>
                  <a:gd name="T7" fmla="*/ 0 h 10"/>
                  <a:gd name="T8" fmla="*/ 33 w 256"/>
                  <a:gd name="T9" fmla="*/ 10 h 10"/>
                  <a:gd name="T10" fmla="*/ 50 w 256"/>
                  <a:gd name="T11" fmla="*/ 10 h 10"/>
                  <a:gd name="T12" fmla="*/ 67 w 256"/>
                  <a:gd name="T13" fmla="*/ 10 h 10"/>
                  <a:gd name="T14" fmla="*/ 256 w 256"/>
                  <a:gd name="T15" fmla="*/ 10 h 10"/>
                  <a:gd name="T16" fmla="*/ 154 w 256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6" h="10">
                    <a:moveTo>
                      <a:pt x="154" y="0"/>
                    </a:moveTo>
                    <a:lnTo>
                      <a:pt x="22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33" y="10"/>
                    </a:lnTo>
                    <a:lnTo>
                      <a:pt x="50" y="10"/>
                    </a:lnTo>
                    <a:lnTo>
                      <a:pt x="67" y="10"/>
                    </a:lnTo>
                    <a:lnTo>
                      <a:pt x="256" y="10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5823904" y="4444842"/>
                <a:ext cx="233363" cy="533400"/>
              </a:xfrm>
              <a:custGeom>
                <a:avLst/>
                <a:gdLst>
                  <a:gd name="T0" fmla="*/ 108 w 108"/>
                  <a:gd name="T1" fmla="*/ 73 h 247"/>
                  <a:gd name="T2" fmla="*/ 108 w 108"/>
                  <a:gd name="T3" fmla="*/ 72 h 247"/>
                  <a:gd name="T4" fmla="*/ 61 w 108"/>
                  <a:gd name="T5" fmla="*/ 4 h 247"/>
                  <a:gd name="T6" fmla="*/ 60 w 108"/>
                  <a:gd name="T7" fmla="*/ 4 h 247"/>
                  <a:gd name="T8" fmla="*/ 40 w 108"/>
                  <a:gd name="T9" fmla="*/ 0 h 247"/>
                  <a:gd name="T10" fmla="*/ 0 w 108"/>
                  <a:gd name="T11" fmla="*/ 132 h 247"/>
                  <a:gd name="T12" fmla="*/ 98 w 108"/>
                  <a:gd name="T13" fmla="*/ 247 h 247"/>
                  <a:gd name="T14" fmla="*/ 108 w 108"/>
                  <a:gd name="T15" fmla="*/ 78 h 247"/>
                  <a:gd name="T16" fmla="*/ 108 w 108"/>
                  <a:gd name="T17" fmla="*/ 77 h 247"/>
                  <a:gd name="T18" fmla="*/ 108 w 108"/>
                  <a:gd name="T19" fmla="*/ 76 h 247"/>
                  <a:gd name="T20" fmla="*/ 108 w 108"/>
                  <a:gd name="T21" fmla="*/ 75 h 247"/>
                  <a:gd name="T22" fmla="*/ 108 w 108"/>
                  <a:gd name="T23" fmla="*/ 73 h 247"/>
                  <a:gd name="T24" fmla="*/ 108 w 108"/>
                  <a:gd name="T25" fmla="*/ 73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8" h="247">
                    <a:moveTo>
                      <a:pt x="108" y="73"/>
                    </a:moveTo>
                    <a:cubicBezTo>
                      <a:pt x="108" y="73"/>
                      <a:pt x="108" y="72"/>
                      <a:pt x="108" y="72"/>
                    </a:cubicBezTo>
                    <a:cubicBezTo>
                      <a:pt x="107" y="42"/>
                      <a:pt x="88" y="17"/>
                      <a:pt x="61" y="4"/>
                    </a:cubicBezTo>
                    <a:cubicBezTo>
                      <a:pt x="61" y="4"/>
                      <a:pt x="61" y="4"/>
                      <a:pt x="60" y="4"/>
                    </a:cubicBezTo>
                    <a:cubicBezTo>
                      <a:pt x="54" y="2"/>
                      <a:pt x="47" y="0"/>
                      <a:pt x="40" y="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57" y="136"/>
                      <a:pt x="101" y="190"/>
                      <a:pt x="98" y="247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7"/>
                      <a:pt x="108" y="77"/>
                    </a:cubicBezTo>
                    <a:cubicBezTo>
                      <a:pt x="108" y="77"/>
                      <a:pt x="108" y="76"/>
                      <a:pt x="108" y="76"/>
                    </a:cubicBezTo>
                    <a:cubicBezTo>
                      <a:pt x="108" y="76"/>
                      <a:pt x="108" y="75"/>
                      <a:pt x="108" y="75"/>
                    </a:cubicBezTo>
                    <a:cubicBezTo>
                      <a:pt x="108" y="74"/>
                      <a:pt x="108" y="73"/>
                      <a:pt x="108" y="73"/>
                    </a:cubicBezTo>
                    <a:cubicBezTo>
                      <a:pt x="108" y="73"/>
                      <a:pt x="108" y="73"/>
                      <a:pt x="108" y="7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6179185" y="4307840"/>
                <a:ext cx="1011238" cy="225425"/>
              </a:xfrm>
              <a:custGeom>
                <a:avLst/>
                <a:gdLst>
                  <a:gd name="T0" fmla="*/ 425 w 637"/>
                  <a:gd name="T1" fmla="*/ 0 h 142"/>
                  <a:gd name="T2" fmla="*/ 0 w 637"/>
                  <a:gd name="T3" fmla="*/ 0 h 142"/>
                  <a:gd name="T4" fmla="*/ 22 w 637"/>
                  <a:gd name="T5" fmla="*/ 142 h 142"/>
                  <a:gd name="T6" fmla="*/ 637 w 637"/>
                  <a:gd name="T7" fmla="*/ 142 h 142"/>
                  <a:gd name="T8" fmla="*/ 425 w 637"/>
                  <a:gd name="T9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7" h="142">
                    <a:moveTo>
                      <a:pt x="425" y="0"/>
                    </a:moveTo>
                    <a:lnTo>
                      <a:pt x="0" y="0"/>
                    </a:lnTo>
                    <a:lnTo>
                      <a:pt x="22" y="142"/>
                    </a:lnTo>
                    <a:lnTo>
                      <a:pt x="637" y="142"/>
                    </a:lnTo>
                    <a:lnTo>
                      <a:pt x="4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2"/>
              <p:cNvSpPr>
                <a:spLocks/>
              </p:cNvSpPr>
              <p:nvPr/>
            </p:nvSpPr>
            <p:spPr bwMode="auto">
              <a:xfrm>
                <a:off x="5928995" y="4307840"/>
                <a:ext cx="288925" cy="414338"/>
              </a:xfrm>
              <a:custGeom>
                <a:avLst/>
                <a:gdLst>
                  <a:gd name="T0" fmla="*/ 0 w 182"/>
                  <a:gd name="T1" fmla="*/ 261 h 261"/>
                  <a:gd name="T2" fmla="*/ 35 w 182"/>
                  <a:gd name="T3" fmla="*/ 82 h 261"/>
                  <a:gd name="T4" fmla="*/ 160 w 182"/>
                  <a:gd name="T5" fmla="*/ 0 h 261"/>
                  <a:gd name="T6" fmla="*/ 182 w 182"/>
                  <a:gd name="T7" fmla="*/ 142 h 261"/>
                  <a:gd name="T8" fmla="*/ 0 w 182"/>
                  <a:gd name="T9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2" h="261">
                    <a:moveTo>
                      <a:pt x="0" y="261"/>
                    </a:moveTo>
                    <a:lnTo>
                      <a:pt x="35" y="82"/>
                    </a:lnTo>
                    <a:lnTo>
                      <a:pt x="160" y="0"/>
                    </a:lnTo>
                    <a:lnTo>
                      <a:pt x="182" y="142"/>
                    </a:lnTo>
                    <a:lnTo>
                      <a:pt x="0" y="261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3"/>
              <p:cNvSpPr>
                <a:spLocks/>
              </p:cNvSpPr>
              <p:nvPr/>
            </p:nvSpPr>
            <p:spPr bwMode="auto">
              <a:xfrm>
                <a:off x="4968558" y="4612640"/>
                <a:ext cx="746125" cy="738188"/>
              </a:xfrm>
              <a:custGeom>
                <a:avLst/>
                <a:gdLst>
                  <a:gd name="T0" fmla="*/ 0 w 470"/>
                  <a:gd name="T1" fmla="*/ 465 h 465"/>
                  <a:gd name="T2" fmla="*/ 225 w 470"/>
                  <a:gd name="T3" fmla="*/ 162 h 465"/>
                  <a:gd name="T4" fmla="*/ 470 w 470"/>
                  <a:gd name="T5" fmla="*/ 0 h 465"/>
                  <a:gd name="T6" fmla="*/ 359 w 470"/>
                  <a:gd name="T7" fmla="*/ 230 h 465"/>
                  <a:gd name="T8" fmla="*/ 0 w 470"/>
                  <a:gd name="T9" fmla="*/ 465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0" h="465">
                    <a:moveTo>
                      <a:pt x="0" y="465"/>
                    </a:moveTo>
                    <a:lnTo>
                      <a:pt x="225" y="162"/>
                    </a:lnTo>
                    <a:lnTo>
                      <a:pt x="470" y="0"/>
                    </a:lnTo>
                    <a:lnTo>
                      <a:pt x="359" y="230"/>
                    </a:lnTo>
                    <a:lnTo>
                      <a:pt x="0" y="465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4971415" y="4531678"/>
                <a:ext cx="2228850" cy="819150"/>
              </a:xfrm>
              <a:custGeom>
                <a:avLst/>
                <a:gdLst>
                  <a:gd name="T0" fmla="*/ 1031 w 1036"/>
                  <a:gd name="T1" fmla="*/ 0 h 377"/>
                  <a:gd name="T2" fmla="*/ 1032 w 1036"/>
                  <a:gd name="T3" fmla="*/ 33 h 377"/>
                  <a:gd name="T4" fmla="*/ 1036 w 1036"/>
                  <a:gd name="T5" fmla="*/ 344 h 377"/>
                  <a:gd name="T6" fmla="*/ 1036 w 1036"/>
                  <a:gd name="T7" fmla="*/ 377 h 377"/>
                  <a:gd name="T8" fmla="*/ 1004 w 1036"/>
                  <a:gd name="T9" fmla="*/ 377 h 377"/>
                  <a:gd name="T10" fmla="*/ 12 w 1036"/>
                  <a:gd name="T11" fmla="*/ 377 h 377"/>
                  <a:gd name="T12" fmla="*/ 0 w 1036"/>
                  <a:gd name="T13" fmla="*/ 377 h 377"/>
                  <a:gd name="T14" fmla="*/ 264 w 1036"/>
                  <a:gd name="T15" fmla="*/ 205 h 377"/>
                  <a:gd name="T16" fmla="*/ 274 w 1036"/>
                  <a:gd name="T17" fmla="*/ 253 h 377"/>
                  <a:gd name="T18" fmla="*/ 301 w 1036"/>
                  <a:gd name="T19" fmla="*/ 292 h 377"/>
                  <a:gd name="T20" fmla="*/ 341 w 1036"/>
                  <a:gd name="T21" fmla="*/ 318 h 377"/>
                  <a:gd name="T22" fmla="*/ 388 w 1036"/>
                  <a:gd name="T23" fmla="*/ 328 h 377"/>
                  <a:gd name="T24" fmla="*/ 437 w 1036"/>
                  <a:gd name="T25" fmla="*/ 318 h 377"/>
                  <a:gd name="T26" fmla="*/ 477 w 1036"/>
                  <a:gd name="T27" fmla="*/ 291 h 377"/>
                  <a:gd name="T28" fmla="*/ 504 w 1036"/>
                  <a:gd name="T29" fmla="*/ 250 h 377"/>
                  <a:gd name="T30" fmla="*/ 514 w 1036"/>
                  <a:gd name="T31" fmla="*/ 200 h 377"/>
                  <a:gd name="T32" fmla="*/ 509 w 1036"/>
                  <a:gd name="T33" fmla="*/ 164 h 377"/>
                  <a:gd name="T34" fmla="*/ 495 w 1036"/>
                  <a:gd name="T35" fmla="*/ 133 h 377"/>
                  <a:gd name="T36" fmla="*/ 473 w 1036"/>
                  <a:gd name="T37" fmla="*/ 106 h 377"/>
                  <a:gd name="T38" fmla="*/ 445 w 1036"/>
                  <a:gd name="T39" fmla="*/ 87 h 377"/>
                  <a:gd name="T40" fmla="*/ 578 w 1036"/>
                  <a:gd name="T41" fmla="*/ 0 h 377"/>
                  <a:gd name="T42" fmla="*/ 999 w 1036"/>
                  <a:gd name="T43" fmla="*/ 0 h 377"/>
                  <a:gd name="T44" fmla="*/ 1031 w 1036"/>
                  <a:gd name="T4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36" h="377">
                    <a:moveTo>
                      <a:pt x="1031" y="0"/>
                    </a:moveTo>
                    <a:cubicBezTo>
                      <a:pt x="1032" y="33"/>
                      <a:pt x="1032" y="33"/>
                      <a:pt x="1032" y="33"/>
                    </a:cubicBezTo>
                    <a:cubicBezTo>
                      <a:pt x="1036" y="344"/>
                      <a:pt x="1036" y="344"/>
                      <a:pt x="1036" y="344"/>
                    </a:cubicBezTo>
                    <a:cubicBezTo>
                      <a:pt x="1036" y="377"/>
                      <a:pt x="1036" y="377"/>
                      <a:pt x="1036" y="377"/>
                    </a:cubicBezTo>
                    <a:cubicBezTo>
                      <a:pt x="1004" y="377"/>
                      <a:pt x="1004" y="377"/>
                      <a:pt x="1004" y="377"/>
                    </a:cubicBezTo>
                    <a:cubicBezTo>
                      <a:pt x="12" y="377"/>
                      <a:pt x="12" y="377"/>
                      <a:pt x="12" y="377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264" y="205"/>
                      <a:pt x="264" y="205"/>
                      <a:pt x="264" y="205"/>
                    </a:cubicBezTo>
                    <a:cubicBezTo>
                      <a:pt x="264" y="222"/>
                      <a:pt x="268" y="238"/>
                      <a:pt x="274" y="253"/>
                    </a:cubicBezTo>
                    <a:cubicBezTo>
                      <a:pt x="281" y="268"/>
                      <a:pt x="290" y="281"/>
                      <a:pt x="301" y="292"/>
                    </a:cubicBezTo>
                    <a:cubicBezTo>
                      <a:pt x="313" y="303"/>
                      <a:pt x="326" y="312"/>
                      <a:pt x="341" y="318"/>
                    </a:cubicBezTo>
                    <a:cubicBezTo>
                      <a:pt x="355" y="325"/>
                      <a:pt x="371" y="328"/>
                      <a:pt x="388" y="328"/>
                    </a:cubicBezTo>
                    <a:cubicBezTo>
                      <a:pt x="406" y="328"/>
                      <a:pt x="422" y="324"/>
                      <a:pt x="437" y="318"/>
                    </a:cubicBezTo>
                    <a:cubicBezTo>
                      <a:pt x="452" y="311"/>
                      <a:pt x="466" y="302"/>
                      <a:pt x="477" y="291"/>
                    </a:cubicBezTo>
                    <a:cubicBezTo>
                      <a:pt x="489" y="279"/>
                      <a:pt x="498" y="265"/>
                      <a:pt x="504" y="250"/>
                    </a:cubicBezTo>
                    <a:cubicBezTo>
                      <a:pt x="511" y="235"/>
                      <a:pt x="514" y="218"/>
                      <a:pt x="514" y="200"/>
                    </a:cubicBezTo>
                    <a:cubicBezTo>
                      <a:pt x="514" y="188"/>
                      <a:pt x="513" y="176"/>
                      <a:pt x="509" y="164"/>
                    </a:cubicBezTo>
                    <a:cubicBezTo>
                      <a:pt x="506" y="153"/>
                      <a:pt x="501" y="142"/>
                      <a:pt x="495" y="133"/>
                    </a:cubicBezTo>
                    <a:cubicBezTo>
                      <a:pt x="489" y="123"/>
                      <a:pt x="482" y="114"/>
                      <a:pt x="473" y="106"/>
                    </a:cubicBezTo>
                    <a:cubicBezTo>
                      <a:pt x="465" y="98"/>
                      <a:pt x="456" y="92"/>
                      <a:pt x="445" y="87"/>
                    </a:cubicBezTo>
                    <a:cubicBezTo>
                      <a:pt x="578" y="0"/>
                      <a:pt x="578" y="0"/>
                      <a:pt x="578" y="0"/>
                    </a:cubicBezTo>
                    <a:cubicBezTo>
                      <a:pt x="999" y="0"/>
                      <a:pt x="999" y="0"/>
                      <a:pt x="999" y="0"/>
                    </a:cubicBezTo>
                    <a:lnTo>
                      <a:pt x="10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>
                <a:off x="5086667" y="4567397"/>
                <a:ext cx="2078038" cy="747713"/>
              </a:xfrm>
              <a:custGeom>
                <a:avLst/>
                <a:gdLst>
                  <a:gd name="T0" fmla="*/ 966 w 966"/>
                  <a:gd name="T1" fmla="*/ 345 h 345"/>
                  <a:gd name="T2" fmla="*/ 949 w 966"/>
                  <a:gd name="T3" fmla="*/ 345 h 345"/>
                  <a:gd name="T4" fmla="*/ 0 w 966"/>
                  <a:gd name="T5" fmla="*/ 345 h 345"/>
                  <a:gd name="T6" fmla="*/ 197 w 966"/>
                  <a:gd name="T7" fmla="*/ 217 h 345"/>
                  <a:gd name="T8" fmla="*/ 206 w 966"/>
                  <a:gd name="T9" fmla="*/ 244 h 345"/>
                  <a:gd name="T10" fmla="*/ 236 w 966"/>
                  <a:gd name="T11" fmla="*/ 288 h 345"/>
                  <a:gd name="T12" fmla="*/ 280 w 966"/>
                  <a:gd name="T13" fmla="*/ 317 h 345"/>
                  <a:gd name="T14" fmla="*/ 334 w 966"/>
                  <a:gd name="T15" fmla="*/ 328 h 345"/>
                  <a:gd name="T16" fmla="*/ 390 w 966"/>
                  <a:gd name="T17" fmla="*/ 317 h 345"/>
                  <a:gd name="T18" fmla="*/ 435 w 966"/>
                  <a:gd name="T19" fmla="*/ 286 h 345"/>
                  <a:gd name="T20" fmla="*/ 465 w 966"/>
                  <a:gd name="T21" fmla="*/ 240 h 345"/>
                  <a:gd name="T22" fmla="*/ 477 w 966"/>
                  <a:gd name="T23" fmla="*/ 184 h 345"/>
                  <a:gd name="T24" fmla="*/ 471 w 966"/>
                  <a:gd name="T25" fmla="*/ 144 h 345"/>
                  <a:gd name="T26" fmla="*/ 455 w 966"/>
                  <a:gd name="T27" fmla="*/ 108 h 345"/>
                  <a:gd name="T28" fmla="*/ 430 w 966"/>
                  <a:gd name="T29" fmla="*/ 78 h 345"/>
                  <a:gd name="T30" fmla="*/ 421 w 966"/>
                  <a:gd name="T31" fmla="*/ 71 h 345"/>
                  <a:gd name="T32" fmla="*/ 529 w 966"/>
                  <a:gd name="T33" fmla="*/ 0 h 345"/>
                  <a:gd name="T34" fmla="*/ 945 w 966"/>
                  <a:gd name="T35" fmla="*/ 0 h 345"/>
                  <a:gd name="T36" fmla="*/ 961 w 966"/>
                  <a:gd name="T37" fmla="*/ 0 h 345"/>
                  <a:gd name="T38" fmla="*/ 962 w 966"/>
                  <a:gd name="T39" fmla="*/ 17 h 345"/>
                  <a:gd name="T40" fmla="*/ 965 w 966"/>
                  <a:gd name="T41" fmla="*/ 328 h 345"/>
                  <a:gd name="T42" fmla="*/ 966 w 966"/>
                  <a:gd name="T43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66" h="345">
                    <a:moveTo>
                      <a:pt x="966" y="345"/>
                    </a:moveTo>
                    <a:cubicBezTo>
                      <a:pt x="949" y="345"/>
                      <a:pt x="949" y="345"/>
                      <a:pt x="949" y="345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197" y="217"/>
                      <a:pt x="197" y="217"/>
                      <a:pt x="197" y="217"/>
                    </a:cubicBezTo>
                    <a:cubicBezTo>
                      <a:pt x="199" y="226"/>
                      <a:pt x="202" y="235"/>
                      <a:pt x="206" y="244"/>
                    </a:cubicBezTo>
                    <a:cubicBezTo>
                      <a:pt x="213" y="260"/>
                      <a:pt x="223" y="275"/>
                      <a:pt x="236" y="288"/>
                    </a:cubicBezTo>
                    <a:cubicBezTo>
                      <a:pt x="249" y="300"/>
                      <a:pt x="264" y="310"/>
                      <a:pt x="280" y="317"/>
                    </a:cubicBezTo>
                    <a:cubicBezTo>
                      <a:pt x="297" y="325"/>
                      <a:pt x="316" y="328"/>
                      <a:pt x="334" y="328"/>
                    </a:cubicBezTo>
                    <a:cubicBezTo>
                      <a:pt x="354" y="328"/>
                      <a:pt x="372" y="325"/>
                      <a:pt x="390" y="317"/>
                    </a:cubicBezTo>
                    <a:cubicBezTo>
                      <a:pt x="407" y="310"/>
                      <a:pt x="422" y="299"/>
                      <a:pt x="435" y="286"/>
                    </a:cubicBezTo>
                    <a:cubicBezTo>
                      <a:pt x="448" y="273"/>
                      <a:pt x="458" y="257"/>
                      <a:pt x="465" y="240"/>
                    </a:cubicBezTo>
                    <a:cubicBezTo>
                      <a:pt x="473" y="222"/>
                      <a:pt x="477" y="204"/>
                      <a:pt x="477" y="184"/>
                    </a:cubicBezTo>
                    <a:cubicBezTo>
                      <a:pt x="477" y="171"/>
                      <a:pt x="475" y="157"/>
                      <a:pt x="471" y="144"/>
                    </a:cubicBezTo>
                    <a:cubicBezTo>
                      <a:pt x="467" y="131"/>
                      <a:pt x="462" y="119"/>
                      <a:pt x="455" y="108"/>
                    </a:cubicBezTo>
                    <a:cubicBezTo>
                      <a:pt x="448" y="97"/>
                      <a:pt x="440" y="87"/>
                      <a:pt x="430" y="78"/>
                    </a:cubicBezTo>
                    <a:cubicBezTo>
                      <a:pt x="427" y="76"/>
                      <a:pt x="424" y="73"/>
                      <a:pt x="421" y="71"/>
                    </a:cubicBezTo>
                    <a:cubicBezTo>
                      <a:pt x="529" y="0"/>
                      <a:pt x="529" y="0"/>
                      <a:pt x="529" y="0"/>
                    </a:cubicBezTo>
                    <a:cubicBezTo>
                      <a:pt x="945" y="0"/>
                      <a:pt x="945" y="0"/>
                      <a:pt x="945" y="0"/>
                    </a:cubicBezTo>
                    <a:cubicBezTo>
                      <a:pt x="961" y="0"/>
                      <a:pt x="961" y="0"/>
                      <a:pt x="961" y="0"/>
                    </a:cubicBezTo>
                    <a:cubicBezTo>
                      <a:pt x="962" y="17"/>
                      <a:pt x="962" y="17"/>
                      <a:pt x="962" y="17"/>
                    </a:cubicBezTo>
                    <a:cubicBezTo>
                      <a:pt x="965" y="328"/>
                      <a:pt x="965" y="328"/>
                      <a:pt x="965" y="328"/>
                    </a:cubicBezTo>
                    <a:cubicBezTo>
                      <a:pt x="966" y="345"/>
                      <a:pt x="966" y="345"/>
                      <a:pt x="966" y="3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>
                <a:off x="4921568" y="3469799"/>
                <a:ext cx="1706563" cy="1847850"/>
              </a:xfrm>
              <a:custGeom>
                <a:avLst/>
                <a:gdLst>
                  <a:gd name="T0" fmla="*/ 596 w 793"/>
                  <a:gd name="T1" fmla="*/ 9 h 855"/>
                  <a:gd name="T2" fmla="*/ 652 w 793"/>
                  <a:gd name="T3" fmla="*/ 64 h 855"/>
                  <a:gd name="T4" fmla="*/ 660 w 793"/>
                  <a:gd name="T5" fmla="*/ 120 h 855"/>
                  <a:gd name="T6" fmla="*/ 652 w 793"/>
                  <a:gd name="T7" fmla="*/ 147 h 855"/>
                  <a:gd name="T8" fmla="*/ 642 w 793"/>
                  <a:gd name="T9" fmla="*/ 165 h 855"/>
                  <a:gd name="T10" fmla="*/ 634 w 793"/>
                  <a:gd name="T11" fmla="*/ 175 h 855"/>
                  <a:gd name="T12" fmla="*/ 642 w 793"/>
                  <a:gd name="T13" fmla="*/ 180 h 855"/>
                  <a:gd name="T14" fmla="*/ 793 w 793"/>
                  <a:gd name="T15" fmla="*/ 180 h 855"/>
                  <a:gd name="T16" fmla="*/ 710 w 793"/>
                  <a:gd name="T17" fmla="*/ 309 h 855"/>
                  <a:gd name="T18" fmla="*/ 614 w 793"/>
                  <a:gd name="T19" fmla="*/ 455 h 855"/>
                  <a:gd name="T20" fmla="*/ 430 w 793"/>
                  <a:gd name="T21" fmla="*/ 575 h 855"/>
                  <a:gd name="T22" fmla="*/ 425 w 793"/>
                  <a:gd name="T23" fmla="*/ 584 h 855"/>
                  <a:gd name="T24" fmla="*/ 440 w 793"/>
                  <a:gd name="T25" fmla="*/ 587 h 855"/>
                  <a:gd name="T26" fmla="*/ 475 w 793"/>
                  <a:gd name="T27" fmla="*/ 605 h 855"/>
                  <a:gd name="T28" fmla="*/ 511 w 793"/>
                  <a:gd name="T29" fmla="*/ 657 h 855"/>
                  <a:gd name="T30" fmla="*/ 508 w 793"/>
                  <a:gd name="T31" fmla="*/ 733 h 855"/>
                  <a:gd name="T32" fmla="*/ 451 w 793"/>
                  <a:gd name="T33" fmla="*/ 791 h 855"/>
                  <a:gd name="T34" fmla="*/ 367 w 793"/>
                  <a:gd name="T35" fmla="*/ 791 h 855"/>
                  <a:gd name="T36" fmla="*/ 311 w 793"/>
                  <a:gd name="T37" fmla="*/ 733 h 855"/>
                  <a:gd name="T38" fmla="*/ 303 w 793"/>
                  <a:gd name="T39" fmla="*/ 689 h 855"/>
                  <a:gd name="T40" fmla="*/ 303 w 793"/>
                  <a:gd name="T41" fmla="*/ 685 h 855"/>
                  <a:gd name="T42" fmla="*/ 304 w 793"/>
                  <a:gd name="T43" fmla="*/ 675 h 855"/>
                  <a:gd name="T44" fmla="*/ 307 w 793"/>
                  <a:gd name="T45" fmla="*/ 661 h 855"/>
                  <a:gd name="T46" fmla="*/ 297 w 793"/>
                  <a:gd name="T47" fmla="*/ 662 h 855"/>
                  <a:gd name="T48" fmla="*/ 0 w 793"/>
                  <a:gd name="T49" fmla="*/ 855 h 855"/>
                  <a:gd name="T50" fmla="*/ 4 w 793"/>
                  <a:gd name="T51" fmla="*/ 573 h 855"/>
                  <a:gd name="T52" fmla="*/ 9 w 793"/>
                  <a:gd name="T53" fmla="*/ 556 h 855"/>
                  <a:gd name="T54" fmla="*/ 133 w 793"/>
                  <a:gd name="T55" fmla="*/ 355 h 855"/>
                  <a:gd name="T56" fmla="*/ 240 w 793"/>
                  <a:gd name="T57" fmla="*/ 180 h 855"/>
                  <a:gd name="T58" fmla="*/ 468 w 793"/>
                  <a:gd name="T59" fmla="*/ 180 h 855"/>
                  <a:gd name="T60" fmla="*/ 477 w 793"/>
                  <a:gd name="T61" fmla="*/ 175 h 855"/>
                  <a:gd name="T62" fmla="*/ 468 w 793"/>
                  <a:gd name="T63" fmla="*/ 165 h 855"/>
                  <a:gd name="T64" fmla="*/ 459 w 793"/>
                  <a:gd name="T65" fmla="*/ 147 h 855"/>
                  <a:gd name="T66" fmla="*/ 451 w 793"/>
                  <a:gd name="T67" fmla="*/ 120 h 855"/>
                  <a:gd name="T68" fmla="*/ 459 w 793"/>
                  <a:gd name="T69" fmla="*/ 64 h 855"/>
                  <a:gd name="T70" fmla="*/ 515 w 793"/>
                  <a:gd name="T71" fmla="*/ 9 h 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93" h="855">
                    <a:moveTo>
                      <a:pt x="555" y="0"/>
                    </a:moveTo>
                    <a:cubicBezTo>
                      <a:pt x="570" y="0"/>
                      <a:pt x="584" y="3"/>
                      <a:pt x="596" y="9"/>
                    </a:cubicBezTo>
                    <a:cubicBezTo>
                      <a:pt x="609" y="14"/>
                      <a:pt x="620" y="22"/>
                      <a:pt x="630" y="31"/>
                    </a:cubicBezTo>
                    <a:cubicBezTo>
                      <a:pt x="639" y="40"/>
                      <a:pt x="647" y="52"/>
                      <a:pt x="652" y="64"/>
                    </a:cubicBezTo>
                    <a:cubicBezTo>
                      <a:pt x="658" y="77"/>
                      <a:pt x="661" y="91"/>
                      <a:pt x="661" y="105"/>
                    </a:cubicBezTo>
                    <a:cubicBezTo>
                      <a:pt x="661" y="110"/>
                      <a:pt x="660" y="115"/>
                      <a:pt x="660" y="120"/>
                    </a:cubicBezTo>
                    <a:cubicBezTo>
                      <a:pt x="659" y="125"/>
                      <a:pt x="658" y="129"/>
                      <a:pt x="657" y="134"/>
                    </a:cubicBezTo>
                    <a:cubicBezTo>
                      <a:pt x="656" y="138"/>
                      <a:pt x="654" y="143"/>
                      <a:pt x="652" y="147"/>
                    </a:cubicBezTo>
                    <a:cubicBezTo>
                      <a:pt x="650" y="151"/>
                      <a:pt x="648" y="155"/>
                      <a:pt x="646" y="159"/>
                    </a:cubicBezTo>
                    <a:cubicBezTo>
                      <a:pt x="645" y="161"/>
                      <a:pt x="644" y="163"/>
                      <a:pt x="642" y="165"/>
                    </a:cubicBezTo>
                    <a:cubicBezTo>
                      <a:pt x="641" y="166"/>
                      <a:pt x="640" y="168"/>
                      <a:pt x="638" y="170"/>
                    </a:cubicBezTo>
                    <a:cubicBezTo>
                      <a:pt x="637" y="172"/>
                      <a:pt x="636" y="173"/>
                      <a:pt x="634" y="175"/>
                    </a:cubicBezTo>
                    <a:cubicBezTo>
                      <a:pt x="633" y="177"/>
                      <a:pt x="631" y="178"/>
                      <a:pt x="630" y="180"/>
                    </a:cubicBezTo>
                    <a:cubicBezTo>
                      <a:pt x="642" y="180"/>
                      <a:pt x="642" y="180"/>
                      <a:pt x="642" y="180"/>
                    </a:cubicBezTo>
                    <a:cubicBezTo>
                      <a:pt x="654" y="180"/>
                      <a:pt x="654" y="180"/>
                      <a:pt x="654" y="180"/>
                    </a:cubicBezTo>
                    <a:cubicBezTo>
                      <a:pt x="793" y="180"/>
                      <a:pt x="793" y="180"/>
                      <a:pt x="793" y="180"/>
                    </a:cubicBezTo>
                    <a:cubicBezTo>
                      <a:pt x="780" y="200"/>
                      <a:pt x="767" y="221"/>
                      <a:pt x="753" y="242"/>
                    </a:cubicBezTo>
                    <a:cubicBezTo>
                      <a:pt x="740" y="264"/>
                      <a:pt x="725" y="286"/>
                      <a:pt x="710" y="309"/>
                    </a:cubicBezTo>
                    <a:cubicBezTo>
                      <a:pt x="696" y="332"/>
                      <a:pt x="680" y="355"/>
                      <a:pt x="664" y="380"/>
                    </a:cubicBezTo>
                    <a:cubicBezTo>
                      <a:pt x="648" y="404"/>
                      <a:pt x="631" y="429"/>
                      <a:pt x="614" y="455"/>
                    </a:cubicBezTo>
                    <a:cubicBezTo>
                      <a:pt x="441" y="568"/>
                      <a:pt x="441" y="568"/>
                      <a:pt x="441" y="568"/>
                    </a:cubicBezTo>
                    <a:cubicBezTo>
                      <a:pt x="430" y="575"/>
                      <a:pt x="430" y="575"/>
                      <a:pt x="430" y="575"/>
                    </a:cubicBezTo>
                    <a:cubicBezTo>
                      <a:pt x="418" y="583"/>
                      <a:pt x="418" y="583"/>
                      <a:pt x="418" y="583"/>
                    </a:cubicBezTo>
                    <a:cubicBezTo>
                      <a:pt x="420" y="583"/>
                      <a:pt x="423" y="583"/>
                      <a:pt x="425" y="584"/>
                    </a:cubicBezTo>
                    <a:cubicBezTo>
                      <a:pt x="428" y="584"/>
                      <a:pt x="430" y="585"/>
                      <a:pt x="433" y="585"/>
                    </a:cubicBezTo>
                    <a:cubicBezTo>
                      <a:pt x="435" y="586"/>
                      <a:pt x="438" y="586"/>
                      <a:pt x="440" y="587"/>
                    </a:cubicBezTo>
                    <a:cubicBezTo>
                      <a:pt x="442" y="588"/>
                      <a:pt x="445" y="589"/>
                      <a:pt x="447" y="589"/>
                    </a:cubicBezTo>
                    <a:cubicBezTo>
                      <a:pt x="457" y="593"/>
                      <a:pt x="466" y="599"/>
                      <a:pt x="475" y="605"/>
                    </a:cubicBezTo>
                    <a:cubicBezTo>
                      <a:pt x="483" y="612"/>
                      <a:pt x="490" y="620"/>
                      <a:pt x="497" y="628"/>
                    </a:cubicBezTo>
                    <a:cubicBezTo>
                      <a:pt x="503" y="637"/>
                      <a:pt x="508" y="647"/>
                      <a:pt x="511" y="657"/>
                    </a:cubicBezTo>
                    <a:cubicBezTo>
                      <a:pt x="514" y="668"/>
                      <a:pt x="516" y="679"/>
                      <a:pt x="516" y="691"/>
                    </a:cubicBezTo>
                    <a:cubicBezTo>
                      <a:pt x="516" y="706"/>
                      <a:pt x="513" y="720"/>
                      <a:pt x="508" y="733"/>
                    </a:cubicBezTo>
                    <a:cubicBezTo>
                      <a:pt x="502" y="746"/>
                      <a:pt x="494" y="758"/>
                      <a:pt x="485" y="768"/>
                    </a:cubicBezTo>
                    <a:cubicBezTo>
                      <a:pt x="475" y="777"/>
                      <a:pt x="463" y="785"/>
                      <a:pt x="451" y="791"/>
                    </a:cubicBezTo>
                    <a:cubicBezTo>
                      <a:pt x="438" y="796"/>
                      <a:pt x="424" y="799"/>
                      <a:pt x="409" y="799"/>
                    </a:cubicBezTo>
                    <a:cubicBezTo>
                      <a:pt x="394" y="799"/>
                      <a:pt x="380" y="796"/>
                      <a:pt x="367" y="791"/>
                    </a:cubicBezTo>
                    <a:cubicBezTo>
                      <a:pt x="355" y="785"/>
                      <a:pt x="343" y="777"/>
                      <a:pt x="333" y="767"/>
                    </a:cubicBezTo>
                    <a:cubicBezTo>
                      <a:pt x="324" y="758"/>
                      <a:pt x="316" y="746"/>
                      <a:pt x="311" y="733"/>
                    </a:cubicBezTo>
                    <a:cubicBezTo>
                      <a:pt x="305" y="720"/>
                      <a:pt x="302" y="706"/>
                      <a:pt x="303" y="691"/>
                    </a:cubicBezTo>
                    <a:cubicBezTo>
                      <a:pt x="303" y="690"/>
                      <a:pt x="303" y="689"/>
                      <a:pt x="303" y="689"/>
                    </a:cubicBezTo>
                    <a:cubicBezTo>
                      <a:pt x="303" y="688"/>
                      <a:pt x="303" y="688"/>
                      <a:pt x="303" y="687"/>
                    </a:cubicBezTo>
                    <a:cubicBezTo>
                      <a:pt x="303" y="686"/>
                      <a:pt x="303" y="686"/>
                      <a:pt x="303" y="685"/>
                    </a:cubicBezTo>
                    <a:cubicBezTo>
                      <a:pt x="303" y="684"/>
                      <a:pt x="303" y="684"/>
                      <a:pt x="303" y="683"/>
                    </a:cubicBezTo>
                    <a:cubicBezTo>
                      <a:pt x="303" y="681"/>
                      <a:pt x="304" y="678"/>
                      <a:pt x="304" y="675"/>
                    </a:cubicBezTo>
                    <a:cubicBezTo>
                      <a:pt x="304" y="673"/>
                      <a:pt x="305" y="670"/>
                      <a:pt x="305" y="668"/>
                    </a:cubicBezTo>
                    <a:cubicBezTo>
                      <a:pt x="306" y="666"/>
                      <a:pt x="306" y="663"/>
                      <a:pt x="307" y="661"/>
                    </a:cubicBezTo>
                    <a:cubicBezTo>
                      <a:pt x="308" y="658"/>
                      <a:pt x="309" y="656"/>
                      <a:pt x="309" y="654"/>
                    </a:cubicBezTo>
                    <a:cubicBezTo>
                      <a:pt x="297" y="662"/>
                      <a:pt x="297" y="662"/>
                      <a:pt x="297" y="662"/>
                    </a:cubicBezTo>
                    <a:cubicBezTo>
                      <a:pt x="286" y="669"/>
                      <a:pt x="286" y="669"/>
                      <a:pt x="286" y="669"/>
                    </a:cubicBezTo>
                    <a:cubicBezTo>
                      <a:pt x="0" y="855"/>
                      <a:pt x="0" y="855"/>
                      <a:pt x="0" y="855"/>
                    </a:cubicBezTo>
                    <a:cubicBezTo>
                      <a:pt x="0" y="834"/>
                      <a:pt x="0" y="834"/>
                      <a:pt x="0" y="834"/>
                    </a:cubicBezTo>
                    <a:cubicBezTo>
                      <a:pt x="4" y="573"/>
                      <a:pt x="4" y="573"/>
                      <a:pt x="4" y="573"/>
                    </a:cubicBezTo>
                    <a:cubicBezTo>
                      <a:pt x="4" y="564"/>
                      <a:pt x="4" y="564"/>
                      <a:pt x="4" y="564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31" y="521"/>
                      <a:pt x="53" y="486"/>
                      <a:pt x="73" y="453"/>
                    </a:cubicBezTo>
                    <a:cubicBezTo>
                      <a:pt x="94" y="419"/>
                      <a:pt x="114" y="387"/>
                      <a:pt x="133" y="355"/>
                    </a:cubicBezTo>
                    <a:cubicBezTo>
                      <a:pt x="152" y="324"/>
                      <a:pt x="171" y="294"/>
                      <a:pt x="188" y="265"/>
                    </a:cubicBezTo>
                    <a:cubicBezTo>
                      <a:pt x="206" y="235"/>
                      <a:pt x="223" y="207"/>
                      <a:pt x="240" y="180"/>
                    </a:cubicBezTo>
                    <a:cubicBezTo>
                      <a:pt x="457" y="180"/>
                      <a:pt x="457" y="180"/>
                      <a:pt x="457" y="180"/>
                    </a:cubicBezTo>
                    <a:cubicBezTo>
                      <a:pt x="468" y="180"/>
                      <a:pt x="468" y="180"/>
                      <a:pt x="468" y="180"/>
                    </a:cubicBezTo>
                    <a:cubicBezTo>
                      <a:pt x="481" y="180"/>
                      <a:pt x="481" y="180"/>
                      <a:pt x="481" y="180"/>
                    </a:cubicBezTo>
                    <a:cubicBezTo>
                      <a:pt x="479" y="178"/>
                      <a:pt x="478" y="177"/>
                      <a:pt x="477" y="175"/>
                    </a:cubicBezTo>
                    <a:cubicBezTo>
                      <a:pt x="475" y="173"/>
                      <a:pt x="474" y="172"/>
                      <a:pt x="472" y="170"/>
                    </a:cubicBezTo>
                    <a:cubicBezTo>
                      <a:pt x="471" y="168"/>
                      <a:pt x="470" y="166"/>
                      <a:pt x="468" y="165"/>
                    </a:cubicBezTo>
                    <a:cubicBezTo>
                      <a:pt x="467" y="163"/>
                      <a:pt x="466" y="161"/>
                      <a:pt x="465" y="159"/>
                    </a:cubicBezTo>
                    <a:cubicBezTo>
                      <a:pt x="463" y="155"/>
                      <a:pt x="460" y="151"/>
                      <a:pt x="459" y="147"/>
                    </a:cubicBezTo>
                    <a:cubicBezTo>
                      <a:pt x="457" y="143"/>
                      <a:pt x="455" y="138"/>
                      <a:pt x="454" y="134"/>
                    </a:cubicBezTo>
                    <a:cubicBezTo>
                      <a:pt x="453" y="129"/>
                      <a:pt x="452" y="125"/>
                      <a:pt x="451" y="120"/>
                    </a:cubicBezTo>
                    <a:cubicBezTo>
                      <a:pt x="450" y="115"/>
                      <a:pt x="450" y="110"/>
                      <a:pt x="450" y="105"/>
                    </a:cubicBezTo>
                    <a:cubicBezTo>
                      <a:pt x="450" y="91"/>
                      <a:pt x="453" y="77"/>
                      <a:pt x="459" y="64"/>
                    </a:cubicBezTo>
                    <a:cubicBezTo>
                      <a:pt x="464" y="52"/>
                      <a:pt x="472" y="40"/>
                      <a:pt x="481" y="31"/>
                    </a:cubicBezTo>
                    <a:cubicBezTo>
                      <a:pt x="491" y="22"/>
                      <a:pt x="502" y="14"/>
                      <a:pt x="515" y="9"/>
                    </a:cubicBezTo>
                    <a:cubicBezTo>
                      <a:pt x="527" y="3"/>
                      <a:pt x="541" y="0"/>
                      <a:pt x="555" y="0"/>
                    </a:cubicBezTo>
                    <a:close/>
                  </a:path>
                </a:pathLst>
              </a:custGeom>
              <a:solidFill>
                <a:srgbClr val="FA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4963160" y="3495834"/>
                <a:ext cx="1608138" cy="1746250"/>
              </a:xfrm>
              <a:custGeom>
                <a:avLst/>
                <a:gdLst>
                  <a:gd name="T0" fmla="*/ 4 w 747"/>
                  <a:gd name="T1" fmla="*/ 557 h 808"/>
                  <a:gd name="T2" fmla="*/ 6 w 747"/>
                  <a:gd name="T3" fmla="*/ 549 h 808"/>
                  <a:gd name="T4" fmla="*/ 130 w 747"/>
                  <a:gd name="T5" fmla="*/ 348 h 808"/>
                  <a:gd name="T6" fmla="*/ 232 w 747"/>
                  <a:gd name="T7" fmla="*/ 180 h 808"/>
                  <a:gd name="T8" fmla="*/ 452 w 747"/>
                  <a:gd name="T9" fmla="*/ 180 h 808"/>
                  <a:gd name="T10" fmla="*/ 504 w 747"/>
                  <a:gd name="T11" fmla="*/ 180 h 808"/>
                  <a:gd name="T12" fmla="*/ 472 w 747"/>
                  <a:gd name="T13" fmla="*/ 148 h 808"/>
                  <a:gd name="T14" fmla="*/ 465 w 747"/>
                  <a:gd name="T15" fmla="*/ 139 h 808"/>
                  <a:gd name="T16" fmla="*/ 457 w 747"/>
                  <a:gd name="T17" fmla="*/ 124 h 808"/>
                  <a:gd name="T18" fmla="*/ 451 w 747"/>
                  <a:gd name="T19" fmla="*/ 101 h 808"/>
                  <a:gd name="T20" fmla="*/ 457 w 747"/>
                  <a:gd name="T21" fmla="*/ 54 h 808"/>
                  <a:gd name="T22" fmla="*/ 504 w 747"/>
                  <a:gd name="T23" fmla="*/ 7 h 808"/>
                  <a:gd name="T24" fmla="*/ 573 w 747"/>
                  <a:gd name="T25" fmla="*/ 7 h 808"/>
                  <a:gd name="T26" fmla="*/ 621 w 747"/>
                  <a:gd name="T27" fmla="*/ 54 h 808"/>
                  <a:gd name="T28" fmla="*/ 627 w 747"/>
                  <a:gd name="T29" fmla="*/ 101 h 808"/>
                  <a:gd name="T30" fmla="*/ 621 w 747"/>
                  <a:gd name="T31" fmla="*/ 124 h 808"/>
                  <a:gd name="T32" fmla="*/ 612 w 747"/>
                  <a:gd name="T33" fmla="*/ 139 h 808"/>
                  <a:gd name="T34" fmla="*/ 605 w 747"/>
                  <a:gd name="T35" fmla="*/ 148 h 808"/>
                  <a:gd name="T36" fmla="*/ 574 w 747"/>
                  <a:gd name="T37" fmla="*/ 180 h 808"/>
                  <a:gd name="T38" fmla="*/ 626 w 747"/>
                  <a:gd name="T39" fmla="*/ 180 h 808"/>
                  <a:gd name="T40" fmla="*/ 747 w 747"/>
                  <a:gd name="T41" fmla="*/ 180 h 808"/>
                  <a:gd name="T42" fmla="*/ 680 w 747"/>
                  <a:gd name="T43" fmla="*/ 283 h 808"/>
                  <a:gd name="T44" fmla="*/ 586 w 747"/>
                  <a:gd name="T45" fmla="*/ 427 h 808"/>
                  <a:gd name="T46" fmla="*/ 405 w 747"/>
                  <a:gd name="T47" fmla="*/ 545 h 808"/>
                  <a:gd name="T48" fmla="*/ 352 w 747"/>
                  <a:gd name="T49" fmla="*/ 580 h 808"/>
                  <a:gd name="T50" fmla="*/ 406 w 747"/>
                  <a:gd name="T51" fmla="*/ 583 h 808"/>
                  <a:gd name="T52" fmla="*/ 419 w 747"/>
                  <a:gd name="T53" fmla="*/ 586 h 808"/>
                  <a:gd name="T54" fmla="*/ 448 w 747"/>
                  <a:gd name="T55" fmla="*/ 602 h 808"/>
                  <a:gd name="T56" fmla="*/ 479 w 747"/>
                  <a:gd name="T57" fmla="*/ 646 h 808"/>
                  <a:gd name="T58" fmla="*/ 476 w 747"/>
                  <a:gd name="T59" fmla="*/ 710 h 808"/>
                  <a:gd name="T60" fmla="*/ 428 w 747"/>
                  <a:gd name="T61" fmla="*/ 760 h 808"/>
                  <a:gd name="T62" fmla="*/ 357 w 747"/>
                  <a:gd name="T63" fmla="*/ 760 h 808"/>
                  <a:gd name="T64" fmla="*/ 309 w 747"/>
                  <a:gd name="T65" fmla="*/ 710 h 808"/>
                  <a:gd name="T66" fmla="*/ 302 w 747"/>
                  <a:gd name="T67" fmla="*/ 672 h 808"/>
                  <a:gd name="T68" fmla="*/ 303 w 747"/>
                  <a:gd name="T69" fmla="*/ 669 h 808"/>
                  <a:gd name="T70" fmla="*/ 304 w 747"/>
                  <a:gd name="T71" fmla="*/ 655 h 808"/>
                  <a:gd name="T72" fmla="*/ 308 w 747"/>
                  <a:gd name="T73" fmla="*/ 643 h 808"/>
                  <a:gd name="T74" fmla="*/ 284 w 747"/>
                  <a:gd name="T75" fmla="*/ 624 h 808"/>
                  <a:gd name="T76" fmla="*/ 261 w 747"/>
                  <a:gd name="T77" fmla="*/ 639 h 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47" h="808">
                    <a:moveTo>
                      <a:pt x="0" y="808"/>
                    </a:moveTo>
                    <a:cubicBezTo>
                      <a:pt x="4" y="557"/>
                      <a:pt x="4" y="557"/>
                      <a:pt x="4" y="557"/>
                    </a:cubicBezTo>
                    <a:cubicBezTo>
                      <a:pt x="4" y="553"/>
                      <a:pt x="4" y="553"/>
                      <a:pt x="4" y="553"/>
                    </a:cubicBezTo>
                    <a:cubicBezTo>
                      <a:pt x="6" y="549"/>
                      <a:pt x="6" y="549"/>
                      <a:pt x="6" y="549"/>
                    </a:cubicBezTo>
                    <a:cubicBezTo>
                      <a:pt x="28" y="513"/>
                      <a:pt x="50" y="478"/>
                      <a:pt x="70" y="445"/>
                    </a:cubicBezTo>
                    <a:cubicBezTo>
                      <a:pt x="91" y="411"/>
                      <a:pt x="111" y="379"/>
                      <a:pt x="130" y="348"/>
                    </a:cubicBezTo>
                    <a:cubicBezTo>
                      <a:pt x="149" y="316"/>
                      <a:pt x="168" y="286"/>
                      <a:pt x="186" y="257"/>
                    </a:cubicBezTo>
                    <a:cubicBezTo>
                      <a:pt x="202" y="230"/>
                      <a:pt x="217" y="205"/>
                      <a:pt x="232" y="180"/>
                    </a:cubicBezTo>
                    <a:cubicBezTo>
                      <a:pt x="440" y="180"/>
                      <a:pt x="440" y="180"/>
                      <a:pt x="440" y="180"/>
                    </a:cubicBezTo>
                    <a:cubicBezTo>
                      <a:pt x="452" y="180"/>
                      <a:pt x="452" y="180"/>
                      <a:pt x="452" y="180"/>
                    </a:cubicBezTo>
                    <a:cubicBezTo>
                      <a:pt x="464" y="180"/>
                      <a:pt x="464" y="180"/>
                      <a:pt x="464" y="180"/>
                    </a:cubicBezTo>
                    <a:cubicBezTo>
                      <a:pt x="504" y="180"/>
                      <a:pt x="504" y="180"/>
                      <a:pt x="504" y="180"/>
                    </a:cubicBezTo>
                    <a:cubicBezTo>
                      <a:pt x="476" y="152"/>
                      <a:pt x="476" y="152"/>
                      <a:pt x="476" y="152"/>
                    </a:cubicBezTo>
                    <a:cubicBezTo>
                      <a:pt x="475" y="151"/>
                      <a:pt x="473" y="149"/>
                      <a:pt x="472" y="148"/>
                    </a:cubicBezTo>
                    <a:cubicBezTo>
                      <a:pt x="471" y="147"/>
                      <a:pt x="470" y="145"/>
                      <a:pt x="468" y="144"/>
                    </a:cubicBezTo>
                    <a:cubicBezTo>
                      <a:pt x="468" y="142"/>
                      <a:pt x="466" y="141"/>
                      <a:pt x="465" y="139"/>
                    </a:cubicBezTo>
                    <a:cubicBezTo>
                      <a:pt x="464" y="137"/>
                      <a:pt x="463" y="136"/>
                      <a:pt x="462" y="134"/>
                    </a:cubicBezTo>
                    <a:cubicBezTo>
                      <a:pt x="460" y="131"/>
                      <a:pt x="458" y="128"/>
                      <a:pt x="457" y="124"/>
                    </a:cubicBezTo>
                    <a:cubicBezTo>
                      <a:pt x="455" y="120"/>
                      <a:pt x="454" y="117"/>
                      <a:pt x="453" y="113"/>
                    </a:cubicBezTo>
                    <a:cubicBezTo>
                      <a:pt x="452" y="109"/>
                      <a:pt x="451" y="105"/>
                      <a:pt x="451" y="101"/>
                    </a:cubicBezTo>
                    <a:cubicBezTo>
                      <a:pt x="450" y="97"/>
                      <a:pt x="450" y="93"/>
                      <a:pt x="450" y="89"/>
                    </a:cubicBezTo>
                    <a:cubicBezTo>
                      <a:pt x="450" y="77"/>
                      <a:pt x="452" y="65"/>
                      <a:pt x="457" y="54"/>
                    </a:cubicBezTo>
                    <a:cubicBezTo>
                      <a:pt x="461" y="44"/>
                      <a:pt x="468" y="34"/>
                      <a:pt x="476" y="26"/>
                    </a:cubicBezTo>
                    <a:cubicBezTo>
                      <a:pt x="484" y="18"/>
                      <a:pt x="494" y="12"/>
                      <a:pt x="504" y="7"/>
                    </a:cubicBezTo>
                    <a:cubicBezTo>
                      <a:pt x="515" y="2"/>
                      <a:pt x="527" y="0"/>
                      <a:pt x="539" y="0"/>
                    </a:cubicBezTo>
                    <a:cubicBezTo>
                      <a:pt x="551" y="0"/>
                      <a:pt x="562" y="2"/>
                      <a:pt x="573" y="7"/>
                    </a:cubicBezTo>
                    <a:cubicBezTo>
                      <a:pt x="584" y="12"/>
                      <a:pt x="593" y="18"/>
                      <a:pt x="601" y="26"/>
                    </a:cubicBezTo>
                    <a:cubicBezTo>
                      <a:pt x="610" y="34"/>
                      <a:pt x="616" y="44"/>
                      <a:pt x="621" y="54"/>
                    </a:cubicBezTo>
                    <a:cubicBezTo>
                      <a:pt x="625" y="65"/>
                      <a:pt x="628" y="77"/>
                      <a:pt x="628" y="89"/>
                    </a:cubicBezTo>
                    <a:cubicBezTo>
                      <a:pt x="628" y="93"/>
                      <a:pt x="627" y="97"/>
                      <a:pt x="627" y="101"/>
                    </a:cubicBezTo>
                    <a:cubicBezTo>
                      <a:pt x="626" y="105"/>
                      <a:pt x="626" y="109"/>
                      <a:pt x="624" y="113"/>
                    </a:cubicBezTo>
                    <a:cubicBezTo>
                      <a:pt x="623" y="117"/>
                      <a:pt x="622" y="120"/>
                      <a:pt x="621" y="124"/>
                    </a:cubicBezTo>
                    <a:cubicBezTo>
                      <a:pt x="619" y="128"/>
                      <a:pt x="617" y="131"/>
                      <a:pt x="615" y="134"/>
                    </a:cubicBezTo>
                    <a:cubicBezTo>
                      <a:pt x="614" y="136"/>
                      <a:pt x="613" y="138"/>
                      <a:pt x="612" y="139"/>
                    </a:cubicBezTo>
                    <a:cubicBezTo>
                      <a:pt x="611" y="141"/>
                      <a:pt x="610" y="142"/>
                      <a:pt x="609" y="144"/>
                    </a:cubicBezTo>
                    <a:cubicBezTo>
                      <a:pt x="608" y="145"/>
                      <a:pt x="607" y="147"/>
                      <a:pt x="605" y="148"/>
                    </a:cubicBezTo>
                    <a:cubicBezTo>
                      <a:pt x="604" y="149"/>
                      <a:pt x="603" y="151"/>
                      <a:pt x="602" y="152"/>
                    </a:cubicBezTo>
                    <a:cubicBezTo>
                      <a:pt x="574" y="180"/>
                      <a:pt x="574" y="180"/>
                      <a:pt x="574" y="180"/>
                    </a:cubicBezTo>
                    <a:cubicBezTo>
                      <a:pt x="613" y="180"/>
                      <a:pt x="613" y="180"/>
                      <a:pt x="613" y="180"/>
                    </a:cubicBezTo>
                    <a:cubicBezTo>
                      <a:pt x="626" y="180"/>
                      <a:pt x="626" y="180"/>
                      <a:pt x="626" y="180"/>
                    </a:cubicBezTo>
                    <a:cubicBezTo>
                      <a:pt x="637" y="180"/>
                      <a:pt x="637" y="180"/>
                      <a:pt x="637" y="180"/>
                    </a:cubicBezTo>
                    <a:cubicBezTo>
                      <a:pt x="747" y="180"/>
                      <a:pt x="747" y="180"/>
                      <a:pt x="747" y="180"/>
                    </a:cubicBezTo>
                    <a:cubicBezTo>
                      <a:pt x="739" y="192"/>
                      <a:pt x="731" y="204"/>
                      <a:pt x="723" y="217"/>
                    </a:cubicBezTo>
                    <a:cubicBezTo>
                      <a:pt x="709" y="238"/>
                      <a:pt x="695" y="261"/>
                      <a:pt x="680" y="283"/>
                    </a:cubicBezTo>
                    <a:cubicBezTo>
                      <a:pt x="665" y="306"/>
                      <a:pt x="650" y="330"/>
                      <a:pt x="634" y="354"/>
                    </a:cubicBezTo>
                    <a:cubicBezTo>
                      <a:pt x="618" y="378"/>
                      <a:pt x="602" y="402"/>
                      <a:pt x="586" y="427"/>
                    </a:cubicBezTo>
                    <a:cubicBezTo>
                      <a:pt x="416" y="538"/>
                      <a:pt x="416" y="538"/>
                      <a:pt x="416" y="538"/>
                    </a:cubicBezTo>
                    <a:cubicBezTo>
                      <a:pt x="405" y="545"/>
                      <a:pt x="405" y="545"/>
                      <a:pt x="405" y="545"/>
                    </a:cubicBezTo>
                    <a:cubicBezTo>
                      <a:pt x="392" y="553"/>
                      <a:pt x="392" y="553"/>
                      <a:pt x="392" y="553"/>
                    </a:cubicBezTo>
                    <a:cubicBezTo>
                      <a:pt x="352" y="580"/>
                      <a:pt x="352" y="580"/>
                      <a:pt x="352" y="580"/>
                    </a:cubicBezTo>
                    <a:cubicBezTo>
                      <a:pt x="400" y="583"/>
                      <a:pt x="400" y="583"/>
                      <a:pt x="400" y="583"/>
                    </a:cubicBezTo>
                    <a:cubicBezTo>
                      <a:pt x="402" y="583"/>
                      <a:pt x="404" y="583"/>
                      <a:pt x="406" y="583"/>
                    </a:cubicBezTo>
                    <a:cubicBezTo>
                      <a:pt x="408" y="584"/>
                      <a:pt x="410" y="584"/>
                      <a:pt x="412" y="585"/>
                    </a:cubicBezTo>
                    <a:cubicBezTo>
                      <a:pt x="414" y="585"/>
                      <a:pt x="417" y="586"/>
                      <a:pt x="419" y="586"/>
                    </a:cubicBezTo>
                    <a:cubicBezTo>
                      <a:pt x="420" y="587"/>
                      <a:pt x="422" y="588"/>
                      <a:pt x="425" y="588"/>
                    </a:cubicBezTo>
                    <a:cubicBezTo>
                      <a:pt x="433" y="591"/>
                      <a:pt x="441" y="596"/>
                      <a:pt x="448" y="602"/>
                    </a:cubicBezTo>
                    <a:cubicBezTo>
                      <a:pt x="455" y="607"/>
                      <a:pt x="461" y="614"/>
                      <a:pt x="467" y="621"/>
                    </a:cubicBezTo>
                    <a:cubicBezTo>
                      <a:pt x="472" y="629"/>
                      <a:pt x="476" y="637"/>
                      <a:pt x="479" y="646"/>
                    </a:cubicBezTo>
                    <a:cubicBezTo>
                      <a:pt x="482" y="655"/>
                      <a:pt x="483" y="665"/>
                      <a:pt x="483" y="674"/>
                    </a:cubicBezTo>
                    <a:cubicBezTo>
                      <a:pt x="483" y="687"/>
                      <a:pt x="481" y="699"/>
                      <a:pt x="476" y="710"/>
                    </a:cubicBezTo>
                    <a:cubicBezTo>
                      <a:pt x="471" y="721"/>
                      <a:pt x="465" y="731"/>
                      <a:pt x="456" y="740"/>
                    </a:cubicBezTo>
                    <a:cubicBezTo>
                      <a:pt x="448" y="748"/>
                      <a:pt x="438" y="755"/>
                      <a:pt x="428" y="760"/>
                    </a:cubicBezTo>
                    <a:cubicBezTo>
                      <a:pt x="416" y="764"/>
                      <a:pt x="404" y="767"/>
                      <a:pt x="392" y="767"/>
                    </a:cubicBezTo>
                    <a:cubicBezTo>
                      <a:pt x="380" y="767"/>
                      <a:pt x="368" y="764"/>
                      <a:pt x="357" y="760"/>
                    </a:cubicBezTo>
                    <a:cubicBezTo>
                      <a:pt x="346" y="755"/>
                      <a:pt x="337" y="748"/>
                      <a:pt x="328" y="740"/>
                    </a:cubicBezTo>
                    <a:cubicBezTo>
                      <a:pt x="320" y="731"/>
                      <a:pt x="314" y="721"/>
                      <a:pt x="309" y="710"/>
                    </a:cubicBezTo>
                    <a:cubicBezTo>
                      <a:pt x="304" y="699"/>
                      <a:pt x="302" y="687"/>
                      <a:pt x="302" y="674"/>
                    </a:cubicBezTo>
                    <a:cubicBezTo>
                      <a:pt x="302" y="672"/>
                      <a:pt x="302" y="672"/>
                      <a:pt x="302" y="672"/>
                    </a:cubicBezTo>
                    <a:cubicBezTo>
                      <a:pt x="302" y="670"/>
                      <a:pt x="302" y="670"/>
                      <a:pt x="302" y="670"/>
                    </a:cubicBezTo>
                    <a:cubicBezTo>
                      <a:pt x="303" y="669"/>
                      <a:pt x="303" y="669"/>
                      <a:pt x="303" y="669"/>
                    </a:cubicBezTo>
                    <a:cubicBezTo>
                      <a:pt x="303" y="666"/>
                      <a:pt x="303" y="664"/>
                      <a:pt x="303" y="661"/>
                    </a:cubicBezTo>
                    <a:cubicBezTo>
                      <a:pt x="304" y="659"/>
                      <a:pt x="304" y="657"/>
                      <a:pt x="304" y="655"/>
                    </a:cubicBezTo>
                    <a:cubicBezTo>
                      <a:pt x="305" y="653"/>
                      <a:pt x="305" y="651"/>
                      <a:pt x="306" y="649"/>
                    </a:cubicBezTo>
                    <a:cubicBezTo>
                      <a:pt x="307" y="647"/>
                      <a:pt x="307" y="645"/>
                      <a:pt x="308" y="643"/>
                    </a:cubicBezTo>
                    <a:cubicBezTo>
                      <a:pt x="325" y="597"/>
                      <a:pt x="325" y="597"/>
                      <a:pt x="325" y="597"/>
                    </a:cubicBezTo>
                    <a:cubicBezTo>
                      <a:pt x="284" y="624"/>
                      <a:pt x="284" y="624"/>
                      <a:pt x="284" y="624"/>
                    </a:cubicBezTo>
                    <a:cubicBezTo>
                      <a:pt x="272" y="631"/>
                      <a:pt x="272" y="631"/>
                      <a:pt x="272" y="631"/>
                    </a:cubicBezTo>
                    <a:cubicBezTo>
                      <a:pt x="261" y="639"/>
                      <a:pt x="261" y="639"/>
                      <a:pt x="261" y="639"/>
                    </a:cubicBezTo>
                    <a:cubicBezTo>
                      <a:pt x="0" y="808"/>
                      <a:pt x="0" y="808"/>
                      <a:pt x="0" y="8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5463353" y="2246949"/>
                <a:ext cx="1778000" cy="1558925"/>
              </a:xfrm>
              <a:custGeom>
                <a:avLst/>
                <a:gdLst>
                  <a:gd name="T0" fmla="*/ 576 w 824"/>
                  <a:gd name="T1" fmla="*/ 0 h 720"/>
                  <a:gd name="T2" fmla="*/ 616 w 824"/>
                  <a:gd name="T3" fmla="*/ 8 h 720"/>
                  <a:gd name="T4" fmla="*/ 649 w 824"/>
                  <a:gd name="T5" fmla="*/ 30 h 720"/>
                  <a:gd name="T6" fmla="*/ 672 w 824"/>
                  <a:gd name="T7" fmla="*/ 63 h 720"/>
                  <a:gd name="T8" fmla="*/ 680 w 824"/>
                  <a:gd name="T9" fmla="*/ 103 h 720"/>
                  <a:gd name="T10" fmla="*/ 680 w 824"/>
                  <a:gd name="T11" fmla="*/ 108 h 720"/>
                  <a:gd name="T12" fmla="*/ 680 w 824"/>
                  <a:gd name="T13" fmla="*/ 114 h 720"/>
                  <a:gd name="T14" fmla="*/ 679 w 824"/>
                  <a:gd name="T15" fmla="*/ 120 h 720"/>
                  <a:gd name="T16" fmla="*/ 678 w 824"/>
                  <a:gd name="T17" fmla="*/ 125 h 720"/>
                  <a:gd name="T18" fmla="*/ 676 w 824"/>
                  <a:gd name="T19" fmla="*/ 131 h 720"/>
                  <a:gd name="T20" fmla="*/ 674 w 824"/>
                  <a:gd name="T21" fmla="*/ 137 h 720"/>
                  <a:gd name="T22" fmla="*/ 672 w 824"/>
                  <a:gd name="T23" fmla="*/ 143 h 720"/>
                  <a:gd name="T24" fmla="*/ 669 w 824"/>
                  <a:gd name="T25" fmla="*/ 149 h 720"/>
                  <a:gd name="T26" fmla="*/ 681 w 824"/>
                  <a:gd name="T27" fmla="*/ 146 h 720"/>
                  <a:gd name="T28" fmla="*/ 692 w 824"/>
                  <a:gd name="T29" fmla="*/ 142 h 720"/>
                  <a:gd name="T30" fmla="*/ 824 w 824"/>
                  <a:gd name="T31" fmla="*/ 103 h 720"/>
                  <a:gd name="T32" fmla="*/ 815 w 824"/>
                  <a:gd name="T33" fmla="*/ 168 h 720"/>
                  <a:gd name="T34" fmla="*/ 801 w 824"/>
                  <a:gd name="T35" fmla="*/ 235 h 720"/>
                  <a:gd name="T36" fmla="*/ 780 w 824"/>
                  <a:gd name="T37" fmla="*/ 304 h 720"/>
                  <a:gd name="T38" fmla="*/ 752 w 824"/>
                  <a:gd name="T39" fmla="*/ 374 h 720"/>
                  <a:gd name="T40" fmla="*/ 723 w 824"/>
                  <a:gd name="T41" fmla="*/ 434 h 720"/>
                  <a:gd name="T42" fmla="*/ 680 w 824"/>
                  <a:gd name="T43" fmla="*/ 512 h 720"/>
                  <a:gd name="T44" fmla="*/ 624 w 824"/>
                  <a:gd name="T45" fmla="*/ 607 h 720"/>
                  <a:gd name="T46" fmla="*/ 554 w 824"/>
                  <a:gd name="T47" fmla="*/ 720 h 720"/>
                  <a:gd name="T48" fmla="*/ 415 w 824"/>
                  <a:gd name="T49" fmla="*/ 720 h 720"/>
                  <a:gd name="T50" fmla="*/ 420 w 824"/>
                  <a:gd name="T51" fmla="*/ 707 h 720"/>
                  <a:gd name="T52" fmla="*/ 424 w 824"/>
                  <a:gd name="T53" fmla="*/ 694 h 720"/>
                  <a:gd name="T54" fmla="*/ 426 w 824"/>
                  <a:gd name="T55" fmla="*/ 680 h 720"/>
                  <a:gd name="T56" fmla="*/ 427 w 824"/>
                  <a:gd name="T57" fmla="*/ 666 h 720"/>
                  <a:gd name="T58" fmla="*/ 417 w 824"/>
                  <a:gd name="T59" fmla="*/ 618 h 720"/>
                  <a:gd name="T60" fmla="*/ 390 w 824"/>
                  <a:gd name="T61" fmla="*/ 579 h 720"/>
                  <a:gd name="T62" fmla="*/ 351 w 824"/>
                  <a:gd name="T63" fmla="*/ 552 h 720"/>
                  <a:gd name="T64" fmla="*/ 303 w 824"/>
                  <a:gd name="T65" fmla="*/ 543 h 720"/>
                  <a:gd name="T66" fmla="*/ 255 w 824"/>
                  <a:gd name="T67" fmla="*/ 552 h 720"/>
                  <a:gd name="T68" fmla="*/ 216 w 824"/>
                  <a:gd name="T69" fmla="*/ 579 h 720"/>
                  <a:gd name="T70" fmla="*/ 189 w 824"/>
                  <a:gd name="T71" fmla="*/ 618 h 720"/>
                  <a:gd name="T72" fmla="*/ 180 w 824"/>
                  <a:gd name="T73" fmla="*/ 666 h 720"/>
                  <a:gd name="T74" fmla="*/ 180 w 824"/>
                  <a:gd name="T75" fmla="*/ 680 h 720"/>
                  <a:gd name="T76" fmla="*/ 183 w 824"/>
                  <a:gd name="T77" fmla="*/ 694 h 720"/>
                  <a:gd name="T78" fmla="*/ 187 w 824"/>
                  <a:gd name="T79" fmla="*/ 707 h 720"/>
                  <a:gd name="T80" fmla="*/ 192 w 824"/>
                  <a:gd name="T81" fmla="*/ 720 h 720"/>
                  <a:gd name="T82" fmla="*/ 0 w 824"/>
                  <a:gd name="T83" fmla="*/ 720 h 720"/>
                  <a:gd name="T84" fmla="*/ 91 w 824"/>
                  <a:gd name="T85" fmla="*/ 569 h 720"/>
                  <a:gd name="T86" fmla="*/ 165 w 824"/>
                  <a:gd name="T87" fmla="*/ 444 h 720"/>
                  <a:gd name="T88" fmla="*/ 222 w 824"/>
                  <a:gd name="T89" fmla="*/ 344 h 720"/>
                  <a:gd name="T90" fmla="*/ 262 w 824"/>
                  <a:gd name="T91" fmla="*/ 270 h 720"/>
                  <a:gd name="T92" fmla="*/ 503 w 824"/>
                  <a:gd name="T93" fmla="*/ 198 h 720"/>
                  <a:gd name="T94" fmla="*/ 514 w 824"/>
                  <a:gd name="T95" fmla="*/ 195 h 720"/>
                  <a:gd name="T96" fmla="*/ 526 w 824"/>
                  <a:gd name="T97" fmla="*/ 192 h 720"/>
                  <a:gd name="T98" fmla="*/ 520 w 824"/>
                  <a:gd name="T99" fmla="*/ 188 h 720"/>
                  <a:gd name="T100" fmla="*/ 515 w 824"/>
                  <a:gd name="T101" fmla="*/ 185 h 720"/>
                  <a:gd name="T102" fmla="*/ 510 w 824"/>
                  <a:gd name="T103" fmla="*/ 181 h 720"/>
                  <a:gd name="T104" fmla="*/ 505 w 824"/>
                  <a:gd name="T105" fmla="*/ 176 h 720"/>
                  <a:gd name="T106" fmla="*/ 492 w 824"/>
                  <a:gd name="T107" fmla="*/ 161 h 720"/>
                  <a:gd name="T108" fmla="*/ 482 w 824"/>
                  <a:gd name="T109" fmla="*/ 143 h 720"/>
                  <a:gd name="T110" fmla="*/ 475 w 824"/>
                  <a:gd name="T111" fmla="*/ 124 h 720"/>
                  <a:gd name="T112" fmla="*/ 473 w 824"/>
                  <a:gd name="T113" fmla="*/ 103 h 720"/>
                  <a:gd name="T114" fmla="*/ 481 w 824"/>
                  <a:gd name="T115" fmla="*/ 63 h 720"/>
                  <a:gd name="T116" fmla="*/ 503 w 824"/>
                  <a:gd name="T117" fmla="*/ 30 h 720"/>
                  <a:gd name="T118" fmla="*/ 536 w 824"/>
                  <a:gd name="T119" fmla="*/ 8 h 720"/>
                  <a:gd name="T120" fmla="*/ 576 w 824"/>
                  <a:gd name="T121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24" h="720">
                    <a:moveTo>
                      <a:pt x="576" y="0"/>
                    </a:moveTo>
                    <a:cubicBezTo>
                      <a:pt x="590" y="0"/>
                      <a:pt x="604" y="3"/>
                      <a:pt x="616" y="8"/>
                    </a:cubicBezTo>
                    <a:cubicBezTo>
                      <a:pt x="629" y="14"/>
                      <a:pt x="640" y="21"/>
                      <a:pt x="649" y="30"/>
                    </a:cubicBezTo>
                    <a:cubicBezTo>
                      <a:pt x="659" y="40"/>
                      <a:pt x="666" y="51"/>
                      <a:pt x="672" y="63"/>
                    </a:cubicBezTo>
                    <a:cubicBezTo>
                      <a:pt x="677" y="75"/>
                      <a:pt x="680" y="88"/>
                      <a:pt x="680" y="103"/>
                    </a:cubicBezTo>
                    <a:cubicBezTo>
                      <a:pt x="680" y="105"/>
                      <a:pt x="680" y="106"/>
                      <a:pt x="680" y="108"/>
                    </a:cubicBezTo>
                    <a:cubicBezTo>
                      <a:pt x="680" y="110"/>
                      <a:pt x="680" y="112"/>
                      <a:pt x="680" y="114"/>
                    </a:cubicBezTo>
                    <a:cubicBezTo>
                      <a:pt x="680" y="116"/>
                      <a:pt x="679" y="118"/>
                      <a:pt x="679" y="120"/>
                    </a:cubicBezTo>
                    <a:cubicBezTo>
                      <a:pt x="679" y="122"/>
                      <a:pt x="678" y="123"/>
                      <a:pt x="678" y="125"/>
                    </a:cubicBezTo>
                    <a:cubicBezTo>
                      <a:pt x="677" y="127"/>
                      <a:pt x="677" y="129"/>
                      <a:pt x="676" y="131"/>
                    </a:cubicBezTo>
                    <a:cubicBezTo>
                      <a:pt x="676" y="133"/>
                      <a:pt x="675" y="135"/>
                      <a:pt x="674" y="137"/>
                    </a:cubicBezTo>
                    <a:cubicBezTo>
                      <a:pt x="674" y="139"/>
                      <a:pt x="673" y="141"/>
                      <a:pt x="672" y="143"/>
                    </a:cubicBezTo>
                    <a:cubicBezTo>
                      <a:pt x="671" y="145"/>
                      <a:pt x="670" y="147"/>
                      <a:pt x="669" y="149"/>
                    </a:cubicBezTo>
                    <a:cubicBezTo>
                      <a:pt x="681" y="146"/>
                      <a:pt x="681" y="146"/>
                      <a:pt x="681" y="146"/>
                    </a:cubicBezTo>
                    <a:cubicBezTo>
                      <a:pt x="692" y="142"/>
                      <a:pt x="692" y="142"/>
                      <a:pt x="692" y="142"/>
                    </a:cubicBezTo>
                    <a:cubicBezTo>
                      <a:pt x="824" y="103"/>
                      <a:pt x="824" y="103"/>
                      <a:pt x="824" y="103"/>
                    </a:cubicBezTo>
                    <a:cubicBezTo>
                      <a:pt x="822" y="125"/>
                      <a:pt x="819" y="146"/>
                      <a:pt x="815" y="168"/>
                    </a:cubicBezTo>
                    <a:cubicBezTo>
                      <a:pt x="812" y="191"/>
                      <a:pt x="807" y="213"/>
                      <a:pt x="801" y="235"/>
                    </a:cubicBezTo>
                    <a:cubicBezTo>
                      <a:pt x="795" y="258"/>
                      <a:pt x="788" y="281"/>
                      <a:pt x="780" y="304"/>
                    </a:cubicBezTo>
                    <a:cubicBezTo>
                      <a:pt x="771" y="327"/>
                      <a:pt x="762" y="350"/>
                      <a:pt x="752" y="374"/>
                    </a:cubicBezTo>
                    <a:cubicBezTo>
                      <a:pt x="744" y="391"/>
                      <a:pt x="735" y="411"/>
                      <a:pt x="723" y="434"/>
                    </a:cubicBezTo>
                    <a:cubicBezTo>
                      <a:pt x="711" y="457"/>
                      <a:pt x="696" y="483"/>
                      <a:pt x="680" y="512"/>
                    </a:cubicBezTo>
                    <a:cubicBezTo>
                      <a:pt x="664" y="541"/>
                      <a:pt x="645" y="572"/>
                      <a:pt x="624" y="607"/>
                    </a:cubicBezTo>
                    <a:cubicBezTo>
                      <a:pt x="603" y="641"/>
                      <a:pt x="580" y="679"/>
                      <a:pt x="554" y="720"/>
                    </a:cubicBezTo>
                    <a:cubicBezTo>
                      <a:pt x="415" y="720"/>
                      <a:pt x="415" y="720"/>
                      <a:pt x="415" y="720"/>
                    </a:cubicBezTo>
                    <a:cubicBezTo>
                      <a:pt x="417" y="716"/>
                      <a:pt x="418" y="712"/>
                      <a:pt x="420" y="707"/>
                    </a:cubicBezTo>
                    <a:cubicBezTo>
                      <a:pt x="421" y="703"/>
                      <a:pt x="423" y="699"/>
                      <a:pt x="424" y="694"/>
                    </a:cubicBezTo>
                    <a:cubicBezTo>
                      <a:pt x="425" y="690"/>
                      <a:pt x="426" y="685"/>
                      <a:pt x="426" y="680"/>
                    </a:cubicBezTo>
                    <a:cubicBezTo>
                      <a:pt x="427" y="676"/>
                      <a:pt x="427" y="671"/>
                      <a:pt x="427" y="666"/>
                    </a:cubicBezTo>
                    <a:cubicBezTo>
                      <a:pt x="427" y="649"/>
                      <a:pt x="423" y="633"/>
                      <a:pt x="417" y="618"/>
                    </a:cubicBezTo>
                    <a:cubicBezTo>
                      <a:pt x="411" y="603"/>
                      <a:pt x="402" y="590"/>
                      <a:pt x="390" y="579"/>
                    </a:cubicBezTo>
                    <a:cubicBezTo>
                      <a:pt x="379" y="568"/>
                      <a:pt x="366" y="558"/>
                      <a:pt x="351" y="552"/>
                    </a:cubicBezTo>
                    <a:cubicBezTo>
                      <a:pt x="336" y="546"/>
                      <a:pt x="320" y="543"/>
                      <a:pt x="303" y="543"/>
                    </a:cubicBezTo>
                    <a:cubicBezTo>
                      <a:pt x="286" y="543"/>
                      <a:pt x="270" y="546"/>
                      <a:pt x="255" y="552"/>
                    </a:cubicBezTo>
                    <a:cubicBezTo>
                      <a:pt x="240" y="558"/>
                      <a:pt x="227" y="568"/>
                      <a:pt x="216" y="579"/>
                    </a:cubicBezTo>
                    <a:cubicBezTo>
                      <a:pt x="205" y="590"/>
                      <a:pt x="196" y="603"/>
                      <a:pt x="189" y="618"/>
                    </a:cubicBezTo>
                    <a:cubicBezTo>
                      <a:pt x="183" y="633"/>
                      <a:pt x="180" y="649"/>
                      <a:pt x="180" y="666"/>
                    </a:cubicBezTo>
                    <a:cubicBezTo>
                      <a:pt x="180" y="671"/>
                      <a:pt x="180" y="676"/>
                      <a:pt x="180" y="680"/>
                    </a:cubicBezTo>
                    <a:cubicBezTo>
                      <a:pt x="181" y="685"/>
                      <a:pt x="182" y="690"/>
                      <a:pt x="183" y="694"/>
                    </a:cubicBezTo>
                    <a:cubicBezTo>
                      <a:pt x="184" y="699"/>
                      <a:pt x="185" y="703"/>
                      <a:pt x="187" y="707"/>
                    </a:cubicBezTo>
                    <a:cubicBezTo>
                      <a:pt x="188" y="712"/>
                      <a:pt x="190" y="716"/>
                      <a:pt x="192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33" y="665"/>
                      <a:pt x="63" y="615"/>
                      <a:pt x="91" y="569"/>
                    </a:cubicBezTo>
                    <a:cubicBezTo>
                      <a:pt x="118" y="523"/>
                      <a:pt x="143" y="481"/>
                      <a:pt x="165" y="444"/>
                    </a:cubicBezTo>
                    <a:cubicBezTo>
                      <a:pt x="186" y="406"/>
                      <a:pt x="205" y="373"/>
                      <a:pt x="222" y="344"/>
                    </a:cubicBezTo>
                    <a:cubicBezTo>
                      <a:pt x="238" y="315"/>
                      <a:pt x="251" y="290"/>
                      <a:pt x="262" y="270"/>
                    </a:cubicBezTo>
                    <a:cubicBezTo>
                      <a:pt x="503" y="198"/>
                      <a:pt x="503" y="198"/>
                      <a:pt x="503" y="198"/>
                    </a:cubicBezTo>
                    <a:cubicBezTo>
                      <a:pt x="514" y="195"/>
                      <a:pt x="514" y="195"/>
                      <a:pt x="514" y="195"/>
                    </a:cubicBezTo>
                    <a:cubicBezTo>
                      <a:pt x="526" y="192"/>
                      <a:pt x="526" y="192"/>
                      <a:pt x="526" y="192"/>
                    </a:cubicBezTo>
                    <a:cubicBezTo>
                      <a:pt x="524" y="190"/>
                      <a:pt x="522" y="189"/>
                      <a:pt x="520" y="188"/>
                    </a:cubicBezTo>
                    <a:cubicBezTo>
                      <a:pt x="518" y="187"/>
                      <a:pt x="517" y="186"/>
                      <a:pt x="515" y="185"/>
                    </a:cubicBezTo>
                    <a:cubicBezTo>
                      <a:pt x="513" y="183"/>
                      <a:pt x="512" y="182"/>
                      <a:pt x="510" y="181"/>
                    </a:cubicBezTo>
                    <a:cubicBezTo>
                      <a:pt x="508" y="179"/>
                      <a:pt x="507" y="178"/>
                      <a:pt x="505" y="176"/>
                    </a:cubicBezTo>
                    <a:cubicBezTo>
                      <a:pt x="500" y="172"/>
                      <a:pt x="496" y="167"/>
                      <a:pt x="492" y="161"/>
                    </a:cubicBezTo>
                    <a:cubicBezTo>
                      <a:pt x="488" y="156"/>
                      <a:pt x="484" y="150"/>
                      <a:pt x="482" y="143"/>
                    </a:cubicBezTo>
                    <a:cubicBezTo>
                      <a:pt x="479" y="137"/>
                      <a:pt x="477" y="131"/>
                      <a:pt x="475" y="124"/>
                    </a:cubicBezTo>
                    <a:cubicBezTo>
                      <a:pt x="474" y="117"/>
                      <a:pt x="473" y="110"/>
                      <a:pt x="473" y="103"/>
                    </a:cubicBezTo>
                    <a:cubicBezTo>
                      <a:pt x="473" y="88"/>
                      <a:pt x="476" y="75"/>
                      <a:pt x="481" y="63"/>
                    </a:cubicBezTo>
                    <a:cubicBezTo>
                      <a:pt x="486" y="51"/>
                      <a:pt x="494" y="40"/>
                      <a:pt x="503" y="30"/>
                    </a:cubicBezTo>
                    <a:cubicBezTo>
                      <a:pt x="512" y="21"/>
                      <a:pt x="523" y="14"/>
                      <a:pt x="536" y="8"/>
                    </a:cubicBezTo>
                    <a:cubicBezTo>
                      <a:pt x="548" y="3"/>
                      <a:pt x="562" y="0"/>
                      <a:pt x="57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34"/>
              <p:cNvSpPr>
                <a:spLocks/>
              </p:cNvSpPr>
              <p:nvPr/>
            </p:nvSpPr>
            <p:spPr bwMode="auto">
              <a:xfrm>
                <a:off x="5525265" y="2283461"/>
                <a:ext cx="1676400" cy="1487488"/>
              </a:xfrm>
              <a:custGeom>
                <a:avLst/>
                <a:gdLst>
                  <a:gd name="T0" fmla="*/ 516 w 776"/>
                  <a:gd name="T1" fmla="*/ 687 h 687"/>
                  <a:gd name="T2" fmla="*/ 409 w 776"/>
                  <a:gd name="T3" fmla="*/ 687 h 687"/>
                  <a:gd name="T4" fmla="*/ 410 w 776"/>
                  <a:gd name="T5" fmla="*/ 681 h 687"/>
                  <a:gd name="T6" fmla="*/ 413 w 776"/>
                  <a:gd name="T7" fmla="*/ 665 h 687"/>
                  <a:gd name="T8" fmla="*/ 414 w 776"/>
                  <a:gd name="T9" fmla="*/ 649 h 687"/>
                  <a:gd name="T10" fmla="*/ 403 w 776"/>
                  <a:gd name="T11" fmla="*/ 595 h 687"/>
                  <a:gd name="T12" fmla="*/ 373 w 776"/>
                  <a:gd name="T13" fmla="*/ 550 h 687"/>
                  <a:gd name="T14" fmla="*/ 328 w 776"/>
                  <a:gd name="T15" fmla="*/ 520 h 687"/>
                  <a:gd name="T16" fmla="*/ 274 w 776"/>
                  <a:gd name="T17" fmla="*/ 509 h 687"/>
                  <a:gd name="T18" fmla="*/ 220 w 776"/>
                  <a:gd name="T19" fmla="*/ 520 h 687"/>
                  <a:gd name="T20" fmla="*/ 175 w 776"/>
                  <a:gd name="T21" fmla="*/ 550 h 687"/>
                  <a:gd name="T22" fmla="*/ 145 w 776"/>
                  <a:gd name="T23" fmla="*/ 595 h 687"/>
                  <a:gd name="T24" fmla="*/ 134 w 776"/>
                  <a:gd name="T25" fmla="*/ 649 h 687"/>
                  <a:gd name="T26" fmla="*/ 135 w 776"/>
                  <a:gd name="T27" fmla="*/ 665 h 687"/>
                  <a:gd name="T28" fmla="*/ 138 w 776"/>
                  <a:gd name="T29" fmla="*/ 681 h 687"/>
                  <a:gd name="T30" fmla="*/ 139 w 776"/>
                  <a:gd name="T31" fmla="*/ 687 h 687"/>
                  <a:gd name="T32" fmla="*/ 0 w 776"/>
                  <a:gd name="T33" fmla="*/ 687 h 687"/>
                  <a:gd name="T34" fmla="*/ 76 w 776"/>
                  <a:gd name="T35" fmla="*/ 560 h 687"/>
                  <a:gd name="T36" fmla="*/ 150 w 776"/>
                  <a:gd name="T37" fmla="*/ 435 h 687"/>
                  <a:gd name="T38" fmla="*/ 207 w 776"/>
                  <a:gd name="T39" fmla="*/ 335 h 687"/>
                  <a:gd name="T40" fmla="*/ 244 w 776"/>
                  <a:gd name="T41" fmla="*/ 266 h 687"/>
                  <a:gd name="T42" fmla="*/ 537 w 776"/>
                  <a:gd name="T43" fmla="*/ 180 h 687"/>
                  <a:gd name="T44" fmla="*/ 505 w 776"/>
                  <a:gd name="T45" fmla="*/ 161 h 687"/>
                  <a:gd name="T46" fmla="*/ 500 w 776"/>
                  <a:gd name="T47" fmla="*/ 158 h 687"/>
                  <a:gd name="T48" fmla="*/ 496 w 776"/>
                  <a:gd name="T49" fmla="*/ 155 h 687"/>
                  <a:gd name="T50" fmla="*/ 491 w 776"/>
                  <a:gd name="T51" fmla="*/ 151 h 687"/>
                  <a:gd name="T52" fmla="*/ 487 w 776"/>
                  <a:gd name="T53" fmla="*/ 148 h 687"/>
                  <a:gd name="T54" fmla="*/ 476 w 776"/>
                  <a:gd name="T55" fmla="*/ 135 h 687"/>
                  <a:gd name="T56" fmla="*/ 468 w 776"/>
                  <a:gd name="T57" fmla="*/ 120 h 687"/>
                  <a:gd name="T58" fmla="*/ 462 w 776"/>
                  <a:gd name="T59" fmla="*/ 103 h 687"/>
                  <a:gd name="T60" fmla="*/ 460 w 776"/>
                  <a:gd name="T61" fmla="*/ 86 h 687"/>
                  <a:gd name="T62" fmla="*/ 467 w 776"/>
                  <a:gd name="T63" fmla="*/ 52 h 687"/>
                  <a:gd name="T64" fmla="*/ 485 w 776"/>
                  <a:gd name="T65" fmla="*/ 25 h 687"/>
                  <a:gd name="T66" fmla="*/ 513 w 776"/>
                  <a:gd name="T67" fmla="*/ 7 h 687"/>
                  <a:gd name="T68" fmla="*/ 547 w 776"/>
                  <a:gd name="T69" fmla="*/ 0 h 687"/>
                  <a:gd name="T70" fmla="*/ 581 w 776"/>
                  <a:gd name="T71" fmla="*/ 7 h 687"/>
                  <a:gd name="T72" fmla="*/ 609 w 776"/>
                  <a:gd name="T73" fmla="*/ 25 h 687"/>
                  <a:gd name="T74" fmla="*/ 628 w 776"/>
                  <a:gd name="T75" fmla="*/ 52 h 687"/>
                  <a:gd name="T76" fmla="*/ 635 w 776"/>
                  <a:gd name="T77" fmla="*/ 86 h 687"/>
                  <a:gd name="T78" fmla="*/ 635 w 776"/>
                  <a:gd name="T79" fmla="*/ 90 h 687"/>
                  <a:gd name="T80" fmla="*/ 635 w 776"/>
                  <a:gd name="T81" fmla="*/ 96 h 687"/>
                  <a:gd name="T82" fmla="*/ 634 w 776"/>
                  <a:gd name="T83" fmla="*/ 100 h 687"/>
                  <a:gd name="T84" fmla="*/ 633 w 776"/>
                  <a:gd name="T85" fmla="*/ 105 h 687"/>
                  <a:gd name="T86" fmla="*/ 632 w 776"/>
                  <a:gd name="T87" fmla="*/ 110 h 687"/>
                  <a:gd name="T88" fmla="*/ 630 w 776"/>
                  <a:gd name="T89" fmla="*/ 115 h 687"/>
                  <a:gd name="T90" fmla="*/ 628 w 776"/>
                  <a:gd name="T91" fmla="*/ 120 h 687"/>
                  <a:gd name="T92" fmla="*/ 626 w 776"/>
                  <a:gd name="T93" fmla="*/ 125 h 687"/>
                  <a:gd name="T94" fmla="*/ 609 w 776"/>
                  <a:gd name="T95" fmla="*/ 158 h 687"/>
                  <a:gd name="T96" fmla="*/ 776 w 776"/>
                  <a:gd name="T97" fmla="*/ 109 h 687"/>
                  <a:gd name="T98" fmla="*/ 770 w 776"/>
                  <a:gd name="T99" fmla="*/ 149 h 687"/>
                  <a:gd name="T100" fmla="*/ 756 w 776"/>
                  <a:gd name="T101" fmla="*/ 214 h 687"/>
                  <a:gd name="T102" fmla="*/ 735 w 776"/>
                  <a:gd name="T103" fmla="*/ 282 h 687"/>
                  <a:gd name="T104" fmla="*/ 708 w 776"/>
                  <a:gd name="T105" fmla="*/ 350 h 687"/>
                  <a:gd name="T106" fmla="*/ 679 w 776"/>
                  <a:gd name="T107" fmla="*/ 410 h 687"/>
                  <a:gd name="T108" fmla="*/ 637 w 776"/>
                  <a:gd name="T109" fmla="*/ 487 h 687"/>
                  <a:gd name="T110" fmla="*/ 581 w 776"/>
                  <a:gd name="T111" fmla="*/ 581 h 687"/>
                  <a:gd name="T112" fmla="*/ 516 w 776"/>
                  <a:gd name="T113" fmla="*/ 687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76" h="687">
                    <a:moveTo>
                      <a:pt x="516" y="687"/>
                    </a:moveTo>
                    <a:cubicBezTo>
                      <a:pt x="409" y="687"/>
                      <a:pt x="409" y="687"/>
                      <a:pt x="409" y="687"/>
                    </a:cubicBezTo>
                    <a:cubicBezTo>
                      <a:pt x="410" y="685"/>
                      <a:pt x="410" y="683"/>
                      <a:pt x="410" y="681"/>
                    </a:cubicBezTo>
                    <a:cubicBezTo>
                      <a:pt x="412" y="676"/>
                      <a:pt x="413" y="670"/>
                      <a:pt x="413" y="665"/>
                    </a:cubicBezTo>
                    <a:cubicBezTo>
                      <a:pt x="414" y="660"/>
                      <a:pt x="414" y="655"/>
                      <a:pt x="414" y="649"/>
                    </a:cubicBezTo>
                    <a:cubicBezTo>
                      <a:pt x="414" y="630"/>
                      <a:pt x="410" y="612"/>
                      <a:pt x="403" y="595"/>
                    </a:cubicBezTo>
                    <a:cubicBezTo>
                      <a:pt x="396" y="578"/>
                      <a:pt x="386" y="563"/>
                      <a:pt x="373" y="550"/>
                    </a:cubicBezTo>
                    <a:cubicBezTo>
                      <a:pt x="360" y="537"/>
                      <a:pt x="345" y="527"/>
                      <a:pt x="328" y="520"/>
                    </a:cubicBezTo>
                    <a:cubicBezTo>
                      <a:pt x="311" y="513"/>
                      <a:pt x="293" y="509"/>
                      <a:pt x="274" y="509"/>
                    </a:cubicBezTo>
                    <a:cubicBezTo>
                      <a:pt x="255" y="509"/>
                      <a:pt x="237" y="513"/>
                      <a:pt x="220" y="520"/>
                    </a:cubicBezTo>
                    <a:cubicBezTo>
                      <a:pt x="203" y="527"/>
                      <a:pt x="188" y="537"/>
                      <a:pt x="175" y="550"/>
                    </a:cubicBezTo>
                    <a:cubicBezTo>
                      <a:pt x="163" y="563"/>
                      <a:pt x="152" y="578"/>
                      <a:pt x="145" y="595"/>
                    </a:cubicBezTo>
                    <a:cubicBezTo>
                      <a:pt x="138" y="612"/>
                      <a:pt x="134" y="630"/>
                      <a:pt x="134" y="649"/>
                    </a:cubicBezTo>
                    <a:cubicBezTo>
                      <a:pt x="134" y="655"/>
                      <a:pt x="135" y="660"/>
                      <a:pt x="135" y="665"/>
                    </a:cubicBezTo>
                    <a:cubicBezTo>
                      <a:pt x="136" y="670"/>
                      <a:pt x="137" y="676"/>
                      <a:pt x="138" y="681"/>
                    </a:cubicBezTo>
                    <a:cubicBezTo>
                      <a:pt x="138" y="683"/>
                      <a:pt x="139" y="685"/>
                      <a:pt x="139" y="687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27" y="641"/>
                      <a:pt x="53" y="599"/>
                      <a:pt x="76" y="560"/>
                    </a:cubicBezTo>
                    <a:cubicBezTo>
                      <a:pt x="103" y="514"/>
                      <a:pt x="128" y="472"/>
                      <a:pt x="150" y="435"/>
                    </a:cubicBezTo>
                    <a:cubicBezTo>
                      <a:pt x="171" y="397"/>
                      <a:pt x="191" y="364"/>
                      <a:pt x="207" y="335"/>
                    </a:cubicBezTo>
                    <a:cubicBezTo>
                      <a:pt x="222" y="308"/>
                      <a:pt x="234" y="285"/>
                      <a:pt x="244" y="266"/>
                    </a:cubicBezTo>
                    <a:cubicBezTo>
                      <a:pt x="537" y="180"/>
                      <a:pt x="537" y="180"/>
                      <a:pt x="537" y="180"/>
                    </a:cubicBezTo>
                    <a:cubicBezTo>
                      <a:pt x="505" y="161"/>
                      <a:pt x="505" y="161"/>
                      <a:pt x="505" y="161"/>
                    </a:cubicBezTo>
                    <a:cubicBezTo>
                      <a:pt x="503" y="160"/>
                      <a:pt x="502" y="159"/>
                      <a:pt x="500" y="158"/>
                    </a:cubicBezTo>
                    <a:cubicBezTo>
                      <a:pt x="499" y="157"/>
                      <a:pt x="497" y="156"/>
                      <a:pt x="496" y="155"/>
                    </a:cubicBezTo>
                    <a:cubicBezTo>
                      <a:pt x="494" y="153"/>
                      <a:pt x="493" y="152"/>
                      <a:pt x="491" y="151"/>
                    </a:cubicBezTo>
                    <a:cubicBezTo>
                      <a:pt x="490" y="150"/>
                      <a:pt x="489" y="149"/>
                      <a:pt x="487" y="148"/>
                    </a:cubicBezTo>
                    <a:cubicBezTo>
                      <a:pt x="483" y="144"/>
                      <a:pt x="479" y="139"/>
                      <a:pt x="476" y="135"/>
                    </a:cubicBezTo>
                    <a:cubicBezTo>
                      <a:pt x="473" y="130"/>
                      <a:pt x="470" y="125"/>
                      <a:pt x="468" y="120"/>
                    </a:cubicBezTo>
                    <a:cubicBezTo>
                      <a:pt x="465" y="114"/>
                      <a:pt x="463" y="109"/>
                      <a:pt x="462" y="103"/>
                    </a:cubicBezTo>
                    <a:cubicBezTo>
                      <a:pt x="461" y="97"/>
                      <a:pt x="460" y="91"/>
                      <a:pt x="460" y="86"/>
                    </a:cubicBezTo>
                    <a:cubicBezTo>
                      <a:pt x="460" y="74"/>
                      <a:pt x="462" y="63"/>
                      <a:pt x="467" y="52"/>
                    </a:cubicBezTo>
                    <a:cubicBezTo>
                      <a:pt x="471" y="42"/>
                      <a:pt x="477" y="33"/>
                      <a:pt x="485" y="25"/>
                    </a:cubicBezTo>
                    <a:cubicBezTo>
                      <a:pt x="493" y="17"/>
                      <a:pt x="503" y="11"/>
                      <a:pt x="513" y="7"/>
                    </a:cubicBezTo>
                    <a:cubicBezTo>
                      <a:pt x="524" y="2"/>
                      <a:pt x="535" y="0"/>
                      <a:pt x="547" y="0"/>
                    </a:cubicBezTo>
                    <a:cubicBezTo>
                      <a:pt x="559" y="0"/>
                      <a:pt x="570" y="2"/>
                      <a:pt x="581" y="7"/>
                    </a:cubicBezTo>
                    <a:cubicBezTo>
                      <a:pt x="591" y="11"/>
                      <a:pt x="601" y="17"/>
                      <a:pt x="609" y="25"/>
                    </a:cubicBezTo>
                    <a:cubicBezTo>
                      <a:pt x="617" y="33"/>
                      <a:pt x="623" y="42"/>
                      <a:pt x="628" y="52"/>
                    </a:cubicBezTo>
                    <a:cubicBezTo>
                      <a:pt x="632" y="63"/>
                      <a:pt x="635" y="74"/>
                      <a:pt x="635" y="86"/>
                    </a:cubicBezTo>
                    <a:cubicBezTo>
                      <a:pt x="635" y="87"/>
                      <a:pt x="635" y="89"/>
                      <a:pt x="635" y="90"/>
                    </a:cubicBezTo>
                    <a:cubicBezTo>
                      <a:pt x="635" y="92"/>
                      <a:pt x="635" y="94"/>
                      <a:pt x="635" y="96"/>
                    </a:cubicBezTo>
                    <a:cubicBezTo>
                      <a:pt x="634" y="97"/>
                      <a:pt x="634" y="99"/>
                      <a:pt x="634" y="100"/>
                    </a:cubicBezTo>
                    <a:cubicBezTo>
                      <a:pt x="634" y="101"/>
                      <a:pt x="633" y="103"/>
                      <a:pt x="633" y="105"/>
                    </a:cubicBezTo>
                    <a:cubicBezTo>
                      <a:pt x="633" y="107"/>
                      <a:pt x="632" y="108"/>
                      <a:pt x="632" y="110"/>
                    </a:cubicBezTo>
                    <a:cubicBezTo>
                      <a:pt x="631" y="112"/>
                      <a:pt x="631" y="113"/>
                      <a:pt x="630" y="115"/>
                    </a:cubicBezTo>
                    <a:cubicBezTo>
                      <a:pt x="629" y="117"/>
                      <a:pt x="629" y="118"/>
                      <a:pt x="628" y="120"/>
                    </a:cubicBezTo>
                    <a:cubicBezTo>
                      <a:pt x="627" y="122"/>
                      <a:pt x="627" y="123"/>
                      <a:pt x="626" y="125"/>
                    </a:cubicBezTo>
                    <a:cubicBezTo>
                      <a:pt x="609" y="158"/>
                      <a:pt x="609" y="158"/>
                      <a:pt x="609" y="158"/>
                    </a:cubicBezTo>
                    <a:cubicBezTo>
                      <a:pt x="776" y="109"/>
                      <a:pt x="776" y="109"/>
                      <a:pt x="776" y="109"/>
                    </a:cubicBezTo>
                    <a:cubicBezTo>
                      <a:pt x="775" y="122"/>
                      <a:pt x="773" y="135"/>
                      <a:pt x="770" y="149"/>
                    </a:cubicBezTo>
                    <a:cubicBezTo>
                      <a:pt x="767" y="170"/>
                      <a:pt x="762" y="193"/>
                      <a:pt x="756" y="214"/>
                    </a:cubicBezTo>
                    <a:cubicBezTo>
                      <a:pt x="750" y="236"/>
                      <a:pt x="743" y="259"/>
                      <a:pt x="735" y="282"/>
                    </a:cubicBezTo>
                    <a:cubicBezTo>
                      <a:pt x="727" y="304"/>
                      <a:pt x="718" y="327"/>
                      <a:pt x="708" y="350"/>
                    </a:cubicBezTo>
                    <a:cubicBezTo>
                      <a:pt x="701" y="367"/>
                      <a:pt x="691" y="387"/>
                      <a:pt x="679" y="410"/>
                    </a:cubicBezTo>
                    <a:cubicBezTo>
                      <a:pt x="668" y="432"/>
                      <a:pt x="654" y="457"/>
                      <a:pt x="637" y="487"/>
                    </a:cubicBezTo>
                    <a:cubicBezTo>
                      <a:pt x="621" y="515"/>
                      <a:pt x="602" y="547"/>
                      <a:pt x="581" y="581"/>
                    </a:cubicBezTo>
                    <a:cubicBezTo>
                      <a:pt x="561" y="615"/>
                      <a:pt x="539" y="650"/>
                      <a:pt x="516" y="6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43"/>
              <p:cNvSpPr>
                <a:spLocks/>
              </p:cNvSpPr>
              <p:nvPr/>
            </p:nvSpPr>
            <p:spPr bwMode="auto">
              <a:xfrm>
                <a:off x="5714683" y="1333096"/>
                <a:ext cx="1528763" cy="1450975"/>
              </a:xfrm>
              <a:custGeom>
                <a:avLst/>
                <a:gdLst>
                  <a:gd name="T0" fmla="*/ 311 w 709"/>
                  <a:gd name="T1" fmla="*/ 13 h 670"/>
                  <a:gd name="T2" fmla="*/ 492 w 709"/>
                  <a:gd name="T3" fmla="*/ 78 h 670"/>
                  <a:gd name="T4" fmla="*/ 625 w 709"/>
                  <a:gd name="T5" fmla="*/ 203 h 670"/>
                  <a:gd name="T6" fmla="*/ 698 w 709"/>
                  <a:gd name="T7" fmla="*/ 373 h 670"/>
                  <a:gd name="T8" fmla="*/ 709 w 709"/>
                  <a:gd name="T9" fmla="*/ 481 h 670"/>
                  <a:gd name="T10" fmla="*/ 708 w 709"/>
                  <a:gd name="T11" fmla="*/ 498 h 670"/>
                  <a:gd name="T12" fmla="*/ 580 w 709"/>
                  <a:gd name="T13" fmla="*/ 545 h 670"/>
                  <a:gd name="T14" fmla="*/ 581 w 709"/>
                  <a:gd name="T15" fmla="*/ 537 h 670"/>
                  <a:gd name="T16" fmla="*/ 581 w 709"/>
                  <a:gd name="T17" fmla="*/ 528 h 670"/>
                  <a:gd name="T18" fmla="*/ 545 w 709"/>
                  <a:gd name="T19" fmla="*/ 443 h 670"/>
                  <a:gd name="T20" fmla="*/ 458 w 709"/>
                  <a:gd name="T21" fmla="*/ 408 h 670"/>
                  <a:gd name="T22" fmla="*/ 373 w 709"/>
                  <a:gd name="T23" fmla="*/ 443 h 670"/>
                  <a:gd name="T24" fmla="*/ 337 w 709"/>
                  <a:gd name="T25" fmla="*/ 528 h 670"/>
                  <a:gd name="T26" fmla="*/ 346 w 709"/>
                  <a:gd name="T27" fmla="*/ 571 h 670"/>
                  <a:gd name="T28" fmla="*/ 368 w 709"/>
                  <a:gd name="T29" fmla="*/ 608 h 670"/>
                  <a:gd name="T30" fmla="*/ 192 w 709"/>
                  <a:gd name="T31" fmla="*/ 595 h 670"/>
                  <a:gd name="T32" fmla="*/ 231 w 709"/>
                  <a:gd name="T33" fmla="*/ 474 h 670"/>
                  <a:gd name="T34" fmla="*/ 234 w 709"/>
                  <a:gd name="T35" fmla="*/ 400 h 670"/>
                  <a:gd name="T36" fmla="*/ 225 w 709"/>
                  <a:gd name="T37" fmla="*/ 356 h 670"/>
                  <a:gd name="T38" fmla="*/ 211 w 709"/>
                  <a:gd name="T39" fmla="*/ 334 h 670"/>
                  <a:gd name="T40" fmla="*/ 188 w 709"/>
                  <a:gd name="T41" fmla="*/ 322 h 670"/>
                  <a:gd name="T42" fmla="*/ 165 w 709"/>
                  <a:gd name="T43" fmla="*/ 320 h 670"/>
                  <a:gd name="T44" fmla="*/ 157 w 709"/>
                  <a:gd name="T45" fmla="*/ 321 h 670"/>
                  <a:gd name="T46" fmla="*/ 163 w 709"/>
                  <a:gd name="T47" fmla="*/ 260 h 670"/>
                  <a:gd name="T48" fmla="*/ 166 w 709"/>
                  <a:gd name="T49" fmla="*/ 236 h 670"/>
                  <a:gd name="T50" fmla="*/ 156 w 709"/>
                  <a:gd name="T51" fmla="*/ 244 h 670"/>
                  <a:gd name="T52" fmla="*/ 144 w 709"/>
                  <a:gd name="T53" fmla="*/ 250 h 670"/>
                  <a:gd name="T54" fmla="*/ 124 w 709"/>
                  <a:gd name="T55" fmla="*/ 256 h 670"/>
                  <a:gd name="T56" fmla="*/ 102 w 709"/>
                  <a:gd name="T57" fmla="*/ 258 h 670"/>
                  <a:gd name="T58" fmla="*/ 29 w 709"/>
                  <a:gd name="T59" fmla="*/ 229 h 670"/>
                  <a:gd name="T60" fmla="*/ 0 w 709"/>
                  <a:gd name="T61" fmla="*/ 158 h 670"/>
                  <a:gd name="T62" fmla="*/ 30 w 709"/>
                  <a:gd name="T63" fmla="*/ 87 h 670"/>
                  <a:gd name="T64" fmla="*/ 103 w 709"/>
                  <a:gd name="T65" fmla="*/ 58 h 670"/>
                  <a:gd name="T66" fmla="*/ 139 w 709"/>
                  <a:gd name="T67" fmla="*/ 64 h 670"/>
                  <a:gd name="T68" fmla="*/ 169 w 709"/>
                  <a:gd name="T69" fmla="*/ 82 h 670"/>
                  <a:gd name="T70" fmla="*/ 178 w 709"/>
                  <a:gd name="T71" fmla="*/ 91 h 670"/>
                  <a:gd name="T72" fmla="*/ 187 w 709"/>
                  <a:gd name="T73" fmla="*/ 101 h 670"/>
                  <a:gd name="T74" fmla="*/ 190 w 709"/>
                  <a:gd name="T75" fmla="*/ 77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09" h="670">
                    <a:moveTo>
                      <a:pt x="202" y="0"/>
                    </a:moveTo>
                    <a:cubicBezTo>
                      <a:pt x="240" y="2"/>
                      <a:pt x="277" y="6"/>
                      <a:pt x="311" y="13"/>
                    </a:cubicBezTo>
                    <a:cubicBezTo>
                      <a:pt x="346" y="19"/>
                      <a:pt x="378" y="28"/>
                      <a:pt x="408" y="39"/>
                    </a:cubicBezTo>
                    <a:cubicBezTo>
                      <a:pt x="438" y="50"/>
                      <a:pt x="466" y="63"/>
                      <a:pt x="492" y="78"/>
                    </a:cubicBezTo>
                    <a:cubicBezTo>
                      <a:pt x="518" y="94"/>
                      <a:pt x="541" y="111"/>
                      <a:pt x="563" y="131"/>
                    </a:cubicBezTo>
                    <a:cubicBezTo>
                      <a:pt x="586" y="154"/>
                      <a:pt x="607" y="177"/>
                      <a:pt x="625" y="203"/>
                    </a:cubicBezTo>
                    <a:cubicBezTo>
                      <a:pt x="643" y="228"/>
                      <a:pt x="658" y="255"/>
                      <a:pt x="670" y="283"/>
                    </a:cubicBezTo>
                    <a:cubicBezTo>
                      <a:pt x="683" y="312"/>
                      <a:pt x="692" y="342"/>
                      <a:pt x="698" y="373"/>
                    </a:cubicBezTo>
                    <a:cubicBezTo>
                      <a:pt x="705" y="404"/>
                      <a:pt x="708" y="437"/>
                      <a:pt x="709" y="472"/>
                    </a:cubicBezTo>
                    <a:cubicBezTo>
                      <a:pt x="709" y="475"/>
                      <a:pt x="709" y="478"/>
                      <a:pt x="709" y="481"/>
                    </a:cubicBezTo>
                    <a:cubicBezTo>
                      <a:pt x="709" y="483"/>
                      <a:pt x="709" y="486"/>
                      <a:pt x="709" y="489"/>
                    </a:cubicBezTo>
                    <a:cubicBezTo>
                      <a:pt x="709" y="492"/>
                      <a:pt x="708" y="495"/>
                      <a:pt x="708" y="498"/>
                    </a:cubicBezTo>
                    <a:cubicBezTo>
                      <a:pt x="708" y="501"/>
                      <a:pt x="708" y="504"/>
                      <a:pt x="708" y="507"/>
                    </a:cubicBezTo>
                    <a:cubicBezTo>
                      <a:pt x="580" y="545"/>
                      <a:pt x="580" y="545"/>
                      <a:pt x="580" y="545"/>
                    </a:cubicBezTo>
                    <a:cubicBezTo>
                      <a:pt x="580" y="544"/>
                      <a:pt x="580" y="542"/>
                      <a:pt x="581" y="541"/>
                    </a:cubicBezTo>
                    <a:cubicBezTo>
                      <a:pt x="581" y="539"/>
                      <a:pt x="581" y="538"/>
                      <a:pt x="581" y="537"/>
                    </a:cubicBezTo>
                    <a:cubicBezTo>
                      <a:pt x="581" y="535"/>
                      <a:pt x="581" y="534"/>
                      <a:pt x="581" y="532"/>
                    </a:cubicBezTo>
                    <a:cubicBezTo>
                      <a:pt x="581" y="531"/>
                      <a:pt x="581" y="529"/>
                      <a:pt x="581" y="528"/>
                    </a:cubicBezTo>
                    <a:cubicBezTo>
                      <a:pt x="581" y="511"/>
                      <a:pt x="578" y="496"/>
                      <a:pt x="571" y="481"/>
                    </a:cubicBezTo>
                    <a:cubicBezTo>
                      <a:pt x="565" y="467"/>
                      <a:pt x="556" y="454"/>
                      <a:pt x="545" y="443"/>
                    </a:cubicBezTo>
                    <a:cubicBezTo>
                      <a:pt x="534" y="432"/>
                      <a:pt x="520" y="424"/>
                      <a:pt x="506" y="417"/>
                    </a:cubicBezTo>
                    <a:cubicBezTo>
                      <a:pt x="491" y="411"/>
                      <a:pt x="475" y="408"/>
                      <a:pt x="458" y="408"/>
                    </a:cubicBezTo>
                    <a:cubicBezTo>
                      <a:pt x="442" y="408"/>
                      <a:pt x="426" y="411"/>
                      <a:pt x="411" y="417"/>
                    </a:cubicBezTo>
                    <a:cubicBezTo>
                      <a:pt x="397" y="424"/>
                      <a:pt x="384" y="432"/>
                      <a:pt x="373" y="443"/>
                    </a:cubicBezTo>
                    <a:cubicBezTo>
                      <a:pt x="362" y="454"/>
                      <a:pt x="353" y="467"/>
                      <a:pt x="347" y="481"/>
                    </a:cubicBezTo>
                    <a:cubicBezTo>
                      <a:pt x="341" y="496"/>
                      <a:pt x="337" y="511"/>
                      <a:pt x="337" y="528"/>
                    </a:cubicBezTo>
                    <a:cubicBezTo>
                      <a:pt x="337" y="536"/>
                      <a:pt x="338" y="543"/>
                      <a:pt x="340" y="550"/>
                    </a:cubicBezTo>
                    <a:cubicBezTo>
                      <a:pt x="341" y="558"/>
                      <a:pt x="343" y="565"/>
                      <a:pt x="346" y="571"/>
                    </a:cubicBezTo>
                    <a:cubicBezTo>
                      <a:pt x="348" y="578"/>
                      <a:pt x="352" y="584"/>
                      <a:pt x="356" y="591"/>
                    </a:cubicBezTo>
                    <a:cubicBezTo>
                      <a:pt x="359" y="597"/>
                      <a:pt x="364" y="602"/>
                      <a:pt x="368" y="608"/>
                    </a:cubicBezTo>
                    <a:cubicBezTo>
                      <a:pt x="158" y="670"/>
                      <a:pt x="158" y="670"/>
                      <a:pt x="158" y="670"/>
                    </a:cubicBezTo>
                    <a:cubicBezTo>
                      <a:pt x="171" y="644"/>
                      <a:pt x="182" y="619"/>
                      <a:pt x="192" y="595"/>
                    </a:cubicBezTo>
                    <a:cubicBezTo>
                      <a:pt x="201" y="572"/>
                      <a:pt x="210" y="550"/>
                      <a:pt x="216" y="530"/>
                    </a:cubicBezTo>
                    <a:cubicBezTo>
                      <a:pt x="222" y="510"/>
                      <a:pt x="227" y="491"/>
                      <a:pt x="231" y="474"/>
                    </a:cubicBezTo>
                    <a:cubicBezTo>
                      <a:pt x="234" y="457"/>
                      <a:pt x="235" y="441"/>
                      <a:pt x="235" y="427"/>
                    </a:cubicBezTo>
                    <a:cubicBezTo>
                      <a:pt x="235" y="417"/>
                      <a:pt x="235" y="408"/>
                      <a:pt x="234" y="400"/>
                    </a:cubicBezTo>
                    <a:cubicBezTo>
                      <a:pt x="233" y="391"/>
                      <a:pt x="232" y="383"/>
                      <a:pt x="231" y="376"/>
                    </a:cubicBezTo>
                    <a:cubicBezTo>
                      <a:pt x="229" y="369"/>
                      <a:pt x="227" y="362"/>
                      <a:pt x="225" y="356"/>
                    </a:cubicBezTo>
                    <a:cubicBezTo>
                      <a:pt x="222" y="350"/>
                      <a:pt x="220" y="345"/>
                      <a:pt x="217" y="341"/>
                    </a:cubicBezTo>
                    <a:cubicBezTo>
                      <a:pt x="215" y="339"/>
                      <a:pt x="213" y="336"/>
                      <a:pt x="211" y="334"/>
                    </a:cubicBezTo>
                    <a:cubicBezTo>
                      <a:pt x="208" y="331"/>
                      <a:pt x="205" y="329"/>
                      <a:pt x="201" y="327"/>
                    </a:cubicBezTo>
                    <a:cubicBezTo>
                      <a:pt x="198" y="325"/>
                      <a:pt x="193" y="323"/>
                      <a:pt x="188" y="322"/>
                    </a:cubicBezTo>
                    <a:cubicBezTo>
                      <a:pt x="183" y="321"/>
                      <a:pt x="176" y="320"/>
                      <a:pt x="169" y="320"/>
                    </a:cubicBezTo>
                    <a:cubicBezTo>
                      <a:pt x="168" y="320"/>
                      <a:pt x="166" y="320"/>
                      <a:pt x="165" y="320"/>
                    </a:cubicBezTo>
                    <a:cubicBezTo>
                      <a:pt x="163" y="320"/>
                      <a:pt x="162" y="320"/>
                      <a:pt x="161" y="320"/>
                    </a:cubicBezTo>
                    <a:cubicBezTo>
                      <a:pt x="160" y="320"/>
                      <a:pt x="158" y="321"/>
                      <a:pt x="157" y="321"/>
                    </a:cubicBezTo>
                    <a:cubicBezTo>
                      <a:pt x="156" y="321"/>
                      <a:pt x="155" y="321"/>
                      <a:pt x="154" y="321"/>
                    </a:cubicBezTo>
                    <a:cubicBezTo>
                      <a:pt x="163" y="260"/>
                      <a:pt x="163" y="260"/>
                      <a:pt x="163" y="260"/>
                    </a:cubicBezTo>
                    <a:cubicBezTo>
                      <a:pt x="164" y="249"/>
                      <a:pt x="164" y="249"/>
                      <a:pt x="164" y="249"/>
                    </a:cubicBezTo>
                    <a:cubicBezTo>
                      <a:pt x="166" y="236"/>
                      <a:pt x="166" y="236"/>
                      <a:pt x="166" y="236"/>
                    </a:cubicBezTo>
                    <a:cubicBezTo>
                      <a:pt x="165" y="238"/>
                      <a:pt x="163" y="239"/>
                      <a:pt x="161" y="240"/>
                    </a:cubicBezTo>
                    <a:cubicBezTo>
                      <a:pt x="159" y="241"/>
                      <a:pt x="157" y="243"/>
                      <a:pt x="156" y="244"/>
                    </a:cubicBezTo>
                    <a:cubicBezTo>
                      <a:pt x="154" y="245"/>
                      <a:pt x="152" y="246"/>
                      <a:pt x="150" y="247"/>
                    </a:cubicBezTo>
                    <a:cubicBezTo>
                      <a:pt x="148" y="248"/>
                      <a:pt x="146" y="249"/>
                      <a:pt x="144" y="250"/>
                    </a:cubicBezTo>
                    <a:cubicBezTo>
                      <a:pt x="141" y="251"/>
                      <a:pt x="137" y="252"/>
                      <a:pt x="134" y="254"/>
                    </a:cubicBezTo>
                    <a:cubicBezTo>
                      <a:pt x="131" y="255"/>
                      <a:pt x="127" y="255"/>
                      <a:pt x="124" y="256"/>
                    </a:cubicBezTo>
                    <a:cubicBezTo>
                      <a:pt x="120" y="257"/>
                      <a:pt x="117" y="258"/>
                      <a:pt x="113" y="258"/>
                    </a:cubicBezTo>
                    <a:cubicBezTo>
                      <a:pt x="110" y="258"/>
                      <a:pt x="106" y="258"/>
                      <a:pt x="102" y="258"/>
                    </a:cubicBezTo>
                    <a:cubicBezTo>
                      <a:pt x="88" y="258"/>
                      <a:pt x="74" y="256"/>
                      <a:pt x="62" y="251"/>
                    </a:cubicBezTo>
                    <a:cubicBezTo>
                      <a:pt x="50" y="245"/>
                      <a:pt x="39" y="238"/>
                      <a:pt x="29" y="229"/>
                    </a:cubicBezTo>
                    <a:cubicBezTo>
                      <a:pt x="20" y="220"/>
                      <a:pt x="13" y="209"/>
                      <a:pt x="8" y="197"/>
                    </a:cubicBezTo>
                    <a:cubicBezTo>
                      <a:pt x="2" y="185"/>
                      <a:pt x="0" y="172"/>
                      <a:pt x="0" y="158"/>
                    </a:cubicBezTo>
                    <a:cubicBezTo>
                      <a:pt x="0" y="144"/>
                      <a:pt x="3" y="131"/>
                      <a:pt x="8" y="119"/>
                    </a:cubicBezTo>
                    <a:cubicBezTo>
                      <a:pt x="13" y="107"/>
                      <a:pt x="21" y="96"/>
                      <a:pt x="30" y="87"/>
                    </a:cubicBezTo>
                    <a:cubicBezTo>
                      <a:pt x="39" y="78"/>
                      <a:pt x="50" y="71"/>
                      <a:pt x="63" y="65"/>
                    </a:cubicBezTo>
                    <a:cubicBezTo>
                      <a:pt x="75" y="60"/>
                      <a:pt x="88" y="58"/>
                      <a:pt x="103" y="58"/>
                    </a:cubicBezTo>
                    <a:cubicBezTo>
                      <a:pt x="109" y="58"/>
                      <a:pt x="115" y="58"/>
                      <a:pt x="121" y="59"/>
                    </a:cubicBezTo>
                    <a:cubicBezTo>
                      <a:pt x="127" y="60"/>
                      <a:pt x="133" y="62"/>
                      <a:pt x="139" y="64"/>
                    </a:cubicBezTo>
                    <a:cubicBezTo>
                      <a:pt x="144" y="66"/>
                      <a:pt x="150" y="69"/>
                      <a:pt x="155" y="72"/>
                    </a:cubicBezTo>
                    <a:cubicBezTo>
                      <a:pt x="160" y="75"/>
                      <a:pt x="165" y="78"/>
                      <a:pt x="169" y="82"/>
                    </a:cubicBezTo>
                    <a:cubicBezTo>
                      <a:pt x="171" y="83"/>
                      <a:pt x="172" y="84"/>
                      <a:pt x="174" y="86"/>
                    </a:cubicBezTo>
                    <a:cubicBezTo>
                      <a:pt x="175" y="87"/>
                      <a:pt x="177" y="89"/>
                      <a:pt x="178" y="91"/>
                    </a:cubicBezTo>
                    <a:cubicBezTo>
                      <a:pt x="180" y="92"/>
                      <a:pt x="181" y="94"/>
                      <a:pt x="183" y="95"/>
                    </a:cubicBezTo>
                    <a:cubicBezTo>
                      <a:pt x="184" y="97"/>
                      <a:pt x="185" y="99"/>
                      <a:pt x="187" y="101"/>
                    </a:cubicBezTo>
                    <a:cubicBezTo>
                      <a:pt x="189" y="88"/>
                      <a:pt x="189" y="88"/>
                      <a:pt x="189" y="88"/>
                    </a:cubicBezTo>
                    <a:cubicBezTo>
                      <a:pt x="190" y="77"/>
                      <a:pt x="190" y="77"/>
                      <a:pt x="190" y="77"/>
                    </a:cubicBez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44"/>
              <p:cNvSpPr>
                <a:spLocks/>
              </p:cNvSpPr>
              <p:nvPr/>
            </p:nvSpPr>
            <p:spPr bwMode="auto">
              <a:xfrm>
                <a:off x="5751195" y="1379927"/>
                <a:ext cx="1455738" cy="1357313"/>
              </a:xfrm>
              <a:custGeom>
                <a:avLst/>
                <a:gdLst>
                  <a:gd name="T0" fmla="*/ 191 w 676"/>
                  <a:gd name="T1" fmla="*/ 584 h 627"/>
                  <a:gd name="T2" fmla="*/ 231 w 676"/>
                  <a:gd name="T3" fmla="*/ 459 h 627"/>
                  <a:gd name="T4" fmla="*/ 234 w 676"/>
                  <a:gd name="T5" fmla="*/ 381 h 627"/>
                  <a:gd name="T6" fmla="*/ 224 w 676"/>
                  <a:gd name="T7" fmla="*/ 333 h 627"/>
                  <a:gd name="T8" fmla="*/ 206 w 676"/>
                  <a:gd name="T9" fmla="*/ 305 h 627"/>
                  <a:gd name="T10" fmla="*/ 176 w 676"/>
                  <a:gd name="T11" fmla="*/ 289 h 627"/>
                  <a:gd name="T12" fmla="*/ 163 w 676"/>
                  <a:gd name="T13" fmla="*/ 245 h 627"/>
                  <a:gd name="T14" fmla="*/ 167 w 676"/>
                  <a:gd name="T15" fmla="*/ 221 h 627"/>
                  <a:gd name="T16" fmla="*/ 140 w 676"/>
                  <a:gd name="T17" fmla="*/ 206 h 627"/>
                  <a:gd name="T18" fmla="*/ 131 w 676"/>
                  <a:gd name="T19" fmla="*/ 212 h 627"/>
                  <a:gd name="T20" fmla="*/ 121 w 676"/>
                  <a:gd name="T21" fmla="*/ 217 h 627"/>
                  <a:gd name="T22" fmla="*/ 104 w 676"/>
                  <a:gd name="T23" fmla="*/ 223 h 627"/>
                  <a:gd name="T24" fmla="*/ 86 w 676"/>
                  <a:gd name="T25" fmla="*/ 225 h 627"/>
                  <a:gd name="T26" fmla="*/ 25 w 676"/>
                  <a:gd name="T27" fmla="*/ 200 h 627"/>
                  <a:gd name="T28" fmla="*/ 0 w 676"/>
                  <a:gd name="T29" fmla="*/ 140 h 627"/>
                  <a:gd name="T30" fmla="*/ 25 w 676"/>
                  <a:gd name="T31" fmla="*/ 81 h 627"/>
                  <a:gd name="T32" fmla="*/ 87 w 676"/>
                  <a:gd name="T33" fmla="*/ 56 h 627"/>
                  <a:gd name="T34" fmla="*/ 117 w 676"/>
                  <a:gd name="T35" fmla="*/ 62 h 627"/>
                  <a:gd name="T36" fmla="*/ 143 w 676"/>
                  <a:gd name="T37" fmla="*/ 77 h 627"/>
                  <a:gd name="T38" fmla="*/ 151 w 676"/>
                  <a:gd name="T39" fmla="*/ 84 h 627"/>
                  <a:gd name="T40" fmla="*/ 157 w 676"/>
                  <a:gd name="T41" fmla="*/ 93 h 627"/>
                  <a:gd name="T42" fmla="*/ 187 w 676"/>
                  <a:gd name="T43" fmla="*/ 86 h 627"/>
                  <a:gd name="T44" fmla="*/ 190 w 676"/>
                  <a:gd name="T45" fmla="*/ 62 h 627"/>
                  <a:gd name="T46" fmla="*/ 292 w 676"/>
                  <a:gd name="T47" fmla="*/ 11 h 627"/>
                  <a:gd name="T48" fmla="*/ 468 w 676"/>
                  <a:gd name="T49" fmla="*/ 75 h 627"/>
                  <a:gd name="T50" fmla="*/ 596 w 676"/>
                  <a:gd name="T51" fmla="*/ 195 h 627"/>
                  <a:gd name="T52" fmla="*/ 666 w 676"/>
                  <a:gd name="T53" fmla="*/ 359 h 627"/>
                  <a:gd name="T54" fmla="*/ 676 w 676"/>
                  <a:gd name="T55" fmla="*/ 463 h 627"/>
                  <a:gd name="T56" fmla="*/ 676 w 676"/>
                  <a:gd name="T57" fmla="*/ 472 h 627"/>
                  <a:gd name="T58" fmla="*/ 676 w 676"/>
                  <a:gd name="T59" fmla="*/ 477 h 627"/>
                  <a:gd name="T60" fmla="*/ 570 w 676"/>
                  <a:gd name="T61" fmla="*/ 457 h 627"/>
                  <a:gd name="T62" fmla="*/ 496 w 676"/>
                  <a:gd name="T63" fmla="*/ 385 h 627"/>
                  <a:gd name="T64" fmla="*/ 389 w 676"/>
                  <a:gd name="T65" fmla="*/ 385 h 627"/>
                  <a:gd name="T66" fmla="*/ 316 w 676"/>
                  <a:gd name="T67" fmla="*/ 457 h 627"/>
                  <a:gd name="T68" fmla="*/ 308 w 676"/>
                  <a:gd name="T69" fmla="*/ 536 h 627"/>
                  <a:gd name="T70" fmla="*/ 325 w 676"/>
                  <a:gd name="T71" fmla="*/ 581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76" h="627">
                    <a:moveTo>
                      <a:pt x="172" y="627"/>
                    </a:moveTo>
                    <a:cubicBezTo>
                      <a:pt x="179" y="612"/>
                      <a:pt x="185" y="598"/>
                      <a:pt x="191" y="584"/>
                    </a:cubicBezTo>
                    <a:cubicBezTo>
                      <a:pt x="201" y="561"/>
                      <a:pt x="209" y="538"/>
                      <a:pt x="216" y="517"/>
                    </a:cubicBezTo>
                    <a:cubicBezTo>
                      <a:pt x="222" y="496"/>
                      <a:pt x="227" y="477"/>
                      <a:pt x="231" y="459"/>
                    </a:cubicBezTo>
                    <a:cubicBezTo>
                      <a:pt x="234" y="441"/>
                      <a:pt x="236" y="425"/>
                      <a:pt x="236" y="410"/>
                    </a:cubicBezTo>
                    <a:cubicBezTo>
                      <a:pt x="236" y="399"/>
                      <a:pt x="235" y="390"/>
                      <a:pt x="234" y="381"/>
                    </a:cubicBezTo>
                    <a:cubicBezTo>
                      <a:pt x="234" y="372"/>
                      <a:pt x="232" y="363"/>
                      <a:pt x="230" y="355"/>
                    </a:cubicBezTo>
                    <a:cubicBezTo>
                      <a:pt x="229" y="347"/>
                      <a:pt x="227" y="339"/>
                      <a:pt x="224" y="333"/>
                    </a:cubicBezTo>
                    <a:cubicBezTo>
                      <a:pt x="221" y="326"/>
                      <a:pt x="218" y="319"/>
                      <a:pt x="214" y="314"/>
                    </a:cubicBezTo>
                    <a:cubicBezTo>
                      <a:pt x="212" y="311"/>
                      <a:pt x="209" y="307"/>
                      <a:pt x="206" y="305"/>
                    </a:cubicBezTo>
                    <a:cubicBezTo>
                      <a:pt x="202" y="301"/>
                      <a:pt x="198" y="298"/>
                      <a:pt x="193" y="295"/>
                    </a:cubicBezTo>
                    <a:cubicBezTo>
                      <a:pt x="188" y="292"/>
                      <a:pt x="182" y="290"/>
                      <a:pt x="176" y="289"/>
                    </a:cubicBezTo>
                    <a:cubicBezTo>
                      <a:pt x="170" y="287"/>
                      <a:pt x="163" y="286"/>
                      <a:pt x="157" y="286"/>
                    </a:cubicBezTo>
                    <a:cubicBezTo>
                      <a:pt x="163" y="245"/>
                      <a:pt x="163" y="245"/>
                      <a:pt x="163" y="245"/>
                    </a:cubicBezTo>
                    <a:cubicBezTo>
                      <a:pt x="165" y="234"/>
                      <a:pt x="165" y="234"/>
                      <a:pt x="165" y="234"/>
                    </a:cubicBezTo>
                    <a:cubicBezTo>
                      <a:pt x="167" y="221"/>
                      <a:pt x="167" y="221"/>
                      <a:pt x="167" y="221"/>
                    </a:cubicBezTo>
                    <a:cubicBezTo>
                      <a:pt x="173" y="180"/>
                      <a:pt x="173" y="180"/>
                      <a:pt x="173" y="180"/>
                    </a:cubicBezTo>
                    <a:cubicBezTo>
                      <a:pt x="140" y="206"/>
                      <a:pt x="140" y="206"/>
                      <a:pt x="140" y="206"/>
                    </a:cubicBezTo>
                    <a:cubicBezTo>
                      <a:pt x="139" y="207"/>
                      <a:pt x="137" y="208"/>
                      <a:pt x="136" y="209"/>
                    </a:cubicBezTo>
                    <a:cubicBezTo>
                      <a:pt x="134" y="210"/>
                      <a:pt x="133" y="211"/>
                      <a:pt x="131" y="212"/>
                    </a:cubicBezTo>
                    <a:cubicBezTo>
                      <a:pt x="130" y="213"/>
                      <a:pt x="128" y="214"/>
                      <a:pt x="126" y="215"/>
                    </a:cubicBezTo>
                    <a:cubicBezTo>
                      <a:pt x="125" y="216"/>
                      <a:pt x="123" y="217"/>
                      <a:pt x="121" y="217"/>
                    </a:cubicBezTo>
                    <a:cubicBezTo>
                      <a:pt x="119" y="218"/>
                      <a:pt x="116" y="219"/>
                      <a:pt x="113" y="220"/>
                    </a:cubicBezTo>
                    <a:cubicBezTo>
                      <a:pt x="110" y="221"/>
                      <a:pt x="107" y="222"/>
                      <a:pt x="104" y="223"/>
                    </a:cubicBezTo>
                    <a:cubicBezTo>
                      <a:pt x="101" y="223"/>
                      <a:pt x="99" y="224"/>
                      <a:pt x="96" y="224"/>
                    </a:cubicBezTo>
                    <a:cubicBezTo>
                      <a:pt x="92" y="224"/>
                      <a:pt x="89" y="225"/>
                      <a:pt x="86" y="225"/>
                    </a:cubicBezTo>
                    <a:cubicBezTo>
                      <a:pt x="74" y="225"/>
                      <a:pt x="63" y="222"/>
                      <a:pt x="52" y="218"/>
                    </a:cubicBezTo>
                    <a:cubicBezTo>
                      <a:pt x="42" y="214"/>
                      <a:pt x="33" y="208"/>
                      <a:pt x="25" y="200"/>
                    </a:cubicBezTo>
                    <a:cubicBezTo>
                      <a:pt x="17" y="192"/>
                      <a:pt x="11" y="183"/>
                      <a:pt x="7" y="173"/>
                    </a:cubicBezTo>
                    <a:cubicBezTo>
                      <a:pt x="2" y="163"/>
                      <a:pt x="0" y="152"/>
                      <a:pt x="0" y="140"/>
                    </a:cubicBezTo>
                    <a:cubicBezTo>
                      <a:pt x="0" y="129"/>
                      <a:pt x="2" y="118"/>
                      <a:pt x="7" y="108"/>
                    </a:cubicBezTo>
                    <a:cubicBezTo>
                      <a:pt x="11" y="98"/>
                      <a:pt x="17" y="89"/>
                      <a:pt x="25" y="81"/>
                    </a:cubicBezTo>
                    <a:cubicBezTo>
                      <a:pt x="33" y="73"/>
                      <a:pt x="43" y="67"/>
                      <a:pt x="53" y="63"/>
                    </a:cubicBezTo>
                    <a:cubicBezTo>
                      <a:pt x="64" y="59"/>
                      <a:pt x="75" y="56"/>
                      <a:pt x="87" y="56"/>
                    </a:cubicBezTo>
                    <a:cubicBezTo>
                      <a:pt x="92" y="56"/>
                      <a:pt x="97" y="57"/>
                      <a:pt x="102" y="58"/>
                    </a:cubicBezTo>
                    <a:cubicBezTo>
                      <a:pt x="107" y="59"/>
                      <a:pt x="112" y="60"/>
                      <a:pt x="117" y="62"/>
                    </a:cubicBezTo>
                    <a:cubicBezTo>
                      <a:pt x="122" y="63"/>
                      <a:pt x="126" y="66"/>
                      <a:pt x="131" y="68"/>
                    </a:cubicBezTo>
                    <a:cubicBezTo>
                      <a:pt x="135" y="71"/>
                      <a:pt x="139" y="73"/>
                      <a:pt x="143" y="77"/>
                    </a:cubicBezTo>
                    <a:cubicBezTo>
                      <a:pt x="144" y="78"/>
                      <a:pt x="145" y="79"/>
                      <a:pt x="147" y="80"/>
                    </a:cubicBezTo>
                    <a:cubicBezTo>
                      <a:pt x="148" y="81"/>
                      <a:pt x="149" y="83"/>
                      <a:pt x="151" y="84"/>
                    </a:cubicBezTo>
                    <a:cubicBezTo>
                      <a:pt x="152" y="85"/>
                      <a:pt x="153" y="87"/>
                      <a:pt x="154" y="88"/>
                    </a:cubicBezTo>
                    <a:cubicBezTo>
                      <a:pt x="155" y="90"/>
                      <a:pt x="156" y="91"/>
                      <a:pt x="157" y="93"/>
                    </a:cubicBezTo>
                    <a:cubicBezTo>
                      <a:pt x="181" y="125"/>
                      <a:pt x="181" y="125"/>
                      <a:pt x="181" y="125"/>
                    </a:cubicBezTo>
                    <a:cubicBezTo>
                      <a:pt x="187" y="86"/>
                      <a:pt x="187" y="86"/>
                      <a:pt x="187" y="86"/>
                    </a:cubicBezTo>
                    <a:cubicBezTo>
                      <a:pt x="189" y="73"/>
                      <a:pt x="189" y="73"/>
                      <a:pt x="189" y="73"/>
                    </a:cubicBezTo>
                    <a:cubicBezTo>
                      <a:pt x="190" y="62"/>
                      <a:pt x="190" y="62"/>
                      <a:pt x="190" y="6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32" y="2"/>
                      <a:pt x="263" y="6"/>
                      <a:pt x="292" y="11"/>
                    </a:cubicBezTo>
                    <a:cubicBezTo>
                      <a:pt x="326" y="17"/>
                      <a:pt x="357" y="26"/>
                      <a:pt x="386" y="36"/>
                    </a:cubicBezTo>
                    <a:cubicBezTo>
                      <a:pt x="416" y="47"/>
                      <a:pt x="443" y="60"/>
                      <a:pt x="468" y="75"/>
                    </a:cubicBezTo>
                    <a:cubicBezTo>
                      <a:pt x="492" y="89"/>
                      <a:pt x="515" y="107"/>
                      <a:pt x="535" y="126"/>
                    </a:cubicBezTo>
                    <a:cubicBezTo>
                      <a:pt x="558" y="147"/>
                      <a:pt x="578" y="170"/>
                      <a:pt x="596" y="195"/>
                    </a:cubicBezTo>
                    <a:cubicBezTo>
                      <a:pt x="613" y="219"/>
                      <a:pt x="628" y="245"/>
                      <a:pt x="639" y="272"/>
                    </a:cubicBezTo>
                    <a:cubicBezTo>
                      <a:pt x="651" y="299"/>
                      <a:pt x="660" y="329"/>
                      <a:pt x="666" y="359"/>
                    </a:cubicBezTo>
                    <a:cubicBezTo>
                      <a:pt x="673" y="389"/>
                      <a:pt x="676" y="421"/>
                      <a:pt x="676" y="454"/>
                    </a:cubicBezTo>
                    <a:cubicBezTo>
                      <a:pt x="676" y="463"/>
                      <a:pt x="676" y="463"/>
                      <a:pt x="676" y="463"/>
                    </a:cubicBezTo>
                    <a:cubicBezTo>
                      <a:pt x="676" y="469"/>
                      <a:pt x="676" y="469"/>
                      <a:pt x="676" y="469"/>
                    </a:cubicBezTo>
                    <a:cubicBezTo>
                      <a:pt x="676" y="472"/>
                      <a:pt x="676" y="472"/>
                      <a:pt x="676" y="472"/>
                    </a:cubicBezTo>
                    <a:cubicBezTo>
                      <a:pt x="676" y="476"/>
                      <a:pt x="676" y="476"/>
                      <a:pt x="676" y="476"/>
                    </a:cubicBezTo>
                    <a:cubicBezTo>
                      <a:pt x="676" y="477"/>
                      <a:pt x="676" y="477"/>
                      <a:pt x="676" y="477"/>
                    </a:cubicBezTo>
                    <a:cubicBezTo>
                      <a:pt x="581" y="505"/>
                      <a:pt x="581" y="505"/>
                      <a:pt x="581" y="505"/>
                    </a:cubicBezTo>
                    <a:cubicBezTo>
                      <a:pt x="581" y="489"/>
                      <a:pt x="577" y="472"/>
                      <a:pt x="570" y="457"/>
                    </a:cubicBezTo>
                    <a:cubicBezTo>
                      <a:pt x="563" y="441"/>
                      <a:pt x="553" y="426"/>
                      <a:pt x="540" y="414"/>
                    </a:cubicBezTo>
                    <a:cubicBezTo>
                      <a:pt x="527" y="401"/>
                      <a:pt x="512" y="392"/>
                      <a:pt x="496" y="385"/>
                    </a:cubicBezTo>
                    <a:cubicBezTo>
                      <a:pt x="479" y="378"/>
                      <a:pt x="461" y="374"/>
                      <a:pt x="442" y="374"/>
                    </a:cubicBezTo>
                    <a:cubicBezTo>
                      <a:pt x="424" y="374"/>
                      <a:pt x="406" y="378"/>
                      <a:pt x="389" y="385"/>
                    </a:cubicBezTo>
                    <a:cubicBezTo>
                      <a:pt x="372" y="392"/>
                      <a:pt x="358" y="402"/>
                      <a:pt x="345" y="414"/>
                    </a:cubicBezTo>
                    <a:cubicBezTo>
                      <a:pt x="333" y="427"/>
                      <a:pt x="323" y="441"/>
                      <a:pt x="316" y="457"/>
                    </a:cubicBezTo>
                    <a:cubicBezTo>
                      <a:pt x="309" y="474"/>
                      <a:pt x="305" y="492"/>
                      <a:pt x="305" y="511"/>
                    </a:cubicBezTo>
                    <a:cubicBezTo>
                      <a:pt x="305" y="519"/>
                      <a:pt x="306" y="528"/>
                      <a:pt x="308" y="536"/>
                    </a:cubicBezTo>
                    <a:cubicBezTo>
                      <a:pt x="309" y="544"/>
                      <a:pt x="312" y="552"/>
                      <a:pt x="315" y="560"/>
                    </a:cubicBezTo>
                    <a:cubicBezTo>
                      <a:pt x="318" y="567"/>
                      <a:pt x="321" y="574"/>
                      <a:pt x="325" y="581"/>
                    </a:cubicBezTo>
                    <a:cubicBezTo>
                      <a:pt x="172" y="627"/>
                      <a:pt x="172" y="627"/>
                      <a:pt x="172" y="62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56"/>
              <p:cNvSpPr>
                <a:spLocks/>
              </p:cNvSpPr>
              <p:nvPr/>
            </p:nvSpPr>
            <p:spPr bwMode="auto">
              <a:xfrm>
                <a:off x="4957895" y="1325654"/>
                <a:ext cx="1152525" cy="1463675"/>
              </a:xfrm>
              <a:custGeom>
                <a:avLst/>
                <a:gdLst>
                  <a:gd name="T0" fmla="*/ 506 w 535"/>
                  <a:gd name="T1" fmla="*/ 0 h 676"/>
                  <a:gd name="T2" fmla="*/ 513 w 535"/>
                  <a:gd name="T3" fmla="*/ 0 h 676"/>
                  <a:gd name="T4" fmla="*/ 521 w 535"/>
                  <a:gd name="T5" fmla="*/ 0 h 676"/>
                  <a:gd name="T6" fmla="*/ 528 w 535"/>
                  <a:gd name="T7" fmla="*/ 1 h 676"/>
                  <a:gd name="T8" fmla="*/ 535 w 535"/>
                  <a:gd name="T9" fmla="*/ 1 h 676"/>
                  <a:gd name="T10" fmla="*/ 526 w 535"/>
                  <a:gd name="T11" fmla="*/ 63 h 676"/>
                  <a:gd name="T12" fmla="*/ 511 w 535"/>
                  <a:gd name="T13" fmla="*/ 54 h 676"/>
                  <a:gd name="T14" fmla="*/ 494 w 535"/>
                  <a:gd name="T15" fmla="*/ 47 h 676"/>
                  <a:gd name="T16" fmla="*/ 476 w 535"/>
                  <a:gd name="T17" fmla="*/ 43 h 676"/>
                  <a:gd name="T18" fmla="*/ 457 w 535"/>
                  <a:gd name="T19" fmla="*/ 42 h 676"/>
                  <a:gd name="T20" fmla="*/ 410 w 535"/>
                  <a:gd name="T21" fmla="*/ 51 h 676"/>
                  <a:gd name="T22" fmla="*/ 371 w 535"/>
                  <a:gd name="T23" fmla="*/ 76 h 676"/>
                  <a:gd name="T24" fmla="*/ 345 w 535"/>
                  <a:gd name="T25" fmla="*/ 114 h 676"/>
                  <a:gd name="T26" fmla="*/ 336 w 535"/>
                  <a:gd name="T27" fmla="*/ 159 h 676"/>
                  <a:gd name="T28" fmla="*/ 345 w 535"/>
                  <a:gd name="T29" fmla="*/ 205 h 676"/>
                  <a:gd name="T30" fmla="*/ 371 w 535"/>
                  <a:gd name="T31" fmla="*/ 243 h 676"/>
                  <a:gd name="T32" fmla="*/ 409 w 535"/>
                  <a:gd name="T33" fmla="*/ 269 h 676"/>
                  <a:gd name="T34" fmla="*/ 456 w 535"/>
                  <a:gd name="T35" fmla="*/ 278 h 676"/>
                  <a:gd name="T36" fmla="*/ 466 w 535"/>
                  <a:gd name="T37" fmla="*/ 277 h 676"/>
                  <a:gd name="T38" fmla="*/ 476 w 535"/>
                  <a:gd name="T39" fmla="*/ 276 h 676"/>
                  <a:gd name="T40" fmla="*/ 485 w 535"/>
                  <a:gd name="T41" fmla="*/ 274 h 676"/>
                  <a:gd name="T42" fmla="*/ 495 w 535"/>
                  <a:gd name="T43" fmla="*/ 272 h 676"/>
                  <a:gd name="T44" fmla="*/ 485 w 535"/>
                  <a:gd name="T45" fmla="*/ 334 h 676"/>
                  <a:gd name="T46" fmla="*/ 483 w 535"/>
                  <a:gd name="T47" fmla="*/ 336 h 676"/>
                  <a:gd name="T48" fmla="*/ 480 w 535"/>
                  <a:gd name="T49" fmla="*/ 339 h 676"/>
                  <a:gd name="T50" fmla="*/ 478 w 535"/>
                  <a:gd name="T51" fmla="*/ 342 h 676"/>
                  <a:gd name="T52" fmla="*/ 476 w 535"/>
                  <a:gd name="T53" fmla="*/ 345 h 676"/>
                  <a:gd name="T54" fmla="*/ 470 w 535"/>
                  <a:gd name="T55" fmla="*/ 358 h 676"/>
                  <a:gd name="T56" fmla="*/ 463 w 535"/>
                  <a:gd name="T57" fmla="*/ 383 h 676"/>
                  <a:gd name="T58" fmla="*/ 458 w 535"/>
                  <a:gd name="T59" fmla="*/ 422 h 676"/>
                  <a:gd name="T60" fmla="*/ 456 w 535"/>
                  <a:gd name="T61" fmla="*/ 480 h 676"/>
                  <a:gd name="T62" fmla="*/ 456 w 535"/>
                  <a:gd name="T63" fmla="*/ 644 h 676"/>
                  <a:gd name="T64" fmla="*/ 456 w 535"/>
                  <a:gd name="T65" fmla="*/ 676 h 676"/>
                  <a:gd name="T66" fmla="*/ 424 w 535"/>
                  <a:gd name="T67" fmla="*/ 676 h 676"/>
                  <a:gd name="T68" fmla="*/ 32 w 535"/>
                  <a:gd name="T69" fmla="*/ 676 h 676"/>
                  <a:gd name="T70" fmla="*/ 0 w 535"/>
                  <a:gd name="T71" fmla="*/ 676 h 676"/>
                  <a:gd name="T72" fmla="*/ 1 w 535"/>
                  <a:gd name="T73" fmla="*/ 644 h 676"/>
                  <a:gd name="T74" fmla="*/ 2 w 535"/>
                  <a:gd name="T75" fmla="*/ 581 h 676"/>
                  <a:gd name="T76" fmla="*/ 4 w 535"/>
                  <a:gd name="T77" fmla="*/ 511 h 676"/>
                  <a:gd name="T78" fmla="*/ 7 w 535"/>
                  <a:gd name="T79" fmla="*/ 449 h 676"/>
                  <a:gd name="T80" fmla="*/ 13 w 535"/>
                  <a:gd name="T81" fmla="*/ 395 h 676"/>
                  <a:gd name="T82" fmla="*/ 20 w 535"/>
                  <a:gd name="T83" fmla="*/ 348 h 676"/>
                  <a:gd name="T84" fmla="*/ 32 w 535"/>
                  <a:gd name="T85" fmla="*/ 303 h 676"/>
                  <a:gd name="T86" fmla="*/ 50 w 535"/>
                  <a:gd name="T87" fmla="*/ 259 h 676"/>
                  <a:gd name="T88" fmla="*/ 73 w 535"/>
                  <a:gd name="T89" fmla="*/ 216 h 676"/>
                  <a:gd name="T90" fmla="*/ 102 w 535"/>
                  <a:gd name="T91" fmla="*/ 173 h 676"/>
                  <a:gd name="T92" fmla="*/ 137 w 535"/>
                  <a:gd name="T93" fmla="*/ 133 h 676"/>
                  <a:gd name="T94" fmla="*/ 176 w 535"/>
                  <a:gd name="T95" fmla="*/ 98 h 676"/>
                  <a:gd name="T96" fmla="*/ 220 w 535"/>
                  <a:gd name="T97" fmla="*/ 68 h 676"/>
                  <a:gd name="T98" fmla="*/ 268 w 535"/>
                  <a:gd name="T99" fmla="*/ 43 h 676"/>
                  <a:gd name="T100" fmla="*/ 321 w 535"/>
                  <a:gd name="T101" fmla="*/ 25 h 676"/>
                  <a:gd name="T102" fmla="*/ 378 w 535"/>
                  <a:gd name="T103" fmla="*/ 11 h 676"/>
                  <a:gd name="T104" fmla="*/ 439 w 535"/>
                  <a:gd name="T105" fmla="*/ 3 h 676"/>
                  <a:gd name="T106" fmla="*/ 506 w 535"/>
                  <a:gd name="T107" fmla="*/ 0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35" h="676">
                    <a:moveTo>
                      <a:pt x="506" y="0"/>
                    </a:moveTo>
                    <a:cubicBezTo>
                      <a:pt x="508" y="0"/>
                      <a:pt x="511" y="0"/>
                      <a:pt x="513" y="0"/>
                    </a:cubicBezTo>
                    <a:cubicBezTo>
                      <a:pt x="516" y="0"/>
                      <a:pt x="518" y="0"/>
                      <a:pt x="521" y="0"/>
                    </a:cubicBezTo>
                    <a:cubicBezTo>
                      <a:pt x="523" y="0"/>
                      <a:pt x="526" y="1"/>
                      <a:pt x="528" y="1"/>
                    </a:cubicBezTo>
                    <a:cubicBezTo>
                      <a:pt x="531" y="1"/>
                      <a:pt x="533" y="1"/>
                      <a:pt x="535" y="1"/>
                    </a:cubicBezTo>
                    <a:cubicBezTo>
                      <a:pt x="526" y="63"/>
                      <a:pt x="526" y="63"/>
                      <a:pt x="526" y="63"/>
                    </a:cubicBezTo>
                    <a:cubicBezTo>
                      <a:pt x="521" y="60"/>
                      <a:pt x="516" y="57"/>
                      <a:pt x="511" y="54"/>
                    </a:cubicBezTo>
                    <a:cubicBezTo>
                      <a:pt x="505" y="52"/>
                      <a:pt x="499" y="49"/>
                      <a:pt x="494" y="47"/>
                    </a:cubicBezTo>
                    <a:cubicBezTo>
                      <a:pt x="488" y="46"/>
                      <a:pt x="482" y="44"/>
                      <a:pt x="476" y="43"/>
                    </a:cubicBezTo>
                    <a:cubicBezTo>
                      <a:pt x="469" y="42"/>
                      <a:pt x="463" y="42"/>
                      <a:pt x="457" y="42"/>
                    </a:cubicBezTo>
                    <a:cubicBezTo>
                      <a:pt x="440" y="42"/>
                      <a:pt x="424" y="45"/>
                      <a:pt x="410" y="51"/>
                    </a:cubicBezTo>
                    <a:cubicBezTo>
                      <a:pt x="395" y="57"/>
                      <a:pt x="382" y="66"/>
                      <a:pt x="371" y="76"/>
                    </a:cubicBezTo>
                    <a:cubicBezTo>
                      <a:pt x="360" y="87"/>
                      <a:pt x="352" y="99"/>
                      <a:pt x="345" y="114"/>
                    </a:cubicBezTo>
                    <a:cubicBezTo>
                      <a:pt x="339" y="128"/>
                      <a:pt x="336" y="143"/>
                      <a:pt x="336" y="159"/>
                    </a:cubicBezTo>
                    <a:cubicBezTo>
                      <a:pt x="336" y="176"/>
                      <a:pt x="339" y="191"/>
                      <a:pt x="345" y="205"/>
                    </a:cubicBezTo>
                    <a:cubicBezTo>
                      <a:pt x="351" y="220"/>
                      <a:pt x="360" y="232"/>
                      <a:pt x="371" y="243"/>
                    </a:cubicBezTo>
                    <a:cubicBezTo>
                      <a:pt x="382" y="254"/>
                      <a:pt x="395" y="263"/>
                      <a:pt x="409" y="269"/>
                    </a:cubicBezTo>
                    <a:cubicBezTo>
                      <a:pt x="424" y="275"/>
                      <a:pt x="439" y="278"/>
                      <a:pt x="456" y="278"/>
                    </a:cubicBezTo>
                    <a:cubicBezTo>
                      <a:pt x="460" y="278"/>
                      <a:pt x="463" y="278"/>
                      <a:pt x="466" y="277"/>
                    </a:cubicBezTo>
                    <a:cubicBezTo>
                      <a:pt x="469" y="277"/>
                      <a:pt x="473" y="277"/>
                      <a:pt x="476" y="276"/>
                    </a:cubicBezTo>
                    <a:cubicBezTo>
                      <a:pt x="479" y="276"/>
                      <a:pt x="482" y="275"/>
                      <a:pt x="485" y="274"/>
                    </a:cubicBezTo>
                    <a:cubicBezTo>
                      <a:pt x="489" y="273"/>
                      <a:pt x="492" y="273"/>
                      <a:pt x="495" y="272"/>
                    </a:cubicBezTo>
                    <a:cubicBezTo>
                      <a:pt x="485" y="334"/>
                      <a:pt x="485" y="334"/>
                      <a:pt x="485" y="334"/>
                    </a:cubicBezTo>
                    <a:cubicBezTo>
                      <a:pt x="484" y="335"/>
                      <a:pt x="484" y="335"/>
                      <a:pt x="483" y="336"/>
                    </a:cubicBezTo>
                    <a:cubicBezTo>
                      <a:pt x="482" y="337"/>
                      <a:pt x="481" y="338"/>
                      <a:pt x="480" y="339"/>
                    </a:cubicBezTo>
                    <a:cubicBezTo>
                      <a:pt x="480" y="340"/>
                      <a:pt x="479" y="341"/>
                      <a:pt x="478" y="342"/>
                    </a:cubicBezTo>
                    <a:cubicBezTo>
                      <a:pt x="477" y="343"/>
                      <a:pt x="477" y="344"/>
                      <a:pt x="476" y="345"/>
                    </a:cubicBezTo>
                    <a:cubicBezTo>
                      <a:pt x="474" y="348"/>
                      <a:pt x="472" y="352"/>
                      <a:pt x="470" y="358"/>
                    </a:cubicBezTo>
                    <a:cubicBezTo>
                      <a:pt x="467" y="364"/>
                      <a:pt x="465" y="372"/>
                      <a:pt x="463" y="383"/>
                    </a:cubicBezTo>
                    <a:cubicBezTo>
                      <a:pt x="461" y="393"/>
                      <a:pt x="459" y="406"/>
                      <a:pt x="458" y="422"/>
                    </a:cubicBezTo>
                    <a:cubicBezTo>
                      <a:pt x="457" y="438"/>
                      <a:pt x="456" y="457"/>
                      <a:pt x="456" y="480"/>
                    </a:cubicBezTo>
                    <a:cubicBezTo>
                      <a:pt x="456" y="644"/>
                      <a:pt x="456" y="644"/>
                      <a:pt x="456" y="644"/>
                    </a:cubicBezTo>
                    <a:cubicBezTo>
                      <a:pt x="456" y="676"/>
                      <a:pt x="456" y="676"/>
                      <a:pt x="456" y="676"/>
                    </a:cubicBezTo>
                    <a:cubicBezTo>
                      <a:pt x="424" y="676"/>
                      <a:pt x="424" y="676"/>
                      <a:pt x="424" y="676"/>
                    </a:cubicBezTo>
                    <a:cubicBezTo>
                      <a:pt x="32" y="676"/>
                      <a:pt x="32" y="676"/>
                      <a:pt x="32" y="676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1" y="644"/>
                      <a:pt x="1" y="644"/>
                      <a:pt x="1" y="644"/>
                    </a:cubicBezTo>
                    <a:cubicBezTo>
                      <a:pt x="2" y="581"/>
                      <a:pt x="2" y="581"/>
                      <a:pt x="2" y="581"/>
                    </a:cubicBezTo>
                    <a:cubicBezTo>
                      <a:pt x="2" y="557"/>
                      <a:pt x="3" y="533"/>
                      <a:pt x="4" y="511"/>
                    </a:cubicBezTo>
                    <a:cubicBezTo>
                      <a:pt x="5" y="489"/>
                      <a:pt x="6" y="468"/>
                      <a:pt x="7" y="449"/>
                    </a:cubicBezTo>
                    <a:cubicBezTo>
                      <a:pt x="9" y="430"/>
                      <a:pt x="11" y="411"/>
                      <a:pt x="13" y="395"/>
                    </a:cubicBezTo>
                    <a:cubicBezTo>
                      <a:pt x="15" y="378"/>
                      <a:pt x="18" y="362"/>
                      <a:pt x="20" y="348"/>
                    </a:cubicBezTo>
                    <a:cubicBezTo>
                      <a:pt x="23" y="333"/>
                      <a:pt x="27" y="318"/>
                      <a:pt x="32" y="303"/>
                    </a:cubicBezTo>
                    <a:cubicBezTo>
                      <a:pt x="37" y="289"/>
                      <a:pt x="43" y="274"/>
                      <a:pt x="50" y="259"/>
                    </a:cubicBezTo>
                    <a:cubicBezTo>
                      <a:pt x="56" y="245"/>
                      <a:pt x="64" y="230"/>
                      <a:pt x="73" y="216"/>
                    </a:cubicBezTo>
                    <a:cubicBezTo>
                      <a:pt x="82" y="202"/>
                      <a:pt x="91" y="187"/>
                      <a:pt x="102" y="173"/>
                    </a:cubicBezTo>
                    <a:cubicBezTo>
                      <a:pt x="113" y="159"/>
                      <a:pt x="124" y="145"/>
                      <a:pt x="137" y="133"/>
                    </a:cubicBezTo>
                    <a:cubicBezTo>
                      <a:pt x="149" y="120"/>
                      <a:pt x="162" y="109"/>
                      <a:pt x="176" y="98"/>
                    </a:cubicBezTo>
                    <a:cubicBezTo>
                      <a:pt x="190" y="87"/>
                      <a:pt x="205" y="77"/>
                      <a:pt x="220" y="68"/>
                    </a:cubicBezTo>
                    <a:cubicBezTo>
                      <a:pt x="235" y="59"/>
                      <a:pt x="251" y="51"/>
                      <a:pt x="268" y="43"/>
                    </a:cubicBezTo>
                    <a:cubicBezTo>
                      <a:pt x="285" y="36"/>
                      <a:pt x="302" y="30"/>
                      <a:pt x="321" y="25"/>
                    </a:cubicBezTo>
                    <a:cubicBezTo>
                      <a:pt x="339" y="19"/>
                      <a:pt x="358" y="15"/>
                      <a:pt x="378" y="11"/>
                    </a:cubicBezTo>
                    <a:cubicBezTo>
                      <a:pt x="398" y="8"/>
                      <a:pt x="418" y="5"/>
                      <a:pt x="439" y="3"/>
                    </a:cubicBezTo>
                    <a:cubicBezTo>
                      <a:pt x="461" y="1"/>
                      <a:pt x="483" y="0"/>
                      <a:pt x="50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57"/>
              <p:cNvSpPr>
                <a:spLocks/>
              </p:cNvSpPr>
              <p:nvPr/>
            </p:nvSpPr>
            <p:spPr bwMode="auto">
              <a:xfrm>
                <a:off x="4995201" y="1361372"/>
                <a:ext cx="1077913" cy="1392238"/>
              </a:xfrm>
              <a:custGeom>
                <a:avLst/>
                <a:gdLst>
                  <a:gd name="T0" fmla="*/ 423 w 500"/>
                  <a:gd name="T1" fmla="*/ 643 h 643"/>
                  <a:gd name="T2" fmla="*/ 407 w 500"/>
                  <a:gd name="T3" fmla="*/ 643 h 643"/>
                  <a:gd name="T4" fmla="*/ 16 w 500"/>
                  <a:gd name="T5" fmla="*/ 643 h 643"/>
                  <a:gd name="T6" fmla="*/ 0 w 500"/>
                  <a:gd name="T7" fmla="*/ 643 h 643"/>
                  <a:gd name="T8" fmla="*/ 0 w 500"/>
                  <a:gd name="T9" fmla="*/ 628 h 643"/>
                  <a:gd name="T10" fmla="*/ 1 w 500"/>
                  <a:gd name="T11" fmla="*/ 565 h 643"/>
                  <a:gd name="T12" fmla="*/ 3 w 500"/>
                  <a:gd name="T13" fmla="*/ 495 h 643"/>
                  <a:gd name="T14" fmla="*/ 7 w 500"/>
                  <a:gd name="T15" fmla="*/ 434 h 643"/>
                  <a:gd name="T16" fmla="*/ 12 w 500"/>
                  <a:gd name="T17" fmla="*/ 380 h 643"/>
                  <a:gd name="T18" fmla="*/ 20 w 500"/>
                  <a:gd name="T19" fmla="*/ 334 h 643"/>
                  <a:gd name="T20" fmla="*/ 31 w 500"/>
                  <a:gd name="T21" fmla="*/ 292 h 643"/>
                  <a:gd name="T22" fmla="*/ 48 w 500"/>
                  <a:gd name="T23" fmla="*/ 250 h 643"/>
                  <a:gd name="T24" fmla="*/ 70 w 500"/>
                  <a:gd name="T25" fmla="*/ 208 h 643"/>
                  <a:gd name="T26" fmla="*/ 98 w 500"/>
                  <a:gd name="T27" fmla="*/ 166 h 643"/>
                  <a:gd name="T28" fmla="*/ 132 w 500"/>
                  <a:gd name="T29" fmla="*/ 128 h 643"/>
                  <a:gd name="T30" fmla="*/ 169 w 500"/>
                  <a:gd name="T31" fmla="*/ 94 h 643"/>
                  <a:gd name="T32" fmla="*/ 212 w 500"/>
                  <a:gd name="T33" fmla="*/ 65 h 643"/>
                  <a:gd name="T34" fmla="*/ 258 w 500"/>
                  <a:gd name="T35" fmla="*/ 42 h 643"/>
                  <a:gd name="T36" fmla="*/ 309 w 500"/>
                  <a:gd name="T37" fmla="*/ 24 h 643"/>
                  <a:gd name="T38" fmla="*/ 364 w 500"/>
                  <a:gd name="T39" fmla="*/ 11 h 643"/>
                  <a:gd name="T40" fmla="*/ 424 w 500"/>
                  <a:gd name="T41" fmla="*/ 3 h 643"/>
                  <a:gd name="T42" fmla="*/ 489 w 500"/>
                  <a:gd name="T43" fmla="*/ 0 h 643"/>
                  <a:gd name="T44" fmla="*/ 497 w 500"/>
                  <a:gd name="T45" fmla="*/ 0 h 643"/>
                  <a:gd name="T46" fmla="*/ 500 w 500"/>
                  <a:gd name="T47" fmla="*/ 0 h 643"/>
                  <a:gd name="T48" fmla="*/ 497 w 500"/>
                  <a:gd name="T49" fmla="*/ 21 h 643"/>
                  <a:gd name="T50" fmla="*/ 482 w 500"/>
                  <a:gd name="T51" fmla="*/ 15 h 643"/>
                  <a:gd name="T52" fmla="*/ 462 w 500"/>
                  <a:gd name="T53" fmla="*/ 11 h 643"/>
                  <a:gd name="T54" fmla="*/ 440 w 500"/>
                  <a:gd name="T55" fmla="*/ 9 h 643"/>
                  <a:gd name="T56" fmla="*/ 387 w 500"/>
                  <a:gd name="T57" fmla="*/ 19 h 643"/>
                  <a:gd name="T58" fmla="*/ 343 w 500"/>
                  <a:gd name="T59" fmla="*/ 48 h 643"/>
                  <a:gd name="T60" fmla="*/ 314 w 500"/>
                  <a:gd name="T61" fmla="*/ 90 h 643"/>
                  <a:gd name="T62" fmla="*/ 303 w 500"/>
                  <a:gd name="T63" fmla="*/ 143 h 643"/>
                  <a:gd name="T64" fmla="*/ 313 w 500"/>
                  <a:gd name="T65" fmla="*/ 195 h 643"/>
                  <a:gd name="T66" fmla="*/ 343 w 500"/>
                  <a:gd name="T67" fmla="*/ 238 h 643"/>
                  <a:gd name="T68" fmla="*/ 386 w 500"/>
                  <a:gd name="T69" fmla="*/ 267 h 643"/>
                  <a:gd name="T70" fmla="*/ 439 w 500"/>
                  <a:gd name="T71" fmla="*/ 277 h 643"/>
                  <a:gd name="T72" fmla="*/ 451 w 500"/>
                  <a:gd name="T73" fmla="*/ 277 h 643"/>
                  <a:gd name="T74" fmla="*/ 458 w 500"/>
                  <a:gd name="T75" fmla="*/ 276 h 643"/>
                  <a:gd name="T76" fmla="*/ 453 w 500"/>
                  <a:gd name="T77" fmla="*/ 309 h 643"/>
                  <a:gd name="T78" fmla="*/ 451 w 500"/>
                  <a:gd name="T79" fmla="*/ 312 h 643"/>
                  <a:gd name="T80" fmla="*/ 448 w 500"/>
                  <a:gd name="T81" fmla="*/ 316 h 643"/>
                  <a:gd name="T82" fmla="*/ 445 w 500"/>
                  <a:gd name="T83" fmla="*/ 320 h 643"/>
                  <a:gd name="T84" fmla="*/ 438 w 500"/>
                  <a:gd name="T85" fmla="*/ 336 h 643"/>
                  <a:gd name="T86" fmla="*/ 431 w 500"/>
                  <a:gd name="T87" fmla="*/ 363 h 643"/>
                  <a:gd name="T88" fmla="*/ 425 w 500"/>
                  <a:gd name="T89" fmla="*/ 404 h 643"/>
                  <a:gd name="T90" fmla="*/ 423 w 500"/>
                  <a:gd name="T91" fmla="*/ 463 h 643"/>
                  <a:gd name="T92" fmla="*/ 423 w 500"/>
                  <a:gd name="T93" fmla="*/ 628 h 643"/>
                  <a:gd name="T94" fmla="*/ 423 w 500"/>
                  <a:gd name="T95" fmla="*/ 64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00" h="643">
                    <a:moveTo>
                      <a:pt x="423" y="643"/>
                    </a:moveTo>
                    <a:cubicBezTo>
                      <a:pt x="407" y="643"/>
                      <a:pt x="407" y="643"/>
                      <a:pt x="407" y="643"/>
                    </a:cubicBezTo>
                    <a:cubicBezTo>
                      <a:pt x="16" y="643"/>
                      <a:pt x="16" y="643"/>
                      <a:pt x="16" y="643"/>
                    </a:cubicBezTo>
                    <a:cubicBezTo>
                      <a:pt x="0" y="643"/>
                      <a:pt x="0" y="643"/>
                      <a:pt x="0" y="643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1" y="565"/>
                      <a:pt x="1" y="565"/>
                      <a:pt x="1" y="565"/>
                    </a:cubicBezTo>
                    <a:cubicBezTo>
                      <a:pt x="2" y="540"/>
                      <a:pt x="2" y="517"/>
                      <a:pt x="3" y="495"/>
                    </a:cubicBezTo>
                    <a:cubicBezTo>
                      <a:pt x="4" y="473"/>
                      <a:pt x="5" y="453"/>
                      <a:pt x="7" y="434"/>
                    </a:cubicBezTo>
                    <a:cubicBezTo>
                      <a:pt x="9" y="414"/>
                      <a:pt x="10" y="396"/>
                      <a:pt x="12" y="380"/>
                    </a:cubicBezTo>
                    <a:cubicBezTo>
                      <a:pt x="15" y="364"/>
                      <a:pt x="17" y="349"/>
                      <a:pt x="20" y="334"/>
                    </a:cubicBezTo>
                    <a:cubicBezTo>
                      <a:pt x="22" y="320"/>
                      <a:pt x="26" y="306"/>
                      <a:pt x="31" y="292"/>
                    </a:cubicBezTo>
                    <a:cubicBezTo>
                      <a:pt x="36" y="278"/>
                      <a:pt x="41" y="263"/>
                      <a:pt x="48" y="250"/>
                    </a:cubicBezTo>
                    <a:cubicBezTo>
                      <a:pt x="54" y="236"/>
                      <a:pt x="62" y="222"/>
                      <a:pt x="70" y="208"/>
                    </a:cubicBezTo>
                    <a:cubicBezTo>
                      <a:pt x="79" y="194"/>
                      <a:pt x="88" y="180"/>
                      <a:pt x="98" y="166"/>
                    </a:cubicBezTo>
                    <a:cubicBezTo>
                      <a:pt x="109" y="153"/>
                      <a:pt x="120" y="140"/>
                      <a:pt x="132" y="128"/>
                    </a:cubicBezTo>
                    <a:cubicBezTo>
                      <a:pt x="143" y="116"/>
                      <a:pt x="156" y="104"/>
                      <a:pt x="169" y="94"/>
                    </a:cubicBezTo>
                    <a:cubicBezTo>
                      <a:pt x="182" y="84"/>
                      <a:pt x="197" y="74"/>
                      <a:pt x="212" y="65"/>
                    </a:cubicBezTo>
                    <a:cubicBezTo>
                      <a:pt x="226" y="57"/>
                      <a:pt x="242" y="49"/>
                      <a:pt x="258" y="42"/>
                    </a:cubicBezTo>
                    <a:cubicBezTo>
                      <a:pt x="274" y="35"/>
                      <a:pt x="291" y="29"/>
                      <a:pt x="309" y="24"/>
                    </a:cubicBezTo>
                    <a:cubicBezTo>
                      <a:pt x="326" y="18"/>
                      <a:pt x="345" y="14"/>
                      <a:pt x="364" y="11"/>
                    </a:cubicBezTo>
                    <a:cubicBezTo>
                      <a:pt x="383" y="7"/>
                      <a:pt x="404" y="4"/>
                      <a:pt x="424" y="3"/>
                    </a:cubicBezTo>
                    <a:cubicBezTo>
                      <a:pt x="445" y="1"/>
                      <a:pt x="467" y="0"/>
                      <a:pt x="489" y="0"/>
                    </a:cubicBezTo>
                    <a:cubicBezTo>
                      <a:pt x="497" y="0"/>
                      <a:pt x="497" y="0"/>
                      <a:pt x="497" y="0"/>
                    </a:cubicBezTo>
                    <a:cubicBezTo>
                      <a:pt x="500" y="0"/>
                      <a:pt x="500" y="0"/>
                      <a:pt x="500" y="0"/>
                    </a:cubicBezTo>
                    <a:cubicBezTo>
                      <a:pt x="497" y="21"/>
                      <a:pt x="497" y="21"/>
                      <a:pt x="497" y="21"/>
                    </a:cubicBezTo>
                    <a:cubicBezTo>
                      <a:pt x="492" y="19"/>
                      <a:pt x="487" y="17"/>
                      <a:pt x="482" y="15"/>
                    </a:cubicBezTo>
                    <a:cubicBezTo>
                      <a:pt x="475" y="13"/>
                      <a:pt x="469" y="12"/>
                      <a:pt x="462" y="11"/>
                    </a:cubicBezTo>
                    <a:cubicBezTo>
                      <a:pt x="454" y="9"/>
                      <a:pt x="447" y="9"/>
                      <a:pt x="440" y="9"/>
                    </a:cubicBezTo>
                    <a:cubicBezTo>
                      <a:pt x="422" y="9"/>
                      <a:pt x="404" y="12"/>
                      <a:pt x="387" y="19"/>
                    </a:cubicBezTo>
                    <a:cubicBezTo>
                      <a:pt x="371" y="26"/>
                      <a:pt x="356" y="36"/>
                      <a:pt x="343" y="48"/>
                    </a:cubicBezTo>
                    <a:cubicBezTo>
                      <a:pt x="331" y="60"/>
                      <a:pt x="321" y="75"/>
                      <a:pt x="314" y="90"/>
                    </a:cubicBezTo>
                    <a:cubicBezTo>
                      <a:pt x="307" y="107"/>
                      <a:pt x="303" y="125"/>
                      <a:pt x="303" y="143"/>
                    </a:cubicBezTo>
                    <a:cubicBezTo>
                      <a:pt x="303" y="161"/>
                      <a:pt x="306" y="179"/>
                      <a:pt x="313" y="195"/>
                    </a:cubicBezTo>
                    <a:cubicBezTo>
                      <a:pt x="320" y="211"/>
                      <a:pt x="330" y="226"/>
                      <a:pt x="343" y="238"/>
                    </a:cubicBezTo>
                    <a:cubicBezTo>
                      <a:pt x="355" y="250"/>
                      <a:pt x="370" y="260"/>
                      <a:pt x="386" y="267"/>
                    </a:cubicBezTo>
                    <a:cubicBezTo>
                      <a:pt x="403" y="274"/>
                      <a:pt x="421" y="277"/>
                      <a:pt x="439" y="277"/>
                    </a:cubicBezTo>
                    <a:cubicBezTo>
                      <a:pt x="443" y="277"/>
                      <a:pt x="447" y="277"/>
                      <a:pt x="451" y="277"/>
                    </a:cubicBezTo>
                    <a:cubicBezTo>
                      <a:pt x="453" y="277"/>
                      <a:pt x="456" y="277"/>
                      <a:pt x="458" y="276"/>
                    </a:cubicBezTo>
                    <a:cubicBezTo>
                      <a:pt x="453" y="309"/>
                      <a:pt x="453" y="309"/>
                      <a:pt x="453" y="309"/>
                    </a:cubicBezTo>
                    <a:cubicBezTo>
                      <a:pt x="453" y="310"/>
                      <a:pt x="452" y="311"/>
                      <a:pt x="451" y="312"/>
                    </a:cubicBezTo>
                    <a:cubicBezTo>
                      <a:pt x="450" y="313"/>
                      <a:pt x="449" y="314"/>
                      <a:pt x="448" y="316"/>
                    </a:cubicBezTo>
                    <a:cubicBezTo>
                      <a:pt x="447" y="317"/>
                      <a:pt x="446" y="318"/>
                      <a:pt x="445" y="320"/>
                    </a:cubicBezTo>
                    <a:cubicBezTo>
                      <a:pt x="442" y="324"/>
                      <a:pt x="440" y="330"/>
                      <a:pt x="438" y="336"/>
                    </a:cubicBezTo>
                    <a:cubicBezTo>
                      <a:pt x="435" y="343"/>
                      <a:pt x="433" y="353"/>
                      <a:pt x="431" y="363"/>
                    </a:cubicBezTo>
                    <a:cubicBezTo>
                      <a:pt x="428" y="375"/>
                      <a:pt x="427" y="389"/>
                      <a:pt x="425" y="404"/>
                    </a:cubicBezTo>
                    <a:cubicBezTo>
                      <a:pt x="424" y="422"/>
                      <a:pt x="423" y="442"/>
                      <a:pt x="423" y="463"/>
                    </a:cubicBezTo>
                    <a:cubicBezTo>
                      <a:pt x="423" y="628"/>
                      <a:pt x="423" y="628"/>
                      <a:pt x="423" y="628"/>
                    </a:cubicBezTo>
                    <a:cubicBezTo>
                      <a:pt x="423" y="643"/>
                      <a:pt x="423" y="643"/>
                      <a:pt x="423" y="64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6" name="文本框 55"/>
            <p:cNvSpPr txBox="1"/>
            <p:nvPr/>
          </p:nvSpPr>
          <p:spPr>
            <a:xfrm>
              <a:off x="5329279" y="2295517"/>
              <a:ext cx="300443" cy="39394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6375622" y="2092285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305272" y="3341578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478550" y="4574930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6375621" y="5184765"/>
              <a:ext cx="384721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93" name="矩形 92"/>
          <p:cNvSpPr/>
          <p:nvPr/>
        </p:nvSpPr>
        <p:spPr>
          <a:xfrm>
            <a:off x="5389278" y="1042513"/>
            <a:ext cx="143629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企业家的制胜法宝</a:t>
            </a:r>
          </a:p>
        </p:txBody>
      </p:sp>
      <p:sp>
        <p:nvSpPr>
          <p:cNvPr id="94" name="矩形 93"/>
          <p:cNvSpPr/>
          <p:nvPr/>
        </p:nvSpPr>
        <p:spPr>
          <a:xfrm>
            <a:off x="4873753" y="464967"/>
            <a:ext cx="2467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管理平台</a:t>
            </a:r>
          </a:p>
        </p:txBody>
      </p:sp>
      <p:cxnSp>
        <p:nvCxnSpPr>
          <p:cNvPr id="68" name="直接连接符 67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1315488" y="2696592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只有企业主自己，才知道自己在所在的行业碰到什么问题，如何通过应用来解决。找外包只能解决问题，不能发展成为一个商业模式。</a:t>
            </a:r>
          </a:p>
        </p:txBody>
      </p:sp>
      <p:sp>
        <p:nvSpPr>
          <p:cNvPr id="70" name="矩形 69"/>
          <p:cNvSpPr/>
          <p:nvPr/>
        </p:nvSpPr>
        <p:spPr>
          <a:xfrm>
            <a:off x="1747500" y="2230080"/>
            <a:ext cx="277378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面向企业主</a:t>
            </a:r>
          </a:p>
        </p:txBody>
      </p:sp>
      <p:cxnSp>
        <p:nvCxnSpPr>
          <p:cNvPr id="71" name="直接连接符 70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7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5" name="矩形 74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不同企业都会在发到变大的时候遇到不同的问题，如何通过软件来解决效率等问题是企业发展的重中之重</a:t>
            </a:r>
          </a:p>
        </p:txBody>
      </p:sp>
      <p:sp>
        <p:nvSpPr>
          <p:cNvPr id="76" name="矩形 75"/>
          <p:cNvSpPr/>
          <p:nvPr/>
        </p:nvSpPr>
        <p:spPr>
          <a:xfrm>
            <a:off x="7661570" y="2230080"/>
            <a:ext cx="26632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解决企业的管理问题</a:t>
            </a:r>
          </a:p>
        </p:txBody>
      </p:sp>
      <p:cxnSp>
        <p:nvCxnSpPr>
          <p:cNvPr id="77" name="直接连接符 76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只要解决了自己企业面向的问题，可以认为解决了整个行业的问题，在中国，没有价值小的方案</a:t>
            </a:r>
          </a:p>
        </p:txBody>
      </p:sp>
      <p:sp>
        <p:nvSpPr>
          <p:cNvPr id="80" name="矩形 79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引出商业计划</a:t>
            </a:r>
          </a:p>
        </p:txBody>
      </p:sp>
      <p:cxnSp>
        <p:nvCxnSpPr>
          <p:cNvPr id="81" name="直接连接符 80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7661570" y="5134347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比起普通外包，我们会设计为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SaaS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模式，用于将企业主面临的问题扩展到其它企业</a:t>
            </a:r>
          </a:p>
        </p:txBody>
      </p:sp>
      <p:sp>
        <p:nvSpPr>
          <p:cNvPr id="83" name="矩形 82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同时解决行业的问题</a:t>
            </a:r>
          </a:p>
        </p:txBody>
      </p:sp>
      <p:cxnSp>
        <p:nvCxnSpPr>
          <p:cNvPr id="84" name="直接连接符 83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249982"/>
      </p:ext>
    </p:extLst>
  </p:cSld>
  <p:clrMapOvr>
    <a:masterClrMapping/>
  </p:clrMapOvr>
  <p:transition spd="slow">
    <p:pull dir="l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椭圆 75"/>
          <p:cNvSpPr/>
          <p:nvPr/>
        </p:nvSpPr>
        <p:spPr>
          <a:xfrm>
            <a:off x="4750005" y="5641387"/>
            <a:ext cx="2739832" cy="103604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5059547" y="2133599"/>
            <a:ext cx="2072907" cy="3555215"/>
            <a:chOff x="9099551" y="1804827"/>
            <a:chExt cx="2234884" cy="3833021"/>
          </a:xfrm>
        </p:grpSpPr>
        <p:sp>
          <p:nvSpPr>
            <p:cNvPr id="50" name="Freeform 57"/>
            <p:cNvSpPr>
              <a:spLocks/>
            </p:cNvSpPr>
            <p:nvPr/>
          </p:nvSpPr>
          <p:spPr bwMode="auto">
            <a:xfrm>
              <a:off x="10204296" y="2163602"/>
              <a:ext cx="377825" cy="757238"/>
            </a:xfrm>
            <a:custGeom>
              <a:avLst/>
              <a:gdLst>
                <a:gd name="T0" fmla="*/ 171 w 175"/>
                <a:gd name="T1" fmla="*/ 16 h 350"/>
                <a:gd name="T2" fmla="*/ 0 w 175"/>
                <a:gd name="T3" fmla="*/ 33 h 350"/>
                <a:gd name="T4" fmla="*/ 2 w 175"/>
                <a:gd name="T5" fmla="*/ 300 h 350"/>
                <a:gd name="T6" fmla="*/ 124 w 175"/>
                <a:gd name="T7" fmla="*/ 280 h 350"/>
                <a:gd name="T8" fmla="*/ 175 w 175"/>
                <a:gd name="T9" fmla="*/ 0 h 350"/>
                <a:gd name="T10" fmla="*/ 171 w 175"/>
                <a:gd name="T11" fmla="*/ 16 h 350"/>
                <a:gd name="T12" fmla="*/ 171 w 175"/>
                <a:gd name="T13" fmla="*/ 16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350">
                  <a:moveTo>
                    <a:pt x="171" y="16"/>
                  </a:moveTo>
                  <a:cubicBezTo>
                    <a:pt x="143" y="87"/>
                    <a:pt x="41" y="99"/>
                    <a:pt x="0" y="33"/>
                  </a:cubicBezTo>
                  <a:cubicBezTo>
                    <a:pt x="2" y="300"/>
                    <a:pt x="2" y="300"/>
                    <a:pt x="2" y="300"/>
                  </a:cubicBezTo>
                  <a:cubicBezTo>
                    <a:pt x="33" y="350"/>
                    <a:pt x="111" y="336"/>
                    <a:pt x="124" y="280"/>
                  </a:cubicBezTo>
                  <a:cubicBezTo>
                    <a:pt x="144" y="188"/>
                    <a:pt x="158" y="93"/>
                    <a:pt x="175" y="0"/>
                  </a:cubicBezTo>
                  <a:cubicBezTo>
                    <a:pt x="174" y="6"/>
                    <a:pt x="173" y="11"/>
                    <a:pt x="171" y="16"/>
                  </a:cubicBezTo>
                  <a:cubicBezTo>
                    <a:pt x="171" y="16"/>
                    <a:pt x="173" y="11"/>
                    <a:pt x="171" y="1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8"/>
            <p:cNvSpPr>
              <a:spLocks/>
            </p:cNvSpPr>
            <p:nvPr/>
          </p:nvSpPr>
          <p:spPr bwMode="auto">
            <a:xfrm>
              <a:off x="10123333" y="2235039"/>
              <a:ext cx="85725" cy="1158875"/>
            </a:xfrm>
            <a:custGeom>
              <a:avLst/>
              <a:gdLst>
                <a:gd name="T0" fmla="*/ 38 w 40"/>
                <a:gd name="T1" fmla="*/ 0 h 535"/>
                <a:gd name="T2" fmla="*/ 38 w 40"/>
                <a:gd name="T3" fmla="*/ 102 h 535"/>
                <a:gd name="T4" fmla="*/ 14 w 40"/>
                <a:gd name="T5" fmla="*/ 114 h 535"/>
                <a:gd name="T6" fmla="*/ 14 w 40"/>
                <a:gd name="T7" fmla="*/ 114 h 535"/>
                <a:gd name="T8" fmla="*/ 14 w 40"/>
                <a:gd name="T9" fmla="*/ 114 h 535"/>
                <a:gd name="T10" fmla="*/ 6 w 40"/>
                <a:gd name="T11" fmla="*/ 141 h 535"/>
                <a:gd name="T12" fmla="*/ 1 w 40"/>
                <a:gd name="T13" fmla="*/ 220 h 535"/>
                <a:gd name="T14" fmla="*/ 1 w 40"/>
                <a:gd name="T15" fmla="*/ 382 h 535"/>
                <a:gd name="T16" fmla="*/ 15 w 40"/>
                <a:gd name="T17" fmla="*/ 535 h 535"/>
                <a:gd name="T18" fmla="*/ 15 w 40"/>
                <a:gd name="T19" fmla="*/ 422 h 535"/>
                <a:gd name="T20" fmla="*/ 17 w 40"/>
                <a:gd name="T21" fmla="*/ 376 h 535"/>
                <a:gd name="T22" fmla="*/ 40 w 40"/>
                <a:gd name="T23" fmla="*/ 339 h 535"/>
                <a:gd name="T24" fmla="*/ 40 w 40"/>
                <a:gd name="T25" fmla="*/ 267 h 535"/>
                <a:gd name="T26" fmla="*/ 38 w 40"/>
                <a:gd name="T27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535">
                  <a:moveTo>
                    <a:pt x="38" y="0"/>
                  </a:moveTo>
                  <a:cubicBezTo>
                    <a:pt x="38" y="102"/>
                    <a:pt x="38" y="102"/>
                    <a:pt x="38" y="102"/>
                  </a:cubicBezTo>
                  <a:cubicBezTo>
                    <a:pt x="29" y="103"/>
                    <a:pt x="19" y="105"/>
                    <a:pt x="14" y="114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9" y="122"/>
                    <a:pt x="7" y="132"/>
                    <a:pt x="6" y="141"/>
                  </a:cubicBezTo>
                  <a:cubicBezTo>
                    <a:pt x="0" y="166"/>
                    <a:pt x="1" y="195"/>
                    <a:pt x="1" y="220"/>
                  </a:cubicBezTo>
                  <a:cubicBezTo>
                    <a:pt x="1" y="382"/>
                    <a:pt x="1" y="382"/>
                    <a:pt x="1" y="382"/>
                  </a:cubicBezTo>
                  <a:cubicBezTo>
                    <a:pt x="15" y="535"/>
                    <a:pt x="15" y="535"/>
                    <a:pt x="15" y="535"/>
                  </a:cubicBezTo>
                  <a:cubicBezTo>
                    <a:pt x="15" y="422"/>
                    <a:pt x="15" y="422"/>
                    <a:pt x="15" y="422"/>
                  </a:cubicBezTo>
                  <a:cubicBezTo>
                    <a:pt x="15" y="407"/>
                    <a:pt x="15" y="391"/>
                    <a:pt x="17" y="376"/>
                  </a:cubicBezTo>
                  <a:cubicBezTo>
                    <a:pt x="19" y="359"/>
                    <a:pt x="20" y="341"/>
                    <a:pt x="40" y="339"/>
                  </a:cubicBezTo>
                  <a:cubicBezTo>
                    <a:pt x="40" y="267"/>
                    <a:pt x="40" y="267"/>
                    <a:pt x="40" y="267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9"/>
            <p:cNvSpPr>
              <a:spLocks/>
            </p:cNvSpPr>
            <p:nvPr/>
          </p:nvSpPr>
          <p:spPr bwMode="auto">
            <a:xfrm>
              <a:off x="9118446" y="3062127"/>
              <a:ext cx="1036638" cy="331788"/>
            </a:xfrm>
            <a:custGeom>
              <a:avLst/>
              <a:gdLst>
                <a:gd name="T0" fmla="*/ 634 w 653"/>
                <a:gd name="T1" fmla="*/ 0 h 209"/>
                <a:gd name="T2" fmla="*/ 653 w 653"/>
                <a:gd name="T3" fmla="*/ 209 h 209"/>
                <a:gd name="T4" fmla="*/ 211 w 653"/>
                <a:gd name="T5" fmla="*/ 209 h 209"/>
                <a:gd name="T6" fmla="*/ 0 w 653"/>
                <a:gd name="T7" fmla="*/ 0 h 209"/>
                <a:gd name="T8" fmla="*/ 634 w 653"/>
                <a:gd name="T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209">
                  <a:moveTo>
                    <a:pt x="634" y="0"/>
                  </a:moveTo>
                  <a:lnTo>
                    <a:pt x="653" y="209"/>
                  </a:lnTo>
                  <a:lnTo>
                    <a:pt x="211" y="209"/>
                  </a:lnTo>
                  <a:lnTo>
                    <a:pt x="0" y="0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44"/>
            <p:cNvSpPr>
              <a:spLocks/>
            </p:cNvSpPr>
            <p:nvPr/>
          </p:nvSpPr>
          <p:spPr bwMode="auto">
            <a:xfrm>
              <a:off x="10237313" y="1843722"/>
              <a:ext cx="417513" cy="936625"/>
            </a:xfrm>
            <a:custGeom>
              <a:avLst/>
              <a:gdLst>
                <a:gd name="T0" fmla="*/ 182 w 194"/>
                <a:gd name="T1" fmla="*/ 93 h 433"/>
                <a:gd name="T2" fmla="*/ 4 w 194"/>
                <a:gd name="T3" fmla="*/ 44 h 433"/>
                <a:gd name="T4" fmla="*/ 0 w 194"/>
                <a:gd name="T5" fmla="*/ 353 h 433"/>
                <a:gd name="T6" fmla="*/ 121 w 194"/>
                <a:gd name="T7" fmla="*/ 433 h 433"/>
                <a:gd name="T8" fmla="*/ 155 w 194"/>
                <a:gd name="T9" fmla="*/ 261 h 433"/>
                <a:gd name="T10" fmla="*/ 188 w 194"/>
                <a:gd name="T11" fmla="*/ 181 h 433"/>
                <a:gd name="T12" fmla="*/ 182 w 194"/>
                <a:gd name="T13" fmla="*/ 93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" h="433">
                  <a:moveTo>
                    <a:pt x="182" y="93"/>
                  </a:moveTo>
                  <a:cubicBezTo>
                    <a:pt x="154" y="30"/>
                    <a:pt x="60" y="0"/>
                    <a:pt x="4" y="44"/>
                  </a:cubicBezTo>
                  <a:cubicBezTo>
                    <a:pt x="0" y="353"/>
                    <a:pt x="0" y="353"/>
                    <a:pt x="0" y="353"/>
                  </a:cubicBezTo>
                  <a:cubicBezTo>
                    <a:pt x="56" y="317"/>
                    <a:pt x="134" y="366"/>
                    <a:pt x="121" y="433"/>
                  </a:cubicBezTo>
                  <a:cubicBezTo>
                    <a:pt x="132" y="376"/>
                    <a:pt x="144" y="318"/>
                    <a:pt x="155" y="261"/>
                  </a:cubicBezTo>
                  <a:cubicBezTo>
                    <a:pt x="161" y="232"/>
                    <a:pt x="182" y="210"/>
                    <a:pt x="188" y="181"/>
                  </a:cubicBezTo>
                  <a:cubicBezTo>
                    <a:pt x="194" y="153"/>
                    <a:pt x="194" y="121"/>
                    <a:pt x="182" y="9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5"/>
            <p:cNvSpPr>
              <a:spLocks/>
            </p:cNvSpPr>
            <p:nvPr/>
          </p:nvSpPr>
          <p:spPr bwMode="auto">
            <a:xfrm>
              <a:off x="10237313" y="2456497"/>
              <a:ext cx="79375" cy="889000"/>
            </a:xfrm>
            <a:custGeom>
              <a:avLst/>
              <a:gdLst>
                <a:gd name="T0" fmla="*/ 35 w 37"/>
                <a:gd name="T1" fmla="*/ 112 h 411"/>
                <a:gd name="T2" fmla="*/ 33 w 37"/>
                <a:gd name="T3" fmla="*/ 45 h 411"/>
                <a:gd name="T4" fmla="*/ 4 w 37"/>
                <a:gd name="T5" fmla="*/ 5 h 411"/>
                <a:gd name="T6" fmla="*/ 0 w 37"/>
                <a:gd name="T7" fmla="*/ 241 h 411"/>
                <a:gd name="T8" fmla="*/ 22 w 37"/>
                <a:gd name="T9" fmla="*/ 316 h 411"/>
                <a:gd name="T10" fmla="*/ 22 w 37"/>
                <a:gd name="T11" fmla="*/ 379 h 411"/>
                <a:gd name="T12" fmla="*/ 21 w 37"/>
                <a:gd name="T13" fmla="*/ 411 h 411"/>
                <a:gd name="T14" fmla="*/ 34 w 37"/>
                <a:gd name="T15" fmla="*/ 247 h 411"/>
                <a:gd name="T16" fmla="*/ 35 w 37"/>
                <a:gd name="T17" fmla="*/ 201 h 411"/>
                <a:gd name="T18" fmla="*/ 35 w 37"/>
                <a:gd name="T19" fmla="*/ 112 h 411"/>
                <a:gd name="T20" fmla="*/ 35 w 37"/>
                <a:gd name="T21" fmla="*/ 112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411">
                  <a:moveTo>
                    <a:pt x="35" y="112"/>
                  </a:moveTo>
                  <a:cubicBezTo>
                    <a:pt x="35" y="89"/>
                    <a:pt x="37" y="67"/>
                    <a:pt x="33" y="45"/>
                  </a:cubicBezTo>
                  <a:cubicBezTo>
                    <a:pt x="30" y="28"/>
                    <a:pt x="21" y="0"/>
                    <a:pt x="4" y="5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26" y="247"/>
                    <a:pt x="22" y="297"/>
                    <a:pt x="22" y="316"/>
                  </a:cubicBezTo>
                  <a:cubicBezTo>
                    <a:pt x="22" y="379"/>
                    <a:pt x="22" y="379"/>
                    <a:pt x="22" y="379"/>
                  </a:cubicBezTo>
                  <a:cubicBezTo>
                    <a:pt x="22" y="389"/>
                    <a:pt x="22" y="400"/>
                    <a:pt x="21" y="411"/>
                  </a:cubicBezTo>
                  <a:cubicBezTo>
                    <a:pt x="34" y="247"/>
                    <a:pt x="34" y="247"/>
                    <a:pt x="34" y="247"/>
                  </a:cubicBezTo>
                  <a:cubicBezTo>
                    <a:pt x="35" y="231"/>
                    <a:pt x="35" y="216"/>
                    <a:pt x="35" y="201"/>
                  </a:cubicBezTo>
                  <a:cubicBezTo>
                    <a:pt x="35" y="112"/>
                    <a:pt x="35" y="112"/>
                    <a:pt x="35" y="112"/>
                  </a:cubicBezTo>
                  <a:cubicBezTo>
                    <a:pt x="35" y="95"/>
                    <a:pt x="35" y="112"/>
                    <a:pt x="35" y="11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6"/>
            <p:cNvSpPr>
              <a:spLocks/>
            </p:cNvSpPr>
            <p:nvPr/>
          </p:nvSpPr>
          <p:spPr bwMode="auto">
            <a:xfrm>
              <a:off x="10605613" y="3507422"/>
              <a:ext cx="506413" cy="200025"/>
            </a:xfrm>
            <a:custGeom>
              <a:avLst/>
              <a:gdLst>
                <a:gd name="T0" fmla="*/ 319 w 319"/>
                <a:gd name="T1" fmla="*/ 0 h 126"/>
                <a:gd name="T2" fmla="*/ 147 w 319"/>
                <a:gd name="T3" fmla="*/ 126 h 126"/>
                <a:gd name="T4" fmla="*/ 0 w 319"/>
                <a:gd name="T5" fmla="*/ 126 h 126"/>
                <a:gd name="T6" fmla="*/ 107 w 319"/>
                <a:gd name="T7" fmla="*/ 0 h 126"/>
                <a:gd name="T8" fmla="*/ 319 w 319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26">
                  <a:moveTo>
                    <a:pt x="319" y="0"/>
                  </a:moveTo>
                  <a:lnTo>
                    <a:pt x="147" y="126"/>
                  </a:lnTo>
                  <a:lnTo>
                    <a:pt x="0" y="126"/>
                  </a:lnTo>
                  <a:lnTo>
                    <a:pt x="107" y="0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7"/>
            <p:cNvSpPr>
              <a:spLocks/>
            </p:cNvSpPr>
            <p:nvPr/>
          </p:nvSpPr>
          <p:spPr bwMode="auto">
            <a:xfrm>
              <a:off x="9783288" y="3507422"/>
              <a:ext cx="695325" cy="200025"/>
            </a:xfrm>
            <a:custGeom>
              <a:avLst/>
              <a:gdLst>
                <a:gd name="T0" fmla="*/ 438 w 438"/>
                <a:gd name="T1" fmla="*/ 0 h 126"/>
                <a:gd name="T2" fmla="*/ 387 w 438"/>
                <a:gd name="T3" fmla="*/ 126 h 126"/>
                <a:gd name="T4" fmla="*/ 84 w 438"/>
                <a:gd name="T5" fmla="*/ 126 h 126"/>
                <a:gd name="T6" fmla="*/ 0 w 438"/>
                <a:gd name="T7" fmla="*/ 0 h 126"/>
                <a:gd name="T8" fmla="*/ 438 w 438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" h="126">
                  <a:moveTo>
                    <a:pt x="438" y="0"/>
                  </a:moveTo>
                  <a:lnTo>
                    <a:pt x="387" y="126"/>
                  </a:lnTo>
                  <a:lnTo>
                    <a:pt x="84" y="126"/>
                  </a:lnTo>
                  <a:lnTo>
                    <a:pt x="0" y="0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8"/>
            <p:cNvSpPr>
              <a:spLocks/>
            </p:cNvSpPr>
            <p:nvPr/>
          </p:nvSpPr>
          <p:spPr bwMode="auto">
            <a:xfrm>
              <a:off x="10351613" y="3583622"/>
              <a:ext cx="387350" cy="400050"/>
            </a:xfrm>
            <a:custGeom>
              <a:avLst/>
              <a:gdLst>
                <a:gd name="T0" fmla="*/ 168 w 180"/>
                <a:gd name="T1" fmla="*/ 123 h 185"/>
                <a:gd name="T2" fmla="*/ 37 w 180"/>
                <a:gd name="T3" fmla="*/ 0 h 185"/>
                <a:gd name="T4" fmla="*/ 11 w 180"/>
                <a:gd name="T5" fmla="*/ 70 h 185"/>
                <a:gd name="T6" fmla="*/ 5 w 180"/>
                <a:gd name="T7" fmla="*/ 122 h 185"/>
                <a:gd name="T8" fmla="*/ 106 w 180"/>
                <a:gd name="T9" fmla="*/ 162 h 185"/>
                <a:gd name="T10" fmla="*/ 180 w 180"/>
                <a:gd name="T11" fmla="*/ 117 h 185"/>
                <a:gd name="T12" fmla="*/ 168 w 180"/>
                <a:gd name="T13" fmla="*/ 123 h 185"/>
                <a:gd name="T14" fmla="*/ 168 w 180"/>
                <a:gd name="T15" fmla="*/ 12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0" h="185">
                  <a:moveTo>
                    <a:pt x="168" y="123"/>
                  </a:moveTo>
                  <a:cubicBezTo>
                    <a:pt x="91" y="157"/>
                    <a:pt x="7" y="79"/>
                    <a:pt x="37" y="0"/>
                  </a:cubicBezTo>
                  <a:cubicBezTo>
                    <a:pt x="28" y="23"/>
                    <a:pt x="19" y="47"/>
                    <a:pt x="11" y="70"/>
                  </a:cubicBezTo>
                  <a:cubicBezTo>
                    <a:pt x="4" y="88"/>
                    <a:pt x="0" y="104"/>
                    <a:pt x="5" y="122"/>
                  </a:cubicBezTo>
                  <a:cubicBezTo>
                    <a:pt x="17" y="165"/>
                    <a:pt x="68" y="185"/>
                    <a:pt x="106" y="162"/>
                  </a:cubicBezTo>
                  <a:cubicBezTo>
                    <a:pt x="180" y="117"/>
                    <a:pt x="180" y="117"/>
                    <a:pt x="180" y="117"/>
                  </a:cubicBezTo>
                  <a:cubicBezTo>
                    <a:pt x="176" y="119"/>
                    <a:pt x="172" y="121"/>
                    <a:pt x="168" y="123"/>
                  </a:cubicBezTo>
                  <a:cubicBezTo>
                    <a:pt x="164" y="125"/>
                    <a:pt x="172" y="121"/>
                    <a:pt x="168" y="12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8"/>
            <p:cNvSpPr>
              <a:spLocks/>
            </p:cNvSpPr>
            <p:nvPr/>
          </p:nvSpPr>
          <p:spPr bwMode="auto">
            <a:xfrm>
              <a:off x="9780272" y="4875530"/>
              <a:ext cx="425450" cy="671513"/>
            </a:xfrm>
            <a:custGeom>
              <a:avLst/>
              <a:gdLst>
                <a:gd name="T0" fmla="*/ 186 w 194"/>
                <a:gd name="T1" fmla="*/ 103 h 310"/>
                <a:gd name="T2" fmla="*/ 79 w 194"/>
                <a:gd name="T3" fmla="*/ 0 h 310"/>
                <a:gd name="T4" fmla="*/ 24 w 194"/>
                <a:gd name="T5" fmla="*/ 149 h 310"/>
                <a:gd name="T6" fmla="*/ 24 w 194"/>
                <a:gd name="T7" fmla="*/ 150 h 310"/>
                <a:gd name="T8" fmla="*/ 131 w 194"/>
                <a:gd name="T9" fmla="*/ 309 h 310"/>
                <a:gd name="T10" fmla="*/ 133 w 194"/>
                <a:gd name="T11" fmla="*/ 309 h 310"/>
                <a:gd name="T12" fmla="*/ 191 w 194"/>
                <a:gd name="T13" fmla="*/ 293 h 310"/>
                <a:gd name="T14" fmla="*/ 194 w 194"/>
                <a:gd name="T15" fmla="*/ 99 h 310"/>
                <a:gd name="T16" fmla="*/ 186 w 194"/>
                <a:gd name="T17" fmla="*/ 103 h 310"/>
                <a:gd name="T18" fmla="*/ 186 w 194"/>
                <a:gd name="T19" fmla="*/ 10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310">
                  <a:moveTo>
                    <a:pt x="186" y="103"/>
                  </a:moveTo>
                  <a:cubicBezTo>
                    <a:pt x="121" y="130"/>
                    <a:pt x="55" y="65"/>
                    <a:pt x="79" y="0"/>
                  </a:cubicBezTo>
                  <a:cubicBezTo>
                    <a:pt x="60" y="49"/>
                    <a:pt x="42" y="99"/>
                    <a:pt x="24" y="149"/>
                  </a:cubicBezTo>
                  <a:cubicBezTo>
                    <a:pt x="24" y="149"/>
                    <a:pt x="24" y="150"/>
                    <a:pt x="24" y="150"/>
                  </a:cubicBezTo>
                  <a:cubicBezTo>
                    <a:pt x="0" y="224"/>
                    <a:pt x="2" y="310"/>
                    <a:pt x="131" y="309"/>
                  </a:cubicBezTo>
                  <a:cubicBezTo>
                    <a:pt x="132" y="309"/>
                    <a:pt x="132" y="309"/>
                    <a:pt x="133" y="309"/>
                  </a:cubicBezTo>
                  <a:cubicBezTo>
                    <a:pt x="154" y="309"/>
                    <a:pt x="174" y="304"/>
                    <a:pt x="191" y="293"/>
                  </a:cubicBezTo>
                  <a:cubicBezTo>
                    <a:pt x="194" y="99"/>
                    <a:pt x="194" y="99"/>
                    <a:pt x="194" y="99"/>
                  </a:cubicBezTo>
                  <a:cubicBezTo>
                    <a:pt x="191" y="100"/>
                    <a:pt x="188" y="102"/>
                    <a:pt x="186" y="103"/>
                  </a:cubicBezTo>
                  <a:cubicBezTo>
                    <a:pt x="185" y="103"/>
                    <a:pt x="188" y="102"/>
                    <a:pt x="186" y="103"/>
                  </a:cubicBez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8"/>
            <p:cNvSpPr>
              <a:spLocks/>
            </p:cNvSpPr>
            <p:nvPr/>
          </p:nvSpPr>
          <p:spPr bwMode="auto">
            <a:xfrm>
              <a:off x="10584818" y="3558222"/>
              <a:ext cx="300038" cy="412750"/>
            </a:xfrm>
            <a:custGeom>
              <a:avLst/>
              <a:gdLst>
                <a:gd name="T0" fmla="*/ 134 w 139"/>
                <a:gd name="T1" fmla="*/ 37 h 191"/>
                <a:gd name="T2" fmla="*/ 123 w 139"/>
                <a:gd name="T3" fmla="*/ 0 h 191"/>
                <a:gd name="T4" fmla="*/ 34 w 139"/>
                <a:gd name="T5" fmla="*/ 86 h 191"/>
                <a:gd name="T6" fmla="*/ 0 w 139"/>
                <a:gd name="T7" fmla="*/ 191 h 191"/>
                <a:gd name="T8" fmla="*/ 99 w 139"/>
                <a:gd name="T9" fmla="*/ 133 h 191"/>
                <a:gd name="T10" fmla="*/ 134 w 139"/>
                <a:gd name="T11" fmla="*/ 37 h 191"/>
                <a:gd name="T12" fmla="*/ 134 w 139"/>
                <a:gd name="T13" fmla="*/ 3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91">
                  <a:moveTo>
                    <a:pt x="134" y="37"/>
                  </a:moveTo>
                  <a:cubicBezTo>
                    <a:pt x="133" y="24"/>
                    <a:pt x="129" y="12"/>
                    <a:pt x="123" y="0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52" y="124"/>
                    <a:pt x="37" y="171"/>
                    <a:pt x="0" y="191"/>
                  </a:cubicBezTo>
                  <a:cubicBezTo>
                    <a:pt x="32" y="173"/>
                    <a:pt x="72" y="159"/>
                    <a:pt x="99" y="133"/>
                  </a:cubicBezTo>
                  <a:cubicBezTo>
                    <a:pt x="126" y="109"/>
                    <a:pt x="139" y="72"/>
                    <a:pt x="134" y="37"/>
                  </a:cubicBezTo>
                  <a:cubicBezTo>
                    <a:pt x="134" y="32"/>
                    <a:pt x="135" y="41"/>
                    <a:pt x="134" y="3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9"/>
            <p:cNvSpPr>
              <a:spLocks/>
            </p:cNvSpPr>
            <p:nvPr/>
          </p:nvSpPr>
          <p:spPr bwMode="auto">
            <a:xfrm>
              <a:off x="9876793" y="4783772"/>
              <a:ext cx="368300" cy="436563"/>
            </a:xfrm>
            <a:custGeom>
              <a:avLst/>
              <a:gdLst>
                <a:gd name="T0" fmla="*/ 167 w 171"/>
                <a:gd name="T1" fmla="*/ 27 h 202"/>
                <a:gd name="T2" fmla="*/ 154 w 171"/>
                <a:gd name="T3" fmla="*/ 15 h 202"/>
                <a:gd name="T4" fmla="*/ 154 w 171"/>
                <a:gd name="T5" fmla="*/ 15 h 202"/>
                <a:gd name="T6" fmla="*/ 153 w 171"/>
                <a:gd name="T7" fmla="*/ 15 h 202"/>
                <a:gd name="T8" fmla="*/ 116 w 171"/>
                <a:gd name="T9" fmla="*/ 2 h 202"/>
                <a:gd name="T10" fmla="*/ 57 w 171"/>
                <a:gd name="T11" fmla="*/ 33 h 202"/>
                <a:gd name="T12" fmla="*/ 29 w 171"/>
                <a:gd name="T13" fmla="*/ 112 h 202"/>
                <a:gd name="T14" fmla="*/ 0 w 171"/>
                <a:gd name="T15" fmla="*/ 202 h 202"/>
                <a:gd name="T16" fmla="*/ 171 w 171"/>
                <a:gd name="T17" fmla="*/ 169 h 202"/>
                <a:gd name="T18" fmla="*/ 167 w 171"/>
                <a:gd name="T19" fmla="*/ 27 h 202"/>
                <a:gd name="T20" fmla="*/ 167 w 171"/>
                <a:gd name="T21" fmla="*/ 27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1" h="202">
                  <a:moveTo>
                    <a:pt x="167" y="27"/>
                  </a:moveTo>
                  <a:cubicBezTo>
                    <a:pt x="163" y="22"/>
                    <a:pt x="159" y="19"/>
                    <a:pt x="154" y="15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3" y="15"/>
                    <a:pt x="153" y="15"/>
                    <a:pt x="153" y="15"/>
                  </a:cubicBezTo>
                  <a:cubicBezTo>
                    <a:pt x="142" y="7"/>
                    <a:pt x="130" y="3"/>
                    <a:pt x="116" y="2"/>
                  </a:cubicBezTo>
                  <a:cubicBezTo>
                    <a:pt x="93" y="0"/>
                    <a:pt x="69" y="15"/>
                    <a:pt x="57" y="33"/>
                  </a:cubicBezTo>
                  <a:cubicBezTo>
                    <a:pt x="42" y="56"/>
                    <a:pt x="37" y="87"/>
                    <a:pt x="29" y="112"/>
                  </a:cubicBezTo>
                  <a:cubicBezTo>
                    <a:pt x="19" y="142"/>
                    <a:pt x="9" y="172"/>
                    <a:pt x="0" y="202"/>
                  </a:cubicBezTo>
                  <a:cubicBezTo>
                    <a:pt x="23" y="129"/>
                    <a:pt x="123" y="108"/>
                    <a:pt x="171" y="169"/>
                  </a:cubicBezTo>
                  <a:cubicBezTo>
                    <a:pt x="167" y="27"/>
                    <a:pt x="167" y="27"/>
                    <a:pt x="167" y="27"/>
                  </a:cubicBezTo>
                  <a:cubicBezTo>
                    <a:pt x="166" y="26"/>
                    <a:pt x="167" y="27"/>
                    <a:pt x="167" y="2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0"/>
            <p:cNvSpPr>
              <a:spLocks/>
            </p:cNvSpPr>
            <p:nvPr/>
          </p:nvSpPr>
          <p:spPr bwMode="auto">
            <a:xfrm>
              <a:off x="9781543" y="3853497"/>
              <a:ext cx="544513" cy="1079500"/>
            </a:xfrm>
            <a:custGeom>
              <a:avLst/>
              <a:gdLst>
                <a:gd name="T0" fmla="*/ 247 w 252"/>
                <a:gd name="T1" fmla="*/ 183 h 499"/>
                <a:gd name="T2" fmla="*/ 201 w 252"/>
                <a:gd name="T3" fmla="*/ 24 h 499"/>
                <a:gd name="T4" fmla="*/ 123 w 252"/>
                <a:gd name="T5" fmla="*/ 5 h 499"/>
                <a:gd name="T6" fmla="*/ 30 w 252"/>
                <a:gd name="T7" fmla="*/ 0 h 499"/>
                <a:gd name="T8" fmla="*/ 0 w 252"/>
                <a:gd name="T9" fmla="*/ 0 h 499"/>
                <a:gd name="T10" fmla="*/ 63 w 252"/>
                <a:gd name="T11" fmla="*/ 44 h 499"/>
                <a:gd name="T12" fmla="*/ 83 w 252"/>
                <a:gd name="T13" fmla="*/ 44 h 499"/>
                <a:gd name="T14" fmla="*/ 145 w 252"/>
                <a:gd name="T15" fmla="*/ 47 h 499"/>
                <a:gd name="T16" fmla="*/ 199 w 252"/>
                <a:gd name="T17" fmla="*/ 58 h 499"/>
                <a:gd name="T18" fmla="*/ 234 w 252"/>
                <a:gd name="T19" fmla="*/ 171 h 499"/>
                <a:gd name="T20" fmla="*/ 234 w 252"/>
                <a:gd name="T21" fmla="*/ 251 h 499"/>
                <a:gd name="T22" fmla="*/ 232 w 252"/>
                <a:gd name="T23" fmla="*/ 328 h 499"/>
                <a:gd name="T24" fmla="*/ 211 w 252"/>
                <a:gd name="T25" fmla="*/ 389 h 499"/>
                <a:gd name="T26" fmla="*/ 215 w 252"/>
                <a:gd name="T27" fmla="*/ 499 h 499"/>
                <a:gd name="T28" fmla="*/ 246 w 252"/>
                <a:gd name="T29" fmla="*/ 421 h 499"/>
                <a:gd name="T30" fmla="*/ 247 w 252"/>
                <a:gd name="T31" fmla="*/ 299 h 499"/>
                <a:gd name="T32" fmla="*/ 247 w 252"/>
                <a:gd name="T33" fmla="*/ 183 h 499"/>
                <a:gd name="T34" fmla="*/ 247 w 252"/>
                <a:gd name="T35" fmla="*/ 18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2" h="499">
                  <a:moveTo>
                    <a:pt x="247" y="183"/>
                  </a:moveTo>
                  <a:cubicBezTo>
                    <a:pt x="247" y="132"/>
                    <a:pt x="248" y="56"/>
                    <a:pt x="201" y="24"/>
                  </a:cubicBezTo>
                  <a:cubicBezTo>
                    <a:pt x="179" y="9"/>
                    <a:pt x="149" y="7"/>
                    <a:pt x="123" y="5"/>
                  </a:cubicBezTo>
                  <a:cubicBezTo>
                    <a:pt x="92" y="2"/>
                    <a:pt x="61" y="1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103" y="45"/>
                    <a:pt x="124" y="45"/>
                    <a:pt x="145" y="47"/>
                  </a:cubicBezTo>
                  <a:cubicBezTo>
                    <a:pt x="162" y="48"/>
                    <a:pt x="183" y="49"/>
                    <a:pt x="199" y="58"/>
                  </a:cubicBezTo>
                  <a:cubicBezTo>
                    <a:pt x="234" y="79"/>
                    <a:pt x="233" y="135"/>
                    <a:pt x="234" y="171"/>
                  </a:cubicBezTo>
                  <a:cubicBezTo>
                    <a:pt x="234" y="251"/>
                    <a:pt x="234" y="251"/>
                    <a:pt x="234" y="251"/>
                  </a:cubicBezTo>
                  <a:cubicBezTo>
                    <a:pt x="234" y="276"/>
                    <a:pt x="233" y="302"/>
                    <a:pt x="232" y="328"/>
                  </a:cubicBezTo>
                  <a:cubicBezTo>
                    <a:pt x="231" y="346"/>
                    <a:pt x="233" y="383"/>
                    <a:pt x="211" y="389"/>
                  </a:cubicBezTo>
                  <a:cubicBezTo>
                    <a:pt x="215" y="499"/>
                    <a:pt x="215" y="499"/>
                    <a:pt x="215" y="499"/>
                  </a:cubicBezTo>
                  <a:cubicBezTo>
                    <a:pt x="252" y="497"/>
                    <a:pt x="244" y="445"/>
                    <a:pt x="246" y="421"/>
                  </a:cubicBezTo>
                  <a:cubicBezTo>
                    <a:pt x="249" y="381"/>
                    <a:pt x="247" y="339"/>
                    <a:pt x="247" y="299"/>
                  </a:cubicBezTo>
                  <a:cubicBezTo>
                    <a:pt x="247" y="183"/>
                    <a:pt x="247" y="183"/>
                    <a:pt x="247" y="183"/>
                  </a:cubicBezTo>
                  <a:cubicBezTo>
                    <a:pt x="247" y="165"/>
                    <a:pt x="247" y="183"/>
                    <a:pt x="247" y="18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3"/>
            <p:cNvSpPr>
              <a:spLocks/>
            </p:cNvSpPr>
            <p:nvPr/>
          </p:nvSpPr>
          <p:spPr bwMode="auto">
            <a:xfrm>
              <a:off x="9099551" y="3985260"/>
              <a:ext cx="1103313" cy="1652588"/>
            </a:xfrm>
            <a:custGeom>
              <a:avLst/>
              <a:gdLst>
                <a:gd name="T0" fmla="*/ 475 w 511"/>
                <a:gd name="T1" fmla="*/ 0 h 764"/>
                <a:gd name="T2" fmla="*/ 475 w 511"/>
                <a:gd name="T3" fmla="*/ 30 h 764"/>
                <a:gd name="T4" fmla="*/ 474 w 511"/>
                <a:gd name="T5" fmla="*/ 301 h 764"/>
                <a:gd name="T6" fmla="*/ 475 w 511"/>
                <a:gd name="T7" fmla="*/ 359 h 764"/>
                <a:gd name="T8" fmla="*/ 478 w 511"/>
                <a:gd name="T9" fmla="*/ 396 h 764"/>
                <a:gd name="T10" fmla="*/ 482 w 511"/>
                <a:gd name="T11" fmla="*/ 418 h 764"/>
                <a:gd name="T12" fmla="*/ 485 w 511"/>
                <a:gd name="T13" fmla="*/ 428 h 764"/>
                <a:gd name="T14" fmla="*/ 486 w 511"/>
                <a:gd name="T15" fmla="*/ 431 h 764"/>
                <a:gd name="T16" fmla="*/ 490 w 511"/>
                <a:gd name="T17" fmla="*/ 434 h 764"/>
                <a:gd name="T18" fmla="*/ 498 w 511"/>
                <a:gd name="T19" fmla="*/ 437 h 764"/>
                <a:gd name="T20" fmla="*/ 511 w 511"/>
                <a:gd name="T21" fmla="*/ 439 h 764"/>
                <a:gd name="T22" fmla="*/ 511 w 511"/>
                <a:gd name="T23" fmla="*/ 498 h 764"/>
                <a:gd name="T24" fmla="*/ 498 w 511"/>
                <a:gd name="T25" fmla="*/ 491 h 764"/>
                <a:gd name="T26" fmla="*/ 484 w 511"/>
                <a:gd name="T27" fmla="*/ 486 h 764"/>
                <a:gd name="T28" fmla="*/ 470 w 511"/>
                <a:gd name="T29" fmla="*/ 484 h 764"/>
                <a:gd name="T30" fmla="*/ 454 w 511"/>
                <a:gd name="T31" fmla="*/ 483 h 764"/>
                <a:gd name="T32" fmla="*/ 409 w 511"/>
                <a:gd name="T33" fmla="*/ 492 h 764"/>
                <a:gd name="T34" fmla="*/ 372 w 511"/>
                <a:gd name="T35" fmla="*/ 517 h 764"/>
                <a:gd name="T36" fmla="*/ 346 w 511"/>
                <a:gd name="T37" fmla="*/ 555 h 764"/>
                <a:gd name="T38" fmla="*/ 337 w 511"/>
                <a:gd name="T39" fmla="*/ 601 h 764"/>
                <a:gd name="T40" fmla="*/ 346 w 511"/>
                <a:gd name="T41" fmla="*/ 648 h 764"/>
                <a:gd name="T42" fmla="*/ 371 w 511"/>
                <a:gd name="T43" fmla="*/ 686 h 764"/>
                <a:gd name="T44" fmla="*/ 408 w 511"/>
                <a:gd name="T45" fmla="*/ 711 h 764"/>
                <a:gd name="T46" fmla="*/ 454 w 511"/>
                <a:gd name="T47" fmla="*/ 721 h 764"/>
                <a:gd name="T48" fmla="*/ 469 w 511"/>
                <a:gd name="T49" fmla="*/ 720 h 764"/>
                <a:gd name="T50" fmla="*/ 484 w 511"/>
                <a:gd name="T51" fmla="*/ 717 h 764"/>
                <a:gd name="T52" fmla="*/ 498 w 511"/>
                <a:gd name="T53" fmla="*/ 712 h 764"/>
                <a:gd name="T54" fmla="*/ 511 w 511"/>
                <a:gd name="T55" fmla="*/ 705 h 764"/>
                <a:gd name="T56" fmla="*/ 511 w 511"/>
                <a:gd name="T57" fmla="*/ 764 h 764"/>
                <a:gd name="T58" fmla="*/ 417 w 511"/>
                <a:gd name="T59" fmla="*/ 759 h 764"/>
                <a:gd name="T60" fmla="*/ 332 w 511"/>
                <a:gd name="T61" fmla="*/ 745 h 764"/>
                <a:gd name="T62" fmla="*/ 257 w 511"/>
                <a:gd name="T63" fmla="*/ 722 h 764"/>
                <a:gd name="T64" fmla="*/ 194 w 511"/>
                <a:gd name="T65" fmla="*/ 692 h 764"/>
                <a:gd name="T66" fmla="*/ 138 w 511"/>
                <a:gd name="T67" fmla="*/ 652 h 764"/>
                <a:gd name="T68" fmla="*/ 92 w 511"/>
                <a:gd name="T69" fmla="*/ 609 h 764"/>
                <a:gd name="T70" fmla="*/ 57 w 511"/>
                <a:gd name="T71" fmla="*/ 561 h 764"/>
                <a:gd name="T72" fmla="*/ 33 w 511"/>
                <a:gd name="T73" fmla="*/ 509 h 764"/>
                <a:gd name="T74" fmla="*/ 18 w 511"/>
                <a:gd name="T75" fmla="*/ 448 h 764"/>
                <a:gd name="T76" fmla="*/ 7 w 511"/>
                <a:gd name="T77" fmla="*/ 371 h 764"/>
                <a:gd name="T78" fmla="*/ 1 w 511"/>
                <a:gd name="T79" fmla="*/ 275 h 764"/>
                <a:gd name="T80" fmla="*/ 0 w 511"/>
                <a:gd name="T81" fmla="*/ 161 h 764"/>
                <a:gd name="T82" fmla="*/ 2 w 511"/>
                <a:gd name="T83" fmla="*/ 30 h 764"/>
                <a:gd name="T84" fmla="*/ 3 w 511"/>
                <a:gd name="T85" fmla="*/ 0 h 764"/>
                <a:gd name="T86" fmla="*/ 33 w 511"/>
                <a:gd name="T87" fmla="*/ 0 h 764"/>
                <a:gd name="T88" fmla="*/ 445 w 511"/>
                <a:gd name="T89" fmla="*/ 0 h 764"/>
                <a:gd name="T90" fmla="*/ 475 w 511"/>
                <a:gd name="T91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1" h="764">
                  <a:moveTo>
                    <a:pt x="475" y="0"/>
                  </a:moveTo>
                  <a:cubicBezTo>
                    <a:pt x="475" y="30"/>
                    <a:pt x="475" y="30"/>
                    <a:pt x="475" y="30"/>
                  </a:cubicBezTo>
                  <a:cubicBezTo>
                    <a:pt x="474" y="301"/>
                    <a:pt x="474" y="301"/>
                    <a:pt x="474" y="301"/>
                  </a:cubicBezTo>
                  <a:cubicBezTo>
                    <a:pt x="474" y="324"/>
                    <a:pt x="475" y="343"/>
                    <a:pt x="475" y="359"/>
                  </a:cubicBezTo>
                  <a:cubicBezTo>
                    <a:pt x="476" y="374"/>
                    <a:pt x="477" y="387"/>
                    <a:pt x="478" y="396"/>
                  </a:cubicBezTo>
                  <a:cubicBezTo>
                    <a:pt x="479" y="406"/>
                    <a:pt x="481" y="413"/>
                    <a:pt x="482" y="418"/>
                  </a:cubicBezTo>
                  <a:cubicBezTo>
                    <a:pt x="483" y="423"/>
                    <a:pt x="484" y="426"/>
                    <a:pt x="485" y="428"/>
                  </a:cubicBezTo>
                  <a:cubicBezTo>
                    <a:pt x="485" y="428"/>
                    <a:pt x="485" y="429"/>
                    <a:pt x="486" y="431"/>
                  </a:cubicBezTo>
                  <a:cubicBezTo>
                    <a:pt x="487" y="432"/>
                    <a:pt x="488" y="433"/>
                    <a:pt x="490" y="434"/>
                  </a:cubicBezTo>
                  <a:cubicBezTo>
                    <a:pt x="492" y="435"/>
                    <a:pt x="495" y="436"/>
                    <a:pt x="498" y="437"/>
                  </a:cubicBezTo>
                  <a:cubicBezTo>
                    <a:pt x="502" y="438"/>
                    <a:pt x="506" y="439"/>
                    <a:pt x="511" y="439"/>
                  </a:cubicBezTo>
                  <a:cubicBezTo>
                    <a:pt x="511" y="498"/>
                    <a:pt x="511" y="498"/>
                    <a:pt x="511" y="498"/>
                  </a:cubicBezTo>
                  <a:cubicBezTo>
                    <a:pt x="507" y="495"/>
                    <a:pt x="503" y="493"/>
                    <a:pt x="498" y="491"/>
                  </a:cubicBezTo>
                  <a:cubicBezTo>
                    <a:pt x="494" y="489"/>
                    <a:pt x="489" y="488"/>
                    <a:pt x="484" y="486"/>
                  </a:cubicBezTo>
                  <a:cubicBezTo>
                    <a:pt x="480" y="485"/>
                    <a:pt x="475" y="484"/>
                    <a:pt x="470" y="484"/>
                  </a:cubicBezTo>
                  <a:cubicBezTo>
                    <a:pt x="465" y="483"/>
                    <a:pt x="460" y="483"/>
                    <a:pt x="454" y="483"/>
                  </a:cubicBezTo>
                  <a:cubicBezTo>
                    <a:pt x="438" y="483"/>
                    <a:pt x="423" y="486"/>
                    <a:pt x="409" y="492"/>
                  </a:cubicBezTo>
                  <a:cubicBezTo>
                    <a:pt x="395" y="498"/>
                    <a:pt x="382" y="507"/>
                    <a:pt x="372" y="517"/>
                  </a:cubicBezTo>
                  <a:cubicBezTo>
                    <a:pt x="361" y="528"/>
                    <a:pt x="352" y="541"/>
                    <a:pt x="346" y="555"/>
                  </a:cubicBezTo>
                  <a:cubicBezTo>
                    <a:pt x="340" y="569"/>
                    <a:pt x="337" y="585"/>
                    <a:pt x="337" y="601"/>
                  </a:cubicBezTo>
                  <a:cubicBezTo>
                    <a:pt x="337" y="618"/>
                    <a:pt x="340" y="633"/>
                    <a:pt x="346" y="648"/>
                  </a:cubicBezTo>
                  <a:cubicBezTo>
                    <a:pt x="352" y="662"/>
                    <a:pt x="360" y="675"/>
                    <a:pt x="371" y="686"/>
                  </a:cubicBezTo>
                  <a:cubicBezTo>
                    <a:pt x="382" y="697"/>
                    <a:pt x="394" y="705"/>
                    <a:pt x="408" y="711"/>
                  </a:cubicBezTo>
                  <a:cubicBezTo>
                    <a:pt x="422" y="717"/>
                    <a:pt x="438" y="721"/>
                    <a:pt x="454" y="721"/>
                  </a:cubicBezTo>
                  <a:cubicBezTo>
                    <a:pt x="459" y="721"/>
                    <a:pt x="464" y="720"/>
                    <a:pt x="469" y="720"/>
                  </a:cubicBezTo>
                  <a:cubicBezTo>
                    <a:pt x="474" y="719"/>
                    <a:pt x="479" y="718"/>
                    <a:pt x="484" y="717"/>
                  </a:cubicBezTo>
                  <a:cubicBezTo>
                    <a:pt x="489" y="716"/>
                    <a:pt x="494" y="714"/>
                    <a:pt x="498" y="712"/>
                  </a:cubicBezTo>
                  <a:cubicBezTo>
                    <a:pt x="503" y="710"/>
                    <a:pt x="507" y="708"/>
                    <a:pt x="511" y="705"/>
                  </a:cubicBezTo>
                  <a:cubicBezTo>
                    <a:pt x="511" y="764"/>
                    <a:pt x="511" y="764"/>
                    <a:pt x="511" y="764"/>
                  </a:cubicBezTo>
                  <a:cubicBezTo>
                    <a:pt x="478" y="764"/>
                    <a:pt x="447" y="762"/>
                    <a:pt x="417" y="759"/>
                  </a:cubicBezTo>
                  <a:cubicBezTo>
                    <a:pt x="387" y="756"/>
                    <a:pt x="358" y="751"/>
                    <a:pt x="332" y="745"/>
                  </a:cubicBezTo>
                  <a:cubicBezTo>
                    <a:pt x="305" y="739"/>
                    <a:pt x="280" y="731"/>
                    <a:pt x="257" y="722"/>
                  </a:cubicBezTo>
                  <a:cubicBezTo>
                    <a:pt x="234" y="714"/>
                    <a:pt x="213" y="703"/>
                    <a:pt x="194" y="692"/>
                  </a:cubicBezTo>
                  <a:cubicBezTo>
                    <a:pt x="173" y="679"/>
                    <a:pt x="155" y="666"/>
                    <a:pt x="138" y="652"/>
                  </a:cubicBezTo>
                  <a:cubicBezTo>
                    <a:pt x="121" y="639"/>
                    <a:pt x="106" y="624"/>
                    <a:pt x="92" y="609"/>
                  </a:cubicBezTo>
                  <a:cubicBezTo>
                    <a:pt x="79" y="594"/>
                    <a:pt x="67" y="578"/>
                    <a:pt x="57" y="561"/>
                  </a:cubicBezTo>
                  <a:cubicBezTo>
                    <a:pt x="48" y="544"/>
                    <a:pt x="40" y="527"/>
                    <a:pt x="33" y="509"/>
                  </a:cubicBezTo>
                  <a:cubicBezTo>
                    <a:pt x="27" y="492"/>
                    <a:pt x="22" y="472"/>
                    <a:pt x="18" y="448"/>
                  </a:cubicBezTo>
                  <a:cubicBezTo>
                    <a:pt x="13" y="425"/>
                    <a:pt x="10" y="400"/>
                    <a:pt x="7" y="371"/>
                  </a:cubicBezTo>
                  <a:cubicBezTo>
                    <a:pt x="4" y="342"/>
                    <a:pt x="2" y="310"/>
                    <a:pt x="1" y="275"/>
                  </a:cubicBezTo>
                  <a:cubicBezTo>
                    <a:pt x="0" y="240"/>
                    <a:pt x="0" y="202"/>
                    <a:pt x="0" y="16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45" y="0"/>
                    <a:pt x="445" y="0"/>
                    <a:pt x="445" y="0"/>
                  </a:cubicBezTo>
                  <a:lnTo>
                    <a:pt x="4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4"/>
            <p:cNvSpPr>
              <a:spLocks/>
            </p:cNvSpPr>
            <p:nvPr/>
          </p:nvSpPr>
          <p:spPr bwMode="auto">
            <a:xfrm>
              <a:off x="9131301" y="4017804"/>
              <a:ext cx="1039813" cy="1587500"/>
            </a:xfrm>
            <a:custGeom>
              <a:avLst/>
              <a:gdLst>
                <a:gd name="T0" fmla="*/ 482 w 482"/>
                <a:gd name="T1" fmla="*/ 734 h 734"/>
                <a:gd name="T2" fmla="*/ 403 w 482"/>
                <a:gd name="T3" fmla="*/ 729 h 734"/>
                <a:gd name="T4" fmla="*/ 320 w 482"/>
                <a:gd name="T5" fmla="*/ 716 h 734"/>
                <a:gd name="T6" fmla="*/ 248 w 482"/>
                <a:gd name="T7" fmla="*/ 694 h 734"/>
                <a:gd name="T8" fmla="*/ 186 w 482"/>
                <a:gd name="T9" fmla="*/ 664 h 734"/>
                <a:gd name="T10" fmla="*/ 132 w 482"/>
                <a:gd name="T11" fmla="*/ 626 h 734"/>
                <a:gd name="T12" fmla="*/ 89 w 482"/>
                <a:gd name="T13" fmla="*/ 584 h 734"/>
                <a:gd name="T14" fmla="*/ 55 w 482"/>
                <a:gd name="T15" fmla="*/ 539 h 734"/>
                <a:gd name="T16" fmla="*/ 32 w 482"/>
                <a:gd name="T17" fmla="*/ 489 h 734"/>
                <a:gd name="T18" fmla="*/ 17 w 482"/>
                <a:gd name="T19" fmla="*/ 431 h 734"/>
                <a:gd name="T20" fmla="*/ 7 w 482"/>
                <a:gd name="T21" fmla="*/ 354 h 734"/>
                <a:gd name="T22" fmla="*/ 1 w 482"/>
                <a:gd name="T23" fmla="*/ 260 h 734"/>
                <a:gd name="T24" fmla="*/ 0 w 482"/>
                <a:gd name="T25" fmla="*/ 147 h 734"/>
                <a:gd name="T26" fmla="*/ 2 w 482"/>
                <a:gd name="T27" fmla="*/ 15 h 734"/>
                <a:gd name="T28" fmla="*/ 2 w 482"/>
                <a:gd name="T29" fmla="*/ 0 h 734"/>
                <a:gd name="T30" fmla="*/ 18 w 482"/>
                <a:gd name="T31" fmla="*/ 0 h 734"/>
                <a:gd name="T32" fmla="*/ 430 w 482"/>
                <a:gd name="T33" fmla="*/ 0 h 734"/>
                <a:gd name="T34" fmla="*/ 445 w 482"/>
                <a:gd name="T35" fmla="*/ 0 h 734"/>
                <a:gd name="T36" fmla="*/ 445 w 482"/>
                <a:gd name="T37" fmla="*/ 15 h 734"/>
                <a:gd name="T38" fmla="*/ 445 w 482"/>
                <a:gd name="T39" fmla="*/ 286 h 734"/>
                <a:gd name="T40" fmla="*/ 446 w 482"/>
                <a:gd name="T41" fmla="*/ 345 h 734"/>
                <a:gd name="T42" fmla="*/ 449 w 482"/>
                <a:gd name="T43" fmla="*/ 383 h 734"/>
                <a:gd name="T44" fmla="*/ 452 w 482"/>
                <a:gd name="T45" fmla="*/ 406 h 734"/>
                <a:gd name="T46" fmla="*/ 456 w 482"/>
                <a:gd name="T47" fmla="*/ 418 h 734"/>
                <a:gd name="T48" fmla="*/ 459 w 482"/>
                <a:gd name="T49" fmla="*/ 425 h 734"/>
                <a:gd name="T50" fmla="*/ 467 w 482"/>
                <a:gd name="T51" fmla="*/ 432 h 734"/>
                <a:gd name="T52" fmla="*/ 480 w 482"/>
                <a:gd name="T53" fmla="*/ 437 h 734"/>
                <a:gd name="T54" fmla="*/ 482 w 482"/>
                <a:gd name="T55" fmla="*/ 437 h 734"/>
                <a:gd name="T56" fmla="*/ 482 w 482"/>
                <a:gd name="T57" fmla="*/ 460 h 734"/>
                <a:gd name="T58" fmla="*/ 473 w 482"/>
                <a:gd name="T59" fmla="*/ 457 h 734"/>
                <a:gd name="T60" fmla="*/ 457 w 482"/>
                <a:gd name="T61" fmla="*/ 454 h 734"/>
                <a:gd name="T62" fmla="*/ 439 w 482"/>
                <a:gd name="T63" fmla="*/ 453 h 734"/>
                <a:gd name="T64" fmla="*/ 388 w 482"/>
                <a:gd name="T65" fmla="*/ 463 h 734"/>
                <a:gd name="T66" fmla="*/ 346 w 482"/>
                <a:gd name="T67" fmla="*/ 492 h 734"/>
                <a:gd name="T68" fmla="*/ 318 w 482"/>
                <a:gd name="T69" fmla="*/ 534 h 734"/>
                <a:gd name="T70" fmla="*/ 307 w 482"/>
                <a:gd name="T71" fmla="*/ 586 h 734"/>
                <a:gd name="T72" fmla="*/ 317 w 482"/>
                <a:gd name="T73" fmla="*/ 639 h 734"/>
                <a:gd name="T74" fmla="*/ 345 w 482"/>
                <a:gd name="T75" fmla="*/ 681 h 734"/>
                <a:gd name="T76" fmla="*/ 387 w 482"/>
                <a:gd name="T77" fmla="*/ 710 h 734"/>
                <a:gd name="T78" fmla="*/ 439 w 482"/>
                <a:gd name="T79" fmla="*/ 721 h 734"/>
                <a:gd name="T80" fmla="*/ 456 w 482"/>
                <a:gd name="T81" fmla="*/ 720 h 734"/>
                <a:gd name="T82" fmla="*/ 473 w 482"/>
                <a:gd name="T83" fmla="*/ 716 h 734"/>
                <a:gd name="T84" fmla="*/ 482 w 482"/>
                <a:gd name="T85" fmla="*/ 714 h 734"/>
                <a:gd name="T86" fmla="*/ 482 w 482"/>
                <a:gd name="T87" fmla="*/ 734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2" h="734">
                  <a:moveTo>
                    <a:pt x="482" y="734"/>
                  </a:moveTo>
                  <a:cubicBezTo>
                    <a:pt x="454" y="734"/>
                    <a:pt x="428" y="732"/>
                    <a:pt x="403" y="729"/>
                  </a:cubicBezTo>
                  <a:cubicBezTo>
                    <a:pt x="374" y="726"/>
                    <a:pt x="346" y="722"/>
                    <a:pt x="320" y="716"/>
                  </a:cubicBezTo>
                  <a:cubicBezTo>
                    <a:pt x="294" y="710"/>
                    <a:pt x="270" y="702"/>
                    <a:pt x="248" y="694"/>
                  </a:cubicBezTo>
                  <a:cubicBezTo>
                    <a:pt x="226" y="685"/>
                    <a:pt x="205" y="675"/>
                    <a:pt x="186" y="664"/>
                  </a:cubicBezTo>
                  <a:cubicBezTo>
                    <a:pt x="167" y="652"/>
                    <a:pt x="148" y="639"/>
                    <a:pt x="132" y="626"/>
                  </a:cubicBezTo>
                  <a:cubicBezTo>
                    <a:pt x="116" y="613"/>
                    <a:pt x="101" y="599"/>
                    <a:pt x="89" y="584"/>
                  </a:cubicBezTo>
                  <a:cubicBezTo>
                    <a:pt x="76" y="570"/>
                    <a:pt x="65" y="555"/>
                    <a:pt x="55" y="539"/>
                  </a:cubicBezTo>
                  <a:cubicBezTo>
                    <a:pt x="46" y="523"/>
                    <a:pt x="38" y="506"/>
                    <a:pt x="32" y="489"/>
                  </a:cubicBezTo>
                  <a:cubicBezTo>
                    <a:pt x="26" y="473"/>
                    <a:pt x="21" y="453"/>
                    <a:pt x="17" y="431"/>
                  </a:cubicBezTo>
                  <a:cubicBezTo>
                    <a:pt x="13" y="408"/>
                    <a:pt x="9" y="383"/>
                    <a:pt x="7" y="354"/>
                  </a:cubicBezTo>
                  <a:cubicBezTo>
                    <a:pt x="4" y="326"/>
                    <a:pt x="2" y="294"/>
                    <a:pt x="1" y="260"/>
                  </a:cubicBezTo>
                  <a:cubicBezTo>
                    <a:pt x="0" y="226"/>
                    <a:pt x="0" y="188"/>
                    <a:pt x="0" y="147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430" y="0"/>
                    <a:pt x="430" y="0"/>
                    <a:pt x="430" y="0"/>
                  </a:cubicBezTo>
                  <a:cubicBezTo>
                    <a:pt x="445" y="0"/>
                    <a:pt x="445" y="0"/>
                    <a:pt x="445" y="0"/>
                  </a:cubicBezTo>
                  <a:cubicBezTo>
                    <a:pt x="445" y="15"/>
                    <a:pt x="445" y="15"/>
                    <a:pt x="445" y="15"/>
                  </a:cubicBezTo>
                  <a:cubicBezTo>
                    <a:pt x="445" y="286"/>
                    <a:pt x="445" y="286"/>
                    <a:pt x="445" y="286"/>
                  </a:cubicBezTo>
                  <a:cubicBezTo>
                    <a:pt x="444" y="308"/>
                    <a:pt x="445" y="328"/>
                    <a:pt x="446" y="345"/>
                  </a:cubicBezTo>
                  <a:cubicBezTo>
                    <a:pt x="446" y="359"/>
                    <a:pt x="447" y="372"/>
                    <a:pt x="449" y="383"/>
                  </a:cubicBezTo>
                  <a:cubicBezTo>
                    <a:pt x="450" y="392"/>
                    <a:pt x="451" y="400"/>
                    <a:pt x="452" y="406"/>
                  </a:cubicBezTo>
                  <a:cubicBezTo>
                    <a:pt x="453" y="411"/>
                    <a:pt x="454" y="415"/>
                    <a:pt x="456" y="418"/>
                  </a:cubicBezTo>
                  <a:cubicBezTo>
                    <a:pt x="457" y="420"/>
                    <a:pt x="458" y="422"/>
                    <a:pt x="459" y="425"/>
                  </a:cubicBezTo>
                  <a:cubicBezTo>
                    <a:pt x="461" y="427"/>
                    <a:pt x="464" y="430"/>
                    <a:pt x="467" y="432"/>
                  </a:cubicBezTo>
                  <a:cubicBezTo>
                    <a:pt x="471" y="434"/>
                    <a:pt x="475" y="436"/>
                    <a:pt x="480" y="437"/>
                  </a:cubicBezTo>
                  <a:cubicBezTo>
                    <a:pt x="480" y="437"/>
                    <a:pt x="481" y="437"/>
                    <a:pt x="482" y="437"/>
                  </a:cubicBezTo>
                  <a:cubicBezTo>
                    <a:pt x="482" y="460"/>
                    <a:pt x="482" y="460"/>
                    <a:pt x="482" y="460"/>
                  </a:cubicBezTo>
                  <a:cubicBezTo>
                    <a:pt x="479" y="459"/>
                    <a:pt x="476" y="458"/>
                    <a:pt x="473" y="457"/>
                  </a:cubicBezTo>
                  <a:cubicBezTo>
                    <a:pt x="468" y="456"/>
                    <a:pt x="462" y="455"/>
                    <a:pt x="457" y="454"/>
                  </a:cubicBezTo>
                  <a:cubicBezTo>
                    <a:pt x="451" y="453"/>
                    <a:pt x="445" y="453"/>
                    <a:pt x="439" y="453"/>
                  </a:cubicBezTo>
                  <a:cubicBezTo>
                    <a:pt x="422" y="453"/>
                    <a:pt x="404" y="456"/>
                    <a:pt x="388" y="463"/>
                  </a:cubicBezTo>
                  <a:cubicBezTo>
                    <a:pt x="372" y="470"/>
                    <a:pt x="358" y="480"/>
                    <a:pt x="346" y="492"/>
                  </a:cubicBezTo>
                  <a:cubicBezTo>
                    <a:pt x="334" y="504"/>
                    <a:pt x="324" y="519"/>
                    <a:pt x="318" y="534"/>
                  </a:cubicBezTo>
                  <a:cubicBezTo>
                    <a:pt x="311" y="551"/>
                    <a:pt x="307" y="568"/>
                    <a:pt x="307" y="586"/>
                  </a:cubicBezTo>
                  <a:cubicBezTo>
                    <a:pt x="307" y="604"/>
                    <a:pt x="310" y="622"/>
                    <a:pt x="317" y="639"/>
                  </a:cubicBezTo>
                  <a:cubicBezTo>
                    <a:pt x="324" y="655"/>
                    <a:pt x="333" y="669"/>
                    <a:pt x="345" y="681"/>
                  </a:cubicBezTo>
                  <a:cubicBezTo>
                    <a:pt x="357" y="694"/>
                    <a:pt x="372" y="703"/>
                    <a:pt x="387" y="710"/>
                  </a:cubicBezTo>
                  <a:cubicBezTo>
                    <a:pt x="404" y="717"/>
                    <a:pt x="421" y="721"/>
                    <a:pt x="439" y="721"/>
                  </a:cubicBezTo>
                  <a:cubicBezTo>
                    <a:pt x="445" y="721"/>
                    <a:pt x="451" y="721"/>
                    <a:pt x="456" y="720"/>
                  </a:cubicBezTo>
                  <a:cubicBezTo>
                    <a:pt x="462" y="719"/>
                    <a:pt x="468" y="718"/>
                    <a:pt x="473" y="716"/>
                  </a:cubicBezTo>
                  <a:cubicBezTo>
                    <a:pt x="476" y="716"/>
                    <a:pt x="479" y="715"/>
                    <a:pt x="482" y="714"/>
                  </a:cubicBezTo>
                  <a:cubicBezTo>
                    <a:pt x="482" y="734"/>
                    <a:pt x="482" y="734"/>
                    <a:pt x="482" y="7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9"/>
            <p:cNvSpPr>
              <a:spLocks/>
            </p:cNvSpPr>
            <p:nvPr/>
          </p:nvSpPr>
          <p:spPr bwMode="auto">
            <a:xfrm>
              <a:off x="10121266" y="3985260"/>
              <a:ext cx="87313" cy="950913"/>
            </a:xfrm>
            <a:custGeom>
              <a:avLst/>
              <a:gdLst>
                <a:gd name="T0" fmla="*/ 35 w 40"/>
                <a:gd name="T1" fmla="*/ 328 h 439"/>
                <a:gd name="T2" fmla="*/ 27 w 40"/>
                <a:gd name="T3" fmla="*/ 326 h 439"/>
                <a:gd name="T4" fmla="*/ 27 w 40"/>
                <a:gd name="T5" fmla="*/ 326 h 439"/>
                <a:gd name="T6" fmla="*/ 22 w 40"/>
                <a:gd name="T7" fmla="*/ 322 h 439"/>
                <a:gd name="T8" fmla="*/ 20 w 40"/>
                <a:gd name="T9" fmla="*/ 318 h 439"/>
                <a:gd name="T10" fmla="*/ 18 w 40"/>
                <a:gd name="T11" fmla="*/ 307 h 439"/>
                <a:gd name="T12" fmla="*/ 18 w 40"/>
                <a:gd name="T13" fmla="*/ 307 h 439"/>
                <a:gd name="T14" fmla="*/ 14 w 40"/>
                <a:gd name="T15" fmla="*/ 233 h 439"/>
                <a:gd name="T16" fmla="*/ 14 w 40"/>
                <a:gd name="T17" fmla="*/ 46 h 439"/>
                <a:gd name="T18" fmla="*/ 14 w 40"/>
                <a:gd name="T19" fmla="*/ 25 h 439"/>
                <a:gd name="T20" fmla="*/ 1 w 40"/>
                <a:gd name="T21" fmla="*/ 0 h 439"/>
                <a:gd name="T22" fmla="*/ 1 w 40"/>
                <a:gd name="T23" fmla="*/ 30 h 439"/>
                <a:gd name="T24" fmla="*/ 0 w 40"/>
                <a:gd name="T25" fmla="*/ 301 h 439"/>
                <a:gd name="T26" fmla="*/ 3 w 40"/>
                <a:gd name="T27" fmla="*/ 387 h 439"/>
                <a:gd name="T28" fmla="*/ 12 w 40"/>
                <a:gd name="T29" fmla="*/ 430 h 439"/>
                <a:gd name="T30" fmla="*/ 12 w 40"/>
                <a:gd name="T31" fmla="*/ 431 h 439"/>
                <a:gd name="T32" fmla="*/ 13 w 40"/>
                <a:gd name="T33" fmla="*/ 431 h 439"/>
                <a:gd name="T34" fmla="*/ 13 w 40"/>
                <a:gd name="T35" fmla="*/ 432 h 439"/>
                <a:gd name="T36" fmla="*/ 20 w 40"/>
                <a:gd name="T37" fmla="*/ 436 h 439"/>
                <a:gd name="T38" fmla="*/ 24 w 40"/>
                <a:gd name="T39" fmla="*/ 437 h 439"/>
                <a:gd name="T40" fmla="*/ 24 w 40"/>
                <a:gd name="T41" fmla="*/ 437 h 439"/>
                <a:gd name="T42" fmla="*/ 24 w 40"/>
                <a:gd name="T43" fmla="*/ 437 h 439"/>
                <a:gd name="T44" fmla="*/ 37 w 40"/>
                <a:gd name="T45" fmla="*/ 439 h 439"/>
                <a:gd name="T46" fmla="*/ 37 w 40"/>
                <a:gd name="T47" fmla="*/ 439 h 439"/>
                <a:gd name="T48" fmla="*/ 40 w 40"/>
                <a:gd name="T49" fmla="*/ 328 h 439"/>
                <a:gd name="T50" fmla="*/ 35 w 40"/>
                <a:gd name="T51" fmla="*/ 328 h 439"/>
                <a:gd name="T52" fmla="*/ 35 w 40"/>
                <a:gd name="T53" fmla="*/ 328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" h="439">
                  <a:moveTo>
                    <a:pt x="35" y="328"/>
                  </a:moveTo>
                  <a:cubicBezTo>
                    <a:pt x="32" y="327"/>
                    <a:pt x="30" y="327"/>
                    <a:pt x="27" y="326"/>
                  </a:cubicBezTo>
                  <a:cubicBezTo>
                    <a:pt x="27" y="326"/>
                    <a:pt x="27" y="326"/>
                    <a:pt x="27" y="326"/>
                  </a:cubicBezTo>
                  <a:cubicBezTo>
                    <a:pt x="25" y="325"/>
                    <a:pt x="24" y="324"/>
                    <a:pt x="22" y="322"/>
                  </a:cubicBezTo>
                  <a:cubicBezTo>
                    <a:pt x="21" y="321"/>
                    <a:pt x="21" y="319"/>
                    <a:pt x="20" y="318"/>
                  </a:cubicBezTo>
                  <a:cubicBezTo>
                    <a:pt x="19" y="314"/>
                    <a:pt x="19" y="311"/>
                    <a:pt x="18" y="307"/>
                  </a:cubicBezTo>
                  <a:cubicBezTo>
                    <a:pt x="18" y="307"/>
                    <a:pt x="18" y="307"/>
                    <a:pt x="18" y="307"/>
                  </a:cubicBezTo>
                  <a:cubicBezTo>
                    <a:pt x="14" y="283"/>
                    <a:pt x="14" y="258"/>
                    <a:pt x="14" y="233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30"/>
                    <a:pt x="1" y="358"/>
                    <a:pt x="3" y="387"/>
                  </a:cubicBezTo>
                  <a:cubicBezTo>
                    <a:pt x="5" y="401"/>
                    <a:pt x="5" y="419"/>
                    <a:pt x="12" y="430"/>
                  </a:cubicBezTo>
                  <a:cubicBezTo>
                    <a:pt x="12" y="430"/>
                    <a:pt x="12" y="430"/>
                    <a:pt x="12" y="431"/>
                  </a:cubicBezTo>
                  <a:cubicBezTo>
                    <a:pt x="12" y="431"/>
                    <a:pt x="12" y="431"/>
                    <a:pt x="13" y="431"/>
                  </a:cubicBezTo>
                  <a:cubicBezTo>
                    <a:pt x="13" y="431"/>
                    <a:pt x="13" y="432"/>
                    <a:pt x="13" y="432"/>
                  </a:cubicBezTo>
                  <a:cubicBezTo>
                    <a:pt x="15" y="434"/>
                    <a:pt x="17" y="435"/>
                    <a:pt x="20" y="436"/>
                  </a:cubicBezTo>
                  <a:cubicBezTo>
                    <a:pt x="21" y="436"/>
                    <a:pt x="23" y="437"/>
                    <a:pt x="24" y="437"/>
                  </a:cubicBezTo>
                  <a:cubicBezTo>
                    <a:pt x="24" y="437"/>
                    <a:pt x="24" y="437"/>
                    <a:pt x="24" y="437"/>
                  </a:cubicBezTo>
                  <a:cubicBezTo>
                    <a:pt x="24" y="437"/>
                    <a:pt x="24" y="437"/>
                    <a:pt x="24" y="437"/>
                  </a:cubicBezTo>
                  <a:cubicBezTo>
                    <a:pt x="29" y="438"/>
                    <a:pt x="33" y="439"/>
                    <a:pt x="37" y="439"/>
                  </a:cubicBezTo>
                  <a:cubicBezTo>
                    <a:pt x="37" y="439"/>
                    <a:pt x="37" y="439"/>
                    <a:pt x="37" y="439"/>
                  </a:cubicBezTo>
                  <a:cubicBezTo>
                    <a:pt x="40" y="328"/>
                    <a:pt x="40" y="328"/>
                    <a:pt x="40" y="328"/>
                  </a:cubicBezTo>
                  <a:cubicBezTo>
                    <a:pt x="38" y="328"/>
                    <a:pt x="36" y="328"/>
                    <a:pt x="35" y="328"/>
                  </a:cubicBezTo>
                  <a:cubicBezTo>
                    <a:pt x="35" y="328"/>
                    <a:pt x="36" y="328"/>
                    <a:pt x="35" y="328"/>
                  </a:cubicBez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3"/>
            <p:cNvSpPr>
              <a:spLocks/>
            </p:cNvSpPr>
            <p:nvPr/>
          </p:nvSpPr>
          <p:spPr bwMode="auto">
            <a:xfrm>
              <a:off x="9780272" y="3558222"/>
              <a:ext cx="1554163" cy="2078038"/>
            </a:xfrm>
            <a:custGeom>
              <a:avLst/>
              <a:gdLst>
                <a:gd name="T0" fmla="*/ 645 w 722"/>
                <a:gd name="T1" fmla="*/ 8 h 962"/>
                <a:gd name="T2" fmla="*/ 660 w 722"/>
                <a:gd name="T3" fmla="*/ 27 h 962"/>
                <a:gd name="T4" fmla="*/ 689 w 722"/>
                <a:gd name="T5" fmla="*/ 88 h 962"/>
                <a:gd name="T6" fmla="*/ 717 w 722"/>
                <a:gd name="T7" fmla="*/ 264 h 962"/>
                <a:gd name="T8" fmla="*/ 720 w 722"/>
                <a:gd name="T9" fmla="*/ 487 h 962"/>
                <a:gd name="T10" fmla="*/ 698 w 722"/>
                <a:gd name="T11" fmla="*/ 649 h 962"/>
                <a:gd name="T12" fmla="*/ 650 w 722"/>
                <a:gd name="T13" fmla="*/ 771 h 962"/>
                <a:gd name="T14" fmla="*/ 565 w 722"/>
                <a:gd name="T15" fmla="*/ 864 h 962"/>
                <a:gd name="T16" fmla="*/ 447 w 722"/>
                <a:gd name="T17" fmla="*/ 927 h 962"/>
                <a:gd name="T18" fmla="*/ 300 w 722"/>
                <a:gd name="T19" fmla="*/ 958 h 962"/>
                <a:gd name="T20" fmla="*/ 215 w 722"/>
                <a:gd name="T21" fmla="*/ 864 h 962"/>
                <a:gd name="T22" fmla="*/ 206 w 722"/>
                <a:gd name="T23" fmla="*/ 874 h 962"/>
                <a:gd name="T24" fmla="*/ 195 w 722"/>
                <a:gd name="T25" fmla="*/ 883 h 962"/>
                <a:gd name="T26" fmla="*/ 169 w 722"/>
                <a:gd name="T27" fmla="*/ 896 h 962"/>
                <a:gd name="T28" fmla="*/ 138 w 722"/>
                <a:gd name="T29" fmla="*/ 901 h 962"/>
                <a:gd name="T30" fmla="*/ 68 w 722"/>
                <a:gd name="T31" fmla="*/ 871 h 962"/>
                <a:gd name="T32" fmla="*/ 39 w 722"/>
                <a:gd name="T33" fmla="*/ 799 h 962"/>
                <a:gd name="T34" fmla="*/ 68 w 722"/>
                <a:gd name="T35" fmla="*/ 728 h 962"/>
                <a:gd name="T36" fmla="*/ 138 w 722"/>
                <a:gd name="T37" fmla="*/ 698 h 962"/>
                <a:gd name="T38" fmla="*/ 169 w 722"/>
                <a:gd name="T39" fmla="*/ 703 h 962"/>
                <a:gd name="T40" fmla="*/ 195 w 722"/>
                <a:gd name="T41" fmla="*/ 717 h 962"/>
                <a:gd name="T42" fmla="*/ 206 w 722"/>
                <a:gd name="T43" fmla="*/ 725 h 962"/>
                <a:gd name="T44" fmla="*/ 215 w 722"/>
                <a:gd name="T45" fmla="*/ 735 h 962"/>
                <a:gd name="T46" fmla="*/ 223 w 722"/>
                <a:gd name="T47" fmla="*/ 632 h 962"/>
                <a:gd name="T48" fmla="*/ 232 w 722"/>
                <a:gd name="T49" fmla="*/ 624 h 962"/>
                <a:gd name="T50" fmla="*/ 238 w 722"/>
                <a:gd name="T51" fmla="*/ 603 h 962"/>
                <a:gd name="T52" fmla="*/ 246 w 722"/>
                <a:gd name="T53" fmla="*/ 517 h 962"/>
                <a:gd name="T54" fmla="*/ 247 w 722"/>
                <a:gd name="T55" fmla="*/ 319 h 962"/>
                <a:gd name="T56" fmla="*/ 241 w 722"/>
                <a:gd name="T57" fmla="*/ 235 h 962"/>
                <a:gd name="T58" fmla="*/ 229 w 722"/>
                <a:gd name="T59" fmla="*/ 193 h 962"/>
                <a:gd name="T60" fmla="*/ 209 w 722"/>
                <a:gd name="T61" fmla="*/ 166 h 962"/>
                <a:gd name="T62" fmla="*/ 183 w 722"/>
                <a:gd name="T63" fmla="*/ 151 h 962"/>
                <a:gd name="T64" fmla="*/ 136 w 722"/>
                <a:gd name="T65" fmla="*/ 142 h 962"/>
                <a:gd name="T66" fmla="*/ 30 w 722"/>
                <a:gd name="T67" fmla="*/ 137 h 962"/>
                <a:gd name="T68" fmla="*/ 1 w 722"/>
                <a:gd name="T69" fmla="*/ 0 h 962"/>
                <a:gd name="T70" fmla="*/ 284 w 722"/>
                <a:gd name="T71" fmla="*/ 11 h 962"/>
                <a:gd name="T72" fmla="*/ 278 w 722"/>
                <a:gd name="T73" fmla="*/ 36 h 962"/>
                <a:gd name="T74" fmla="*/ 287 w 722"/>
                <a:gd name="T75" fmla="*/ 93 h 962"/>
                <a:gd name="T76" fmla="*/ 348 w 722"/>
                <a:gd name="T77" fmla="*/ 155 h 962"/>
                <a:gd name="T78" fmla="*/ 438 w 722"/>
                <a:gd name="T79" fmla="*/ 155 h 962"/>
                <a:gd name="T80" fmla="*/ 498 w 722"/>
                <a:gd name="T81" fmla="*/ 93 h 962"/>
                <a:gd name="T82" fmla="*/ 506 w 722"/>
                <a:gd name="T83" fmla="*/ 36 h 962"/>
                <a:gd name="T84" fmla="*/ 500 w 722"/>
                <a:gd name="T85" fmla="*/ 11 h 962"/>
                <a:gd name="T86" fmla="*/ 637 w 722"/>
                <a:gd name="T87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22" h="962">
                  <a:moveTo>
                    <a:pt x="637" y="0"/>
                  </a:moveTo>
                  <a:cubicBezTo>
                    <a:pt x="640" y="2"/>
                    <a:pt x="643" y="5"/>
                    <a:pt x="645" y="8"/>
                  </a:cubicBezTo>
                  <a:cubicBezTo>
                    <a:pt x="648" y="11"/>
                    <a:pt x="650" y="14"/>
                    <a:pt x="653" y="17"/>
                  </a:cubicBezTo>
                  <a:cubicBezTo>
                    <a:pt x="655" y="20"/>
                    <a:pt x="657" y="23"/>
                    <a:pt x="660" y="27"/>
                  </a:cubicBezTo>
                  <a:cubicBezTo>
                    <a:pt x="662" y="30"/>
                    <a:pt x="664" y="33"/>
                    <a:pt x="666" y="36"/>
                  </a:cubicBezTo>
                  <a:cubicBezTo>
                    <a:pt x="675" y="50"/>
                    <a:pt x="683" y="67"/>
                    <a:pt x="689" y="88"/>
                  </a:cubicBezTo>
                  <a:cubicBezTo>
                    <a:pt x="696" y="109"/>
                    <a:pt x="701" y="134"/>
                    <a:pt x="706" y="163"/>
                  </a:cubicBezTo>
                  <a:cubicBezTo>
                    <a:pt x="711" y="193"/>
                    <a:pt x="714" y="226"/>
                    <a:pt x="717" y="264"/>
                  </a:cubicBezTo>
                  <a:cubicBezTo>
                    <a:pt x="719" y="301"/>
                    <a:pt x="721" y="344"/>
                    <a:pt x="722" y="390"/>
                  </a:cubicBezTo>
                  <a:cubicBezTo>
                    <a:pt x="722" y="424"/>
                    <a:pt x="722" y="457"/>
                    <a:pt x="720" y="487"/>
                  </a:cubicBezTo>
                  <a:cubicBezTo>
                    <a:pt x="718" y="518"/>
                    <a:pt x="716" y="547"/>
                    <a:pt x="712" y="574"/>
                  </a:cubicBezTo>
                  <a:cubicBezTo>
                    <a:pt x="709" y="601"/>
                    <a:pt x="704" y="626"/>
                    <a:pt x="698" y="649"/>
                  </a:cubicBezTo>
                  <a:cubicBezTo>
                    <a:pt x="693" y="673"/>
                    <a:pt x="686" y="694"/>
                    <a:pt x="678" y="714"/>
                  </a:cubicBezTo>
                  <a:cubicBezTo>
                    <a:pt x="670" y="734"/>
                    <a:pt x="661" y="753"/>
                    <a:pt x="650" y="771"/>
                  </a:cubicBezTo>
                  <a:cubicBezTo>
                    <a:pt x="639" y="789"/>
                    <a:pt x="626" y="806"/>
                    <a:pt x="612" y="821"/>
                  </a:cubicBezTo>
                  <a:cubicBezTo>
                    <a:pt x="598" y="837"/>
                    <a:pt x="582" y="851"/>
                    <a:pt x="565" y="864"/>
                  </a:cubicBezTo>
                  <a:cubicBezTo>
                    <a:pt x="547" y="878"/>
                    <a:pt x="529" y="889"/>
                    <a:pt x="509" y="900"/>
                  </a:cubicBezTo>
                  <a:cubicBezTo>
                    <a:pt x="489" y="910"/>
                    <a:pt x="469" y="919"/>
                    <a:pt x="447" y="927"/>
                  </a:cubicBezTo>
                  <a:cubicBezTo>
                    <a:pt x="425" y="934"/>
                    <a:pt x="402" y="941"/>
                    <a:pt x="377" y="946"/>
                  </a:cubicBezTo>
                  <a:cubicBezTo>
                    <a:pt x="353" y="951"/>
                    <a:pt x="327" y="955"/>
                    <a:pt x="300" y="958"/>
                  </a:cubicBezTo>
                  <a:cubicBezTo>
                    <a:pt x="273" y="961"/>
                    <a:pt x="245" y="962"/>
                    <a:pt x="215" y="962"/>
                  </a:cubicBezTo>
                  <a:cubicBezTo>
                    <a:pt x="215" y="864"/>
                    <a:pt x="215" y="864"/>
                    <a:pt x="215" y="864"/>
                  </a:cubicBezTo>
                  <a:cubicBezTo>
                    <a:pt x="214" y="866"/>
                    <a:pt x="212" y="868"/>
                    <a:pt x="211" y="869"/>
                  </a:cubicBezTo>
                  <a:cubicBezTo>
                    <a:pt x="209" y="871"/>
                    <a:pt x="208" y="873"/>
                    <a:pt x="206" y="874"/>
                  </a:cubicBezTo>
                  <a:cubicBezTo>
                    <a:pt x="204" y="876"/>
                    <a:pt x="203" y="877"/>
                    <a:pt x="201" y="879"/>
                  </a:cubicBezTo>
                  <a:cubicBezTo>
                    <a:pt x="199" y="880"/>
                    <a:pt x="197" y="881"/>
                    <a:pt x="195" y="883"/>
                  </a:cubicBezTo>
                  <a:cubicBezTo>
                    <a:pt x="191" y="886"/>
                    <a:pt x="187" y="888"/>
                    <a:pt x="183" y="890"/>
                  </a:cubicBezTo>
                  <a:cubicBezTo>
                    <a:pt x="178" y="893"/>
                    <a:pt x="173" y="895"/>
                    <a:pt x="169" y="896"/>
                  </a:cubicBezTo>
                  <a:cubicBezTo>
                    <a:pt x="164" y="898"/>
                    <a:pt x="159" y="899"/>
                    <a:pt x="154" y="900"/>
                  </a:cubicBezTo>
                  <a:cubicBezTo>
                    <a:pt x="149" y="901"/>
                    <a:pt x="143" y="901"/>
                    <a:pt x="138" y="901"/>
                  </a:cubicBezTo>
                  <a:cubicBezTo>
                    <a:pt x="124" y="901"/>
                    <a:pt x="111" y="898"/>
                    <a:pt x="99" y="893"/>
                  </a:cubicBezTo>
                  <a:cubicBezTo>
                    <a:pt x="87" y="888"/>
                    <a:pt x="77" y="881"/>
                    <a:pt x="68" y="871"/>
                  </a:cubicBezTo>
                  <a:cubicBezTo>
                    <a:pt x="59" y="862"/>
                    <a:pt x="51" y="851"/>
                    <a:pt x="46" y="839"/>
                  </a:cubicBezTo>
                  <a:cubicBezTo>
                    <a:pt x="41" y="827"/>
                    <a:pt x="39" y="814"/>
                    <a:pt x="39" y="799"/>
                  </a:cubicBezTo>
                  <a:cubicBezTo>
                    <a:pt x="39" y="786"/>
                    <a:pt x="41" y="772"/>
                    <a:pt x="47" y="760"/>
                  </a:cubicBezTo>
                  <a:cubicBezTo>
                    <a:pt x="52" y="748"/>
                    <a:pt x="59" y="737"/>
                    <a:pt x="68" y="728"/>
                  </a:cubicBezTo>
                  <a:cubicBezTo>
                    <a:pt x="77" y="719"/>
                    <a:pt x="88" y="712"/>
                    <a:pt x="100" y="706"/>
                  </a:cubicBezTo>
                  <a:cubicBezTo>
                    <a:pt x="112" y="701"/>
                    <a:pt x="125" y="698"/>
                    <a:pt x="138" y="698"/>
                  </a:cubicBezTo>
                  <a:cubicBezTo>
                    <a:pt x="144" y="698"/>
                    <a:pt x="149" y="699"/>
                    <a:pt x="154" y="700"/>
                  </a:cubicBezTo>
                  <a:cubicBezTo>
                    <a:pt x="159" y="701"/>
                    <a:pt x="164" y="702"/>
                    <a:pt x="169" y="703"/>
                  </a:cubicBezTo>
                  <a:cubicBezTo>
                    <a:pt x="174" y="705"/>
                    <a:pt x="178" y="707"/>
                    <a:pt x="183" y="709"/>
                  </a:cubicBezTo>
                  <a:cubicBezTo>
                    <a:pt x="187" y="711"/>
                    <a:pt x="191" y="714"/>
                    <a:pt x="195" y="717"/>
                  </a:cubicBezTo>
                  <a:cubicBezTo>
                    <a:pt x="197" y="718"/>
                    <a:pt x="199" y="719"/>
                    <a:pt x="201" y="721"/>
                  </a:cubicBezTo>
                  <a:cubicBezTo>
                    <a:pt x="203" y="722"/>
                    <a:pt x="204" y="724"/>
                    <a:pt x="206" y="725"/>
                  </a:cubicBezTo>
                  <a:cubicBezTo>
                    <a:pt x="208" y="727"/>
                    <a:pt x="209" y="728"/>
                    <a:pt x="211" y="730"/>
                  </a:cubicBezTo>
                  <a:cubicBezTo>
                    <a:pt x="212" y="732"/>
                    <a:pt x="214" y="733"/>
                    <a:pt x="215" y="735"/>
                  </a:cubicBezTo>
                  <a:cubicBezTo>
                    <a:pt x="215" y="635"/>
                    <a:pt x="215" y="635"/>
                    <a:pt x="215" y="635"/>
                  </a:cubicBezTo>
                  <a:cubicBezTo>
                    <a:pt x="218" y="635"/>
                    <a:pt x="221" y="634"/>
                    <a:pt x="223" y="632"/>
                  </a:cubicBezTo>
                  <a:cubicBezTo>
                    <a:pt x="225" y="631"/>
                    <a:pt x="227" y="630"/>
                    <a:pt x="228" y="628"/>
                  </a:cubicBezTo>
                  <a:cubicBezTo>
                    <a:pt x="230" y="627"/>
                    <a:pt x="231" y="625"/>
                    <a:pt x="232" y="624"/>
                  </a:cubicBezTo>
                  <a:cubicBezTo>
                    <a:pt x="233" y="622"/>
                    <a:pt x="234" y="620"/>
                    <a:pt x="234" y="618"/>
                  </a:cubicBezTo>
                  <a:cubicBezTo>
                    <a:pt x="236" y="615"/>
                    <a:pt x="237" y="611"/>
                    <a:pt x="238" y="603"/>
                  </a:cubicBezTo>
                  <a:cubicBezTo>
                    <a:pt x="240" y="596"/>
                    <a:pt x="241" y="586"/>
                    <a:pt x="243" y="572"/>
                  </a:cubicBezTo>
                  <a:cubicBezTo>
                    <a:pt x="244" y="558"/>
                    <a:pt x="245" y="540"/>
                    <a:pt x="246" y="517"/>
                  </a:cubicBezTo>
                  <a:cubicBezTo>
                    <a:pt x="247" y="495"/>
                    <a:pt x="247" y="468"/>
                    <a:pt x="247" y="435"/>
                  </a:cubicBezTo>
                  <a:cubicBezTo>
                    <a:pt x="247" y="319"/>
                    <a:pt x="247" y="319"/>
                    <a:pt x="247" y="319"/>
                  </a:cubicBezTo>
                  <a:cubicBezTo>
                    <a:pt x="247" y="301"/>
                    <a:pt x="246" y="285"/>
                    <a:pt x="245" y="271"/>
                  </a:cubicBezTo>
                  <a:cubicBezTo>
                    <a:pt x="244" y="257"/>
                    <a:pt x="243" y="245"/>
                    <a:pt x="241" y="235"/>
                  </a:cubicBezTo>
                  <a:cubicBezTo>
                    <a:pt x="239" y="225"/>
                    <a:pt x="237" y="217"/>
                    <a:pt x="235" y="210"/>
                  </a:cubicBezTo>
                  <a:cubicBezTo>
                    <a:pt x="233" y="203"/>
                    <a:pt x="231" y="198"/>
                    <a:pt x="229" y="193"/>
                  </a:cubicBezTo>
                  <a:cubicBezTo>
                    <a:pt x="226" y="188"/>
                    <a:pt x="223" y="183"/>
                    <a:pt x="220" y="178"/>
                  </a:cubicBezTo>
                  <a:cubicBezTo>
                    <a:pt x="217" y="174"/>
                    <a:pt x="213" y="170"/>
                    <a:pt x="209" y="166"/>
                  </a:cubicBezTo>
                  <a:cubicBezTo>
                    <a:pt x="205" y="163"/>
                    <a:pt x="201" y="160"/>
                    <a:pt x="197" y="157"/>
                  </a:cubicBezTo>
                  <a:cubicBezTo>
                    <a:pt x="193" y="155"/>
                    <a:pt x="188" y="153"/>
                    <a:pt x="183" y="151"/>
                  </a:cubicBezTo>
                  <a:cubicBezTo>
                    <a:pt x="179" y="149"/>
                    <a:pt x="173" y="148"/>
                    <a:pt x="165" y="147"/>
                  </a:cubicBezTo>
                  <a:cubicBezTo>
                    <a:pt x="157" y="145"/>
                    <a:pt x="148" y="144"/>
                    <a:pt x="136" y="142"/>
                  </a:cubicBezTo>
                  <a:cubicBezTo>
                    <a:pt x="124" y="141"/>
                    <a:pt x="109" y="140"/>
                    <a:pt x="92" y="139"/>
                  </a:cubicBezTo>
                  <a:cubicBezTo>
                    <a:pt x="74" y="138"/>
                    <a:pt x="54" y="137"/>
                    <a:pt x="30" y="13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7" y="3"/>
                    <a:pt x="285" y="7"/>
                    <a:pt x="284" y="11"/>
                  </a:cubicBezTo>
                  <a:cubicBezTo>
                    <a:pt x="283" y="15"/>
                    <a:pt x="281" y="19"/>
                    <a:pt x="280" y="23"/>
                  </a:cubicBezTo>
                  <a:cubicBezTo>
                    <a:pt x="279" y="27"/>
                    <a:pt x="279" y="31"/>
                    <a:pt x="278" y="36"/>
                  </a:cubicBezTo>
                  <a:cubicBezTo>
                    <a:pt x="278" y="40"/>
                    <a:pt x="277" y="44"/>
                    <a:pt x="277" y="49"/>
                  </a:cubicBezTo>
                  <a:cubicBezTo>
                    <a:pt x="278" y="65"/>
                    <a:pt x="281" y="80"/>
                    <a:pt x="287" y="93"/>
                  </a:cubicBezTo>
                  <a:cubicBezTo>
                    <a:pt x="292" y="107"/>
                    <a:pt x="301" y="120"/>
                    <a:pt x="311" y="130"/>
                  </a:cubicBezTo>
                  <a:cubicBezTo>
                    <a:pt x="322" y="140"/>
                    <a:pt x="334" y="149"/>
                    <a:pt x="348" y="155"/>
                  </a:cubicBezTo>
                  <a:cubicBezTo>
                    <a:pt x="362" y="160"/>
                    <a:pt x="377" y="164"/>
                    <a:pt x="393" y="164"/>
                  </a:cubicBezTo>
                  <a:cubicBezTo>
                    <a:pt x="409" y="164"/>
                    <a:pt x="424" y="160"/>
                    <a:pt x="438" y="155"/>
                  </a:cubicBezTo>
                  <a:cubicBezTo>
                    <a:pt x="451" y="149"/>
                    <a:pt x="464" y="140"/>
                    <a:pt x="474" y="130"/>
                  </a:cubicBezTo>
                  <a:cubicBezTo>
                    <a:pt x="484" y="120"/>
                    <a:pt x="493" y="107"/>
                    <a:pt x="498" y="93"/>
                  </a:cubicBezTo>
                  <a:cubicBezTo>
                    <a:pt x="504" y="80"/>
                    <a:pt x="507" y="65"/>
                    <a:pt x="507" y="49"/>
                  </a:cubicBezTo>
                  <a:cubicBezTo>
                    <a:pt x="507" y="44"/>
                    <a:pt x="507" y="40"/>
                    <a:pt x="506" y="36"/>
                  </a:cubicBezTo>
                  <a:cubicBezTo>
                    <a:pt x="506" y="31"/>
                    <a:pt x="505" y="27"/>
                    <a:pt x="504" y="23"/>
                  </a:cubicBezTo>
                  <a:cubicBezTo>
                    <a:pt x="503" y="19"/>
                    <a:pt x="502" y="15"/>
                    <a:pt x="500" y="11"/>
                  </a:cubicBezTo>
                  <a:cubicBezTo>
                    <a:pt x="499" y="7"/>
                    <a:pt x="497" y="3"/>
                    <a:pt x="495" y="0"/>
                  </a:cubicBezTo>
                  <a:lnTo>
                    <a:pt x="63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4"/>
            <p:cNvSpPr>
              <a:spLocks/>
            </p:cNvSpPr>
            <p:nvPr/>
          </p:nvSpPr>
          <p:spPr bwMode="auto">
            <a:xfrm>
              <a:off x="9812022" y="3589179"/>
              <a:ext cx="1490663" cy="2016125"/>
            </a:xfrm>
            <a:custGeom>
              <a:avLst/>
              <a:gdLst>
                <a:gd name="T0" fmla="*/ 214 w 692"/>
                <a:gd name="T1" fmla="*/ 850 h 933"/>
                <a:gd name="T2" fmla="*/ 188 w 692"/>
                <a:gd name="T3" fmla="*/ 841 h 933"/>
                <a:gd name="T4" fmla="*/ 180 w 692"/>
                <a:gd name="T5" fmla="*/ 849 h 933"/>
                <a:gd name="T6" fmla="*/ 171 w 692"/>
                <a:gd name="T7" fmla="*/ 857 h 933"/>
                <a:gd name="T8" fmla="*/ 148 w 692"/>
                <a:gd name="T9" fmla="*/ 868 h 933"/>
                <a:gd name="T10" fmla="*/ 122 w 692"/>
                <a:gd name="T11" fmla="*/ 872 h 933"/>
                <a:gd name="T12" fmla="*/ 62 w 692"/>
                <a:gd name="T13" fmla="*/ 847 h 933"/>
                <a:gd name="T14" fmla="*/ 38 w 692"/>
                <a:gd name="T15" fmla="*/ 786 h 933"/>
                <a:gd name="T16" fmla="*/ 63 w 692"/>
                <a:gd name="T17" fmla="*/ 724 h 933"/>
                <a:gd name="T18" fmla="*/ 123 w 692"/>
                <a:gd name="T19" fmla="*/ 699 h 933"/>
                <a:gd name="T20" fmla="*/ 148 w 692"/>
                <a:gd name="T21" fmla="*/ 703 h 933"/>
                <a:gd name="T22" fmla="*/ 171 w 692"/>
                <a:gd name="T23" fmla="*/ 715 h 933"/>
                <a:gd name="T24" fmla="*/ 180 w 692"/>
                <a:gd name="T25" fmla="*/ 722 h 933"/>
                <a:gd name="T26" fmla="*/ 188 w 692"/>
                <a:gd name="T27" fmla="*/ 731 h 933"/>
                <a:gd name="T28" fmla="*/ 214 w 692"/>
                <a:gd name="T29" fmla="*/ 721 h 933"/>
                <a:gd name="T30" fmla="*/ 223 w 692"/>
                <a:gd name="T31" fmla="*/ 625 h 933"/>
                <a:gd name="T32" fmla="*/ 232 w 692"/>
                <a:gd name="T33" fmla="*/ 610 h 933"/>
                <a:gd name="T34" fmla="*/ 242 w 692"/>
                <a:gd name="T35" fmla="*/ 559 h 933"/>
                <a:gd name="T36" fmla="*/ 246 w 692"/>
                <a:gd name="T37" fmla="*/ 421 h 933"/>
                <a:gd name="T38" fmla="*/ 244 w 692"/>
                <a:gd name="T39" fmla="*/ 256 h 933"/>
                <a:gd name="T40" fmla="*/ 234 w 692"/>
                <a:gd name="T41" fmla="*/ 192 h 933"/>
                <a:gd name="T42" fmla="*/ 216 w 692"/>
                <a:gd name="T43" fmla="*/ 156 h 933"/>
                <a:gd name="T44" fmla="*/ 189 w 692"/>
                <a:gd name="T45" fmla="*/ 130 h 933"/>
                <a:gd name="T46" fmla="*/ 152 w 692"/>
                <a:gd name="T47" fmla="*/ 118 h 933"/>
                <a:gd name="T48" fmla="*/ 77 w 692"/>
                <a:gd name="T49" fmla="*/ 110 h 933"/>
                <a:gd name="T50" fmla="*/ 0 w 692"/>
                <a:gd name="T51" fmla="*/ 108 h 933"/>
                <a:gd name="T52" fmla="*/ 252 w 692"/>
                <a:gd name="T53" fmla="*/ 0 h 933"/>
                <a:gd name="T54" fmla="*/ 248 w 692"/>
                <a:gd name="T55" fmla="*/ 20 h 933"/>
                <a:gd name="T56" fmla="*/ 257 w 692"/>
                <a:gd name="T57" fmla="*/ 85 h 933"/>
                <a:gd name="T58" fmla="*/ 326 w 692"/>
                <a:gd name="T59" fmla="*/ 154 h 933"/>
                <a:gd name="T60" fmla="*/ 428 w 692"/>
                <a:gd name="T61" fmla="*/ 154 h 933"/>
                <a:gd name="T62" fmla="*/ 496 w 692"/>
                <a:gd name="T63" fmla="*/ 85 h 933"/>
                <a:gd name="T64" fmla="*/ 505 w 692"/>
                <a:gd name="T65" fmla="*/ 20 h 933"/>
                <a:gd name="T66" fmla="*/ 501 w 692"/>
                <a:gd name="T67" fmla="*/ 0 h 933"/>
                <a:gd name="T68" fmla="*/ 618 w 692"/>
                <a:gd name="T69" fmla="*/ 4 h 933"/>
                <a:gd name="T70" fmla="*/ 632 w 692"/>
                <a:gd name="T71" fmla="*/ 21 h 933"/>
                <a:gd name="T72" fmla="*/ 659 w 692"/>
                <a:gd name="T73" fmla="*/ 78 h 933"/>
                <a:gd name="T74" fmla="*/ 686 w 692"/>
                <a:gd name="T75" fmla="*/ 251 h 933"/>
                <a:gd name="T76" fmla="*/ 689 w 692"/>
                <a:gd name="T77" fmla="*/ 472 h 933"/>
                <a:gd name="T78" fmla="*/ 668 w 692"/>
                <a:gd name="T79" fmla="*/ 632 h 933"/>
                <a:gd name="T80" fmla="*/ 621 w 692"/>
                <a:gd name="T81" fmla="*/ 749 h 933"/>
                <a:gd name="T82" fmla="*/ 540 w 692"/>
                <a:gd name="T83" fmla="*/ 839 h 933"/>
                <a:gd name="T84" fmla="*/ 426 w 692"/>
                <a:gd name="T85" fmla="*/ 899 h 933"/>
                <a:gd name="T86" fmla="*/ 283 w 692"/>
                <a:gd name="T87" fmla="*/ 929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92" h="933">
                  <a:moveTo>
                    <a:pt x="214" y="933"/>
                  </a:moveTo>
                  <a:cubicBezTo>
                    <a:pt x="214" y="850"/>
                    <a:pt x="214" y="850"/>
                    <a:pt x="214" y="850"/>
                  </a:cubicBezTo>
                  <a:cubicBezTo>
                    <a:pt x="214" y="808"/>
                    <a:pt x="214" y="808"/>
                    <a:pt x="214" y="808"/>
                  </a:cubicBezTo>
                  <a:cubicBezTo>
                    <a:pt x="188" y="841"/>
                    <a:pt x="188" y="841"/>
                    <a:pt x="188" y="841"/>
                  </a:cubicBezTo>
                  <a:cubicBezTo>
                    <a:pt x="187" y="842"/>
                    <a:pt x="185" y="844"/>
                    <a:pt x="184" y="845"/>
                  </a:cubicBezTo>
                  <a:cubicBezTo>
                    <a:pt x="183" y="847"/>
                    <a:pt x="181" y="848"/>
                    <a:pt x="180" y="849"/>
                  </a:cubicBezTo>
                  <a:cubicBezTo>
                    <a:pt x="179" y="850"/>
                    <a:pt x="177" y="852"/>
                    <a:pt x="176" y="853"/>
                  </a:cubicBezTo>
                  <a:cubicBezTo>
                    <a:pt x="174" y="854"/>
                    <a:pt x="173" y="855"/>
                    <a:pt x="171" y="857"/>
                  </a:cubicBezTo>
                  <a:cubicBezTo>
                    <a:pt x="168" y="859"/>
                    <a:pt x="164" y="861"/>
                    <a:pt x="160" y="863"/>
                  </a:cubicBezTo>
                  <a:cubicBezTo>
                    <a:pt x="156" y="865"/>
                    <a:pt x="152" y="867"/>
                    <a:pt x="148" y="868"/>
                  </a:cubicBezTo>
                  <a:cubicBezTo>
                    <a:pt x="144" y="869"/>
                    <a:pt x="140" y="871"/>
                    <a:pt x="136" y="871"/>
                  </a:cubicBezTo>
                  <a:cubicBezTo>
                    <a:pt x="131" y="872"/>
                    <a:pt x="127" y="872"/>
                    <a:pt x="122" y="872"/>
                  </a:cubicBezTo>
                  <a:cubicBezTo>
                    <a:pt x="111" y="872"/>
                    <a:pt x="100" y="870"/>
                    <a:pt x="89" y="866"/>
                  </a:cubicBezTo>
                  <a:cubicBezTo>
                    <a:pt x="79" y="861"/>
                    <a:pt x="70" y="855"/>
                    <a:pt x="62" y="847"/>
                  </a:cubicBezTo>
                  <a:cubicBezTo>
                    <a:pt x="55" y="839"/>
                    <a:pt x="49" y="830"/>
                    <a:pt x="44" y="819"/>
                  </a:cubicBezTo>
                  <a:cubicBezTo>
                    <a:pt x="40" y="809"/>
                    <a:pt x="38" y="797"/>
                    <a:pt x="38" y="786"/>
                  </a:cubicBezTo>
                  <a:cubicBezTo>
                    <a:pt x="38" y="774"/>
                    <a:pt x="40" y="763"/>
                    <a:pt x="45" y="752"/>
                  </a:cubicBezTo>
                  <a:cubicBezTo>
                    <a:pt x="49" y="742"/>
                    <a:pt x="55" y="732"/>
                    <a:pt x="63" y="724"/>
                  </a:cubicBezTo>
                  <a:cubicBezTo>
                    <a:pt x="71" y="717"/>
                    <a:pt x="80" y="710"/>
                    <a:pt x="90" y="706"/>
                  </a:cubicBezTo>
                  <a:cubicBezTo>
                    <a:pt x="100" y="702"/>
                    <a:pt x="111" y="699"/>
                    <a:pt x="123" y="699"/>
                  </a:cubicBezTo>
                  <a:cubicBezTo>
                    <a:pt x="127" y="699"/>
                    <a:pt x="131" y="700"/>
                    <a:pt x="136" y="700"/>
                  </a:cubicBezTo>
                  <a:cubicBezTo>
                    <a:pt x="140" y="701"/>
                    <a:pt x="144" y="702"/>
                    <a:pt x="148" y="703"/>
                  </a:cubicBezTo>
                  <a:cubicBezTo>
                    <a:pt x="152" y="705"/>
                    <a:pt x="156" y="706"/>
                    <a:pt x="160" y="708"/>
                  </a:cubicBezTo>
                  <a:cubicBezTo>
                    <a:pt x="164" y="710"/>
                    <a:pt x="168" y="713"/>
                    <a:pt x="171" y="715"/>
                  </a:cubicBezTo>
                  <a:cubicBezTo>
                    <a:pt x="173" y="716"/>
                    <a:pt x="174" y="717"/>
                    <a:pt x="176" y="718"/>
                  </a:cubicBezTo>
                  <a:cubicBezTo>
                    <a:pt x="177" y="720"/>
                    <a:pt x="179" y="721"/>
                    <a:pt x="180" y="722"/>
                  </a:cubicBezTo>
                  <a:cubicBezTo>
                    <a:pt x="181" y="724"/>
                    <a:pt x="183" y="725"/>
                    <a:pt x="184" y="726"/>
                  </a:cubicBezTo>
                  <a:cubicBezTo>
                    <a:pt x="185" y="728"/>
                    <a:pt x="187" y="729"/>
                    <a:pt x="188" y="731"/>
                  </a:cubicBezTo>
                  <a:cubicBezTo>
                    <a:pt x="214" y="763"/>
                    <a:pt x="214" y="763"/>
                    <a:pt x="214" y="763"/>
                  </a:cubicBezTo>
                  <a:cubicBezTo>
                    <a:pt x="214" y="721"/>
                    <a:pt x="214" y="721"/>
                    <a:pt x="214" y="721"/>
                  </a:cubicBezTo>
                  <a:cubicBezTo>
                    <a:pt x="214" y="631"/>
                    <a:pt x="214" y="631"/>
                    <a:pt x="214" y="631"/>
                  </a:cubicBezTo>
                  <a:cubicBezTo>
                    <a:pt x="217" y="630"/>
                    <a:pt x="220" y="627"/>
                    <a:pt x="223" y="625"/>
                  </a:cubicBezTo>
                  <a:cubicBezTo>
                    <a:pt x="225" y="623"/>
                    <a:pt x="227" y="620"/>
                    <a:pt x="229" y="617"/>
                  </a:cubicBezTo>
                  <a:cubicBezTo>
                    <a:pt x="230" y="615"/>
                    <a:pt x="231" y="613"/>
                    <a:pt x="232" y="610"/>
                  </a:cubicBezTo>
                  <a:cubicBezTo>
                    <a:pt x="234" y="605"/>
                    <a:pt x="236" y="600"/>
                    <a:pt x="237" y="592"/>
                  </a:cubicBezTo>
                  <a:cubicBezTo>
                    <a:pt x="239" y="583"/>
                    <a:pt x="241" y="572"/>
                    <a:pt x="242" y="559"/>
                  </a:cubicBezTo>
                  <a:cubicBezTo>
                    <a:pt x="243" y="544"/>
                    <a:pt x="244" y="525"/>
                    <a:pt x="245" y="504"/>
                  </a:cubicBezTo>
                  <a:cubicBezTo>
                    <a:pt x="246" y="480"/>
                    <a:pt x="246" y="452"/>
                    <a:pt x="246" y="421"/>
                  </a:cubicBezTo>
                  <a:cubicBezTo>
                    <a:pt x="246" y="305"/>
                    <a:pt x="246" y="305"/>
                    <a:pt x="246" y="305"/>
                  </a:cubicBezTo>
                  <a:cubicBezTo>
                    <a:pt x="246" y="288"/>
                    <a:pt x="246" y="271"/>
                    <a:pt x="244" y="256"/>
                  </a:cubicBezTo>
                  <a:cubicBezTo>
                    <a:pt x="243" y="242"/>
                    <a:pt x="242" y="230"/>
                    <a:pt x="240" y="219"/>
                  </a:cubicBezTo>
                  <a:cubicBezTo>
                    <a:pt x="238" y="209"/>
                    <a:pt x="236" y="200"/>
                    <a:pt x="234" y="192"/>
                  </a:cubicBezTo>
                  <a:cubicBezTo>
                    <a:pt x="231" y="185"/>
                    <a:pt x="229" y="178"/>
                    <a:pt x="226" y="173"/>
                  </a:cubicBezTo>
                  <a:cubicBezTo>
                    <a:pt x="223" y="167"/>
                    <a:pt x="220" y="161"/>
                    <a:pt x="216" y="156"/>
                  </a:cubicBezTo>
                  <a:cubicBezTo>
                    <a:pt x="212" y="150"/>
                    <a:pt x="208" y="146"/>
                    <a:pt x="204" y="141"/>
                  </a:cubicBezTo>
                  <a:cubicBezTo>
                    <a:pt x="199" y="137"/>
                    <a:pt x="194" y="134"/>
                    <a:pt x="189" y="130"/>
                  </a:cubicBezTo>
                  <a:cubicBezTo>
                    <a:pt x="183" y="127"/>
                    <a:pt x="178" y="125"/>
                    <a:pt x="172" y="123"/>
                  </a:cubicBezTo>
                  <a:cubicBezTo>
                    <a:pt x="166" y="121"/>
                    <a:pt x="160" y="119"/>
                    <a:pt x="152" y="118"/>
                  </a:cubicBezTo>
                  <a:cubicBezTo>
                    <a:pt x="143" y="116"/>
                    <a:pt x="133" y="115"/>
                    <a:pt x="122" y="113"/>
                  </a:cubicBezTo>
                  <a:cubicBezTo>
                    <a:pt x="108" y="112"/>
                    <a:pt x="93" y="111"/>
                    <a:pt x="77" y="110"/>
                  </a:cubicBezTo>
                  <a:cubicBezTo>
                    <a:pt x="58" y="109"/>
                    <a:pt x="37" y="108"/>
                    <a:pt x="14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51" y="2"/>
                    <a:pt x="251" y="4"/>
                    <a:pt x="250" y="6"/>
                  </a:cubicBezTo>
                  <a:cubicBezTo>
                    <a:pt x="249" y="10"/>
                    <a:pt x="248" y="15"/>
                    <a:pt x="248" y="20"/>
                  </a:cubicBezTo>
                  <a:cubicBezTo>
                    <a:pt x="247" y="25"/>
                    <a:pt x="247" y="30"/>
                    <a:pt x="247" y="35"/>
                  </a:cubicBezTo>
                  <a:cubicBezTo>
                    <a:pt x="247" y="52"/>
                    <a:pt x="250" y="69"/>
                    <a:pt x="257" y="85"/>
                  </a:cubicBezTo>
                  <a:cubicBezTo>
                    <a:pt x="264" y="101"/>
                    <a:pt x="273" y="115"/>
                    <a:pt x="285" y="127"/>
                  </a:cubicBezTo>
                  <a:cubicBezTo>
                    <a:pt x="297" y="138"/>
                    <a:pt x="311" y="148"/>
                    <a:pt x="326" y="154"/>
                  </a:cubicBezTo>
                  <a:cubicBezTo>
                    <a:pt x="343" y="161"/>
                    <a:pt x="360" y="164"/>
                    <a:pt x="377" y="164"/>
                  </a:cubicBezTo>
                  <a:cubicBezTo>
                    <a:pt x="395" y="164"/>
                    <a:pt x="412" y="161"/>
                    <a:pt x="428" y="154"/>
                  </a:cubicBezTo>
                  <a:cubicBezTo>
                    <a:pt x="443" y="148"/>
                    <a:pt x="457" y="138"/>
                    <a:pt x="469" y="126"/>
                  </a:cubicBezTo>
                  <a:cubicBezTo>
                    <a:pt x="481" y="114"/>
                    <a:pt x="490" y="101"/>
                    <a:pt x="496" y="85"/>
                  </a:cubicBezTo>
                  <a:cubicBezTo>
                    <a:pt x="503" y="69"/>
                    <a:pt x="506" y="52"/>
                    <a:pt x="506" y="35"/>
                  </a:cubicBezTo>
                  <a:cubicBezTo>
                    <a:pt x="506" y="30"/>
                    <a:pt x="506" y="25"/>
                    <a:pt x="505" y="20"/>
                  </a:cubicBezTo>
                  <a:cubicBezTo>
                    <a:pt x="505" y="15"/>
                    <a:pt x="504" y="10"/>
                    <a:pt x="503" y="6"/>
                  </a:cubicBezTo>
                  <a:cubicBezTo>
                    <a:pt x="502" y="4"/>
                    <a:pt x="502" y="2"/>
                    <a:pt x="501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16" y="2"/>
                    <a:pt x="617" y="3"/>
                    <a:pt x="618" y="4"/>
                  </a:cubicBezTo>
                  <a:cubicBezTo>
                    <a:pt x="620" y="7"/>
                    <a:pt x="623" y="10"/>
                    <a:pt x="625" y="12"/>
                  </a:cubicBezTo>
                  <a:cubicBezTo>
                    <a:pt x="627" y="15"/>
                    <a:pt x="630" y="18"/>
                    <a:pt x="632" y="21"/>
                  </a:cubicBezTo>
                  <a:cubicBezTo>
                    <a:pt x="634" y="24"/>
                    <a:pt x="636" y="27"/>
                    <a:pt x="638" y="31"/>
                  </a:cubicBezTo>
                  <a:cubicBezTo>
                    <a:pt x="646" y="43"/>
                    <a:pt x="653" y="59"/>
                    <a:pt x="659" y="78"/>
                  </a:cubicBezTo>
                  <a:cubicBezTo>
                    <a:pt x="666" y="99"/>
                    <a:pt x="671" y="123"/>
                    <a:pt x="676" y="152"/>
                  </a:cubicBezTo>
                  <a:cubicBezTo>
                    <a:pt x="680" y="180"/>
                    <a:pt x="684" y="214"/>
                    <a:pt x="686" y="251"/>
                  </a:cubicBezTo>
                  <a:cubicBezTo>
                    <a:pt x="689" y="288"/>
                    <a:pt x="690" y="330"/>
                    <a:pt x="691" y="376"/>
                  </a:cubicBezTo>
                  <a:cubicBezTo>
                    <a:pt x="692" y="410"/>
                    <a:pt x="691" y="442"/>
                    <a:pt x="689" y="472"/>
                  </a:cubicBezTo>
                  <a:cubicBezTo>
                    <a:pt x="688" y="502"/>
                    <a:pt x="685" y="531"/>
                    <a:pt x="682" y="558"/>
                  </a:cubicBezTo>
                  <a:cubicBezTo>
                    <a:pt x="678" y="584"/>
                    <a:pt x="674" y="609"/>
                    <a:pt x="668" y="632"/>
                  </a:cubicBezTo>
                  <a:cubicBezTo>
                    <a:pt x="663" y="654"/>
                    <a:pt x="656" y="675"/>
                    <a:pt x="649" y="694"/>
                  </a:cubicBezTo>
                  <a:cubicBezTo>
                    <a:pt x="641" y="713"/>
                    <a:pt x="632" y="732"/>
                    <a:pt x="621" y="749"/>
                  </a:cubicBezTo>
                  <a:cubicBezTo>
                    <a:pt x="611" y="766"/>
                    <a:pt x="599" y="782"/>
                    <a:pt x="585" y="797"/>
                  </a:cubicBezTo>
                  <a:cubicBezTo>
                    <a:pt x="572" y="812"/>
                    <a:pt x="556" y="826"/>
                    <a:pt x="540" y="839"/>
                  </a:cubicBezTo>
                  <a:cubicBezTo>
                    <a:pt x="523" y="851"/>
                    <a:pt x="505" y="863"/>
                    <a:pt x="486" y="873"/>
                  </a:cubicBezTo>
                  <a:cubicBezTo>
                    <a:pt x="467" y="883"/>
                    <a:pt x="447" y="891"/>
                    <a:pt x="426" y="899"/>
                  </a:cubicBezTo>
                  <a:cubicBezTo>
                    <a:pt x="405" y="906"/>
                    <a:pt x="382" y="912"/>
                    <a:pt x="359" y="917"/>
                  </a:cubicBezTo>
                  <a:cubicBezTo>
                    <a:pt x="335" y="922"/>
                    <a:pt x="309" y="926"/>
                    <a:pt x="283" y="929"/>
                  </a:cubicBezTo>
                  <a:cubicBezTo>
                    <a:pt x="261" y="931"/>
                    <a:pt x="238" y="933"/>
                    <a:pt x="214" y="9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4"/>
            <p:cNvSpPr>
              <a:spLocks/>
            </p:cNvSpPr>
            <p:nvPr/>
          </p:nvSpPr>
          <p:spPr bwMode="auto">
            <a:xfrm>
              <a:off x="9779478" y="1811972"/>
              <a:ext cx="1500188" cy="2051050"/>
            </a:xfrm>
            <a:custGeom>
              <a:avLst/>
              <a:gdLst>
                <a:gd name="T0" fmla="*/ 336 w 696"/>
                <a:gd name="T1" fmla="*/ 10 h 948"/>
                <a:gd name="T2" fmla="*/ 519 w 696"/>
                <a:gd name="T3" fmla="*/ 69 h 948"/>
                <a:gd name="T4" fmla="*/ 629 w 696"/>
                <a:gd name="T5" fmla="*/ 182 h 948"/>
                <a:gd name="T6" fmla="*/ 687 w 696"/>
                <a:gd name="T7" fmla="*/ 346 h 948"/>
                <a:gd name="T8" fmla="*/ 694 w 696"/>
                <a:gd name="T9" fmla="*/ 512 h 948"/>
                <a:gd name="T10" fmla="*/ 674 w 696"/>
                <a:gd name="T11" fmla="*/ 617 h 948"/>
                <a:gd name="T12" fmla="*/ 640 w 696"/>
                <a:gd name="T13" fmla="*/ 680 h 948"/>
                <a:gd name="T14" fmla="*/ 594 w 696"/>
                <a:gd name="T15" fmla="*/ 726 h 948"/>
                <a:gd name="T16" fmla="*/ 579 w 696"/>
                <a:gd name="T17" fmla="*/ 755 h 948"/>
                <a:gd name="T18" fmla="*/ 604 w 696"/>
                <a:gd name="T19" fmla="*/ 772 h 948"/>
                <a:gd name="T20" fmla="*/ 460 w 696"/>
                <a:gd name="T21" fmla="*/ 782 h 948"/>
                <a:gd name="T22" fmla="*/ 468 w 696"/>
                <a:gd name="T23" fmla="*/ 791 h 948"/>
                <a:gd name="T24" fmla="*/ 475 w 696"/>
                <a:gd name="T25" fmla="*/ 801 h 948"/>
                <a:gd name="T26" fmla="*/ 485 w 696"/>
                <a:gd name="T27" fmla="*/ 825 h 948"/>
                <a:gd name="T28" fmla="*/ 489 w 696"/>
                <a:gd name="T29" fmla="*/ 851 h 948"/>
                <a:gd name="T30" fmla="*/ 461 w 696"/>
                <a:gd name="T31" fmla="*/ 920 h 948"/>
                <a:gd name="T32" fmla="*/ 392 w 696"/>
                <a:gd name="T33" fmla="*/ 948 h 948"/>
                <a:gd name="T34" fmla="*/ 322 w 696"/>
                <a:gd name="T35" fmla="*/ 920 h 948"/>
                <a:gd name="T36" fmla="*/ 294 w 696"/>
                <a:gd name="T37" fmla="*/ 851 h 948"/>
                <a:gd name="T38" fmla="*/ 297 w 696"/>
                <a:gd name="T39" fmla="*/ 825 h 948"/>
                <a:gd name="T40" fmla="*/ 307 w 696"/>
                <a:gd name="T41" fmla="*/ 801 h 948"/>
                <a:gd name="T42" fmla="*/ 314 w 696"/>
                <a:gd name="T43" fmla="*/ 791 h 948"/>
                <a:gd name="T44" fmla="*/ 322 w 696"/>
                <a:gd name="T45" fmla="*/ 782 h 948"/>
                <a:gd name="T46" fmla="*/ 1 w 696"/>
                <a:gd name="T47" fmla="*/ 642 h 948"/>
                <a:gd name="T48" fmla="*/ 107 w 696"/>
                <a:gd name="T49" fmla="*/ 641 h 948"/>
                <a:gd name="T50" fmla="*/ 187 w 696"/>
                <a:gd name="T51" fmla="*/ 636 h 948"/>
                <a:gd name="T52" fmla="*/ 211 w 696"/>
                <a:gd name="T53" fmla="*/ 628 h 948"/>
                <a:gd name="T54" fmla="*/ 227 w 696"/>
                <a:gd name="T55" fmla="*/ 613 h 948"/>
                <a:gd name="T56" fmla="*/ 237 w 696"/>
                <a:gd name="T57" fmla="*/ 588 h 948"/>
                <a:gd name="T58" fmla="*/ 244 w 696"/>
                <a:gd name="T59" fmla="*/ 537 h 948"/>
                <a:gd name="T60" fmla="*/ 245 w 696"/>
                <a:gd name="T61" fmla="*/ 408 h 948"/>
                <a:gd name="T62" fmla="*/ 240 w 696"/>
                <a:gd name="T63" fmla="*/ 337 h 948"/>
                <a:gd name="T64" fmla="*/ 232 w 696"/>
                <a:gd name="T65" fmla="*/ 313 h 948"/>
                <a:gd name="T66" fmla="*/ 226 w 696"/>
                <a:gd name="T67" fmla="*/ 306 h 948"/>
                <a:gd name="T68" fmla="*/ 214 w 696"/>
                <a:gd name="T69" fmla="*/ 301 h 948"/>
                <a:gd name="T70" fmla="*/ 228 w 696"/>
                <a:gd name="T71" fmla="*/ 248 h 948"/>
                <a:gd name="T72" fmla="*/ 259 w 696"/>
                <a:gd name="T73" fmla="*/ 258 h 948"/>
                <a:gd name="T74" fmla="*/ 320 w 696"/>
                <a:gd name="T75" fmla="*/ 250 h 948"/>
                <a:gd name="T76" fmla="*/ 380 w 696"/>
                <a:gd name="T77" fmla="*/ 191 h 948"/>
                <a:gd name="T78" fmla="*/ 379 w 696"/>
                <a:gd name="T79" fmla="*/ 106 h 948"/>
                <a:gd name="T80" fmla="*/ 319 w 696"/>
                <a:gd name="T81" fmla="*/ 47 h 948"/>
                <a:gd name="T82" fmla="*/ 259 w 696"/>
                <a:gd name="T83" fmla="*/ 40 h 948"/>
                <a:gd name="T84" fmla="*/ 228 w 696"/>
                <a:gd name="T85" fmla="*/ 49 h 948"/>
                <a:gd name="T86" fmla="*/ 214 w 696"/>
                <a:gd name="T87" fmla="*/ 0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96" h="948">
                  <a:moveTo>
                    <a:pt x="214" y="0"/>
                  </a:moveTo>
                  <a:cubicBezTo>
                    <a:pt x="258" y="1"/>
                    <a:pt x="298" y="5"/>
                    <a:pt x="336" y="10"/>
                  </a:cubicBezTo>
                  <a:cubicBezTo>
                    <a:pt x="373" y="16"/>
                    <a:pt x="407" y="23"/>
                    <a:pt x="437" y="33"/>
                  </a:cubicBezTo>
                  <a:cubicBezTo>
                    <a:pt x="468" y="43"/>
                    <a:pt x="495" y="55"/>
                    <a:pt x="519" y="69"/>
                  </a:cubicBezTo>
                  <a:cubicBezTo>
                    <a:pt x="543" y="83"/>
                    <a:pt x="563" y="99"/>
                    <a:pt x="581" y="118"/>
                  </a:cubicBezTo>
                  <a:cubicBezTo>
                    <a:pt x="599" y="137"/>
                    <a:pt x="615" y="159"/>
                    <a:pt x="629" y="182"/>
                  </a:cubicBezTo>
                  <a:cubicBezTo>
                    <a:pt x="644" y="206"/>
                    <a:pt x="655" y="231"/>
                    <a:pt x="665" y="258"/>
                  </a:cubicBezTo>
                  <a:cubicBezTo>
                    <a:pt x="675" y="286"/>
                    <a:pt x="682" y="315"/>
                    <a:pt x="687" y="346"/>
                  </a:cubicBezTo>
                  <a:cubicBezTo>
                    <a:pt x="692" y="377"/>
                    <a:pt x="695" y="410"/>
                    <a:pt x="695" y="445"/>
                  </a:cubicBezTo>
                  <a:cubicBezTo>
                    <a:pt x="696" y="469"/>
                    <a:pt x="695" y="491"/>
                    <a:pt x="694" y="512"/>
                  </a:cubicBezTo>
                  <a:cubicBezTo>
                    <a:pt x="692" y="533"/>
                    <a:pt x="690" y="552"/>
                    <a:pt x="687" y="569"/>
                  </a:cubicBezTo>
                  <a:cubicBezTo>
                    <a:pt x="683" y="587"/>
                    <a:pt x="679" y="603"/>
                    <a:pt x="674" y="617"/>
                  </a:cubicBezTo>
                  <a:cubicBezTo>
                    <a:pt x="669" y="632"/>
                    <a:pt x="663" y="645"/>
                    <a:pt x="656" y="656"/>
                  </a:cubicBezTo>
                  <a:cubicBezTo>
                    <a:pt x="651" y="664"/>
                    <a:pt x="646" y="672"/>
                    <a:pt x="640" y="680"/>
                  </a:cubicBezTo>
                  <a:cubicBezTo>
                    <a:pt x="633" y="688"/>
                    <a:pt x="626" y="696"/>
                    <a:pt x="619" y="703"/>
                  </a:cubicBezTo>
                  <a:cubicBezTo>
                    <a:pt x="611" y="711"/>
                    <a:pt x="603" y="718"/>
                    <a:pt x="594" y="726"/>
                  </a:cubicBezTo>
                  <a:cubicBezTo>
                    <a:pt x="585" y="733"/>
                    <a:pt x="575" y="740"/>
                    <a:pt x="565" y="747"/>
                  </a:cubicBezTo>
                  <a:cubicBezTo>
                    <a:pt x="569" y="750"/>
                    <a:pt x="574" y="752"/>
                    <a:pt x="579" y="755"/>
                  </a:cubicBezTo>
                  <a:cubicBezTo>
                    <a:pt x="583" y="758"/>
                    <a:pt x="587" y="761"/>
                    <a:pt x="592" y="763"/>
                  </a:cubicBezTo>
                  <a:cubicBezTo>
                    <a:pt x="596" y="766"/>
                    <a:pt x="600" y="769"/>
                    <a:pt x="604" y="772"/>
                  </a:cubicBezTo>
                  <a:cubicBezTo>
                    <a:pt x="608" y="776"/>
                    <a:pt x="612" y="779"/>
                    <a:pt x="616" y="782"/>
                  </a:cubicBezTo>
                  <a:cubicBezTo>
                    <a:pt x="460" y="782"/>
                    <a:pt x="460" y="782"/>
                    <a:pt x="460" y="782"/>
                  </a:cubicBezTo>
                  <a:cubicBezTo>
                    <a:pt x="461" y="784"/>
                    <a:pt x="463" y="785"/>
                    <a:pt x="464" y="787"/>
                  </a:cubicBezTo>
                  <a:cubicBezTo>
                    <a:pt x="466" y="788"/>
                    <a:pt x="467" y="790"/>
                    <a:pt x="468" y="791"/>
                  </a:cubicBezTo>
                  <a:cubicBezTo>
                    <a:pt x="469" y="793"/>
                    <a:pt x="471" y="794"/>
                    <a:pt x="472" y="796"/>
                  </a:cubicBezTo>
                  <a:cubicBezTo>
                    <a:pt x="473" y="798"/>
                    <a:pt x="474" y="800"/>
                    <a:pt x="475" y="801"/>
                  </a:cubicBezTo>
                  <a:cubicBezTo>
                    <a:pt x="477" y="805"/>
                    <a:pt x="479" y="809"/>
                    <a:pt x="481" y="813"/>
                  </a:cubicBezTo>
                  <a:cubicBezTo>
                    <a:pt x="483" y="817"/>
                    <a:pt x="484" y="821"/>
                    <a:pt x="485" y="825"/>
                  </a:cubicBezTo>
                  <a:cubicBezTo>
                    <a:pt x="486" y="829"/>
                    <a:pt x="487" y="833"/>
                    <a:pt x="488" y="837"/>
                  </a:cubicBezTo>
                  <a:cubicBezTo>
                    <a:pt x="489" y="842"/>
                    <a:pt x="489" y="846"/>
                    <a:pt x="489" y="851"/>
                  </a:cubicBezTo>
                  <a:cubicBezTo>
                    <a:pt x="489" y="864"/>
                    <a:pt x="486" y="877"/>
                    <a:pt x="482" y="889"/>
                  </a:cubicBezTo>
                  <a:cubicBezTo>
                    <a:pt x="477" y="900"/>
                    <a:pt x="470" y="911"/>
                    <a:pt x="461" y="920"/>
                  </a:cubicBezTo>
                  <a:cubicBezTo>
                    <a:pt x="452" y="929"/>
                    <a:pt x="442" y="936"/>
                    <a:pt x="430" y="941"/>
                  </a:cubicBezTo>
                  <a:cubicBezTo>
                    <a:pt x="418" y="946"/>
                    <a:pt x="405" y="948"/>
                    <a:pt x="392" y="948"/>
                  </a:cubicBezTo>
                  <a:cubicBezTo>
                    <a:pt x="378" y="948"/>
                    <a:pt x="365" y="946"/>
                    <a:pt x="354" y="941"/>
                  </a:cubicBezTo>
                  <a:cubicBezTo>
                    <a:pt x="342" y="936"/>
                    <a:pt x="331" y="929"/>
                    <a:pt x="322" y="920"/>
                  </a:cubicBezTo>
                  <a:cubicBezTo>
                    <a:pt x="314" y="911"/>
                    <a:pt x="306" y="900"/>
                    <a:pt x="301" y="889"/>
                  </a:cubicBezTo>
                  <a:cubicBezTo>
                    <a:pt x="296" y="877"/>
                    <a:pt x="294" y="864"/>
                    <a:pt x="294" y="851"/>
                  </a:cubicBezTo>
                  <a:cubicBezTo>
                    <a:pt x="294" y="846"/>
                    <a:pt x="294" y="842"/>
                    <a:pt x="294" y="837"/>
                  </a:cubicBezTo>
                  <a:cubicBezTo>
                    <a:pt x="295" y="833"/>
                    <a:pt x="296" y="829"/>
                    <a:pt x="297" y="825"/>
                  </a:cubicBezTo>
                  <a:cubicBezTo>
                    <a:pt x="298" y="821"/>
                    <a:pt x="300" y="817"/>
                    <a:pt x="301" y="813"/>
                  </a:cubicBezTo>
                  <a:cubicBezTo>
                    <a:pt x="303" y="809"/>
                    <a:pt x="305" y="805"/>
                    <a:pt x="307" y="801"/>
                  </a:cubicBezTo>
                  <a:cubicBezTo>
                    <a:pt x="308" y="800"/>
                    <a:pt x="309" y="798"/>
                    <a:pt x="310" y="796"/>
                  </a:cubicBezTo>
                  <a:cubicBezTo>
                    <a:pt x="311" y="794"/>
                    <a:pt x="313" y="793"/>
                    <a:pt x="314" y="791"/>
                  </a:cubicBezTo>
                  <a:cubicBezTo>
                    <a:pt x="315" y="790"/>
                    <a:pt x="316" y="788"/>
                    <a:pt x="318" y="787"/>
                  </a:cubicBezTo>
                  <a:cubicBezTo>
                    <a:pt x="319" y="785"/>
                    <a:pt x="320" y="784"/>
                    <a:pt x="322" y="782"/>
                  </a:cubicBezTo>
                  <a:cubicBezTo>
                    <a:pt x="0" y="782"/>
                    <a:pt x="0" y="782"/>
                    <a:pt x="0" y="782"/>
                  </a:cubicBezTo>
                  <a:cubicBezTo>
                    <a:pt x="1" y="642"/>
                    <a:pt x="1" y="642"/>
                    <a:pt x="1" y="642"/>
                  </a:cubicBezTo>
                  <a:cubicBezTo>
                    <a:pt x="31" y="642"/>
                    <a:pt x="31" y="642"/>
                    <a:pt x="31" y="642"/>
                  </a:cubicBezTo>
                  <a:cubicBezTo>
                    <a:pt x="61" y="642"/>
                    <a:pt x="87" y="642"/>
                    <a:pt x="107" y="641"/>
                  </a:cubicBezTo>
                  <a:cubicBezTo>
                    <a:pt x="128" y="641"/>
                    <a:pt x="145" y="640"/>
                    <a:pt x="158" y="639"/>
                  </a:cubicBezTo>
                  <a:cubicBezTo>
                    <a:pt x="171" y="638"/>
                    <a:pt x="180" y="637"/>
                    <a:pt x="187" y="636"/>
                  </a:cubicBezTo>
                  <a:cubicBezTo>
                    <a:pt x="194" y="635"/>
                    <a:pt x="199" y="634"/>
                    <a:pt x="201" y="633"/>
                  </a:cubicBezTo>
                  <a:cubicBezTo>
                    <a:pt x="205" y="632"/>
                    <a:pt x="208" y="630"/>
                    <a:pt x="211" y="628"/>
                  </a:cubicBezTo>
                  <a:cubicBezTo>
                    <a:pt x="215" y="626"/>
                    <a:pt x="217" y="624"/>
                    <a:pt x="220" y="622"/>
                  </a:cubicBezTo>
                  <a:cubicBezTo>
                    <a:pt x="222" y="619"/>
                    <a:pt x="225" y="616"/>
                    <a:pt x="227" y="613"/>
                  </a:cubicBezTo>
                  <a:cubicBezTo>
                    <a:pt x="229" y="609"/>
                    <a:pt x="231" y="606"/>
                    <a:pt x="233" y="602"/>
                  </a:cubicBezTo>
                  <a:cubicBezTo>
                    <a:pt x="234" y="598"/>
                    <a:pt x="236" y="593"/>
                    <a:pt x="237" y="588"/>
                  </a:cubicBezTo>
                  <a:cubicBezTo>
                    <a:pt x="239" y="582"/>
                    <a:pt x="240" y="575"/>
                    <a:pt x="241" y="566"/>
                  </a:cubicBezTo>
                  <a:cubicBezTo>
                    <a:pt x="242" y="558"/>
                    <a:pt x="244" y="548"/>
                    <a:pt x="244" y="537"/>
                  </a:cubicBezTo>
                  <a:cubicBezTo>
                    <a:pt x="245" y="525"/>
                    <a:pt x="245" y="512"/>
                    <a:pt x="245" y="497"/>
                  </a:cubicBezTo>
                  <a:cubicBezTo>
                    <a:pt x="245" y="408"/>
                    <a:pt x="245" y="408"/>
                    <a:pt x="245" y="408"/>
                  </a:cubicBezTo>
                  <a:cubicBezTo>
                    <a:pt x="245" y="391"/>
                    <a:pt x="245" y="377"/>
                    <a:pt x="244" y="365"/>
                  </a:cubicBezTo>
                  <a:cubicBezTo>
                    <a:pt x="243" y="353"/>
                    <a:pt x="242" y="344"/>
                    <a:pt x="240" y="337"/>
                  </a:cubicBezTo>
                  <a:cubicBezTo>
                    <a:pt x="239" y="330"/>
                    <a:pt x="237" y="325"/>
                    <a:pt x="236" y="321"/>
                  </a:cubicBezTo>
                  <a:cubicBezTo>
                    <a:pt x="235" y="317"/>
                    <a:pt x="233" y="314"/>
                    <a:pt x="232" y="313"/>
                  </a:cubicBezTo>
                  <a:cubicBezTo>
                    <a:pt x="232" y="312"/>
                    <a:pt x="231" y="311"/>
                    <a:pt x="230" y="309"/>
                  </a:cubicBezTo>
                  <a:cubicBezTo>
                    <a:pt x="228" y="308"/>
                    <a:pt x="227" y="307"/>
                    <a:pt x="226" y="306"/>
                  </a:cubicBezTo>
                  <a:cubicBezTo>
                    <a:pt x="224" y="305"/>
                    <a:pt x="223" y="304"/>
                    <a:pt x="221" y="303"/>
                  </a:cubicBezTo>
                  <a:cubicBezTo>
                    <a:pt x="219" y="302"/>
                    <a:pt x="216" y="301"/>
                    <a:pt x="214" y="301"/>
                  </a:cubicBezTo>
                  <a:cubicBezTo>
                    <a:pt x="214" y="240"/>
                    <a:pt x="214" y="240"/>
                    <a:pt x="214" y="240"/>
                  </a:cubicBezTo>
                  <a:cubicBezTo>
                    <a:pt x="218" y="243"/>
                    <a:pt x="223" y="246"/>
                    <a:pt x="228" y="248"/>
                  </a:cubicBezTo>
                  <a:cubicBezTo>
                    <a:pt x="233" y="250"/>
                    <a:pt x="238" y="252"/>
                    <a:pt x="243" y="254"/>
                  </a:cubicBezTo>
                  <a:cubicBezTo>
                    <a:pt x="248" y="256"/>
                    <a:pt x="254" y="257"/>
                    <a:pt x="259" y="258"/>
                  </a:cubicBezTo>
                  <a:cubicBezTo>
                    <a:pt x="265" y="258"/>
                    <a:pt x="270" y="259"/>
                    <a:pt x="276" y="259"/>
                  </a:cubicBezTo>
                  <a:cubicBezTo>
                    <a:pt x="292" y="259"/>
                    <a:pt x="307" y="256"/>
                    <a:pt x="320" y="250"/>
                  </a:cubicBezTo>
                  <a:cubicBezTo>
                    <a:pt x="334" y="245"/>
                    <a:pt x="346" y="236"/>
                    <a:pt x="356" y="226"/>
                  </a:cubicBezTo>
                  <a:cubicBezTo>
                    <a:pt x="366" y="216"/>
                    <a:pt x="374" y="205"/>
                    <a:pt x="380" y="191"/>
                  </a:cubicBezTo>
                  <a:cubicBezTo>
                    <a:pt x="385" y="178"/>
                    <a:pt x="389" y="164"/>
                    <a:pt x="388" y="148"/>
                  </a:cubicBezTo>
                  <a:cubicBezTo>
                    <a:pt x="388" y="133"/>
                    <a:pt x="385" y="119"/>
                    <a:pt x="379" y="106"/>
                  </a:cubicBezTo>
                  <a:cubicBezTo>
                    <a:pt x="374" y="92"/>
                    <a:pt x="365" y="81"/>
                    <a:pt x="355" y="71"/>
                  </a:cubicBezTo>
                  <a:cubicBezTo>
                    <a:pt x="345" y="61"/>
                    <a:pt x="333" y="53"/>
                    <a:pt x="319" y="47"/>
                  </a:cubicBezTo>
                  <a:cubicBezTo>
                    <a:pt x="306" y="42"/>
                    <a:pt x="291" y="39"/>
                    <a:pt x="276" y="39"/>
                  </a:cubicBezTo>
                  <a:cubicBezTo>
                    <a:pt x="270" y="39"/>
                    <a:pt x="264" y="39"/>
                    <a:pt x="259" y="40"/>
                  </a:cubicBezTo>
                  <a:cubicBezTo>
                    <a:pt x="253" y="41"/>
                    <a:pt x="248" y="42"/>
                    <a:pt x="243" y="43"/>
                  </a:cubicBezTo>
                  <a:cubicBezTo>
                    <a:pt x="237" y="45"/>
                    <a:pt x="232" y="47"/>
                    <a:pt x="228" y="49"/>
                  </a:cubicBezTo>
                  <a:cubicBezTo>
                    <a:pt x="223" y="51"/>
                    <a:pt x="218" y="54"/>
                    <a:pt x="214" y="57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35"/>
            <p:cNvSpPr>
              <a:spLocks/>
            </p:cNvSpPr>
            <p:nvPr/>
          </p:nvSpPr>
          <p:spPr bwMode="auto">
            <a:xfrm>
              <a:off x="9812022" y="1843722"/>
              <a:ext cx="1435100" cy="1987550"/>
            </a:xfrm>
            <a:custGeom>
              <a:avLst/>
              <a:gdLst>
                <a:gd name="T0" fmla="*/ 344 w 666"/>
                <a:gd name="T1" fmla="*/ 912 h 918"/>
                <a:gd name="T2" fmla="*/ 300 w 666"/>
                <a:gd name="T3" fmla="*/ 868 h 918"/>
                <a:gd name="T4" fmla="*/ 294 w 666"/>
                <a:gd name="T5" fmla="*/ 824 h 918"/>
                <a:gd name="T6" fmla="*/ 300 w 666"/>
                <a:gd name="T7" fmla="*/ 803 h 918"/>
                <a:gd name="T8" fmla="*/ 308 w 666"/>
                <a:gd name="T9" fmla="*/ 789 h 918"/>
                <a:gd name="T10" fmla="*/ 314 w 666"/>
                <a:gd name="T11" fmla="*/ 781 h 918"/>
                <a:gd name="T12" fmla="*/ 343 w 666"/>
                <a:gd name="T13" fmla="*/ 752 h 918"/>
                <a:gd name="T14" fmla="*/ 0 w 666"/>
                <a:gd name="T15" fmla="*/ 752 h 918"/>
                <a:gd name="T16" fmla="*/ 16 w 666"/>
                <a:gd name="T17" fmla="*/ 642 h 918"/>
                <a:gd name="T18" fmla="*/ 144 w 666"/>
                <a:gd name="T19" fmla="*/ 639 h 918"/>
                <a:gd name="T20" fmla="*/ 191 w 666"/>
                <a:gd name="T21" fmla="*/ 632 h 918"/>
                <a:gd name="T22" fmla="*/ 215 w 666"/>
                <a:gd name="T23" fmla="*/ 617 h 918"/>
                <a:gd name="T24" fmla="*/ 231 w 666"/>
                <a:gd name="T25" fmla="*/ 592 h 918"/>
                <a:gd name="T26" fmla="*/ 241 w 666"/>
                <a:gd name="T27" fmla="*/ 554 h 918"/>
                <a:gd name="T28" fmla="*/ 245 w 666"/>
                <a:gd name="T29" fmla="*/ 482 h 918"/>
                <a:gd name="T30" fmla="*/ 244 w 666"/>
                <a:gd name="T31" fmla="*/ 349 h 918"/>
                <a:gd name="T32" fmla="*/ 235 w 666"/>
                <a:gd name="T33" fmla="*/ 301 h 918"/>
                <a:gd name="T34" fmla="*/ 226 w 666"/>
                <a:gd name="T35" fmla="*/ 284 h 918"/>
                <a:gd name="T36" fmla="*/ 214 w 666"/>
                <a:gd name="T37" fmla="*/ 275 h 918"/>
                <a:gd name="T38" fmla="*/ 224 w 666"/>
                <a:gd name="T39" fmla="*/ 253 h 918"/>
                <a:gd name="T40" fmla="*/ 261 w 666"/>
                <a:gd name="T41" fmla="*/ 259 h 918"/>
                <a:gd name="T42" fmla="*/ 351 w 666"/>
                <a:gd name="T43" fmla="*/ 222 h 918"/>
                <a:gd name="T44" fmla="*/ 388 w 666"/>
                <a:gd name="T45" fmla="*/ 133 h 918"/>
                <a:gd name="T46" fmla="*/ 351 w 666"/>
                <a:gd name="T47" fmla="*/ 45 h 918"/>
                <a:gd name="T48" fmla="*/ 261 w 666"/>
                <a:gd name="T49" fmla="*/ 9 h 918"/>
                <a:gd name="T50" fmla="*/ 223 w 666"/>
                <a:gd name="T51" fmla="*/ 14 h 918"/>
                <a:gd name="T52" fmla="*/ 213 w 666"/>
                <a:gd name="T53" fmla="*/ 0 h 918"/>
                <a:gd name="T54" fmla="*/ 418 w 666"/>
                <a:gd name="T55" fmla="*/ 32 h 918"/>
                <a:gd name="T56" fmla="*/ 555 w 666"/>
                <a:gd name="T57" fmla="*/ 113 h 918"/>
                <a:gd name="T58" fmla="*/ 636 w 666"/>
                <a:gd name="T59" fmla="*/ 248 h 918"/>
                <a:gd name="T60" fmla="*/ 665 w 666"/>
                <a:gd name="T61" fmla="*/ 430 h 918"/>
                <a:gd name="T62" fmla="*/ 657 w 666"/>
                <a:gd name="T63" fmla="*/ 552 h 918"/>
                <a:gd name="T64" fmla="*/ 629 w 666"/>
                <a:gd name="T65" fmla="*/ 633 h 918"/>
                <a:gd name="T66" fmla="*/ 593 w 666"/>
                <a:gd name="T67" fmla="*/ 678 h 918"/>
                <a:gd name="T68" fmla="*/ 541 w 666"/>
                <a:gd name="T69" fmla="*/ 720 h 918"/>
                <a:gd name="T70" fmla="*/ 543 w 666"/>
                <a:gd name="T71" fmla="*/ 745 h 918"/>
                <a:gd name="T72" fmla="*/ 445 w 666"/>
                <a:gd name="T73" fmla="*/ 752 h 918"/>
                <a:gd name="T74" fmla="*/ 435 w 666"/>
                <a:gd name="T75" fmla="*/ 778 h 918"/>
                <a:gd name="T76" fmla="*/ 441 w 666"/>
                <a:gd name="T77" fmla="*/ 785 h 918"/>
                <a:gd name="T78" fmla="*/ 447 w 666"/>
                <a:gd name="T79" fmla="*/ 794 h 918"/>
                <a:gd name="T80" fmla="*/ 456 w 666"/>
                <a:gd name="T81" fmla="*/ 814 h 918"/>
                <a:gd name="T82" fmla="*/ 459 w 666"/>
                <a:gd name="T83" fmla="*/ 836 h 918"/>
                <a:gd name="T84" fmla="*/ 435 w 666"/>
                <a:gd name="T85" fmla="*/ 894 h 918"/>
                <a:gd name="T86" fmla="*/ 377 w 666"/>
                <a:gd name="T87" fmla="*/ 918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66" h="918">
                  <a:moveTo>
                    <a:pt x="377" y="918"/>
                  </a:moveTo>
                  <a:cubicBezTo>
                    <a:pt x="366" y="918"/>
                    <a:pt x="355" y="916"/>
                    <a:pt x="344" y="912"/>
                  </a:cubicBezTo>
                  <a:cubicBezTo>
                    <a:pt x="335" y="908"/>
                    <a:pt x="326" y="902"/>
                    <a:pt x="318" y="894"/>
                  </a:cubicBezTo>
                  <a:cubicBezTo>
                    <a:pt x="310" y="887"/>
                    <a:pt x="304" y="878"/>
                    <a:pt x="300" y="868"/>
                  </a:cubicBezTo>
                  <a:cubicBezTo>
                    <a:pt x="296" y="858"/>
                    <a:pt x="294" y="847"/>
                    <a:pt x="293" y="836"/>
                  </a:cubicBezTo>
                  <a:cubicBezTo>
                    <a:pt x="293" y="832"/>
                    <a:pt x="294" y="828"/>
                    <a:pt x="294" y="824"/>
                  </a:cubicBezTo>
                  <a:cubicBezTo>
                    <a:pt x="295" y="821"/>
                    <a:pt x="296" y="817"/>
                    <a:pt x="296" y="814"/>
                  </a:cubicBezTo>
                  <a:cubicBezTo>
                    <a:pt x="297" y="810"/>
                    <a:pt x="299" y="807"/>
                    <a:pt x="300" y="803"/>
                  </a:cubicBezTo>
                  <a:cubicBezTo>
                    <a:pt x="302" y="800"/>
                    <a:pt x="303" y="797"/>
                    <a:pt x="305" y="794"/>
                  </a:cubicBezTo>
                  <a:cubicBezTo>
                    <a:pt x="306" y="792"/>
                    <a:pt x="307" y="791"/>
                    <a:pt x="308" y="789"/>
                  </a:cubicBezTo>
                  <a:cubicBezTo>
                    <a:pt x="309" y="788"/>
                    <a:pt x="310" y="786"/>
                    <a:pt x="311" y="785"/>
                  </a:cubicBezTo>
                  <a:cubicBezTo>
                    <a:pt x="312" y="784"/>
                    <a:pt x="313" y="783"/>
                    <a:pt x="314" y="781"/>
                  </a:cubicBezTo>
                  <a:cubicBezTo>
                    <a:pt x="315" y="780"/>
                    <a:pt x="316" y="779"/>
                    <a:pt x="317" y="778"/>
                  </a:cubicBezTo>
                  <a:cubicBezTo>
                    <a:pt x="343" y="752"/>
                    <a:pt x="343" y="752"/>
                    <a:pt x="343" y="752"/>
                  </a:cubicBezTo>
                  <a:cubicBezTo>
                    <a:pt x="307" y="752"/>
                    <a:pt x="307" y="752"/>
                    <a:pt x="307" y="752"/>
                  </a:cubicBezTo>
                  <a:cubicBezTo>
                    <a:pt x="0" y="752"/>
                    <a:pt x="0" y="752"/>
                    <a:pt x="0" y="752"/>
                  </a:cubicBezTo>
                  <a:cubicBezTo>
                    <a:pt x="1" y="642"/>
                    <a:pt x="1" y="642"/>
                    <a:pt x="1" y="642"/>
                  </a:cubicBezTo>
                  <a:cubicBezTo>
                    <a:pt x="16" y="642"/>
                    <a:pt x="16" y="642"/>
                    <a:pt x="16" y="642"/>
                  </a:cubicBezTo>
                  <a:cubicBezTo>
                    <a:pt x="44" y="642"/>
                    <a:pt x="70" y="642"/>
                    <a:pt x="93" y="641"/>
                  </a:cubicBezTo>
                  <a:cubicBezTo>
                    <a:pt x="112" y="641"/>
                    <a:pt x="129" y="640"/>
                    <a:pt x="144" y="639"/>
                  </a:cubicBezTo>
                  <a:cubicBezTo>
                    <a:pt x="156" y="638"/>
                    <a:pt x="166" y="637"/>
                    <a:pt x="174" y="635"/>
                  </a:cubicBezTo>
                  <a:cubicBezTo>
                    <a:pt x="181" y="634"/>
                    <a:pt x="187" y="633"/>
                    <a:pt x="191" y="632"/>
                  </a:cubicBezTo>
                  <a:cubicBezTo>
                    <a:pt x="196" y="630"/>
                    <a:pt x="200" y="628"/>
                    <a:pt x="204" y="626"/>
                  </a:cubicBezTo>
                  <a:cubicBezTo>
                    <a:pt x="208" y="623"/>
                    <a:pt x="212" y="620"/>
                    <a:pt x="215" y="617"/>
                  </a:cubicBezTo>
                  <a:cubicBezTo>
                    <a:pt x="219" y="614"/>
                    <a:pt x="222" y="610"/>
                    <a:pt x="225" y="606"/>
                  </a:cubicBezTo>
                  <a:cubicBezTo>
                    <a:pt x="227" y="602"/>
                    <a:pt x="229" y="597"/>
                    <a:pt x="231" y="592"/>
                  </a:cubicBezTo>
                  <a:cubicBezTo>
                    <a:pt x="233" y="588"/>
                    <a:pt x="235" y="582"/>
                    <a:pt x="237" y="576"/>
                  </a:cubicBezTo>
                  <a:cubicBezTo>
                    <a:pt x="238" y="570"/>
                    <a:pt x="240" y="562"/>
                    <a:pt x="241" y="554"/>
                  </a:cubicBezTo>
                  <a:cubicBezTo>
                    <a:pt x="242" y="544"/>
                    <a:pt x="243" y="534"/>
                    <a:pt x="244" y="523"/>
                  </a:cubicBezTo>
                  <a:cubicBezTo>
                    <a:pt x="245" y="510"/>
                    <a:pt x="245" y="496"/>
                    <a:pt x="245" y="482"/>
                  </a:cubicBezTo>
                  <a:cubicBezTo>
                    <a:pt x="245" y="393"/>
                    <a:pt x="245" y="393"/>
                    <a:pt x="245" y="393"/>
                  </a:cubicBezTo>
                  <a:cubicBezTo>
                    <a:pt x="245" y="376"/>
                    <a:pt x="245" y="362"/>
                    <a:pt x="244" y="349"/>
                  </a:cubicBezTo>
                  <a:cubicBezTo>
                    <a:pt x="243" y="338"/>
                    <a:pt x="241" y="328"/>
                    <a:pt x="240" y="319"/>
                  </a:cubicBezTo>
                  <a:cubicBezTo>
                    <a:pt x="239" y="312"/>
                    <a:pt x="237" y="306"/>
                    <a:pt x="235" y="301"/>
                  </a:cubicBezTo>
                  <a:cubicBezTo>
                    <a:pt x="233" y="296"/>
                    <a:pt x="232" y="293"/>
                    <a:pt x="230" y="290"/>
                  </a:cubicBezTo>
                  <a:cubicBezTo>
                    <a:pt x="229" y="288"/>
                    <a:pt x="227" y="286"/>
                    <a:pt x="226" y="284"/>
                  </a:cubicBezTo>
                  <a:cubicBezTo>
                    <a:pt x="224" y="282"/>
                    <a:pt x="222" y="280"/>
                    <a:pt x="219" y="279"/>
                  </a:cubicBezTo>
                  <a:cubicBezTo>
                    <a:pt x="218" y="277"/>
                    <a:pt x="216" y="276"/>
                    <a:pt x="214" y="275"/>
                  </a:cubicBezTo>
                  <a:cubicBezTo>
                    <a:pt x="214" y="250"/>
                    <a:pt x="214" y="250"/>
                    <a:pt x="214" y="250"/>
                  </a:cubicBezTo>
                  <a:cubicBezTo>
                    <a:pt x="217" y="251"/>
                    <a:pt x="220" y="252"/>
                    <a:pt x="224" y="253"/>
                  </a:cubicBezTo>
                  <a:cubicBezTo>
                    <a:pt x="230" y="255"/>
                    <a:pt x="236" y="256"/>
                    <a:pt x="242" y="257"/>
                  </a:cubicBezTo>
                  <a:cubicBezTo>
                    <a:pt x="248" y="258"/>
                    <a:pt x="255" y="259"/>
                    <a:pt x="261" y="259"/>
                  </a:cubicBezTo>
                  <a:cubicBezTo>
                    <a:pt x="278" y="259"/>
                    <a:pt x="295" y="255"/>
                    <a:pt x="311" y="249"/>
                  </a:cubicBezTo>
                  <a:cubicBezTo>
                    <a:pt x="326" y="243"/>
                    <a:pt x="340" y="234"/>
                    <a:pt x="351" y="222"/>
                  </a:cubicBezTo>
                  <a:cubicBezTo>
                    <a:pt x="363" y="211"/>
                    <a:pt x="372" y="197"/>
                    <a:pt x="379" y="182"/>
                  </a:cubicBezTo>
                  <a:cubicBezTo>
                    <a:pt x="385" y="167"/>
                    <a:pt x="388" y="150"/>
                    <a:pt x="388" y="133"/>
                  </a:cubicBezTo>
                  <a:cubicBezTo>
                    <a:pt x="388" y="117"/>
                    <a:pt x="385" y="100"/>
                    <a:pt x="378" y="85"/>
                  </a:cubicBezTo>
                  <a:cubicBezTo>
                    <a:pt x="372" y="70"/>
                    <a:pt x="362" y="56"/>
                    <a:pt x="351" y="45"/>
                  </a:cubicBezTo>
                  <a:cubicBezTo>
                    <a:pt x="339" y="34"/>
                    <a:pt x="325" y="25"/>
                    <a:pt x="310" y="18"/>
                  </a:cubicBezTo>
                  <a:cubicBezTo>
                    <a:pt x="294" y="12"/>
                    <a:pt x="278" y="9"/>
                    <a:pt x="261" y="9"/>
                  </a:cubicBezTo>
                  <a:cubicBezTo>
                    <a:pt x="254" y="9"/>
                    <a:pt x="248" y="9"/>
                    <a:pt x="242" y="10"/>
                  </a:cubicBezTo>
                  <a:cubicBezTo>
                    <a:pt x="235" y="11"/>
                    <a:pt x="229" y="12"/>
                    <a:pt x="223" y="14"/>
                  </a:cubicBezTo>
                  <a:cubicBezTo>
                    <a:pt x="220" y="15"/>
                    <a:pt x="217" y="16"/>
                    <a:pt x="214" y="18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1" y="2"/>
                    <a:pt x="286" y="5"/>
                    <a:pt x="319" y="10"/>
                  </a:cubicBezTo>
                  <a:cubicBezTo>
                    <a:pt x="355" y="15"/>
                    <a:pt x="388" y="23"/>
                    <a:pt x="418" y="32"/>
                  </a:cubicBezTo>
                  <a:cubicBezTo>
                    <a:pt x="447" y="42"/>
                    <a:pt x="473" y="53"/>
                    <a:pt x="496" y="67"/>
                  </a:cubicBezTo>
                  <a:cubicBezTo>
                    <a:pt x="519" y="80"/>
                    <a:pt x="538" y="95"/>
                    <a:pt x="555" y="113"/>
                  </a:cubicBezTo>
                  <a:cubicBezTo>
                    <a:pt x="572" y="132"/>
                    <a:pt x="588" y="152"/>
                    <a:pt x="602" y="175"/>
                  </a:cubicBezTo>
                  <a:cubicBezTo>
                    <a:pt x="615" y="197"/>
                    <a:pt x="627" y="222"/>
                    <a:pt x="636" y="248"/>
                  </a:cubicBezTo>
                  <a:cubicBezTo>
                    <a:pt x="645" y="275"/>
                    <a:pt x="652" y="303"/>
                    <a:pt x="657" y="333"/>
                  </a:cubicBezTo>
                  <a:cubicBezTo>
                    <a:pt x="662" y="364"/>
                    <a:pt x="665" y="396"/>
                    <a:pt x="665" y="430"/>
                  </a:cubicBezTo>
                  <a:cubicBezTo>
                    <a:pt x="666" y="454"/>
                    <a:pt x="665" y="476"/>
                    <a:pt x="664" y="496"/>
                  </a:cubicBezTo>
                  <a:cubicBezTo>
                    <a:pt x="662" y="516"/>
                    <a:pt x="660" y="535"/>
                    <a:pt x="657" y="552"/>
                  </a:cubicBezTo>
                  <a:cubicBezTo>
                    <a:pt x="654" y="568"/>
                    <a:pt x="650" y="584"/>
                    <a:pt x="645" y="597"/>
                  </a:cubicBezTo>
                  <a:cubicBezTo>
                    <a:pt x="640" y="611"/>
                    <a:pt x="635" y="623"/>
                    <a:pt x="629" y="633"/>
                  </a:cubicBezTo>
                  <a:cubicBezTo>
                    <a:pt x="624" y="641"/>
                    <a:pt x="619" y="648"/>
                    <a:pt x="613" y="656"/>
                  </a:cubicBezTo>
                  <a:cubicBezTo>
                    <a:pt x="607" y="663"/>
                    <a:pt x="600" y="670"/>
                    <a:pt x="593" y="678"/>
                  </a:cubicBezTo>
                  <a:cubicBezTo>
                    <a:pt x="586" y="685"/>
                    <a:pt x="578" y="692"/>
                    <a:pt x="569" y="699"/>
                  </a:cubicBezTo>
                  <a:cubicBezTo>
                    <a:pt x="561" y="706"/>
                    <a:pt x="551" y="713"/>
                    <a:pt x="541" y="720"/>
                  </a:cubicBezTo>
                  <a:cubicBezTo>
                    <a:pt x="521" y="734"/>
                    <a:pt x="521" y="734"/>
                    <a:pt x="521" y="734"/>
                  </a:cubicBezTo>
                  <a:cubicBezTo>
                    <a:pt x="543" y="745"/>
                    <a:pt x="543" y="745"/>
                    <a:pt x="543" y="745"/>
                  </a:cubicBezTo>
                  <a:cubicBezTo>
                    <a:pt x="547" y="748"/>
                    <a:pt x="551" y="750"/>
                    <a:pt x="555" y="752"/>
                  </a:cubicBezTo>
                  <a:cubicBezTo>
                    <a:pt x="445" y="752"/>
                    <a:pt x="445" y="752"/>
                    <a:pt x="445" y="752"/>
                  </a:cubicBezTo>
                  <a:cubicBezTo>
                    <a:pt x="409" y="752"/>
                    <a:pt x="409" y="752"/>
                    <a:pt x="409" y="752"/>
                  </a:cubicBezTo>
                  <a:cubicBezTo>
                    <a:pt x="435" y="778"/>
                    <a:pt x="435" y="778"/>
                    <a:pt x="435" y="778"/>
                  </a:cubicBezTo>
                  <a:cubicBezTo>
                    <a:pt x="436" y="779"/>
                    <a:pt x="437" y="780"/>
                    <a:pt x="438" y="781"/>
                  </a:cubicBezTo>
                  <a:cubicBezTo>
                    <a:pt x="439" y="783"/>
                    <a:pt x="440" y="784"/>
                    <a:pt x="441" y="785"/>
                  </a:cubicBezTo>
                  <a:cubicBezTo>
                    <a:pt x="442" y="787"/>
                    <a:pt x="443" y="788"/>
                    <a:pt x="444" y="789"/>
                  </a:cubicBezTo>
                  <a:cubicBezTo>
                    <a:pt x="445" y="791"/>
                    <a:pt x="446" y="792"/>
                    <a:pt x="447" y="794"/>
                  </a:cubicBezTo>
                  <a:cubicBezTo>
                    <a:pt x="449" y="797"/>
                    <a:pt x="451" y="800"/>
                    <a:pt x="452" y="804"/>
                  </a:cubicBezTo>
                  <a:cubicBezTo>
                    <a:pt x="454" y="807"/>
                    <a:pt x="455" y="810"/>
                    <a:pt x="456" y="814"/>
                  </a:cubicBezTo>
                  <a:cubicBezTo>
                    <a:pt x="457" y="817"/>
                    <a:pt x="458" y="821"/>
                    <a:pt x="458" y="825"/>
                  </a:cubicBezTo>
                  <a:cubicBezTo>
                    <a:pt x="459" y="828"/>
                    <a:pt x="459" y="832"/>
                    <a:pt x="459" y="836"/>
                  </a:cubicBezTo>
                  <a:cubicBezTo>
                    <a:pt x="459" y="847"/>
                    <a:pt x="457" y="858"/>
                    <a:pt x="453" y="868"/>
                  </a:cubicBezTo>
                  <a:cubicBezTo>
                    <a:pt x="449" y="878"/>
                    <a:pt x="443" y="887"/>
                    <a:pt x="435" y="894"/>
                  </a:cubicBezTo>
                  <a:cubicBezTo>
                    <a:pt x="428" y="902"/>
                    <a:pt x="419" y="908"/>
                    <a:pt x="409" y="912"/>
                  </a:cubicBezTo>
                  <a:cubicBezTo>
                    <a:pt x="399" y="916"/>
                    <a:pt x="388" y="918"/>
                    <a:pt x="377" y="9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52"/>
            <p:cNvSpPr>
              <a:spLocks/>
            </p:cNvSpPr>
            <p:nvPr/>
          </p:nvSpPr>
          <p:spPr bwMode="auto">
            <a:xfrm>
              <a:off x="9116858" y="1804827"/>
              <a:ext cx="1465263" cy="1257300"/>
            </a:xfrm>
            <a:custGeom>
              <a:avLst/>
              <a:gdLst>
                <a:gd name="T0" fmla="*/ 477 w 680"/>
                <a:gd name="T1" fmla="*/ 0 h 580"/>
                <a:gd name="T2" fmla="*/ 483 w 680"/>
                <a:gd name="T3" fmla="*/ 0 h 580"/>
                <a:gd name="T4" fmla="*/ 490 w 680"/>
                <a:gd name="T5" fmla="*/ 0 h 580"/>
                <a:gd name="T6" fmla="*/ 497 w 680"/>
                <a:gd name="T7" fmla="*/ 0 h 580"/>
                <a:gd name="T8" fmla="*/ 503 w 680"/>
                <a:gd name="T9" fmla="*/ 0 h 580"/>
                <a:gd name="T10" fmla="*/ 503 w 680"/>
                <a:gd name="T11" fmla="*/ 100 h 580"/>
                <a:gd name="T12" fmla="*/ 507 w 680"/>
                <a:gd name="T13" fmla="*/ 94 h 580"/>
                <a:gd name="T14" fmla="*/ 512 w 680"/>
                <a:gd name="T15" fmla="*/ 88 h 580"/>
                <a:gd name="T16" fmla="*/ 517 w 680"/>
                <a:gd name="T17" fmla="*/ 83 h 580"/>
                <a:gd name="T18" fmla="*/ 522 w 680"/>
                <a:gd name="T19" fmla="*/ 78 h 580"/>
                <a:gd name="T20" fmla="*/ 535 w 680"/>
                <a:gd name="T21" fmla="*/ 69 h 580"/>
                <a:gd name="T22" fmla="*/ 550 w 680"/>
                <a:gd name="T23" fmla="*/ 62 h 580"/>
                <a:gd name="T24" fmla="*/ 567 w 680"/>
                <a:gd name="T25" fmla="*/ 57 h 580"/>
                <a:gd name="T26" fmla="*/ 584 w 680"/>
                <a:gd name="T27" fmla="*/ 56 h 580"/>
                <a:gd name="T28" fmla="*/ 621 w 680"/>
                <a:gd name="T29" fmla="*/ 63 h 580"/>
                <a:gd name="T30" fmla="*/ 652 w 680"/>
                <a:gd name="T31" fmla="*/ 83 h 580"/>
                <a:gd name="T32" fmla="*/ 672 w 680"/>
                <a:gd name="T33" fmla="*/ 113 h 580"/>
                <a:gd name="T34" fmla="*/ 680 w 680"/>
                <a:gd name="T35" fmla="*/ 149 h 580"/>
                <a:gd name="T36" fmla="*/ 673 w 680"/>
                <a:gd name="T37" fmla="*/ 186 h 580"/>
                <a:gd name="T38" fmla="*/ 652 w 680"/>
                <a:gd name="T39" fmla="*/ 215 h 580"/>
                <a:gd name="T40" fmla="*/ 622 w 680"/>
                <a:gd name="T41" fmla="*/ 236 h 580"/>
                <a:gd name="T42" fmla="*/ 584 w 680"/>
                <a:gd name="T43" fmla="*/ 243 h 580"/>
                <a:gd name="T44" fmla="*/ 567 w 680"/>
                <a:gd name="T45" fmla="*/ 241 h 580"/>
                <a:gd name="T46" fmla="*/ 550 w 680"/>
                <a:gd name="T47" fmla="*/ 237 h 580"/>
                <a:gd name="T48" fmla="*/ 535 w 680"/>
                <a:gd name="T49" fmla="*/ 230 h 580"/>
                <a:gd name="T50" fmla="*/ 522 w 680"/>
                <a:gd name="T51" fmla="*/ 220 h 580"/>
                <a:gd name="T52" fmla="*/ 517 w 680"/>
                <a:gd name="T53" fmla="*/ 215 h 580"/>
                <a:gd name="T54" fmla="*/ 512 w 680"/>
                <a:gd name="T55" fmla="*/ 210 h 580"/>
                <a:gd name="T56" fmla="*/ 507 w 680"/>
                <a:gd name="T57" fmla="*/ 205 h 580"/>
                <a:gd name="T58" fmla="*/ 503 w 680"/>
                <a:gd name="T59" fmla="*/ 199 h 580"/>
                <a:gd name="T60" fmla="*/ 503 w 680"/>
                <a:gd name="T61" fmla="*/ 301 h 580"/>
                <a:gd name="T62" fmla="*/ 492 w 680"/>
                <a:gd name="T63" fmla="*/ 303 h 580"/>
                <a:gd name="T64" fmla="*/ 485 w 680"/>
                <a:gd name="T65" fmla="*/ 306 h 580"/>
                <a:gd name="T66" fmla="*/ 481 w 680"/>
                <a:gd name="T67" fmla="*/ 310 h 580"/>
                <a:gd name="T68" fmla="*/ 479 w 680"/>
                <a:gd name="T69" fmla="*/ 313 h 580"/>
                <a:gd name="T70" fmla="*/ 475 w 680"/>
                <a:gd name="T71" fmla="*/ 322 h 580"/>
                <a:gd name="T72" fmla="*/ 471 w 680"/>
                <a:gd name="T73" fmla="*/ 340 h 580"/>
                <a:gd name="T74" fmla="*/ 468 w 680"/>
                <a:gd name="T75" fmla="*/ 371 h 580"/>
                <a:gd name="T76" fmla="*/ 467 w 680"/>
                <a:gd name="T77" fmla="*/ 419 h 580"/>
                <a:gd name="T78" fmla="*/ 466 w 680"/>
                <a:gd name="T79" fmla="*/ 580 h 580"/>
                <a:gd name="T80" fmla="*/ 0 w 680"/>
                <a:gd name="T81" fmla="*/ 580 h 580"/>
                <a:gd name="T82" fmla="*/ 2 w 680"/>
                <a:gd name="T83" fmla="*/ 414 h 580"/>
                <a:gd name="T84" fmla="*/ 11 w 680"/>
                <a:gd name="T85" fmla="*/ 303 h 580"/>
                <a:gd name="T86" fmla="*/ 34 w 680"/>
                <a:gd name="T87" fmla="*/ 211 h 580"/>
                <a:gd name="T88" fmla="*/ 72 w 680"/>
                <a:gd name="T89" fmla="*/ 138 h 580"/>
                <a:gd name="T90" fmla="*/ 124 w 680"/>
                <a:gd name="T91" fmla="*/ 84 h 580"/>
                <a:gd name="T92" fmla="*/ 188 w 680"/>
                <a:gd name="T93" fmla="*/ 47 h 580"/>
                <a:gd name="T94" fmla="*/ 269 w 680"/>
                <a:gd name="T95" fmla="*/ 21 h 580"/>
                <a:gd name="T96" fmla="*/ 365 w 680"/>
                <a:gd name="T97" fmla="*/ 5 h 580"/>
                <a:gd name="T98" fmla="*/ 477 w 680"/>
                <a:gd name="T99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80" h="580">
                  <a:moveTo>
                    <a:pt x="477" y="0"/>
                  </a:moveTo>
                  <a:cubicBezTo>
                    <a:pt x="479" y="0"/>
                    <a:pt x="481" y="0"/>
                    <a:pt x="483" y="0"/>
                  </a:cubicBezTo>
                  <a:cubicBezTo>
                    <a:pt x="486" y="0"/>
                    <a:pt x="488" y="0"/>
                    <a:pt x="490" y="0"/>
                  </a:cubicBezTo>
                  <a:cubicBezTo>
                    <a:pt x="492" y="0"/>
                    <a:pt x="494" y="0"/>
                    <a:pt x="497" y="0"/>
                  </a:cubicBezTo>
                  <a:cubicBezTo>
                    <a:pt x="499" y="0"/>
                    <a:pt x="501" y="0"/>
                    <a:pt x="503" y="0"/>
                  </a:cubicBezTo>
                  <a:cubicBezTo>
                    <a:pt x="503" y="100"/>
                    <a:pt x="503" y="100"/>
                    <a:pt x="503" y="100"/>
                  </a:cubicBezTo>
                  <a:cubicBezTo>
                    <a:pt x="504" y="97"/>
                    <a:pt x="506" y="96"/>
                    <a:pt x="507" y="94"/>
                  </a:cubicBezTo>
                  <a:cubicBezTo>
                    <a:pt x="508" y="92"/>
                    <a:pt x="510" y="90"/>
                    <a:pt x="512" y="88"/>
                  </a:cubicBezTo>
                  <a:cubicBezTo>
                    <a:pt x="513" y="86"/>
                    <a:pt x="515" y="85"/>
                    <a:pt x="517" y="83"/>
                  </a:cubicBezTo>
                  <a:cubicBezTo>
                    <a:pt x="518" y="81"/>
                    <a:pt x="520" y="80"/>
                    <a:pt x="522" y="78"/>
                  </a:cubicBezTo>
                  <a:cubicBezTo>
                    <a:pt x="526" y="75"/>
                    <a:pt x="531" y="71"/>
                    <a:pt x="535" y="69"/>
                  </a:cubicBezTo>
                  <a:cubicBezTo>
                    <a:pt x="540" y="66"/>
                    <a:pt x="545" y="64"/>
                    <a:pt x="550" y="62"/>
                  </a:cubicBezTo>
                  <a:cubicBezTo>
                    <a:pt x="555" y="60"/>
                    <a:pt x="561" y="58"/>
                    <a:pt x="567" y="57"/>
                  </a:cubicBezTo>
                  <a:cubicBezTo>
                    <a:pt x="572" y="56"/>
                    <a:pt x="578" y="56"/>
                    <a:pt x="584" y="56"/>
                  </a:cubicBezTo>
                  <a:cubicBezTo>
                    <a:pt x="597" y="56"/>
                    <a:pt x="610" y="58"/>
                    <a:pt x="621" y="63"/>
                  </a:cubicBezTo>
                  <a:cubicBezTo>
                    <a:pt x="633" y="68"/>
                    <a:pt x="643" y="74"/>
                    <a:pt x="652" y="83"/>
                  </a:cubicBezTo>
                  <a:cubicBezTo>
                    <a:pt x="660" y="91"/>
                    <a:pt x="667" y="101"/>
                    <a:pt x="672" y="113"/>
                  </a:cubicBezTo>
                  <a:cubicBezTo>
                    <a:pt x="677" y="124"/>
                    <a:pt x="680" y="136"/>
                    <a:pt x="680" y="149"/>
                  </a:cubicBezTo>
                  <a:cubicBezTo>
                    <a:pt x="680" y="162"/>
                    <a:pt x="677" y="174"/>
                    <a:pt x="673" y="186"/>
                  </a:cubicBezTo>
                  <a:cubicBezTo>
                    <a:pt x="668" y="197"/>
                    <a:pt x="661" y="207"/>
                    <a:pt x="652" y="215"/>
                  </a:cubicBezTo>
                  <a:cubicBezTo>
                    <a:pt x="644" y="224"/>
                    <a:pt x="633" y="231"/>
                    <a:pt x="622" y="236"/>
                  </a:cubicBezTo>
                  <a:cubicBezTo>
                    <a:pt x="610" y="240"/>
                    <a:pt x="598" y="243"/>
                    <a:pt x="584" y="243"/>
                  </a:cubicBezTo>
                  <a:cubicBezTo>
                    <a:pt x="578" y="243"/>
                    <a:pt x="573" y="242"/>
                    <a:pt x="567" y="241"/>
                  </a:cubicBezTo>
                  <a:cubicBezTo>
                    <a:pt x="561" y="240"/>
                    <a:pt x="556" y="239"/>
                    <a:pt x="550" y="237"/>
                  </a:cubicBezTo>
                  <a:cubicBezTo>
                    <a:pt x="545" y="235"/>
                    <a:pt x="540" y="233"/>
                    <a:pt x="535" y="230"/>
                  </a:cubicBezTo>
                  <a:cubicBezTo>
                    <a:pt x="531" y="227"/>
                    <a:pt x="526" y="224"/>
                    <a:pt x="522" y="220"/>
                  </a:cubicBezTo>
                  <a:cubicBezTo>
                    <a:pt x="520" y="219"/>
                    <a:pt x="518" y="217"/>
                    <a:pt x="517" y="215"/>
                  </a:cubicBezTo>
                  <a:cubicBezTo>
                    <a:pt x="515" y="214"/>
                    <a:pt x="513" y="212"/>
                    <a:pt x="512" y="210"/>
                  </a:cubicBezTo>
                  <a:cubicBezTo>
                    <a:pt x="510" y="208"/>
                    <a:pt x="508" y="207"/>
                    <a:pt x="507" y="205"/>
                  </a:cubicBezTo>
                  <a:cubicBezTo>
                    <a:pt x="506" y="203"/>
                    <a:pt x="504" y="201"/>
                    <a:pt x="503" y="199"/>
                  </a:cubicBezTo>
                  <a:cubicBezTo>
                    <a:pt x="503" y="301"/>
                    <a:pt x="503" y="301"/>
                    <a:pt x="503" y="301"/>
                  </a:cubicBezTo>
                  <a:cubicBezTo>
                    <a:pt x="498" y="301"/>
                    <a:pt x="495" y="302"/>
                    <a:pt x="492" y="303"/>
                  </a:cubicBezTo>
                  <a:cubicBezTo>
                    <a:pt x="489" y="304"/>
                    <a:pt x="487" y="305"/>
                    <a:pt x="485" y="306"/>
                  </a:cubicBezTo>
                  <a:cubicBezTo>
                    <a:pt x="483" y="307"/>
                    <a:pt x="482" y="309"/>
                    <a:pt x="481" y="310"/>
                  </a:cubicBezTo>
                  <a:cubicBezTo>
                    <a:pt x="480" y="311"/>
                    <a:pt x="479" y="312"/>
                    <a:pt x="479" y="313"/>
                  </a:cubicBezTo>
                  <a:cubicBezTo>
                    <a:pt x="478" y="315"/>
                    <a:pt x="477" y="317"/>
                    <a:pt x="475" y="322"/>
                  </a:cubicBezTo>
                  <a:cubicBezTo>
                    <a:pt x="474" y="326"/>
                    <a:pt x="473" y="332"/>
                    <a:pt x="471" y="340"/>
                  </a:cubicBezTo>
                  <a:cubicBezTo>
                    <a:pt x="470" y="348"/>
                    <a:pt x="469" y="358"/>
                    <a:pt x="468" y="371"/>
                  </a:cubicBezTo>
                  <a:cubicBezTo>
                    <a:pt x="467" y="384"/>
                    <a:pt x="467" y="400"/>
                    <a:pt x="467" y="419"/>
                  </a:cubicBezTo>
                  <a:cubicBezTo>
                    <a:pt x="466" y="580"/>
                    <a:pt x="466" y="580"/>
                    <a:pt x="466" y="580"/>
                  </a:cubicBezTo>
                  <a:cubicBezTo>
                    <a:pt x="0" y="580"/>
                    <a:pt x="0" y="580"/>
                    <a:pt x="0" y="580"/>
                  </a:cubicBezTo>
                  <a:cubicBezTo>
                    <a:pt x="2" y="414"/>
                    <a:pt x="2" y="414"/>
                    <a:pt x="2" y="414"/>
                  </a:cubicBezTo>
                  <a:cubicBezTo>
                    <a:pt x="3" y="374"/>
                    <a:pt x="6" y="337"/>
                    <a:pt x="11" y="303"/>
                  </a:cubicBezTo>
                  <a:cubicBezTo>
                    <a:pt x="16" y="269"/>
                    <a:pt x="24" y="238"/>
                    <a:pt x="34" y="211"/>
                  </a:cubicBezTo>
                  <a:cubicBezTo>
                    <a:pt x="45" y="183"/>
                    <a:pt x="57" y="159"/>
                    <a:pt x="72" y="138"/>
                  </a:cubicBezTo>
                  <a:cubicBezTo>
                    <a:pt x="87" y="117"/>
                    <a:pt x="104" y="99"/>
                    <a:pt x="124" y="84"/>
                  </a:cubicBezTo>
                  <a:cubicBezTo>
                    <a:pt x="143" y="70"/>
                    <a:pt x="164" y="58"/>
                    <a:pt x="188" y="47"/>
                  </a:cubicBezTo>
                  <a:cubicBezTo>
                    <a:pt x="213" y="37"/>
                    <a:pt x="240" y="28"/>
                    <a:pt x="269" y="21"/>
                  </a:cubicBezTo>
                  <a:cubicBezTo>
                    <a:pt x="299" y="14"/>
                    <a:pt x="331" y="8"/>
                    <a:pt x="365" y="5"/>
                  </a:cubicBezTo>
                  <a:cubicBezTo>
                    <a:pt x="400" y="1"/>
                    <a:pt x="437" y="0"/>
                    <a:pt x="477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53"/>
            <p:cNvSpPr>
              <a:spLocks noEditPoints="1"/>
            </p:cNvSpPr>
            <p:nvPr/>
          </p:nvSpPr>
          <p:spPr bwMode="auto">
            <a:xfrm>
              <a:off x="9148608" y="1836577"/>
              <a:ext cx="1401763" cy="1193800"/>
            </a:xfrm>
            <a:custGeom>
              <a:avLst/>
              <a:gdLst>
                <a:gd name="T0" fmla="*/ 437 w 651"/>
                <a:gd name="T1" fmla="*/ 551 h 551"/>
                <a:gd name="T2" fmla="*/ 0 w 651"/>
                <a:gd name="T3" fmla="*/ 551 h 551"/>
                <a:gd name="T4" fmla="*/ 3 w 651"/>
                <a:gd name="T5" fmla="*/ 400 h 551"/>
                <a:gd name="T6" fmla="*/ 11 w 651"/>
                <a:gd name="T7" fmla="*/ 290 h 551"/>
                <a:gd name="T8" fmla="*/ 34 w 651"/>
                <a:gd name="T9" fmla="*/ 201 h 551"/>
                <a:gd name="T10" fmla="*/ 70 w 651"/>
                <a:gd name="T11" fmla="*/ 132 h 551"/>
                <a:gd name="T12" fmla="*/ 118 w 651"/>
                <a:gd name="T13" fmla="*/ 82 h 551"/>
                <a:gd name="T14" fmla="*/ 180 w 651"/>
                <a:gd name="T15" fmla="*/ 46 h 551"/>
                <a:gd name="T16" fmla="*/ 258 w 651"/>
                <a:gd name="T17" fmla="*/ 21 h 551"/>
                <a:gd name="T18" fmla="*/ 352 w 651"/>
                <a:gd name="T19" fmla="*/ 5 h 551"/>
                <a:gd name="T20" fmla="*/ 462 w 651"/>
                <a:gd name="T21" fmla="*/ 0 h 551"/>
                <a:gd name="T22" fmla="*/ 469 w 651"/>
                <a:gd name="T23" fmla="*/ 0 h 551"/>
                <a:gd name="T24" fmla="*/ 472 w 651"/>
                <a:gd name="T25" fmla="*/ 0 h 551"/>
                <a:gd name="T26" fmla="*/ 474 w 651"/>
                <a:gd name="T27" fmla="*/ 0 h 551"/>
                <a:gd name="T28" fmla="*/ 474 w 651"/>
                <a:gd name="T29" fmla="*/ 85 h 551"/>
                <a:gd name="T30" fmla="*/ 474 w 651"/>
                <a:gd name="T31" fmla="*/ 136 h 551"/>
                <a:gd name="T32" fmla="*/ 474 w 651"/>
                <a:gd name="T33" fmla="*/ 136 h 551"/>
                <a:gd name="T34" fmla="*/ 474 w 651"/>
                <a:gd name="T35" fmla="*/ 184 h 551"/>
                <a:gd name="T36" fmla="*/ 474 w 651"/>
                <a:gd name="T37" fmla="*/ 274 h 551"/>
                <a:gd name="T38" fmla="*/ 473 w 651"/>
                <a:gd name="T39" fmla="*/ 274 h 551"/>
                <a:gd name="T40" fmla="*/ 462 w 651"/>
                <a:gd name="T41" fmla="*/ 279 h 551"/>
                <a:gd name="T42" fmla="*/ 455 w 651"/>
                <a:gd name="T43" fmla="*/ 286 h 551"/>
                <a:gd name="T44" fmla="*/ 451 w 651"/>
                <a:gd name="T45" fmla="*/ 291 h 551"/>
                <a:gd name="T46" fmla="*/ 447 w 651"/>
                <a:gd name="T47" fmla="*/ 303 h 551"/>
                <a:gd name="T48" fmla="*/ 442 w 651"/>
                <a:gd name="T49" fmla="*/ 323 h 551"/>
                <a:gd name="T50" fmla="*/ 439 w 651"/>
                <a:gd name="T51" fmla="*/ 356 h 551"/>
                <a:gd name="T52" fmla="*/ 437 w 651"/>
                <a:gd name="T53" fmla="*/ 404 h 551"/>
                <a:gd name="T54" fmla="*/ 437 w 651"/>
                <a:gd name="T55" fmla="*/ 551 h 551"/>
                <a:gd name="T56" fmla="*/ 570 w 651"/>
                <a:gd name="T57" fmla="*/ 213 h 551"/>
                <a:gd name="T58" fmla="*/ 555 w 651"/>
                <a:gd name="T59" fmla="*/ 212 h 551"/>
                <a:gd name="T60" fmla="*/ 541 w 651"/>
                <a:gd name="T61" fmla="*/ 208 h 551"/>
                <a:gd name="T62" fmla="*/ 528 w 651"/>
                <a:gd name="T63" fmla="*/ 202 h 551"/>
                <a:gd name="T64" fmla="*/ 517 w 651"/>
                <a:gd name="T65" fmla="*/ 194 h 551"/>
                <a:gd name="T66" fmla="*/ 512 w 651"/>
                <a:gd name="T67" fmla="*/ 190 h 551"/>
                <a:gd name="T68" fmla="*/ 508 w 651"/>
                <a:gd name="T69" fmla="*/ 186 h 551"/>
                <a:gd name="T70" fmla="*/ 504 w 651"/>
                <a:gd name="T71" fmla="*/ 181 h 551"/>
                <a:gd name="T72" fmla="*/ 501 w 651"/>
                <a:gd name="T73" fmla="*/ 176 h 551"/>
                <a:gd name="T74" fmla="*/ 475 w 651"/>
                <a:gd name="T75" fmla="*/ 134 h 551"/>
                <a:gd name="T76" fmla="*/ 501 w 651"/>
                <a:gd name="T77" fmla="*/ 93 h 551"/>
                <a:gd name="T78" fmla="*/ 504 w 651"/>
                <a:gd name="T79" fmla="*/ 88 h 551"/>
                <a:gd name="T80" fmla="*/ 508 w 651"/>
                <a:gd name="T81" fmla="*/ 83 h 551"/>
                <a:gd name="T82" fmla="*/ 512 w 651"/>
                <a:gd name="T83" fmla="*/ 79 h 551"/>
                <a:gd name="T84" fmla="*/ 517 w 651"/>
                <a:gd name="T85" fmla="*/ 75 h 551"/>
                <a:gd name="T86" fmla="*/ 528 w 651"/>
                <a:gd name="T87" fmla="*/ 67 h 551"/>
                <a:gd name="T88" fmla="*/ 541 w 651"/>
                <a:gd name="T89" fmla="*/ 61 h 551"/>
                <a:gd name="T90" fmla="*/ 555 w 651"/>
                <a:gd name="T91" fmla="*/ 57 h 551"/>
                <a:gd name="T92" fmla="*/ 569 w 651"/>
                <a:gd name="T93" fmla="*/ 56 h 551"/>
                <a:gd name="T94" fmla="*/ 601 w 651"/>
                <a:gd name="T95" fmla="*/ 62 h 551"/>
                <a:gd name="T96" fmla="*/ 627 w 651"/>
                <a:gd name="T97" fmla="*/ 79 h 551"/>
                <a:gd name="T98" fmla="*/ 644 w 651"/>
                <a:gd name="T99" fmla="*/ 104 h 551"/>
                <a:gd name="T100" fmla="*/ 651 w 651"/>
                <a:gd name="T101" fmla="*/ 134 h 551"/>
                <a:gd name="T102" fmla="*/ 644 w 651"/>
                <a:gd name="T103" fmla="*/ 165 h 551"/>
                <a:gd name="T104" fmla="*/ 627 w 651"/>
                <a:gd name="T105" fmla="*/ 190 h 551"/>
                <a:gd name="T106" fmla="*/ 602 w 651"/>
                <a:gd name="T107" fmla="*/ 207 h 551"/>
                <a:gd name="T108" fmla="*/ 570 w 651"/>
                <a:gd name="T109" fmla="*/ 213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51" h="551">
                  <a:moveTo>
                    <a:pt x="437" y="551"/>
                  </a:moveTo>
                  <a:cubicBezTo>
                    <a:pt x="0" y="551"/>
                    <a:pt x="0" y="551"/>
                    <a:pt x="0" y="551"/>
                  </a:cubicBezTo>
                  <a:cubicBezTo>
                    <a:pt x="3" y="400"/>
                    <a:pt x="3" y="400"/>
                    <a:pt x="3" y="400"/>
                  </a:cubicBezTo>
                  <a:cubicBezTo>
                    <a:pt x="3" y="360"/>
                    <a:pt x="6" y="323"/>
                    <a:pt x="11" y="290"/>
                  </a:cubicBezTo>
                  <a:cubicBezTo>
                    <a:pt x="16" y="257"/>
                    <a:pt x="24" y="227"/>
                    <a:pt x="34" y="201"/>
                  </a:cubicBezTo>
                  <a:cubicBezTo>
                    <a:pt x="44" y="175"/>
                    <a:pt x="56" y="151"/>
                    <a:pt x="70" y="132"/>
                  </a:cubicBezTo>
                  <a:cubicBezTo>
                    <a:pt x="84" y="112"/>
                    <a:pt x="100" y="95"/>
                    <a:pt x="118" y="82"/>
                  </a:cubicBezTo>
                  <a:cubicBezTo>
                    <a:pt x="136" y="68"/>
                    <a:pt x="157" y="56"/>
                    <a:pt x="180" y="46"/>
                  </a:cubicBezTo>
                  <a:cubicBezTo>
                    <a:pt x="203" y="36"/>
                    <a:pt x="230" y="27"/>
                    <a:pt x="258" y="21"/>
                  </a:cubicBezTo>
                  <a:cubicBezTo>
                    <a:pt x="287" y="14"/>
                    <a:pt x="318" y="8"/>
                    <a:pt x="352" y="5"/>
                  </a:cubicBezTo>
                  <a:cubicBezTo>
                    <a:pt x="386" y="1"/>
                    <a:pt x="423" y="0"/>
                    <a:pt x="462" y="0"/>
                  </a:cubicBezTo>
                  <a:cubicBezTo>
                    <a:pt x="469" y="0"/>
                    <a:pt x="469" y="0"/>
                    <a:pt x="469" y="0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474" y="85"/>
                    <a:pt x="474" y="85"/>
                    <a:pt x="474" y="85"/>
                  </a:cubicBezTo>
                  <a:cubicBezTo>
                    <a:pt x="474" y="136"/>
                    <a:pt x="474" y="136"/>
                    <a:pt x="474" y="136"/>
                  </a:cubicBezTo>
                  <a:cubicBezTo>
                    <a:pt x="474" y="136"/>
                    <a:pt x="474" y="136"/>
                    <a:pt x="474" y="136"/>
                  </a:cubicBezTo>
                  <a:cubicBezTo>
                    <a:pt x="474" y="184"/>
                    <a:pt x="474" y="184"/>
                    <a:pt x="474" y="184"/>
                  </a:cubicBezTo>
                  <a:cubicBezTo>
                    <a:pt x="474" y="274"/>
                    <a:pt x="474" y="274"/>
                    <a:pt x="474" y="274"/>
                  </a:cubicBezTo>
                  <a:cubicBezTo>
                    <a:pt x="473" y="274"/>
                    <a:pt x="473" y="274"/>
                    <a:pt x="473" y="274"/>
                  </a:cubicBezTo>
                  <a:cubicBezTo>
                    <a:pt x="469" y="275"/>
                    <a:pt x="465" y="277"/>
                    <a:pt x="462" y="279"/>
                  </a:cubicBezTo>
                  <a:cubicBezTo>
                    <a:pt x="459" y="281"/>
                    <a:pt x="456" y="284"/>
                    <a:pt x="455" y="286"/>
                  </a:cubicBezTo>
                  <a:cubicBezTo>
                    <a:pt x="453" y="288"/>
                    <a:pt x="452" y="290"/>
                    <a:pt x="451" y="291"/>
                  </a:cubicBezTo>
                  <a:cubicBezTo>
                    <a:pt x="450" y="294"/>
                    <a:pt x="448" y="298"/>
                    <a:pt x="447" y="303"/>
                  </a:cubicBezTo>
                  <a:cubicBezTo>
                    <a:pt x="445" y="308"/>
                    <a:pt x="443" y="315"/>
                    <a:pt x="442" y="323"/>
                  </a:cubicBezTo>
                  <a:cubicBezTo>
                    <a:pt x="441" y="332"/>
                    <a:pt x="440" y="343"/>
                    <a:pt x="439" y="356"/>
                  </a:cubicBezTo>
                  <a:cubicBezTo>
                    <a:pt x="438" y="370"/>
                    <a:pt x="437" y="387"/>
                    <a:pt x="437" y="404"/>
                  </a:cubicBezTo>
                  <a:cubicBezTo>
                    <a:pt x="437" y="551"/>
                    <a:pt x="437" y="551"/>
                    <a:pt x="437" y="551"/>
                  </a:cubicBezTo>
                  <a:close/>
                  <a:moveTo>
                    <a:pt x="570" y="213"/>
                  </a:moveTo>
                  <a:cubicBezTo>
                    <a:pt x="565" y="213"/>
                    <a:pt x="560" y="213"/>
                    <a:pt x="555" y="212"/>
                  </a:cubicBezTo>
                  <a:cubicBezTo>
                    <a:pt x="550" y="211"/>
                    <a:pt x="546" y="210"/>
                    <a:pt x="541" y="208"/>
                  </a:cubicBezTo>
                  <a:cubicBezTo>
                    <a:pt x="537" y="207"/>
                    <a:pt x="533" y="205"/>
                    <a:pt x="528" y="202"/>
                  </a:cubicBezTo>
                  <a:cubicBezTo>
                    <a:pt x="524" y="200"/>
                    <a:pt x="520" y="197"/>
                    <a:pt x="517" y="194"/>
                  </a:cubicBezTo>
                  <a:cubicBezTo>
                    <a:pt x="516" y="193"/>
                    <a:pt x="514" y="192"/>
                    <a:pt x="512" y="190"/>
                  </a:cubicBezTo>
                  <a:cubicBezTo>
                    <a:pt x="511" y="189"/>
                    <a:pt x="510" y="187"/>
                    <a:pt x="508" y="186"/>
                  </a:cubicBezTo>
                  <a:cubicBezTo>
                    <a:pt x="507" y="184"/>
                    <a:pt x="506" y="182"/>
                    <a:pt x="504" y="181"/>
                  </a:cubicBezTo>
                  <a:cubicBezTo>
                    <a:pt x="503" y="179"/>
                    <a:pt x="502" y="178"/>
                    <a:pt x="501" y="176"/>
                  </a:cubicBezTo>
                  <a:cubicBezTo>
                    <a:pt x="475" y="134"/>
                    <a:pt x="475" y="134"/>
                    <a:pt x="475" y="134"/>
                  </a:cubicBezTo>
                  <a:cubicBezTo>
                    <a:pt x="501" y="93"/>
                    <a:pt x="501" y="93"/>
                    <a:pt x="501" y="93"/>
                  </a:cubicBezTo>
                  <a:cubicBezTo>
                    <a:pt x="502" y="91"/>
                    <a:pt x="503" y="89"/>
                    <a:pt x="504" y="88"/>
                  </a:cubicBezTo>
                  <a:cubicBezTo>
                    <a:pt x="506" y="86"/>
                    <a:pt x="507" y="85"/>
                    <a:pt x="508" y="83"/>
                  </a:cubicBezTo>
                  <a:cubicBezTo>
                    <a:pt x="510" y="82"/>
                    <a:pt x="511" y="80"/>
                    <a:pt x="512" y="79"/>
                  </a:cubicBezTo>
                  <a:cubicBezTo>
                    <a:pt x="514" y="77"/>
                    <a:pt x="515" y="76"/>
                    <a:pt x="517" y="75"/>
                  </a:cubicBezTo>
                  <a:cubicBezTo>
                    <a:pt x="520" y="72"/>
                    <a:pt x="524" y="69"/>
                    <a:pt x="528" y="67"/>
                  </a:cubicBezTo>
                  <a:cubicBezTo>
                    <a:pt x="532" y="64"/>
                    <a:pt x="537" y="62"/>
                    <a:pt x="541" y="61"/>
                  </a:cubicBezTo>
                  <a:cubicBezTo>
                    <a:pt x="545" y="59"/>
                    <a:pt x="550" y="58"/>
                    <a:pt x="555" y="57"/>
                  </a:cubicBezTo>
                  <a:cubicBezTo>
                    <a:pt x="559" y="56"/>
                    <a:pt x="564" y="56"/>
                    <a:pt x="569" y="56"/>
                  </a:cubicBezTo>
                  <a:cubicBezTo>
                    <a:pt x="580" y="56"/>
                    <a:pt x="591" y="58"/>
                    <a:pt x="601" y="62"/>
                  </a:cubicBezTo>
                  <a:cubicBezTo>
                    <a:pt x="611" y="66"/>
                    <a:pt x="619" y="72"/>
                    <a:pt x="627" y="79"/>
                  </a:cubicBezTo>
                  <a:cubicBezTo>
                    <a:pt x="634" y="86"/>
                    <a:pt x="640" y="94"/>
                    <a:pt x="644" y="104"/>
                  </a:cubicBezTo>
                  <a:cubicBezTo>
                    <a:pt x="648" y="113"/>
                    <a:pt x="651" y="124"/>
                    <a:pt x="651" y="134"/>
                  </a:cubicBezTo>
                  <a:cubicBezTo>
                    <a:pt x="651" y="145"/>
                    <a:pt x="649" y="155"/>
                    <a:pt x="644" y="165"/>
                  </a:cubicBezTo>
                  <a:cubicBezTo>
                    <a:pt x="640" y="174"/>
                    <a:pt x="635" y="183"/>
                    <a:pt x="627" y="190"/>
                  </a:cubicBezTo>
                  <a:cubicBezTo>
                    <a:pt x="620" y="197"/>
                    <a:pt x="611" y="203"/>
                    <a:pt x="602" y="207"/>
                  </a:cubicBezTo>
                  <a:cubicBezTo>
                    <a:pt x="591" y="211"/>
                    <a:pt x="581" y="213"/>
                    <a:pt x="570" y="2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5329279" y="2422476"/>
            <a:ext cx="300443" cy="3939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451715" y="2704172"/>
            <a:ext cx="316301" cy="3664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451715" y="4660835"/>
            <a:ext cx="350272" cy="3939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228785" y="4660835"/>
            <a:ext cx="340013" cy="3939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119976" y="1042513"/>
            <a:ext cx="197490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资源丰富的市场人士最爱</a:t>
            </a:r>
          </a:p>
        </p:txBody>
      </p:sp>
      <p:sp>
        <p:nvSpPr>
          <p:cNvPr id="48" name="矩形 47"/>
          <p:cNvSpPr/>
          <p:nvPr/>
        </p:nvSpPr>
        <p:spPr>
          <a:xfrm>
            <a:off x="4179559" y="431341"/>
            <a:ext cx="38705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O2O/OMO/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社交应用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315488" y="2696592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将自身拥有的资源导入到市场，让他们服务更多的人。</a:t>
            </a:r>
          </a:p>
        </p:txBody>
      </p:sp>
      <p:sp>
        <p:nvSpPr>
          <p:cNvPr id="60" name="矩形 59"/>
          <p:cNvSpPr/>
          <p:nvPr/>
        </p:nvSpPr>
        <p:spPr>
          <a:xfrm>
            <a:off x="1720301" y="2230080"/>
            <a:ext cx="280098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面向资源丰富的市场人士</a:t>
            </a:r>
          </a:p>
        </p:txBody>
      </p:sp>
      <p:cxnSp>
        <p:nvCxnSpPr>
          <p:cNvPr id="61" name="直接连接符 60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2"/>
          </a:solidFill>
        </p:grpSpPr>
        <p:sp>
          <p:nvSpPr>
            <p:cNvPr id="6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5" name="矩形 64"/>
          <p:cNvSpPr/>
          <p:nvPr/>
        </p:nvSpPr>
        <p:spPr>
          <a:xfrm>
            <a:off x="7661570" y="2696592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通过以解决实际问题的模式，快速推出平台产品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快速推出线上线下模式</a:t>
            </a:r>
          </a:p>
        </p:txBody>
      </p:sp>
      <p:cxnSp>
        <p:nvCxnSpPr>
          <p:cNvPr id="67" name="直接连接符 66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315488" y="5134347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通过为线上线下提供解决方案，解决问题，获得流量和资金，成为真正的商业模式</a:t>
            </a:r>
          </a:p>
        </p:txBody>
      </p:sp>
      <p:sp>
        <p:nvSpPr>
          <p:cNvPr id="70" name="矩形 69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成为真正的商业模式</a:t>
            </a:r>
          </a:p>
        </p:txBody>
      </p:sp>
      <p:cxnSp>
        <p:nvCxnSpPr>
          <p:cNvPr id="71" name="直接连接符 70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此类人士最需要的实际是不停的结合自己的人际关系围绕着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C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端的需求客户不断风度自己的产品需求和需要</a:t>
            </a:r>
          </a:p>
        </p:txBody>
      </p:sp>
      <p:sp>
        <p:nvSpPr>
          <p:cNvPr id="73" name="矩形 72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不断的资源整合</a:t>
            </a:r>
          </a:p>
        </p:txBody>
      </p:sp>
      <p:cxnSp>
        <p:nvCxnSpPr>
          <p:cNvPr id="74" name="直接连接符 73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448602"/>
      </p:ext>
    </p:extLst>
  </p:cSld>
  <p:clrMapOvr>
    <a:masterClrMapping/>
  </p:clrMapOvr>
  <p:transition spd="slow">
    <p:cover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26A6B770-CAD8-4E76-BD7A-15EE21B3BC6E"/>
  <p:tag name="ISPRING_SCORM_RATE_SLIDES" val="1"/>
  <p:tag name="ISPRINGONLINEFOLDERID" val="0"/>
  <p:tag name="ISPRINGONLINEFOLDERPATH" val="内容列表"/>
  <p:tag name="ISPRINGCLOUDFOLDERID" val="0"/>
  <p:tag name="ISPRINGCLOUDFOLDERPATH" val="ISPRING_CLOUD_DEFAULT_ROOT_FOLDER"/>
  <p:tag name="ISPRING_PLAYERS_CUSTOMIZATION" val="UEsDBBQAAgAIAPeSU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PeSU0cNwDEewAEAANoDAAAPAAAAAAAAAAEAAAAAAAAAAABub25lL3BsYXllci54bWxQSwUGAAAAAAEAAQA9AAAA7QEAAAAA"/>
  <p:tag name="ISPRING_PRESENTATION_TITLE" val="【雪原PPT】扁平化立体风创意纯图表PPT模板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BB7CA"/>
      </a:accent1>
      <a:accent2>
        <a:srgbClr val="5D6A68"/>
      </a:accent2>
      <a:accent3>
        <a:srgbClr val="F09801"/>
      </a:accent3>
      <a:accent4>
        <a:srgbClr val="BEBEBE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方正兰亭刊黑_GBK"/>
        <a:ea typeface="方正兰亭刊黑_GBK"/>
        <a:cs typeface=""/>
      </a:majorFont>
      <a:minorFont>
        <a:latin typeface="方正兰亭刊黑_GBK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2282</TotalTime>
  <Words>1704</Words>
  <Application>Microsoft Office PowerPoint</Application>
  <PresentationFormat>宽屏</PresentationFormat>
  <Paragraphs>206</Paragraphs>
  <Slides>16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微软雅黑</vt:lpstr>
      <vt:lpstr>Arial</vt:lpstr>
      <vt:lpstr>方正兰亭刊黑_GBK</vt:lpstr>
      <vt:lpstr>Cambria</vt:lpstr>
      <vt:lpstr>等线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SaaS产品</vt:lpstr>
      <vt:lpstr>O2O/OMO/社交应用</vt:lpstr>
      <vt:lpstr>工具型应用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【雪原PPT】扁平化立体风创意纯图表PPT模板</dc:title>
  <dc:creator>雪原PPT</dc:creator>
  <cp:keywords>第一PPT模板网：www.1ppt.com</cp:keywords>
  <cp:lastModifiedBy>Steve Cai</cp:lastModifiedBy>
  <cp:revision>244</cp:revision>
  <dcterms:created xsi:type="dcterms:W3CDTF">2016-11-12T06:35:14Z</dcterms:created>
  <dcterms:modified xsi:type="dcterms:W3CDTF">2018-03-28T18:53:38Z</dcterms:modified>
  <cp:category>第一PPT模板网：www.1ppt.com</cp:category>
</cp:coreProperties>
</file>