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8"/>
  </p:handoutMasterIdLst>
  <p:sldIdLst>
    <p:sldId id="276" r:id="rId3"/>
    <p:sldId id="267" r:id="rId5"/>
    <p:sldId id="260" r:id="rId6"/>
    <p:sldId id="275" r:id="rId7"/>
    <p:sldId id="264" r:id="rId8"/>
    <p:sldId id="272" r:id="rId9"/>
    <p:sldId id="307" r:id="rId10"/>
    <p:sldId id="308" r:id="rId11"/>
    <p:sldId id="309" r:id="rId12"/>
    <p:sldId id="310" r:id="rId13"/>
    <p:sldId id="259" r:id="rId14"/>
    <p:sldId id="271" r:id="rId15"/>
    <p:sldId id="277" r:id="rId16"/>
    <p:sldId id="306" r:id="rId17"/>
  </p:sldIdLst>
  <p:sldSz cx="12192000" cy="6858000"/>
  <p:notesSz cx="6858000" cy="9144000"/>
  <p:embeddedFontLst>
    <p:embeddedFont>
      <p:font typeface="微软雅黑" panose="020B0503020204020204" pitchFamily="34" charset="-122"/>
      <p:regular r:id="rId22"/>
    </p:embeddedFont>
    <p:embeddedFont>
      <p:font typeface="Impact" panose="020B0806030902050204" pitchFamily="34" charset="0"/>
      <p:regular r:id="rId23"/>
    </p:embeddedFont>
    <p:embeddedFont>
      <p:font typeface="方正兰亭刊黑_GBK" panose="02000000000000000000" pitchFamily="2" charset="-122"/>
      <p:regular r:id="rId24"/>
    </p:embeddedFont>
    <p:embeddedFont>
      <p:font typeface="Cambria" panose="02040503050406030204" pitchFamily="18" charset="0"/>
      <p:regular r:id="rId25"/>
      <p:bold r:id="rId26"/>
      <p:italic r:id="rId27"/>
      <p:boldItalic r:id="rId28"/>
    </p:embeddedFont>
    <p:embeddedFont>
      <p:font typeface="等线" panose="02010600030101010101" charset="-122"/>
      <p:regular r:id="rId29"/>
    </p:embeddedFont>
    <p:embeddedFont>
      <p:font typeface="Calibri" panose="020F0502020204030204" charset="0"/>
      <p:regular r:id="rId30"/>
      <p:bold r:id="rId31"/>
      <p:italic r:id="rId32"/>
      <p:boldItalic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7CA"/>
    <a:srgbClr val="F09801"/>
    <a:srgbClr val="38403F"/>
    <a:srgbClr val="D9D9D9"/>
    <a:srgbClr val="5D6A68"/>
    <a:srgbClr val="3F4948"/>
    <a:srgbClr val="C64118"/>
    <a:srgbClr val="E6572A"/>
    <a:srgbClr val="C78001"/>
    <a:srgbClr val="088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showGuides="1">
      <p:cViewPr varScale="1">
        <p:scale>
          <a:sx n="79" d="100"/>
          <a:sy n="79" d="100"/>
        </p:scale>
        <p:origin x="126" y="708"/>
      </p:cViewPr>
      <p:guideLst>
        <p:guide pos="3718"/>
        <p:guide pos="4888"/>
        <p:guide pos="2792"/>
        <p:guide orient="horz" pos="2098"/>
        <p:guide orient="horz" pos="1352"/>
      </p:guideLst>
    </p:cSldViewPr>
  </p:slideViewPr>
  <p:notesTextViewPr>
    <p:cViewPr>
      <p:scale>
        <a:sx n="1" d="1"/>
        <a:sy n="1" d="1"/>
      </p:scale>
      <p:origin x="0" y="0"/>
    </p:cViewPr>
  </p:notesTextViewPr>
  <p:sorterViewPr>
    <p:cViewPr>
      <p:scale>
        <a:sx n="140" d="100"/>
        <a:sy n="140" d="100"/>
      </p:scale>
      <p:origin x="0" y="202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App</a:t>
            </a:r>
            <a:r>
              <a:rPr altLang="en-US"/>
              <a:t>后端云为开发者带来的价值</a:t>
            </a:r>
            <a:endParaRPr altLang="en-US"/>
          </a:p>
        </c:rich>
      </c:tx>
      <c:layout/>
      <c:overlay val="0"/>
      <c:spPr>
        <a:noFill/>
        <a:ln>
          <a:noFill/>
        </a:ln>
        <a:effectLst/>
      </c:spPr>
    </c:title>
    <c:autoTitleDeleted val="0"/>
    <c:plotArea>
      <c:layout/>
      <c:lineChart>
        <c:grouping val="standard"/>
        <c:varyColors val="0"/>
        <c:ser>
          <c:idx val="0"/>
          <c:order val="0"/>
          <c:tx>
            <c:strRef>
              <c:f>Sheet1!$B$1</c:f>
              <c:strCache>
                <c:ptCount val="1"/>
                <c:pt idx="0">
                  <c:v>产值（万）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formatCode="yyyy&quot;年&quot;m&quot;月&quot;">
                  <c:v>19年12月，完成创投转型</c:v>
                </c:pt>
              </c:strCache>
            </c:strRef>
          </c:cat>
          <c:val>
            <c:numRef>
              <c:f>Sheet1!$B$2:$B$5</c:f>
              <c:numCache>
                <c:formatCode>General</c:formatCode>
                <c:ptCount val="4"/>
                <c:pt idx="0">
                  <c:v>50</c:v>
                </c:pt>
                <c:pt idx="1">
                  <c:v>500</c:v>
                </c:pt>
                <c:pt idx="2">
                  <c:v>3000</c:v>
                </c:pt>
                <c:pt idx="3">
                  <c:v>5000</c:v>
                </c:pt>
              </c:numCache>
            </c:numRef>
          </c:val>
          <c:smooth val="0"/>
        </c:ser>
        <c:ser>
          <c:idx val="1"/>
          <c:order val="1"/>
          <c:tx>
            <c:strRef>
              <c:f>Sheet1!#REF!</c:f>
              <c:strCache>
                <c:ptCount val="1"/>
                <c:pt idx="0">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formatCode="yyyy&quot;年&quot;m&quot;月&quot;">
                  <c:v>19年12月，完成创投转型</c:v>
                </c:pt>
              </c:strCache>
            </c:strRef>
          </c:cat>
          <c:val>
            <c:numRef>
              <c:f>Sheet1!#REF!</c:f>
              <c:numCache>
                <c:formatCode>General</c:formatCode>
                <c:ptCount val="1"/>
                <c:pt idx="0">
                  <c:v>1</c:v>
                </c:pt>
              </c:numCache>
            </c:numRef>
          </c:val>
          <c:smooth val="0"/>
        </c:ser>
        <c:ser>
          <c:idx val="2"/>
          <c:order val="2"/>
          <c:tx>
            <c:strRef>
              <c:f>Sheet1!#REF!</c:f>
              <c:strCache>
                <c:ptCount val="1"/>
                <c:pt idx="0">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formatCode="yyyy&quot;年&quot;m&quot;月&quot;">
                  <c:v>19年12月，完成创投转型</c:v>
                </c:pt>
              </c:strCache>
            </c:strRef>
          </c:cat>
          <c:val>
            <c:numRef>
              <c:f>Sheet1!#REF!</c:f>
              <c:numCache>
                <c:formatCode>General</c:formatCode>
                <c:ptCount val="1"/>
                <c:pt idx="0">
                  <c:v>1</c:v>
                </c:pt>
              </c:numCache>
            </c:numRef>
          </c:val>
          <c:smooth val="0"/>
        </c:ser>
        <c:dLbls>
          <c:showLegendKey val="0"/>
          <c:showVal val="0"/>
          <c:showCatName val="0"/>
          <c:showSerName val="0"/>
          <c:showPercent val="0"/>
          <c:showBubbleSize val="0"/>
        </c:dLbls>
        <c:marker val="1"/>
        <c:smooth val="0"/>
        <c:axId val="943885625"/>
        <c:axId val="38584680"/>
      </c:lineChart>
      <c:catAx>
        <c:axId val="94388562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584680"/>
        <c:crosses val="autoZero"/>
        <c:auto val="1"/>
        <c:lblAlgn val="ctr"/>
        <c:lblOffset val="100"/>
        <c:noMultiLvlLbl val="0"/>
      </c:catAx>
      <c:valAx>
        <c:axId val="3858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43885625"/>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融资资金用途占比</c:v>
                </c:pt>
              </c:strCache>
            </c:strRef>
          </c:tx>
          <c:spPr/>
          <c:explosion val="0"/>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lt1"/>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Sheet1!$A$2:$A$9</c:f>
              <c:strCache>
                <c:ptCount val="8"/>
                <c:pt idx="0">
                  <c:v>带宽服务器</c:v>
                </c:pt>
                <c:pt idx="1">
                  <c:v>办公室租赁及日常行政</c:v>
                </c:pt>
                <c:pt idx="2">
                  <c:v>线上平台维护</c:v>
                </c:pt>
                <c:pt idx="3">
                  <c:v>团队扩充</c:v>
                </c:pt>
                <c:pt idx="4">
                  <c:v>市场推广</c:v>
                </c:pt>
                <c:pt idx="5">
                  <c:v>产品研发</c:v>
                </c:pt>
                <c:pt idx="6">
                  <c:v>内容制作</c:v>
                </c:pt>
                <c:pt idx="7">
                  <c:v>现金流动</c:v>
                </c:pt>
              </c:strCache>
            </c:strRef>
          </c:cat>
          <c:val>
            <c:numRef>
              <c:f>Sheet1!$B$2:$B$9</c:f>
              <c:numCache>
                <c:formatCode>General</c:formatCode>
                <c:ptCount val="8"/>
                <c:pt idx="0">
                  <c:v>2</c:v>
                </c:pt>
                <c:pt idx="1">
                  <c:v>2</c:v>
                </c:pt>
                <c:pt idx="2">
                  <c:v>10</c:v>
                </c:pt>
                <c:pt idx="3">
                  <c:v>25</c:v>
                </c:pt>
                <c:pt idx="4">
                  <c:v>16</c:v>
                </c:pt>
                <c:pt idx="5">
                  <c:v>30</c:v>
                </c:pt>
                <c:pt idx="6">
                  <c:v>10</c:v>
                </c:pt>
                <c:pt idx="7">
                  <c:v>5</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0"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7374F-1280-44E7-A033-432A303C80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8DD9-156A-4EBF-891E-423ADED2C3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7999"/>
          </a:xfrm>
          <a:prstGeom prst="rect">
            <a:avLst/>
          </a:prstGeom>
        </p:spPr>
      </p:pic>
      <p:sp>
        <p:nvSpPr>
          <p:cNvPr id="24" name="矩形 23"/>
          <p:cNvSpPr/>
          <p:nvPr userDrawn="1"/>
        </p:nvSpPr>
        <p:spPr>
          <a:xfrm>
            <a:off x="0" y="0"/>
            <a:ext cx="12192000" cy="6857999"/>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F702-B749-4F4B-AD87-CF5217800DD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8F5EC-3932-4269-A607-FC5F4E12FF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image" Target="../media/image2.jpe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hyperlink" Target="http://ask.app-link.org/" TargetMode="External"/><Relationship Id="rId4" Type="http://schemas.openxmlformats.org/officeDocument/2006/relationships/hyperlink" Target="http://wiki.app-link.org/" TargetMode="External"/><Relationship Id="rId3" Type="http://schemas.openxmlformats.org/officeDocument/2006/relationships/hyperlink" Target="http://console.app-link.org/login/callbacka" TargetMode="External"/><Relationship Id="rId2" Type="http://schemas.openxmlformats.org/officeDocument/2006/relationships/hyperlink" Target="http://console.app-link.org/" TargetMode="External"/><Relationship Id="rId1" Type="http://schemas.openxmlformats.org/officeDocument/2006/relationships/hyperlink" Target="http://www.app-link.org/"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hyperlink" Target="http://www.ipiao.com"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3" Type="http://schemas.openxmlformats.org/officeDocument/2006/relationships/notesSlide" Target="../notesSlides/notesSlide3.xml"/><Relationship Id="rId22" Type="http://schemas.openxmlformats.org/officeDocument/2006/relationships/slideLayout" Target="../slideLayouts/slideLayout1.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任意多边形 20"/>
          <p:cNvSpPr/>
          <p:nvPr>
            <p:custDataLst>
              <p:tags r:id="rId2"/>
            </p:custDataLst>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p:cNvSpPr/>
          <p:nvPr>
            <p:custDataLst>
              <p:tags r:id="rId9"/>
            </p:custDataLst>
          </p:nvPr>
        </p:nvSpPr>
        <p:spPr>
          <a:xfrm>
            <a:off x="5671168" y="3239955"/>
            <a:ext cx="5801360" cy="717550"/>
          </a:xfrm>
          <a:prstGeom prst="rect">
            <a:avLst/>
          </a:prstGeom>
        </p:spPr>
        <p:txBody>
          <a:bodyPr wrap="none" lIns="0" tIns="0" rIns="0" bIns="0">
            <a:spAutoFit/>
          </a:bodyPr>
          <a:lstStyle/>
          <a:p>
            <a:pPr algn="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后端云 商业计划书</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PA_文本框 21"/>
          <p:cNvSpPr txBox="1"/>
          <p:nvPr>
            <p:custDataLst>
              <p:tags r:id="rId10"/>
            </p:custDataLst>
          </p:nvPr>
        </p:nvSpPr>
        <p:spPr>
          <a:xfrm>
            <a:off x="4766348" y="2345728"/>
            <a:ext cx="6771084" cy="1015663"/>
          </a:xfrm>
          <a:prstGeom prst="rect">
            <a:avLst/>
          </a:prstGeom>
          <a:noFill/>
        </p:spPr>
        <p:txBody>
          <a:bodyPr wrap="none" lIns="0" tIns="0" rIns="0" bIns="0" rtlCol="0">
            <a:spAutoFit/>
          </a:bodyPr>
          <a:lstStyle/>
          <a:p>
            <a:r>
              <a:rPr lang="zh-CN" altLang="en-US" sz="6600" dirty="0">
                <a:solidFill>
                  <a:schemeClr val="tx1">
                    <a:lumMod val="75000"/>
                    <a:lumOff val="25000"/>
                  </a:schemeClr>
                </a:solidFill>
                <a:latin typeface="Impact" panose="020B0806030902050204" pitchFamily="34" charset="0"/>
              </a:rPr>
              <a:t>让移动开发超神速</a:t>
            </a:r>
            <a:endParaRPr lang="zh-CN" altLang="en-US" sz="6600" dirty="0">
              <a:solidFill>
                <a:schemeClr val="tx1">
                  <a:lumMod val="75000"/>
                  <a:lumOff val="25000"/>
                </a:schemeClr>
              </a:solidFill>
              <a:latin typeface="Impact" panose="020B0806030902050204" pitchFamily="34" charset="0"/>
            </a:endParaRPr>
          </a:p>
        </p:txBody>
      </p:sp>
      <p:sp>
        <p:nvSpPr>
          <p:cNvPr id="23" name="PA_矩形 22"/>
          <p:cNvSpPr/>
          <p:nvPr>
            <p:custDataLst>
              <p:tags r:id="rId11"/>
            </p:custDataLst>
          </p:nvPr>
        </p:nvSpPr>
        <p:spPr>
          <a:xfrm>
            <a:off x="4839301" y="3947418"/>
            <a:ext cx="6667533" cy="246221"/>
          </a:xfrm>
          <a:prstGeom prst="rect">
            <a:avLst/>
          </a:prstGeom>
        </p:spPr>
        <p:txBody>
          <a:bodyPr wrap="square" lIns="0" tIns="0" rIns="0" bIns="0">
            <a:spAutoFit/>
          </a:bodyPr>
          <a:lstStyle/>
          <a:p>
            <a:pPr algn="dist"/>
            <a:r>
              <a:rPr lang="zh-CN" altLang="en-US" sz="1600" dirty="0">
                <a:solidFill>
                  <a:schemeClr val="tx1">
                    <a:lumMod val="50000"/>
                    <a:lumOff val="50000"/>
                  </a:schemeClr>
                </a:solidFill>
              </a:rPr>
              <a:t>一个专门协助移动应用开发者的</a:t>
            </a:r>
            <a:r>
              <a:rPr lang="en-US" altLang="zh-CN" sz="1600" dirty="0">
                <a:solidFill>
                  <a:schemeClr val="tx1">
                    <a:lumMod val="50000"/>
                    <a:lumOff val="50000"/>
                  </a:schemeClr>
                </a:solidFill>
              </a:rPr>
              <a:t>PaaS</a:t>
            </a:r>
            <a:r>
              <a:rPr lang="zh-CN" altLang="en-US" sz="1600" dirty="0">
                <a:solidFill>
                  <a:schemeClr val="tx1">
                    <a:lumMod val="50000"/>
                    <a:lumOff val="50000"/>
                  </a:schemeClr>
                </a:solidFill>
              </a:rPr>
              <a:t>平台</a:t>
            </a:r>
            <a:endParaRPr lang="zh-CN" altLang="en-US" sz="1600" dirty="0">
              <a:solidFill>
                <a:schemeClr val="tx1">
                  <a:lumMod val="50000"/>
                  <a:lumOff val="50000"/>
                </a:schemeClr>
              </a:solidFill>
            </a:endParaRPr>
          </a:p>
        </p:txBody>
      </p:sp>
      <p:sp>
        <p:nvSpPr>
          <p:cNvPr id="29" name="PA_任意多边形 5"/>
          <p:cNvSpPr>
            <a:spLocks noEditPoints="1"/>
          </p:cNvSpPr>
          <p:nvPr>
            <p:custDataLst>
              <p:tags r:id="rId12"/>
            </p:custDataLst>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sp>
        <p:nvSpPr>
          <p:cNvPr id="83" name="PA_文本框 82"/>
          <p:cNvSpPr txBox="1"/>
          <p:nvPr>
            <p:custDataLst>
              <p:tags r:id="rId13"/>
            </p:custDataLst>
          </p:nvPr>
        </p:nvSpPr>
        <p:spPr>
          <a:xfrm>
            <a:off x="6979921" y="4385111"/>
            <a:ext cx="4537074" cy="169278"/>
          </a:xfrm>
          <a:prstGeom prst="rect">
            <a:avLst/>
          </a:prstGeom>
          <a:noFill/>
        </p:spPr>
        <p:txBody>
          <a:bodyPr wrap="square" lIns="0" tIns="0" rIns="0" bIns="0" rtlCol="0">
            <a:spAutoFit/>
          </a:bodyPr>
          <a:lstStyle/>
          <a:p>
            <a:pPr algn="dist"/>
            <a:r>
              <a:rPr lang="zh-CN" altLang="en-US" sz="1100" dirty="0">
                <a:solidFill>
                  <a:schemeClr val="tx1">
                    <a:lumMod val="50000"/>
                    <a:lumOff val="50000"/>
                  </a:schemeClr>
                </a:solidFill>
              </a:rPr>
              <a:t>一个支持各种移动互联网项目开发的跨语言跨项目平台</a:t>
            </a:r>
            <a:endParaRPr lang="zh-CN" altLang="en-US" sz="1100" dirty="0">
              <a:solidFill>
                <a:schemeClr val="tx1">
                  <a:lumMod val="50000"/>
                  <a:lumOff val="50000"/>
                </a:schemeClr>
              </a:solidFill>
            </a:endParaRPr>
          </a:p>
        </p:txBody>
      </p:sp>
      <p:cxnSp>
        <p:nvCxnSpPr>
          <p:cNvPr id="87" name="PA_直接连接符 86"/>
          <p:cNvCxnSpPr/>
          <p:nvPr>
            <p:custDataLst>
              <p:tags r:id="rId14"/>
            </p:custDataLst>
          </p:nvPr>
        </p:nvCxnSpPr>
        <p:spPr>
          <a:xfrm>
            <a:off x="6979921" y="4290336"/>
            <a:ext cx="45167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4567555" y="514985"/>
            <a:ext cx="3245485"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融资需求 </a:t>
            </a:r>
            <a:r>
              <a:rPr lang="en-US" altLang="zh-CN" sz="2800" b="1" dirty="0">
                <a:solidFill>
                  <a:srgbClr val="404040"/>
                </a:solidFill>
                <a:latin typeface="微软雅黑" panose="020B0503020204020204" pitchFamily="34" charset="-122"/>
                <a:ea typeface="微软雅黑" panose="020B0503020204020204" pitchFamily="34" charset="-122"/>
              </a:rPr>
              <a:t>500</a:t>
            </a:r>
            <a:r>
              <a:rPr lang="zh-CN" altLang="en-US" sz="2800" b="1" dirty="0">
                <a:solidFill>
                  <a:srgbClr val="404040"/>
                </a:solidFill>
                <a:latin typeface="微软雅黑" panose="020B0503020204020204" pitchFamily="34" charset="-122"/>
                <a:ea typeface="微软雅黑" panose="020B0503020204020204" pitchFamily="34" charset="-122"/>
              </a:rPr>
              <a:t>万元</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nvGraphicFramePr>
        <p:xfrm>
          <a:off x="2918460" y="156083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09647" y="2200159"/>
            <a:ext cx="3572707" cy="3673910"/>
            <a:chOff x="3936000" y="1625184"/>
            <a:chExt cx="4320000" cy="4442372"/>
          </a:xfrm>
        </p:grpSpPr>
        <p:sp>
          <p:nvSpPr>
            <p:cNvPr id="42" name="椭圆 41"/>
            <p:cNvSpPr/>
            <p:nvPr/>
          </p:nvSpPr>
          <p:spPr>
            <a:xfrm>
              <a:off x="3936000" y="590420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46093" y="1625184"/>
              <a:ext cx="2699814" cy="4353710"/>
              <a:chOff x="4691586" y="1449388"/>
              <a:chExt cx="2808828" cy="4529506"/>
            </a:xfrm>
          </p:grpSpPr>
          <p:sp>
            <p:nvSpPr>
              <p:cNvPr id="68" name="Freeform 65"/>
              <p:cNvSpPr/>
              <p:nvPr/>
            </p:nvSpPr>
            <p:spPr bwMode="auto">
              <a:xfrm>
                <a:off x="6296280" y="1769937"/>
                <a:ext cx="701689" cy="894019"/>
              </a:xfrm>
              <a:custGeom>
                <a:avLst/>
                <a:gdLst>
                  <a:gd name="T0" fmla="*/ 229 w 244"/>
                  <a:gd name="T1" fmla="*/ 87 h 310"/>
                  <a:gd name="T2" fmla="*/ 35 w 244"/>
                  <a:gd name="T3" fmla="*/ 127 h 310"/>
                  <a:gd name="T4" fmla="*/ 0 w 244"/>
                  <a:gd name="T5" fmla="*/ 310 h 310"/>
                  <a:gd name="T6" fmla="*/ 144 w 244"/>
                  <a:gd name="T7" fmla="*/ 303 h 310"/>
                  <a:gd name="T8" fmla="*/ 244 w 244"/>
                  <a:gd name="T9" fmla="*/ 117 h 310"/>
                  <a:gd name="T10" fmla="*/ 229 w 244"/>
                  <a:gd name="T11" fmla="*/ 87 h 310"/>
                  <a:gd name="T12" fmla="*/ 229 w 244"/>
                  <a:gd name="T13" fmla="*/ 87 h 310"/>
                </a:gdLst>
                <a:ahLst/>
                <a:cxnLst>
                  <a:cxn ang="0">
                    <a:pos x="T0" y="T1"/>
                  </a:cxn>
                  <a:cxn ang="0">
                    <a:pos x="T2" y="T3"/>
                  </a:cxn>
                  <a:cxn ang="0">
                    <a:pos x="T4" y="T5"/>
                  </a:cxn>
                  <a:cxn ang="0">
                    <a:pos x="T6" y="T7"/>
                  </a:cxn>
                  <a:cxn ang="0">
                    <a:pos x="T8" y="T9"/>
                  </a:cxn>
                  <a:cxn ang="0">
                    <a:pos x="T10" y="T11"/>
                  </a:cxn>
                  <a:cxn ang="0">
                    <a:pos x="T12" y="T13"/>
                  </a:cxn>
                </a:cxnLst>
                <a:rect l="0" t="0" r="r" b="b"/>
                <a:pathLst>
                  <a:path w="244" h="310">
                    <a:moveTo>
                      <a:pt x="229" y="87"/>
                    </a:moveTo>
                    <a:cubicBezTo>
                      <a:pt x="163" y="0"/>
                      <a:pt x="53" y="38"/>
                      <a:pt x="35" y="127"/>
                    </a:cubicBezTo>
                    <a:cubicBezTo>
                      <a:pt x="0" y="310"/>
                      <a:pt x="0" y="310"/>
                      <a:pt x="0" y="310"/>
                    </a:cubicBezTo>
                    <a:cubicBezTo>
                      <a:pt x="14" y="237"/>
                      <a:pt x="122" y="231"/>
                      <a:pt x="144" y="303"/>
                    </a:cubicBezTo>
                    <a:cubicBezTo>
                      <a:pt x="244" y="117"/>
                      <a:pt x="244" y="117"/>
                      <a:pt x="244" y="117"/>
                    </a:cubicBezTo>
                    <a:cubicBezTo>
                      <a:pt x="241" y="106"/>
                      <a:pt x="236" y="96"/>
                      <a:pt x="229" y="87"/>
                    </a:cubicBezTo>
                    <a:cubicBezTo>
                      <a:pt x="223" y="78"/>
                      <a:pt x="236" y="96"/>
                      <a:pt x="229" y="87"/>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57" name="Freeform 54"/>
              <p:cNvSpPr/>
              <p:nvPr/>
            </p:nvSpPr>
            <p:spPr bwMode="auto">
              <a:xfrm>
                <a:off x="6325548" y="2152683"/>
                <a:ext cx="342390" cy="741846"/>
              </a:xfrm>
              <a:custGeom>
                <a:avLst/>
                <a:gdLst>
                  <a:gd name="T0" fmla="*/ 112 w 117"/>
                  <a:gd name="T1" fmla="*/ 105 h 256"/>
                  <a:gd name="T2" fmla="*/ 49 w 117"/>
                  <a:gd name="T3" fmla="*/ 0 h 256"/>
                  <a:gd name="T4" fmla="*/ 8 w 117"/>
                  <a:gd name="T5" fmla="*/ 182 h 256"/>
                  <a:gd name="T6" fmla="*/ 55 w 117"/>
                  <a:gd name="T7" fmla="*/ 256 h 256"/>
                  <a:gd name="T8" fmla="*/ 117 w 117"/>
                  <a:gd name="T9" fmla="*/ 107 h 256"/>
                  <a:gd name="T10" fmla="*/ 112 w 117"/>
                  <a:gd name="T11" fmla="*/ 105 h 256"/>
                  <a:gd name="T12" fmla="*/ 112 w 117"/>
                  <a:gd name="T13" fmla="*/ 105 h 256"/>
                </a:gdLst>
                <a:ahLst/>
                <a:cxnLst>
                  <a:cxn ang="0">
                    <a:pos x="T0" y="T1"/>
                  </a:cxn>
                  <a:cxn ang="0">
                    <a:pos x="T2" y="T3"/>
                  </a:cxn>
                  <a:cxn ang="0">
                    <a:pos x="T4" y="T5"/>
                  </a:cxn>
                  <a:cxn ang="0">
                    <a:pos x="T6" y="T7"/>
                  </a:cxn>
                  <a:cxn ang="0">
                    <a:pos x="T8" y="T9"/>
                  </a:cxn>
                  <a:cxn ang="0">
                    <a:pos x="T10" y="T11"/>
                  </a:cxn>
                  <a:cxn ang="0">
                    <a:pos x="T12" y="T13"/>
                  </a:cxn>
                </a:cxnLst>
                <a:rect l="0" t="0" r="r" b="b"/>
                <a:pathLst>
                  <a:path w="117" h="256">
                    <a:moveTo>
                      <a:pt x="112" y="105"/>
                    </a:moveTo>
                    <a:cubicBezTo>
                      <a:pt x="67" y="92"/>
                      <a:pt x="38" y="45"/>
                      <a:pt x="49" y="0"/>
                    </a:cubicBezTo>
                    <a:cubicBezTo>
                      <a:pt x="8" y="182"/>
                      <a:pt x="8" y="182"/>
                      <a:pt x="8" y="182"/>
                    </a:cubicBezTo>
                    <a:cubicBezTo>
                      <a:pt x="0" y="215"/>
                      <a:pt x="22" y="248"/>
                      <a:pt x="55" y="256"/>
                    </a:cubicBezTo>
                    <a:cubicBezTo>
                      <a:pt x="117" y="107"/>
                      <a:pt x="117" y="107"/>
                      <a:pt x="117" y="107"/>
                    </a:cubicBezTo>
                    <a:cubicBezTo>
                      <a:pt x="115" y="106"/>
                      <a:pt x="113" y="106"/>
                      <a:pt x="112" y="105"/>
                    </a:cubicBezTo>
                    <a:cubicBezTo>
                      <a:pt x="110" y="105"/>
                      <a:pt x="113" y="106"/>
                      <a:pt x="112" y="105"/>
                    </a:cubicBez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34" name="Freeform 31"/>
              <p:cNvSpPr/>
              <p:nvPr/>
            </p:nvSpPr>
            <p:spPr bwMode="auto">
              <a:xfrm>
                <a:off x="5004924" y="3583874"/>
                <a:ext cx="806933" cy="617066"/>
              </a:xfrm>
              <a:custGeom>
                <a:avLst/>
                <a:gdLst>
                  <a:gd name="T0" fmla="*/ 207 w 211"/>
                  <a:gd name="T1" fmla="*/ 130 h 162"/>
                  <a:gd name="T2" fmla="*/ 124 w 211"/>
                  <a:gd name="T3" fmla="*/ 27 h 162"/>
                  <a:gd name="T4" fmla="*/ 10 w 211"/>
                  <a:gd name="T5" fmla="*/ 0 h 162"/>
                  <a:gd name="T6" fmla="*/ 1 w 211"/>
                  <a:gd name="T7" fmla="*/ 33 h 162"/>
                  <a:gd name="T8" fmla="*/ 1 w 211"/>
                  <a:gd name="T9" fmla="*/ 33 h 162"/>
                  <a:gd name="T10" fmla="*/ 0 w 211"/>
                  <a:gd name="T11" fmla="*/ 47 h 162"/>
                  <a:gd name="T12" fmla="*/ 67 w 211"/>
                  <a:gd name="T13" fmla="*/ 143 h 162"/>
                  <a:gd name="T14" fmla="*/ 211 w 211"/>
                  <a:gd name="T15" fmla="*/ 129 h 162"/>
                  <a:gd name="T16" fmla="*/ 207 w 211"/>
                  <a:gd name="T17" fmla="*/ 130 h 162"/>
                  <a:gd name="T18" fmla="*/ 207 w 211"/>
                  <a:gd name="T19"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2">
                    <a:moveTo>
                      <a:pt x="207" y="130"/>
                    </a:moveTo>
                    <a:cubicBezTo>
                      <a:pt x="148" y="142"/>
                      <a:pt x="100" y="80"/>
                      <a:pt x="124" y="27"/>
                    </a:cubicBezTo>
                    <a:cubicBezTo>
                      <a:pt x="10" y="0"/>
                      <a:pt x="10" y="0"/>
                      <a:pt x="10" y="0"/>
                    </a:cubicBezTo>
                    <a:cubicBezTo>
                      <a:pt x="5" y="11"/>
                      <a:pt x="2" y="22"/>
                      <a:pt x="1" y="33"/>
                    </a:cubicBezTo>
                    <a:cubicBezTo>
                      <a:pt x="1" y="33"/>
                      <a:pt x="1" y="33"/>
                      <a:pt x="1" y="33"/>
                    </a:cubicBezTo>
                    <a:cubicBezTo>
                      <a:pt x="0" y="38"/>
                      <a:pt x="0" y="42"/>
                      <a:pt x="0" y="47"/>
                    </a:cubicBezTo>
                    <a:cubicBezTo>
                      <a:pt x="1" y="89"/>
                      <a:pt x="28" y="127"/>
                      <a:pt x="67" y="143"/>
                    </a:cubicBezTo>
                    <a:cubicBezTo>
                      <a:pt x="114" y="162"/>
                      <a:pt x="165" y="140"/>
                      <a:pt x="211" y="129"/>
                    </a:cubicBezTo>
                    <a:cubicBezTo>
                      <a:pt x="210" y="129"/>
                      <a:pt x="208" y="129"/>
                      <a:pt x="207" y="130"/>
                    </a:cubicBezTo>
                    <a:cubicBezTo>
                      <a:pt x="207" y="130"/>
                      <a:pt x="208" y="129"/>
                      <a:pt x="207" y="13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73" name="Freeform 70"/>
              <p:cNvSpPr/>
              <p:nvPr/>
            </p:nvSpPr>
            <p:spPr bwMode="auto">
              <a:xfrm>
                <a:off x="5926790" y="2266912"/>
                <a:ext cx="52839" cy="1367448"/>
              </a:xfrm>
              <a:custGeom>
                <a:avLst/>
                <a:gdLst>
                  <a:gd name="T0" fmla="*/ 0 w 25"/>
                  <a:gd name="T1" fmla="*/ 0 h 647"/>
                  <a:gd name="T2" fmla="*/ 24 w 25"/>
                  <a:gd name="T3" fmla="*/ 229 h 647"/>
                  <a:gd name="T4" fmla="*/ 25 w 25"/>
                  <a:gd name="T5" fmla="*/ 647 h 647"/>
                  <a:gd name="T6" fmla="*/ 3 w 25"/>
                  <a:gd name="T7" fmla="*/ 604 h 647"/>
                  <a:gd name="T8" fmla="*/ 0 w 25"/>
                  <a:gd name="T9" fmla="*/ 0 h 647"/>
                </a:gdLst>
                <a:ahLst/>
                <a:cxnLst>
                  <a:cxn ang="0">
                    <a:pos x="T0" y="T1"/>
                  </a:cxn>
                  <a:cxn ang="0">
                    <a:pos x="T2" y="T3"/>
                  </a:cxn>
                  <a:cxn ang="0">
                    <a:pos x="T4" y="T5"/>
                  </a:cxn>
                  <a:cxn ang="0">
                    <a:pos x="T6" y="T7"/>
                  </a:cxn>
                  <a:cxn ang="0">
                    <a:pos x="T8" y="T9"/>
                  </a:cxn>
                </a:cxnLst>
                <a:rect l="0" t="0" r="r" b="b"/>
                <a:pathLst>
                  <a:path w="25" h="647">
                    <a:moveTo>
                      <a:pt x="0" y="0"/>
                    </a:moveTo>
                    <a:lnTo>
                      <a:pt x="24" y="229"/>
                    </a:lnTo>
                    <a:lnTo>
                      <a:pt x="25" y="647"/>
                    </a:lnTo>
                    <a:lnTo>
                      <a:pt x="3" y="604"/>
                    </a:lnTo>
                    <a:lnTo>
                      <a:pt x="0" y="0"/>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72" name="Freeform 69"/>
              <p:cNvSpPr/>
              <p:nvPr/>
            </p:nvSpPr>
            <p:spPr bwMode="auto">
              <a:xfrm>
                <a:off x="5486481" y="3545121"/>
                <a:ext cx="494564" cy="90882"/>
              </a:xfrm>
              <a:custGeom>
                <a:avLst/>
                <a:gdLst>
                  <a:gd name="T0" fmla="*/ 212 w 234"/>
                  <a:gd name="T1" fmla="*/ 0 h 43"/>
                  <a:gd name="T2" fmla="*/ 27 w 234"/>
                  <a:gd name="T3" fmla="*/ 0 h 43"/>
                  <a:gd name="T4" fmla="*/ 0 w 234"/>
                  <a:gd name="T5" fmla="*/ 0 h 43"/>
                  <a:gd name="T6" fmla="*/ 86 w 234"/>
                  <a:gd name="T7" fmla="*/ 43 h 43"/>
                  <a:gd name="T8" fmla="*/ 106 w 234"/>
                  <a:gd name="T9" fmla="*/ 43 h 43"/>
                  <a:gd name="T10" fmla="*/ 234 w 234"/>
                  <a:gd name="T11" fmla="*/ 43 h 43"/>
                  <a:gd name="T12" fmla="*/ 212 w 23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34" h="43">
                    <a:moveTo>
                      <a:pt x="212" y="0"/>
                    </a:moveTo>
                    <a:lnTo>
                      <a:pt x="27" y="0"/>
                    </a:lnTo>
                    <a:lnTo>
                      <a:pt x="0" y="0"/>
                    </a:lnTo>
                    <a:lnTo>
                      <a:pt x="86" y="43"/>
                    </a:lnTo>
                    <a:lnTo>
                      <a:pt x="106" y="43"/>
                    </a:lnTo>
                    <a:lnTo>
                      <a:pt x="234" y="43"/>
                    </a:lnTo>
                    <a:lnTo>
                      <a:pt x="212"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4" name="Freeform 71"/>
              <p:cNvSpPr/>
              <p:nvPr/>
            </p:nvSpPr>
            <p:spPr bwMode="auto">
              <a:xfrm>
                <a:off x="5261499" y="3471285"/>
                <a:ext cx="463443" cy="518553"/>
              </a:xfrm>
              <a:custGeom>
                <a:avLst/>
                <a:gdLst>
                  <a:gd name="T0" fmla="*/ 131 w 136"/>
                  <a:gd name="T1" fmla="*/ 76 h 152"/>
                  <a:gd name="T2" fmla="*/ 123 w 136"/>
                  <a:gd name="T3" fmla="*/ 46 h 152"/>
                  <a:gd name="T4" fmla="*/ 113 w 136"/>
                  <a:gd name="T5" fmla="*/ 32 h 152"/>
                  <a:gd name="T6" fmla="*/ 50 w 136"/>
                  <a:gd name="T7" fmla="*/ 0 h 152"/>
                  <a:gd name="T8" fmla="*/ 0 w 136"/>
                  <a:gd name="T9" fmla="*/ 152 h 152"/>
                  <a:gd name="T10" fmla="*/ 69 w 136"/>
                  <a:gd name="T11" fmla="*/ 140 h 152"/>
                  <a:gd name="T12" fmla="*/ 112 w 136"/>
                  <a:gd name="T13" fmla="*/ 121 h 152"/>
                  <a:gd name="T14" fmla="*/ 131 w 136"/>
                  <a:gd name="T15" fmla="*/ 76 h 152"/>
                  <a:gd name="T16" fmla="*/ 131 w 136"/>
                  <a:gd name="T17"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2">
                    <a:moveTo>
                      <a:pt x="131" y="76"/>
                    </a:moveTo>
                    <a:cubicBezTo>
                      <a:pt x="131" y="65"/>
                      <a:pt x="128" y="55"/>
                      <a:pt x="123" y="46"/>
                    </a:cubicBezTo>
                    <a:cubicBezTo>
                      <a:pt x="121" y="41"/>
                      <a:pt x="117" y="37"/>
                      <a:pt x="113" y="32"/>
                    </a:cubicBezTo>
                    <a:cubicBezTo>
                      <a:pt x="50" y="0"/>
                      <a:pt x="50" y="0"/>
                      <a:pt x="50" y="0"/>
                    </a:cubicBezTo>
                    <a:cubicBezTo>
                      <a:pt x="99" y="52"/>
                      <a:pt x="72" y="139"/>
                      <a:pt x="0" y="152"/>
                    </a:cubicBezTo>
                    <a:cubicBezTo>
                      <a:pt x="23" y="148"/>
                      <a:pt x="46" y="144"/>
                      <a:pt x="69" y="140"/>
                    </a:cubicBezTo>
                    <a:cubicBezTo>
                      <a:pt x="85" y="137"/>
                      <a:pt x="100" y="133"/>
                      <a:pt x="112" y="121"/>
                    </a:cubicBezTo>
                    <a:cubicBezTo>
                      <a:pt x="121" y="112"/>
                      <a:pt x="136" y="90"/>
                      <a:pt x="131" y="76"/>
                    </a:cubicBezTo>
                    <a:cubicBezTo>
                      <a:pt x="131" y="75"/>
                      <a:pt x="131" y="76"/>
                      <a:pt x="131" y="76"/>
                    </a:cubicBez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6" name="Freeform 63"/>
              <p:cNvSpPr/>
              <p:nvPr/>
            </p:nvSpPr>
            <p:spPr bwMode="auto">
              <a:xfrm>
                <a:off x="4695187" y="3549334"/>
                <a:ext cx="705916" cy="95109"/>
              </a:xfrm>
              <a:custGeom>
                <a:avLst/>
                <a:gdLst>
                  <a:gd name="T0" fmla="*/ 192 w 334"/>
                  <a:gd name="T1" fmla="*/ 0 h 45"/>
                  <a:gd name="T2" fmla="*/ 177 w 334"/>
                  <a:gd name="T3" fmla="*/ 0 h 45"/>
                  <a:gd name="T4" fmla="*/ 164 w 334"/>
                  <a:gd name="T5" fmla="*/ 0 h 45"/>
                  <a:gd name="T6" fmla="*/ 0 w 334"/>
                  <a:gd name="T7" fmla="*/ 2 h 45"/>
                  <a:gd name="T8" fmla="*/ 200 w 334"/>
                  <a:gd name="T9" fmla="*/ 45 h 45"/>
                  <a:gd name="T10" fmla="*/ 315 w 334"/>
                  <a:gd name="T11" fmla="*/ 44 h 45"/>
                  <a:gd name="T12" fmla="*/ 324 w 334"/>
                  <a:gd name="T13" fmla="*/ 44 h 45"/>
                  <a:gd name="T14" fmla="*/ 334 w 334"/>
                  <a:gd name="T15" fmla="*/ 44 h 45"/>
                  <a:gd name="T16" fmla="*/ 192 w 3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45">
                    <a:moveTo>
                      <a:pt x="192" y="0"/>
                    </a:moveTo>
                    <a:lnTo>
                      <a:pt x="177" y="0"/>
                    </a:lnTo>
                    <a:lnTo>
                      <a:pt x="164" y="0"/>
                    </a:lnTo>
                    <a:lnTo>
                      <a:pt x="0" y="2"/>
                    </a:lnTo>
                    <a:lnTo>
                      <a:pt x="200" y="45"/>
                    </a:lnTo>
                    <a:lnTo>
                      <a:pt x="315" y="44"/>
                    </a:lnTo>
                    <a:lnTo>
                      <a:pt x="324" y="44"/>
                    </a:lnTo>
                    <a:lnTo>
                      <a:pt x="334" y="44"/>
                    </a:lnTo>
                    <a:lnTo>
                      <a:pt x="192" y="0"/>
                    </a:ln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1" name="Freeform 58"/>
              <p:cNvSpPr/>
              <p:nvPr/>
            </p:nvSpPr>
            <p:spPr bwMode="auto">
              <a:xfrm>
                <a:off x="4691586" y="1449388"/>
                <a:ext cx="2589063" cy="2538338"/>
              </a:xfrm>
              <a:custGeom>
                <a:avLst/>
                <a:gdLst>
                  <a:gd name="T0" fmla="*/ 447 w 903"/>
                  <a:gd name="T1" fmla="*/ 1 h 881"/>
                  <a:gd name="T2" fmla="*/ 645 w 903"/>
                  <a:gd name="T3" fmla="*/ 13 h 881"/>
                  <a:gd name="T4" fmla="*/ 759 w 903"/>
                  <a:gd name="T5" fmla="*/ 40 h 881"/>
                  <a:gd name="T6" fmla="*/ 841 w 903"/>
                  <a:gd name="T7" fmla="*/ 84 h 881"/>
                  <a:gd name="T8" fmla="*/ 881 w 903"/>
                  <a:gd name="T9" fmla="*/ 123 h 881"/>
                  <a:gd name="T10" fmla="*/ 896 w 903"/>
                  <a:gd name="T11" fmla="*/ 144 h 881"/>
                  <a:gd name="T12" fmla="*/ 808 w 903"/>
                  <a:gd name="T13" fmla="*/ 227 h 881"/>
                  <a:gd name="T14" fmla="*/ 770 w 903"/>
                  <a:gd name="T15" fmla="*/ 172 h 881"/>
                  <a:gd name="T16" fmla="*/ 704 w 903"/>
                  <a:gd name="T17" fmla="*/ 151 h 881"/>
                  <a:gd name="T18" fmla="*/ 628 w 903"/>
                  <a:gd name="T19" fmla="*/ 183 h 881"/>
                  <a:gd name="T20" fmla="*/ 597 w 903"/>
                  <a:gd name="T21" fmla="*/ 257 h 881"/>
                  <a:gd name="T22" fmla="*/ 612 w 903"/>
                  <a:gd name="T23" fmla="*/ 310 h 881"/>
                  <a:gd name="T24" fmla="*/ 650 w 903"/>
                  <a:gd name="T25" fmla="*/ 347 h 881"/>
                  <a:gd name="T26" fmla="*/ 528 w 903"/>
                  <a:gd name="T27" fmla="*/ 394 h 881"/>
                  <a:gd name="T28" fmla="*/ 524 w 903"/>
                  <a:gd name="T29" fmla="*/ 342 h 881"/>
                  <a:gd name="T30" fmla="*/ 518 w 903"/>
                  <a:gd name="T31" fmla="*/ 319 h 881"/>
                  <a:gd name="T32" fmla="*/ 506 w 903"/>
                  <a:gd name="T33" fmla="*/ 302 h 881"/>
                  <a:gd name="T34" fmla="*/ 489 w 903"/>
                  <a:gd name="T35" fmla="*/ 292 h 881"/>
                  <a:gd name="T36" fmla="*/ 456 w 903"/>
                  <a:gd name="T37" fmla="*/ 286 h 881"/>
                  <a:gd name="T38" fmla="*/ 431 w 903"/>
                  <a:gd name="T39" fmla="*/ 727 h 881"/>
                  <a:gd name="T40" fmla="*/ 275 w 903"/>
                  <a:gd name="T41" fmla="*/ 728 h 881"/>
                  <a:gd name="T42" fmla="*/ 282 w 903"/>
                  <a:gd name="T43" fmla="*/ 736 h 881"/>
                  <a:gd name="T44" fmla="*/ 288 w 903"/>
                  <a:gd name="T45" fmla="*/ 746 h 881"/>
                  <a:gd name="T46" fmla="*/ 297 w 903"/>
                  <a:gd name="T47" fmla="*/ 767 h 881"/>
                  <a:gd name="T48" fmla="*/ 300 w 903"/>
                  <a:gd name="T49" fmla="*/ 790 h 881"/>
                  <a:gd name="T50" fmla="*/ 274 w 903"/>
                  <a:gd name="T51" fmla="*/ 854 h 881"/>
                  <a:gd name="T52" fmla="*/ 209 w 903"/>
                  <a:gd name="T53" fmla="*/ 881 h 881"/>
                  <a:gd name="T54" fmla="*/ 143 w 903"/>
                  <a:gd name="T55" fmla="*/ 855 h 881"/>
                  <a:gd name="T56" fmla="*/ 116 w 903"/>
                  <a:gd name="T57" fmla="*/ 791 h 881"/>
                  <a:gd name="T58" fmla="*/ 119 w 903"/>
                  <a:gd name="T59" fmla="*/ 768 h 881"/>
                  <a:gd name="T60" fmla="*/ 128 w 903"/>
                  <a:gd name="T61" fmla="*/ 746 h 881"/>
                  <a:gd name="T62" fmla="*/ 135 w 903"/>
                  <a:gd name="T63" fmla="*/ 737 h 881"/>
                  <a:gd name="T64" fmla="*/ 142 w 903"/>
                  <a:gd name="T65" fmla="*/ 729 h 881"/>
                  <a:gd name="T66" fmla="*/ 121 w 903"/>
                  <a:gd name="T67" fmla="*/ 729 h 881"/>
                  <a:gd name="T68" fmla="*/ 0 w 903"/>
                  <a:gd name="T69" fmla="*/ 2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3" h="881">
                    <a:moveTo>
                      <a:pt x="313" y="0"/>
                    </a:moveTo>
                    <a:cubicBezTo>
                      <a:pt x="361" y="0"/>
                      <a:pt x="406" y="0"/>
                      <a:pt x="447" y="1"/>
                    </a:cubicBezTo>
                    <a:cubicBezTo>
                      <a:pt x="488" y="2"/>
                      <a:pt x="525" y="3"/>
                      <a:pt x="558" y="5"/>
                    </a:cubicBezTo>
                    <a:cubicBezTo>
                      <a:pt x="591" y="7"/>
                      <a:pt x="620" y="10"/>
                      <a:pt x="645" y="13"/>
                    </a:cubicBezTo>
                    <a:cubicBezTo>
                      <a:pt x="670" y="16"/>
                      <a:pt x="692" y="20"/>
                      <a:pt x="709" y="24"/>
                    </a:cubicBezTo>
                    <a:cubicBezTo>
                      <a:pt x="727" y="29"/>
                      <a:pt x="743" y="34"/>
                      <a:pt x="759" y="40"/>
                    </a:cubicBezTo>
                    <a:cubicBezTo>
                      <a:pt x="775" y="46"/>
                      <a:pt x="789" y="52"/>
                      <a:pt x="803" y="60"/>
                    </a:cubicBezTo>
                    <a:cubicBezTo>
                      <a:pt x="817" y="67"/>
                      <a:pt x="829" y="75"/>
                      <a:pt x="841" y="84"/>
                    </a:cubicBezTo>
                    <a:cubicBezTo>
                      <a:pt x="852" y="93"/>
                      <a:pt x="863" y="103"/>
                      <a:pt x="872" y="113"/>
                    </a:cubicBezTo>
                    <a:cubicBezTo>
                      <a:pt x="875" y="116"/>
                      <a:pt x="878" y="120"/>
                      <a:pt x="881" y="123"/>
                    </a:cubicBezTo>
                    <a:cubicBezTo>
                      <a:pt x="884" y="126"/>
                      <a:pt x="886" y="130"/>
                      <a:pt x="889" y="133"/>
                    </a:cubicBezTo>
                    <a:cubicBezTo>
                      <a:pt x="891" y="137"/>
                      <a:pt x="894" y="140"/>
                      <a:pt x="896" y="144"/>
                    </a:cubicBezTo>
                    <a:cubicBezTo>
                      <a:pt x="899" y="147"/>
                      <a:pt x="901" y="150"/>
                      <a:pt x="903" y="154"/>
                    </a:cubicBezTo>
                    <a:cubicBezTo>
                      <a:pt x="808" y="227"/>
                      <a:pt x="808" y="227"/>
                      <a:pt x="808" y="227"/>
                    </a:cubicBezTo>
                    <a:cubicBezTo>
                      <a:pt x="805" y="216"/>
                      <a:pt x="800" y="205"/>
                      <a:pt x="793" y="196"/>
                    </a:cubicBezTo>
                    <a:cubicBezTo>
                      <a:pt x="787" y="187"/>
                      <a:pt x="779" y="179"/>
                      <a:pt x="770" y="172"/>
                    </a:cubicBezTo>
                    <a:cubicBezTo>
                      <a:pt x="760" y="166"/>
                      <a:pt x="750" y="160"/>
                      <a:pt x="739" y="157"/>
                    </a:cubicBezTo>
                    <a:cubicBezTo>
                      <a:pt x="728" y="153"/>
                      <a:pt x="716" y="151"/>
                      <a:pt x="704" y="151"/>
                    </a:cubicBezTo>
                    <a:cubicBezTo>
                      <a:pt x="689" y="151"/>
                      <a:pt x="675" y="154"/>
                      <a:pt x="662" y="160"/>
                    </a:cubicBezTo>
                    <a:cubicBezTo>
                      <a:pt x="650" y="165"/>
                      <a:pt x="638" y="173"/>
                      <a:pt x="628" y="183"/>
                    </a:cubicBezTo>
                    <a:cubicBezTo>
                      <a:pt x="619" y="192"/>
                      <a:pt x="611" y="204"/>
                      <a:pt x="606" y="216"/>
                    </a:cubicBezTo>
                    <a:cubicBezTo>
                      <a:pt x="600" y="229"/>
                      <a:pt x="597" y="243"/>
                      <a:pt x="597" y="257"/>
                    </a:cubicBezTo>
                    <a:cubicBezTo>
                      <a:pt x="597" y="267"/>
                      <a:pt x="599" y="276"/>
                      <a:pt x="601" y="285"/>
                    </a:cubicBezTo>
                    <a:cubicBezTo>
                      <a:pt x="604" y="294"/>
                      <a:pt x="607" y="302"/>
                      <a:pt x="612" y="310"/>
                    </a:cubicBezTo>
                    <a:cubicBezTo>
                      <a:pt x="617" y="317"/>
                      <a:pt x="622" y="324"/>
                      <a:pt x="629" y="331"/>
                    </a:cubicBezTo>
                    <a:cubicBezTo>
                      <a:pt x="635" y="337"/>
                      <a:pt x="642" y="343"/>
                      <a:pt x="650" y="347"/>
                    </a:cubicBezTo>
                    <a:cubicBezTo>
                      <a:pt x="529" y="439"/>
                      <a:pt x="529" y="439"/>
                      <a:pt x="529" y="439"/>
                    </a:cubicBezTo>
                    <a:cubicBezTo>
                      <a:pt x="529" y="422"/>
                      <a:pt x="528" y="407"/>
                      <a:pt x="528" y="394"/>
                    </a:cubicBezTo>
                    <a:cubicBezTo>
                      <a:pt x="527" y="382"/>
                      <a:pt x="527" y="371"/>
                      <a:pt x="526" y="363"/>
                    </a:cubicBezTo>
                    <a:cubicBezTo>
                      <a:pt x="526" y="354"/>
                      <a:pt x="525" y="347"/>
                      <a:pt x="524" y="342"/>
                    </a:cubicBezTo>
                    <a:cubicBezTo>
                      <a:pt x="523" y="336"/>
                      <a:pt x="523" y="332"/>
                      <a:pt x="522" y="329"/>
                    </a:cubicBezTo>
                    <a:cubicBezTo>
                      <a:pt x="521" y="326"/>
                      <a:pt x="520" y="322"/>
                      <a:pt x="518" y="319"/>
                    </a:cubicBezTo>
                    <a:cubicBezTo>
                      <a:pt x="517" y="315"/>
                      <a:pt x="515" y="312"/>
                      <a:pt x="513" y="309"/>
                    </a:cubicBezTo>
                    <a:cubicBezTo>
                      <a:pt x="511" y="307"/>
                      <a:pt x="509" y="304"/>
                      <a:pt x="506" y="302"/>
                    </a:cubicBezTo>
                    <a:cubicBezTo>
                      <a:pt x="504" y="300"/>
                      <a:pt x="501" y="298"/>
                      <a:pt x="498" y="296"/>
                    </a:cubicBezTo>
                    <a:cubicBezTo>
                      <a:pt x="496" y="295"/>
                      <a:pt x="493" y="293"/>
                      <a:pt x="489" y="292"/>
                    </a:cubicBezTo>
                    <a:cubicBezTo>
                      <a:pt x="486" y="291"/>
                      <a:pt x="481" y="290"/>
                      <a:pt x="476" y="289"/>
                    </a:cubicBezTo>
                    <a:cubicBezTo>
                      <a:pt x="470" y="288"/>
                      <a:pt x="464" y="287"/>
                      <a:pt x="456" y="286"/>
                    </a:cubicBezTo>
                    <a:cubicBezTo>
                      <a:pt x="448" y="285"/>
                      <a:pt x="440" y="285"/>
                      <a:pt x="429" y="285"/>
                    </a:cubicBezTo>
                    <a:cubicBezTo>
                      <a:pt x="431" y="727"/>
                      <a:pt x="431" y="727"/>
                      <a:pt x="431" y="727"/>
                    </a:cubicBezTo>
                    <a:cubicBezTo>
                      <a:pt x="295" y="728"/>
                      <a:pt x="295" y="728"/>
                      <a:pt x="295" y="728"/>
                    </a:cubicBezTo>
                    <a:cubicBezTo>
                      <a:pt x="275" y="728"/>
                      <a:pt x="275" y="728"/>
                      <a:pt x="275" y="728"/>
                    </a:cubicBezTo>
                    <a:cubicBezTo>
                      <a:pt x="276" y="729"/>
                      <a:pt x="277" y="730"/>
                      <a:pt x="278" y="732"/>
                    </a:cubicBezTo>
                    <a:cubicBezTo>
                      <a:pt x="280" y="733"/>
                      <a:pt x="281" y="735"/>
                      <a:pt x="282" y="736"/>
                    </a:cubicBezTo>
                    <a:cubicBezTo>
                      <a:pt x="283" y="738"/>
                      <a:pt x="284" y="739"/>
                      <a:pt x="285" y="741"/>
                    </a:cubicBezTo>
                    <a:cubicBezTo>
                      <a:pt x="286" y="742"/>
                      <a:pt x="287" y="744"/>
                      <a:pt x="288" y="746"/>
                    </a:cubicBezTo>
                    <a:cubicBezTo>
                      <a:pt x="290" y="749"/>
                      <a:pt x="292" y="752"/>
                      <a:pt x="293" y="756"/>
                    </a:cubicBezTo>
                    <a:cubicBezTo>
                      <a:pt x="295" y="759"/>
                      <a:pt x="296" y="763"/>
                      <a:pt x="297" y="767"/>
                    </a:cubicBezTo>
                    <a:cubicBezTo>
                      <a:pt x="298" y="770"/>
                      <a:pt x="299" y="774"/>
                      <a:pt x="300" y="778"/>
                    </a:cubicBezTo>
                    <a:cubicBezTo>
                      <a:pt x="300" y="782"/>
                      <a:pt x="300" y="786"/>
                      <a:pt x="300" y="790"/>
                    </a:cubicBezTo>
                    <a:cubicBezTo>
                      <a:pt x="300" y="803"/>
                      <a:pt x="298" y="815"/>
                      <a:pt x="293" y="826"/>
                    </a:cubicBezTo>
                    <a:cubicBezTo>
                      <a:pt x="289" y="836"/>
                      <a:pt x="282" y="846"/>
                      <a:pt x="274" y="854"/>
                    </a:cubicBezTo>
                    <a:cubicBezTo>
                      <a:pt x="265" y="863"/>
                      <a:pt x="255" y="869"/>
                      <a:pt x="244" y="874"/>
                    </a:cubicBezTo>
                    <a:cubicBezTo>
                      <a:pt x="233" y="879"/>
                      <a:pt x="221" y="881"/>
                      <a:pt x="209" y="881"/>
                    </a:cubicBezTo>
                    <a:cubicBezTo>
                      <a:pt x="196" y="881"/>
                      <a:pt x="184" y="879"/>
                      <a:pt x="173" y="874"/>
                    </a:cubicBezTo>
                    <a:cubicBezTo>
                      <a:pt x="162" y="870"/>
                      <a:pt x="152" y="863"/>
                      <a:pt x="143" y="855"/>
                    </a:cubicBezTo>
                    <a:cubicBezTo>
                      <a:pt x="135" y="847"/>
                      <a:pt x="128" y="837"/>
                      <a:pt x="124" y="826"/>
                    </a:cubicBezTo>
                    <a:cubicBezTo>
                      <a:pt x="119" y="816"/>
                      <a:pt x="116" y="804"/>
                      <a:pt x="116" y="791"/>
                    </a:cubicBezTo>
                    <a:cubicBezTo>
                      <a:pt x="116" y="787"/>
                      <a:pt x="117" y="783"/>
                      <a:pt x="117" y="779"/>
                    </a:cubicBezTo>
                    <a:cubicBezTo>
                      <a:pt x="118" y="775"/>
                      <a:pt x="118" y="771"/>
                      <a:pt x="119" y="768"/>
                    </a:cubicBezTo>
                    <a:cubicBezTo>
                      <a:pt x="120" y="764"/>
                      <a:pt x="122" y="760"/>
                      <a:pt x="123" y="757"/>
                    </a:cubicBezTo>
                    <a:cubicBezTo>
                      <a:pt x="125" y="753"/>
                      <a:pt x="126" y="750"/>
                      <a:pt x="128" y="746"/>
                    </a:cubicBezTo>
                    <a:cubicBezTo>
                      <a:pt x="129" y="745"/>
                      <a:pt x="130" y="743"/>
                      <a:pt x="131" y="742"/>
                    </a:cubicBezTo>
                    <a:cubicBezTo>
                      <a:pt x="132" y="740"/>
                      <a:pt x="133" y="739"/>
                      <a:pt x="135" y="737"/>
                    </a:cubicBezTo>
                    <a:cubicBezTo>
                      <a:pt x="136" y="736"/>
                      <a:pt x="137" y="734"/>
                      <a:pt x="138" y="733"/>
                    </a:cubicBezTo>
                    <a:cubicBezTo>
                      <a:pt x="139" y="731"/>
                      <a:pt x="141" y="730"/>
                      <a:pt x="142" y="729"/>
                    </a:cubicBezTo>
                    <a:cubicBezTo>
                      <a:pt x="131" y="729"/>
                      <a:pt x="131" y="729"/>
                      <a:pt x="131" y="729"/>
                    </a:cubicBezTo>
                    <a:cubicBezTo>
                      <a:pt x="121" y="729"/>
                      <a:pt x="121" y="729"/>
                      <a:pt x="121" y="729"/>
                    </a:cubicBezTo>
                    <a:cubicBezTo>
                      <a:pt x="1" y="729"/>
                      <a:pt x="1" y="729"/>
                      <a:pt x="1" y="729"/>
                    </a:cubicBezTo>
                    <a:cubicBezTo>
                      <a:pt x="0" y="2"/>
                      <a:pt x="0" y="2"/>
                      <a:pt x="0" y="2"/>
                    </a:cubicBezTo>
                    <a:lnTo>
                      <a:pt x="31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4738083" y="1488488"/>
                <a:ext cx="2496068" cy="2460137"/>
              </a:xfrm>
              <a:custGeom>
                <a:avLst/>
                <a:gdLst>
                  <a:gd name="T0" fmla="*/ 195 w 871"/>
                  <a:gd name="T1" fmla="*/ 854 h 854"/>
                  <a:gd name="T2" fmla="*/ 140 w 871"/>
                  <a:gd name="T3" fmla="*/ 831 h 854"/>
                  <a:gd name="T4" fmla="*/ 117 w 871"/>
                  <a:gd name="T5" fmla="*/ 777 h 854"/>
                  <a:gd name="T6" fmla="*/ 119 w 871"/>
                  <a:gd name="T7" fmla="*/ 757 h 854"/>
                  <a:gd name="T8" fmla="*/ 127 w 871"/>
                  <a:gd name="T9" fmla="*/ 739 h 854"/>
                  <a:gd name="T10" fmla="*/ 132 w 871"/>
                  <a:gd name="T11" fmla="*/ 731 h 854"/>
                  <a:gd name="T12" fmla="*/ 138 w 871"/>
                  <a:gd name="T13" fmla="*/ 724 h 854"/>
                  <a:gd name="T14" fmla="*/ 128 w 871"/>
                  <a:gd name="T15" fmla="*/ 701 h 854"/>
                  <a:gd name="T16" fmla="*/ 107 w 871"/>
                  <a:gd name="T17" fmla="*/ 701 h 854"/>
                  <a:gd name="T18" fmla="*/ 0 w 871"/>
                  <a:gd name="T19" fmla="*/ 1 h 854"/>
                  <a:gd name="T20" fmla="*/ 332 w 871"/>
                  <a:gd name="T21" fmla="*/ 0 h 854"/>
                  <a:gd name="T22" fmla="*/ 543 w 871"/>
                  <a:gd name="T23" fmla="*/ 5 h 854"/>
                  <a:gd name="T24" fmla="*/ 692 w 871"/>
                  <a:gd name="T25" fmla="*/ 24 h 854"/>
                  <a:gd name="T26" fmla="*/ 783 w 871"/>
                  <a:gd name="T27" fmla="*/ 58 h 854"/>
                  <a:gd name="T28" fmla="*/ 848 w 871"/>
                  <a:gd name="T29" fmla="*/ 108 h 854"/>
                  <a:gd name="T30" fmla="*/ 864 w 871"/>
                  <a:gd name="T31" fmla="*/ 127 h 854"/>
                  <a:gd name="T32" fmla="*/ 801 w 871"/>
                  <a:gd name="T33" fmla="*/ 191 h 854"/>
                  <a:gd name="T34" fmla="*/ 764 w 871"/>
                  <a:gd name="T35" fmla="*/ 147 h 854"/>
                  <a:gd name="T36" fmla="*/ 691 w 871"/>
                  <a:gd name="T37" fmla="*/ 124 h 854"/>
                  <a:gd name="T38" fmla="*/ 605 w 871"/>
                  <a:gd name="T39" fmla="*/ 159 h 854"/>
                  <a:gd name="T40" fmla="*/ 570 w 871"/>
                  <a:gd name="T41" fmla="*/ 243 h 854"/>
                  <a:gd name="T42" fmla="*/ 586 w 871"/>
                  <a:gd name="T43" fmla="*/ 303 h 854"/>
                  <a:gd name="T44" fmla="*/ 613 w 871"/>
                  <a:gd name="T45" fmla="*/ 334 h 854"/>
                  <a:gd name="T46" fmla="*/ 528 w 871"/>
                  <a:gd name="T47" fmla="*/ 380 h 854"/>
                  <a:gd name="T48" fmla="*/ 525 w 871"/>
                  <a:gd name="T49" fmla="*/ 326 h 854"/>
                  <a:gd name="T50" fmla="*/ 518 w 871"/>
                  <a:gd name="T51" fmla="*/ 299 h 854"/>
                  <a:gd name="T52" fmla="*/ 502 w 871"/>
                  <a:gd name="T53" fmla="*/ 278 h 854"/>
                  <a:gd name="T54" fmla="*/ 480 w 871"/>
                  <a:gd name="T55" fmla="*/ 265 h 854"/>
                  <a:gd name="T56" fmla="*/ 444 w 871"/>
                  <a:gd name="T57" fmla="*/ 258 h 854"/>
                  <a:gd name="T58" fmla="*/ 402 w 871"/>
                  <a:gd name="T59" fmla="*/ 257 h 854"/>
                  <a:gd name="T60" fmla="*/ 404 w 871"/>
                  <a:gd name="T61" fmla="*/ 699 h 854"/>
                  <a:gd name="T62" fmla="*/ 261 w 871"/>
                  <a:gd name="T63" fmla="*/ 700 h 854"/>
                  <a:gd name="T64" fmla="*/ 251 w 871"/>
                  <a:gd name="T65" fmla="*/ 723 h 854"/>
                  <a:gd name="T66" fmla="*/ 257 w 871"/>
                  <a:gd name="T67" fmla="*/ 731 h 854"/>
                  <a:gd name="T68" fmla="*/ 262 w 871"/>
                  <a:gd name="T69" fmla="*/ 739 h 854"/>
                  <a:gd name="T70" fmla="*/ 270 w 871"/>
                  <a:gd name="T71" fmla="*/ 756 h 854"/>
                  <a:gd name="T72" fmla="*/ 273 w 871"/>
                  <a:gd name="T73" fmla="*/ 776 h 854"/>
                  <a:gd name="T74" fmla="*/ 250 w 871"/>
                  <a:gd name="T75" fmla="*/ 831 h 854"/>
                  <a:gd name="T76" fmla="*/ 195 w 871"/>
                  <a:gd name="T77"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1" h="854">
                    <a:moveTo>
                      <a:pt x="195" y="854"/>
                    </a:moveTo>
                    <a:cubicBezTo>
                      <a:pt x="195" y="854"/>
                      <a:pt x="195" y="854"/>
                      <a:pt x="195" y="854"/>
                    </a:cubicBezTo>
                    <a:cubicBezTo>
                      <a:pt x="184" y="854"/>
                      <a:pt x="174" y="852"/>
                      <a:pt x="165" y="848"/>
                    </a:cubicBezTo>
                    <a:cubicBezTo>
                      <a:pt x="155" y="844"/>
                      <a:pt x="147" y="838"/>
                      <a:pt x="140" y="831"/>
                    </a:cubicBezTo>
                    <a:cubicBezTo>
                      <a:pt x="133" y="824"/>
                      <a:pt x="127" y="816"/>
                      <a:pt x="123" y="807"/>
                    </a:cubicBezTo>
                    <a:cubicBezTo>
                      <a:pt x="119" y="798"/>
                      <a:pt x="117" y="788"/>
                      <a:pt x="117" y="777"/>
                    </a:cubicBezTo>
                    <a:cubicBezTo>
                      <a:pt x="117" y="774"/>
                      <a:pt x="117" y="770"/>
                      <a:pt x="118" y="767"/>
                    </a:cubicBezTo>
                    <a:cubicBezTo>
                      <a:pt x="118" y="764"/>
                      <a:pt x="119" y="761"/>
                      <a:pt x="119" y="757"/>
                    </a:cubicBezTo>
                    <a:cubicBezTo>
                      <a:pt x="120" y="754"/>
                      <a:pt x="121" y="751"/>
                      <a:pt x="123" y="748"/>
                    </a:cubicBezTo>
                    <a:cubicBezTo>
                      <a:pt x="124" y="745"/>
                      <a:pt x="125" y="742"/>
                      <a:pt x="127" y="739"/>
                    </a:cubicBezTo>
                    <a:cubicBezTo>
                      <a:pt x="128" y="738"/>
                      <a:pt x="129" y="737"/>
                      <a:pt x="130" y="735"/>
                    </a:cubicBezTo>
                    <a:cubicBezTo>
                      <a:pt x="130" y="734"/>
                      <a:pt x="131" y="733"/>
                      <a:pt x="132" y="731"/>
                    </a:cubicBezTo>
                    <a:cubicBezTo>
                      <a:pt x="133" y="730"/>
                      <a:pt x="134" y="729"/>
                      <a:pt x="135" y="728"/>
                    </a:cubicBezTo>
                    <a:cubicBezTo>
                      <a:pt x="136" y="727"/>
                      <a:pt x="137" y="725"/>
                      <a:pt x="138" y="724"/>
                    </a:cubicBezTo>
                    <a:cubicBezTo>
                      <a:pt x="162" y="701"/>
                      <a:pt x="162" y="701"/>
                      <a:pt x="162" y="701"/>
                    </a:cubicBezTo>
                    <a:cubicBezTo>
                      <a:pt x="128" y="701"/>
                      <a:pt x="128" y="701"/>
                      <a:pt x="128" y="701"/>
                    </a:cubicBezTo>
                    <a:cubicBezTo>
                      <a:pt x="117" y="701"/>
                      <a:pt x="117" y="701"/>
                      <a:pt x="117" y="701"/>
                    </a:cubicBezTo>
                    <a:cubicBezTo>
                      <a:pt x="107" y="701"/>
                      <a:pt x="107" y="701"/>
                      <a:pt x="107" y="701"/>
                    </a:cubicBezTo>
                    <a:cubicBezTo>
                      <a:pt x="1" y="701"/>
                      <a:pt x="1" y="701"/>
                      <a:pt x="1" y="701"/>
                    </a:cubicBezTo>
                    <a:cubicBezTo>
                      <a:pt x="0" y="1"/>
                      <a:pt x="0" y="1"/>
                      <a:pt x="0" y="1"/>
                    </a:cubicBezTo>
                    <a:cubicBezTo>
                      <a:pt x="300" y="0"/>
                      <a:pt x="300" y="0"/>
                      <a:pt x="300" y="0"/>
                    </a:cubicBezTo>
                    <a:cubicBezTo>
                      <a:pt x="311" y="0"/>
                      <a:pt x="321" y="0"/>
                      <a:pt x="332" y="0"/>
                    </a:cubicBezTo>
                    <a:cubicBezTo>
                      <a:pt x="368" y="0"/>
                      <a:pt x="402" y="0"/>
                      <a:pt x="433" y="1"/>
                    </a:cubicBezTo>
                    <a:cubicBezTo>
                      <a:pt x="473" y="2"/>
                      <a:pt x="510" y="3"/>
                      <a:pt x="543" y="5"/>
                    </a:cubicBezTo>
                    <a:cubicBezTo>
                      <a:pt x="576" y="7"/>
                      <a:pt x="605" y="10"/>
                      <a:pt x="630" y="13"/>
                    </a:cubicBezTo>
                    <a:cubicBezTo>
                      <a:pt x="655" y="16"/>
                      <a:pt x="675" y="20"/>
                      <a:pt x="692" y="24"/>
                    </a:cubicBezTo>
                    <a:cubicBezTo>
                      <a:pt x="709" y="28"/>
                      <a:pt x="725" y="33"/>
                      <a:pt x="741" y="39"/>
                    </a:cubicBezTo>
                    <a:cubicBezTo>
                      <a:pt x="756" y="44"/>
                      <a:pt x="770" y="51"/>
                      <a:pt x="783" y="58"/>
                    </a:cubicBezTo>
                    <a:cubicBezTo>
                      <a:pt x="796" y="65"/>
                      <a:pt x="808" y="73"/>
                      <a:pt x="819" y="81"/>
                    </a:cubicBezTo>
                    <a:cubicBezTo>
                      <a:pt x="830" y="90"/>
                      <a:pt x="840" y="99"/>
                      <a:pt x="848" y="108"/>
                    </a:cubicBezTo>
                    <a:cubicBezTo>
                      <a:pt x="851" y="112"/>
                      <a:pt x="854" y="115"/>
                      <a:pt x="857" y="118"/>
                    </a:cubicBezTo>
                    <a:cubicBezTo>
                      <a:pt x="859" y="121"/>
                      <a:pt x="862" y="124"/>
                      <a:pt x="864" y="127"/>
                    </a:cubicBezTo>
                    <a:cubicBezTo>
                      <a:pt x="867" y="131"/>
                      <a:pt x="869" y="134"/>
                      <a:pt x="871" y="137"/>
                    </a:cubicBezTo>
                    <a:cubicBezTo>
                      <a:pt x="801" y="191"/>
                      <a:pt x="801" y="191"/>
                      <a:pt x="801" y="191"/>
                    </a:cubicBezTo>
                    <a:cubicBezTo>
                      <a:pt x="798" y="185"/>
                      <a:pt x="795" y="180"/>
                      <a:pt x="791" y="174"/>
                    </a:cubicBezTo>
                    <a:cubicBezTo>
                      <a:pt x="784" y="164"/>
                      <a:pt x="775" y="155"/>
                      <a:pt x="764" y="147"/>
                    </a:cubicBezTo>
                    <a:cubicBezTo>
                      <a:pt x="754" y="140"/>
                      <a:pt x="743" y="134"/>
                      <a:pt x="730" y="130"/>
                    </a:cubicBezTo>
                    <a:cubicBezTo>
                      <a:pt x="718" y="126"/>
                      <a:pt x="705" y="124"/>
                      <a:pt x="691" y="124"/>
                    </a:cubicBezTo>
                    <a:cubicBezTo>
                      <a:pt x="674" y="124"/>
                      <a:pt x="658" y="127"/>
                      <a:pt x="643" y="133"/>
                    </a:cubicBezTo>
                    <a:cubicBezTo>
                      <a:pt x="629" y="139"/>
                      <a:pt x="616" y="148"/>
                      <a:pt x="605" y="159"/>
                    </a:cubicBezTo>
                    <a:cubicBezTo>
                      <a:pt x="594" y="170"/>
                      <a:pt x="585" y="183"/>
                      <a:pt x="579" y="197"/>
                    </a:cubicBezTo>
                    <a:cubicBezTo>
                      <a:pt x="573" y="212"/>
                      <a:pt x="570" y="227"/>
                      <a:pt x="570" y="243"/>
                    </a:cubicBezTo>
                    <a:cubicBezTo>
                      <a:pt x="570" y="254"/>
                      <a:pt x="571" y="264"/>
                      <a:pt x="574" y="275"/>
                    </a:cubicBezTo>
                    <a:cubicBezTo>
                      <a:pt x="577" y="285"/>
                      <a:pt x="581" y="294"/>
                      <a:pt x="586" y="303"/>
                    </a:cubicBezTo>
                    <a:cubicBezTo>
                      <a:pt x="592" y="311"/>
                      <a:pt x="598" y="319"/>
                      <a:pt x="605" y="326"/>
                    </a:cubicBezTo>
                    <a:cubicBezTo>
                      <a:pt x="608" y="329"/>
                      <a:pt x="610" y="331"/>
                      <a:pt x="613" y="334"/>
                    </a:cubicBezTo>
                    <a:cubicBezTo>
                      <a:pt x="529" y="398"/>
                      <a:pt x="529" y="398"/>
                      <a:pt x="529" y="398"/>
                    </a:cubicBezTo>
                    <a:cubicBezTo>
                      <a:pt x="529" y="391"/>
                      <a:pt x="529" y="385"/>
                      <a:pt x="528" y="380"/>
                    </a:cubicBezTo>
                    <a:cubicBezTo>
                      <a:pt x="528" y="367"/>
                      <a:pt x="527" y="356"/>
                      <a:pt x="527" y="348"/>
                    </a:cubicBezTo>
                    <a:cubicBezTo>
                      <a:pt x="526" y="339"/>
                      <a:pt x="525" y="331"/>
                      <a:pt x="525" y="326"/>
                    </a:cubicBezTo>
                    <a:cubicBezTo>
                      <a:pt x="524" y="320"/>
                      <a:pt x="523" y="315"/>
                      <a:pt x="522" y="312"/>
                    </a:cubicBezTo>
                    <a:cubicBezTo>
                      <a:pt x="521" y="308"/>
                      <a:pt x="520" y="303"/>
                      <a:pt x="518" y="299"/>
                    </a:cubicBezTo>
                    <a:cubicBezTo>
                      <a:pt x="516" y="295"/>
                      <a:pt x="514" y="291"/>
                      <a:pt x="511" y="288"/>
                    </a:cubicBezTo>
                    <a:cubicBezTo>
                      <a:pt x="509" y="284"/>
                      <a:pt x="506" y="281"/>
                      <a:pt x="502" y="278"/>
                    </a:cubicBezTo>
                    <a:cubicBezTo>
                      <a:pt x="499" y="275"/>
                      <a:pt x="495" y="272"/>
                      <a:pt x="491" y="270"/>
                    </a:cubicBezTo>
                    <a:cubicBezTo>
                      <a:pt x="488" y="268"/>
                      <a:pt x="484" y="266"/>
                      <a:pt x="480" y="265"/>
                    </a:cubicBezTo>
                    <a:cubicBezTo>
                      <a:pt x="476" y="264"/>
                      <a:pt x="471" y="262"/>
                      <a:pt x="465" y="261"/>
                    </a:cubicBezTo>
                    <a:cubicBezTo>
                      <a:pt x="459" y="260"/>
                      <a:pt x="452" y="259"/>
                      <a:pt x="444" y="258"/>
                    </a:cubicBezTo>
                    <a:cubicBezTo>
                      <a:pt x="436" y="258"/>
                      <a:pt x="426" y="257"/>
                      <a:pt x="416" y="257"/>
                    </a:cubicBezTo>
                    <a:cubicBezTo>
                      <a:pt x="402" y="257"/>
                      <a:pt x="402" y="257"/>
                      <a:pt x="402" y="257"/>
                    </a:cubicBezTo>
                    <a:cubicBezTo>
                      <a:pt x="402" y="271"/>
                      <a:pt x="402" y="271"/>
                      <a:pt x="402" y="271"/>
                    </a:cubicBezTo>
                    <a:cubicBezTo>
                      <a:pt x="404" y="699"/>
                      <a:pt x="404" y="699"/>
                      <a:pt x="404" y="699"/>
                    </a:cubicBezTo>
                    <a:cubicBezTo>
                      <a:pt x="282" y="700"/>
                      <a:pt x="282" y="700"/>
                      <a:pt x="282" y="700"/>
                    </a:cubicBezTo>
                    <a:cubicBezTo>
                      <a:pt x="261" y="700"/>
                      <a:pt x="261" y="700"/>
                      <a:pt x="261" y="700"/>
                    </a:cubicBezTo>
                    <a:cubicBezTo>
                      <a:pt x="229" y="700"/>
                      <a:pt x="229" y="700"/>
                      <a:pt x="229" y="700"/>
                    </a:cubicBezTo>
                    <a:cubicBezTo>
                      <a:pt x="251" y="723"/>
                      <a:pt x="251" y="723"/>
                      <a:pt x="251" y="723"/>
                    </a:cubicBezTo>
                    <a:cubicBezTo>
                      <a:pt x="252" y="724"/>
                      <a:pt x="253" y="726"/>
                      <a:pt x="254" y="727"/>
                    </a:cubicBezTo>
                    <a:cubicBezTo>
                      <a:pt x="255" y="728"/>
                      <a:pt x="256" y="729"/>
                      <a:pt x="257" y="731"/>
                    </a:cubicBezTo>
                    <a:cubicBezTo>
                      <a:pt x="258" y="732"/>
                      <a:pt x="259" y="733"/>
                      <a:pt x="260" y="734"/>
                    </a:cubicBezTo>
                    <a:cubicBezTo>
                      <a:pt x="261" y="736"/>
                      <a:pt x="262" y="737"/>
                      <a:pt x="262" y="739"/>
                    </a:cubicBezTo>
                    <a:cubicBezTo>
                      <a:pt x="264" y="741"/>
                      <a:pt x="266" y="744"/>
                      <a:pt x="267" y="747"/>
                    </a:cubicBezTo>
                    <a:cubicBezTo>
                      <a:pt x="268" y="750"/>
                      <a:pt x="269" y="753"/>
                      <a:pt x="270" y="756"/>
                    </a:cubicBezTo>
                    <a:cubicBezTo>
                      <a:pt x="271" y="760"/>
                      <a:pt x="272" y="763"/>
                      <a:pt x="272" y="766"/>
                    </a:cubicBezTo>
                    <a:cubicBezTo>
                      <a:pt x="273" y="770"/>
                      <a:pt x="273" y="773"/>
                      <a:pt x="273" y="776"/>
                    </a:cubicBezTo>
                    <a:cubicBezTo>
                      <a:pt x="273" y="787"/>
                      <a:pt x="271" y="797"/>
                      <a:pt x="267" y="806"/>
                    </a:cubicBezTo>
                    <a:cubicBezTo>
                      <a:pt x="263" y="815"/>
                      <a:pt x="257" y="824"/>
                      <a:pt x="250" y="831"/>
                    </a:cubicBezTo>
                    <a:cubicBezTo>
                      <a:pt x="243" y="838"/>
                      <a:pt x="235" y="843"/>
                      <a:pt x="225" y="847"/>
                    </a:cubicBezTo>
                    <a:cubicBezTo>
                      <a:pt x="216" y="851"/>
                      <a:pt x="206" y="854"/>
                      <a:pt x="195" y="854"/>
                    </a:cubicBezTo>
                    <a:close/>
                  </a:path>
                </a:pathLst>
              </a:custGeom>
              <a:solidFill>
                <a:srgbClr val="0BB7CA"/>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6709945" y="1895988"/>
                <a:ext cx="560084" cy="741846"/>
              </a:xfrm>
              <a:custGeom>
                <a:avLst/>
                <a:gdLst>
                  <a:gd name="T0" fmla="*/ 265 w 265"/>
                  <a:gd name="T1" fmla="*/ 0 h 351"/>
                  <a:gd name="T2" fmla="*/ 91 w 265"/>
                  <a:gd name="T3" fmla="*/ 282 h 351"/>
                  <a:gd name="T4" fmla="*/ 0 w 265"/>
                  <a:gd name="T5" fmla="*/ 351 h 351"/>
                  <a:gd name="T6" fmla="*/ 136 w 265"/>
                  <a:gd name="T7" fmla="*/ 98 h 351"/>
                  <a:gd name="T8" fmla="*/ 265 w 265"/>
                  <a:gd name="T9" fmla="*/ 0 h 351"/>
                </a:gdLst>
                <a:ahLst/>
                <a:cxnLst>
                  <a:cxn ang="0">
                    <a:pos x="T0" y="T1"/>
                  </a:cxn>
                  <a:cxn ang="0">
                    <a:pos x="T2" y="T3"/>
                  </a:cxn>
                  <a:cxn ang="0">
                    <a:pos x="T4" y="T5"/>
                  </a:cxn>
                  <a:cxn ang="0">
                    <a:pos x="T6" y="T7"/>
                  </a:cxn>
                  <a:cxn ang="0">
                    <a:pos x="T8" y="T9"/>
                  </a:cxn>
                </a:cxnLst>
                <a:rect l="0" t="0" r="r" b="b"/>
                <a:pathLst>
                  <a:path w="265" h="351">
                    <a:moveTo>
                      <a:pt x="265" y="0"/>
                    </a:moveTo>
                    <a:lnTo>
                      <a:pt x="91" y="282"/>
                    </a:lnTo>
                    <a:lnTo>
                      <a:pt x="0" y="351"/>
                    </a:lnTo>
                    <a:lnTo>
                      <a:pt x="136" y="98"/>
                    </a:lnTo>
                    <a:lnTo>
                      <a:pt x="265"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6168788" y="2447140"/>
                <a:ext cx="388888" cy="610808"/>
              </a:xfrm>
              <a:custGeom>
                <a:avLst/>
                <a:gdLst>
                  <a:gd name="T0" fmla="*/ 184 w 184"/>
                  <a:gd name="T1" fmla="*/ 0 h 289"/>
                  <a:gd name="T2" fmla="*/ 115 w 184"/>
                  <a:gd name="T3" fmla="*/ 201 h 289"/>
                  <a:gd name="T4" fmla="*/ 0 w 184"/>
                  <a:gd name="T5" fmla="*/ 289 h 289"/>
                  <a:gd name="T6" fmla="*/ 19 w 184"/>
                  <a:gd name="T7" fmla="*/ 125 h 289"/>
                  <a:gd name="T8" fmla="*/ 184 w 184"/>
                  <a:gd name="T9" fmla="*/ 0 h 289"/>
                </a:gdLst>
                <a:ahLst/>
                <a:cxnLst>
                  <a:cxn ang="0">
                    <a:pos x="T0" y="T1"/>
                  </a:cxn>
                  <a:cxn ang="0">
                    <a:pos x="T2" y="T3"/>
                  </a:cxn>
                  <a:cxn ang="0">
                    <a:pos x="T4" y="T5"/>
                  </a:cxn>
                  <a:cxn ang="0">
                    <a:pos x="T6" y="T7"/>
                  </a:cxn>
                  <a:cxn ang="0">
                    <a:pos x="T8" y="T9"/>
                  </a:cxn>
                </a:cxnLst>
                <a:rect l="0" t="0" r="r" b="b"/>
                <a:pathLst>
                  <a:path w="184" h="289">
                    <a:moveTo>
                      <a:pt x="184" y="0"/>
                    </a:moveTo>
                    <a:lnTo>
                      <a:pt x="115" y="201"/>
                    </a:lnTo>
                    <a:lnTo>
                      <a:pt x="0" y="289"/>
                    </a:lnTo>
                    <a:lnTo>
                      <a:pt x="19" y="125"/>
                    </a:lnTo>
                    <a:lnTo>
                      <a:pt x="184"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926094" y="2267672"/>
                <a:ext cx="287439" cy="792570"/>
              </a:xfrm>
              <a:custGeom>
                <a:avLst/>
                <a:gdLst>
                  <a:gd name="T0" fmla="*/ 100 w 100"/>
                  <a:gd name="T1" fmla="*/ 155 h 275"/>
                  <a:gd name="T2" fmla="*/ 86 w 100"/>
                  <a:gd name="T3" fmla="*/ 275 h 275"/>
                  <a:gd name="T4" fmla="*/ 85 w 100"/>
                  <a:gd name="T5" fmla="*/ 244 h 275"/>
                  <a:gd name="T6" fmla="*/ 84 w 100"/>
                  <a:gd name="T7" fmla="*/ 222 h 275"/>
                  <a:gd name="T8" fmla="*/ 82 w 100"/>
                  <a:gd name="T9" fmla="*/ 208 h 275"/>
                  <a:gd name="T10" fmla="*/ 81 w 100"/>
                  <a:gd name="T11" fmla="*/ 199 h 275"/>
                  <a:gd name="T12" fmla="*/ 78 w 100"/>
                  <a:gd name="T13" fmla="*/ 192 h 275"/>
                  <a:gd name="T14" fmla="*/ 75 w 100"/>
                  <a:gd name="T15" fmla="*/ 185 h 275"/>
                  <a:gd name="T16" fmla="*/ 70 w 100"/>
                  <a:gd name="T17" fmla="*/ 180 h 275"/>
                  <a:gd name="T18" fmla="*/ 64 w 100"/>
                  <a:gd name="T19" fmla="*/ 176 h 275"/>
                  <a:gd name="T20" fmla="*/ 58 w 100"/>
                  <a:gd name="T21" fmla="*/ 173 h 275"/>
                  <a:gd name="T22" fmla="*/ 49 w 100"/>
                  <a:gd name="T23" fmla="*/ 171 h 275"/>
                  <a:gd name="T24" fmla="*/ 35 w 100"/>
                  <a:gd name="T25" fmla="*/ 169 h 275"/>
                  <a:gd name="T26" fmla="*/ 17 w 100"/>
                  <a:gd name="T27" fmla="*/ 168 h 275"/>
                  <a:gd name="T28" fmla="*/ 0 w 100"/>
                  <a:gd name="T29" fmla="*/ 0 h 275"/>
                  <a:gd name="T30" fmla="*/ 27 w 100"/>
                  <a:gd name="T31" fmla="*/ 2 h 275"/>
                  <a:gd name="T32" fmla="*/ 47 w 100"/>
                  <a:gd name="T33" fmla="*/ 4 h 275"/>
                  <a:gd name="T34" fmla="*/ 60 w 100"/>
                  <a:gd name="T35" fmla="*/ 8 h 275"/>
                  <a:gd name="T36" fmla="*/ 69 w 100"/>
                  <a:gd name="T37" fmla="*/ 11 h 275"/>
                  <a:gd name="T38" fmla="*/ 77 w 100"/>
                  <a:gd name="T39" fmla="*/ 18 h 275"/>
                  <a:gd name="T40" fmla="*/ 84 w 100"/>
                  <a:gd name="T41" fmla="*/ 25 h 275"/>
                  <a:gd name="T42" fmla="*/ 89 w 100"/>
                  <a:gd name="T43" fmla="*/ 34 h 275"/>
                  <a:gd name="T44" fmla="*/ 93 w 100"/>
                  <a:gd name="T45" fmla="*/ 45 h 275"/>
                  <a:gd name="T46" fmla="*/ 95 w 100"/>
                  <a:gd name="T47" fmla="*/ 57 h 275"/>
                  <a:gd name="T48" fmla="*/ 97 w 100"/>
                  <a:gd name="T49" fmla="*/ 78 h 275"/>
                  <a:gd name="T50" fmla="*/ 99 w 100"/>
                  <a:gd name="T51" fmla="*/ 110 h 275"/>
                  <a:gd name="T52" fmla="*/ 100 w 100"/>
                  <a:gd name="T53" fmla="*/ 15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275">
                    <a:moveTo>
                      <a:pt x="100" y="155"/>
                    </a:moveTo>
                    <a:cubicBezTo>
                      <a:pt x="95" y="195"/>
                      <a:pt x="90" y="235"/>
                      <a:pt x="86" y="275"/>
                    </a:cubicBezTo>
                    <a:cubicBezTo>
                      <a:pt x="86" y="265"/>
                      <a:pt x="85" y="255"/>
                      <a:pt x="85" y="244"/>
                    </a:cubicBezTo>
                    <a:cubicBezTo>
                      <a:pt x="85" y="235"/>
                      <a:pt x="84" y="228"/>
                      <a:pt x="84" y="222"/>
                    </a:cubicBezTo>
                    <a:cubicBezTo>
                      <a:pt x="83" y="216"/>
                      <a:pt x="83" y="211"/>
                      <a:pt x="82" y="208"/>
                    </a:cubicBezTo>
                    <a:cubicBezTo>
                      <a:pt x="82" y="204"/>
                      <a:pt x="81" y="201"/>
                      <a:pt x="81" y="199"/>
                    </a:cubicBezTo>
                    <a:cubicBezTo>
                      <a:pt x="80" y="196"/>
                      <a:pt x="79" y="194"/>
                      <a:pt x="78" y="192"/>
                    </a:cubicBezTo>
                    <a:cubicBezTo>
                      <a:pt x="77" y="189"/>
                      <a:pt x="76" y="187"/>
                      <a:pt x="75" y="185"/>
                    </a:cubicBezTo>
                    <a:cubicBezTo>
                      <a:pt x="73" y="183"/>
                      <a:pt x="72" y="182"/>
                      <a:pt x="70" y="180"/>
                    </a:cubicBezTo>
                    <a:cubicBezTo>
                      <a:pt x="68" y="178"/>
                      <a:pt x="66" y="177"/>
                      <a:pt x="64" y="176"/>
                    </a:cubicBezTo>
                    <a:cubicBezTo>
                      <a:pt x="63" y="175"/>
                      <a:pt x="61" y="174"/>
                      <a:pt x="58" y="173"/>
                    </a:cubicBezTo>
                    <a:cubicBezTo>
                      <a:pt x="56" y="172"/>
                      <a:pt x="53" y="172"/>
                      <a:pt x="49" y="171"/>
                    </a:cubicBezTo>
                    <a:cubicBezTo>
                      <a:pt x="45" y="170"/>
                      <a:pt x="41" y="170"/>
                      <a:pt x="35" y="169"/>
                    </a:cubicBezTo>
                    <a:cubicBezTo>
                      <a:pt x="30" y="169"/>
                      <a:pt x="24" y="168"/>
                      <a:pt x="17" y="168"/>
                    </a:cubicBezTo>
                    <a:cubicBezTo>
                      <a:pt x="11" y="112"/>
                      <a:pt x="6" y="56"/>
                      <a:pt x="0" y="0"/>
                    </a:cubicBezTo>
                    <a:cubicBezTo>
                      <a:pt x="9" y="1"/>
                      <a:pt x="18" y="1"/>
                      <a:pt x="27" y="2"/>
                    </a:cubicBezTo>
                    <a:cubicBezTo>
                      <a:pt x="35" y="2"/>
                      <a:pt x="41" y="3"/>
                      <a:pt x="47" y="4"/>
                    </a:cubicBezTo>
                    <a:cubicBezTo>
                      <a:pt x="52" y="5"/>
                      <a:pt x="57" y="7"/>
                      <a:pt x="60" y="8"/>
                    </a:cubicBezTo>
                    <a:cubicBezTo>
                      <a:pt x="64" y="9"/>
                      <a:pt x="67" y="10"/>
                      <a:pt x="69" y="11"/>
                    </a:cubicBezTo>
                    <a:cubicBezTo>
                      <a:pt x="72" y="13"/>
                      <a:pt x="75" y="15"/>
                      <a:pt x="77" y="18"/>
                    </a:cubicBezTo>
                    <a:cubicBezTo>
                      <a:pt x="80" y="20"/>
                      <a:pt x="82" y="22"/>
                      <a:pt x="84" y="25"/>
                    </a:cubicBezTo>
                    <a:cubicBezTo>
                      <a:pt x="86" y="28"/>
                      <a:pt x="88" y="31"/>
                      <a:pt x="89" y="34"/>
                    </a:cubicBezTo>
                    <a:cubicBezTo>
                      <a:pt x="91" y="38"/>
                      <a:pt x="92" y="41"/>
                      <a:pt x="93" y="45"/>
                    </a:cubicBezTo>
                    <a:cubicBezTo>
                      <a:pt x="94" y="48"/>
                      <a:pt x="94" y="52"/>
                      <a:pt x="95" y="57"/>
                    </a:cubicBezTo>
                    <a:cubicBezTo>
                      <a:pt x="96" y="63"/>
                      <a:pt x="97" y="70"/>
                      <a:pt x="97" y="78"/>
                    </a:cubicBezTo>
                    <a:cubicBezTo>
                      <a:pt x="98" y="87"/>
                      <a:pt x="98" y="97"/>
                      <a:pt x="99" y="110"/>
                    </a:cubicBezTo>
                    <a:cubicBezTo>
                      <a:pt x="99" y="123"/>
                      <a:pt x="100" y="138"/>
                      <a:pt x="100" y="155"/>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6423873" y="4006030"/>
                <a:ext cx="669285" cy="591956"/>
              </a:xfrm>
              <a:custGeom>
                <a:avLst/>
                <a:gdLst>
                  <a:gd name="T0" fmla="*/ 173 w 185"/>
                  <a:gd name="T1" fmla="*/ 22 h 163"/>
                  <a:gd name="T2" fmla="*/ 185 w 185"/>
                  <a:gd name="T3" fmla="*/ 25 h 163"/>
                  <a:gd name="T4" fmla="*/ 185 w 185"/>
                  <a:gd name="T5" fmla="*/ 24 h 163"/>
                  <a:gd name="T6" fmla="*/ 184 w 185"/>
                  <a:gd name="T7" fmla="*/ 24 h 163"/>
                  <a:gd name="T8" fmla="*/ 94 w 185"/>
                  <a:gd name="T9" fmla="*/ 2 h 163"/>
                  <a:gd name="T10" fmla="*/ 94 w 185"/>
                  <a:gd name="T11" fmla="*/ 2 h 163"/>
                  <a:gd name="T12" fmla="*/ 94 w 185"/>
                  <a:gd name="T13" fmla="*/ 2 h 163"/>
                  <a:gd name="T14" fmla="*/ 93 w 185"/>
                  <a:gd name="T15" fmla="*/ 2 h 163"/>
                  <a:gd name="T16" fmla="*/ 93 w 185"/>
                  <a:gd name="T17" fmla="*/ 2 h 163"/>
                  <a:gd name="T18" fmla="*/ 76 w 185"/>
                  <a:gd name="T19" fmla="*/ 0 h 163"/>
                  <a:gd name="T20" fmla="*/ 74 w 185"/>
                  <a:gd name="T21" fmla="*/ 0 h 163"/>
                  <a:gd name="T22" fmla="*/ 73 w 185"/>
                  <a:gd name="T23" fmla="*/ 0 h 163"/>
                  <a:gd name="T24" fmla="*/ 65 w 185"/>
                  <a:gd name="T25" fmla="*/ 1 h 163"/>
                  <a:gd name="T26" fmla="*/ 65 w 185"/>
                  <a:gd name="T27" fmla="*/ 1 h 163"/>
                  <a:gd name="T28" fmla="*/ 25 w 185"/>
                  <a:gd name="T29" fmla="*/ 98 h 163"/>
                  <a:gd name="T30" fmla="*/ 86 w 185"/>
                  <a:gd name="T31" fmla="*/ 163 h 163"/>
                  <a:gd name="T32" fmla="*/ 85 w 185"/>
                  <a:gd name="T33" fmla="*/ 63 h 163"/>
                  <a:gd name="T34" fmla="*/ 173 w 185"/>
                  <a:gd name="T35" fmla="*/ 22 h 163"/>
                  <a:gd name="T36" fmla="*/ 173 w 185"/>
                  <a:gd name="T37" fmla="*/ 2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3">
                    <a:moveTo>
                      <a:pt x="173" y="22"/>
                    </a:moveTo>
                    <a:cubicBezTo>
                      <a:pt x="177" y="23"/>
                      <a:pt x="182" y="24"/>
                      <a:pt x="185" y="25"/>
                    </a:cubicBezTo>
                    <a:cubicBezTo>
                      <a:pt x="185" y="24"/>
                      <a:pt x="185" y="24"/>
                      <a:pt x="185" y="24"/>
                    </a:cubicBezTo>
                    <a:cubicBezTo>
                      <a:pt x="185" y="24"/>
                      <a:pt x="185" y="24"/>
                      <a:pt x="184" y="24"/>
                    </a:cubicBezTo>
                    <a:cubicBezTo>
                      <a:pt x="154" y="17"/>
                      <a:pt x="124" y="9"/>
                      <a:pt x="94" y="2"/>
                    </a:cubicBezTo>
                    <a:cubicBezTo>
                      <a:pt x="94" y="2"/>
                      <a:pt x="94" y="2"/>
                      <a:pt x="94" y="2"/>
                    </a:cubicBezTo>
                    <a:cubicBezTo>
                      <a:pt x="94" y="2"/>
                      <a:pt x="94" y="2"/>
                      <a:pt x="94" y="2"/>
                    </a:cubicBezTo>
                    <a:cubicBezTo>
                      <a:pt x="93" y="2"/>
                      <a:pt x="93" y="2"/>
                      <a:pt x="93" y="2"/>
                    </a:cubicBezTo>
                    <a:cubicBezTo>
                      <a:pt x="93" y="2"/>
                      <a:pt x="93" y="2"/>
                      <a:pt x="93" y="2"/>
                    </a:cubicBezTo>
                    <a:cubicBezTo>
                      <a:pt x="88" y="0"/>
                      <a:pt x="82" y="0"/>
                      <a:pt x="76" y="0"/>
                    </a:cubicBezTo>
                    <a:cubicBezTo>
                      <a:pt x="76" y="0"/>
                      <a:pt x="75" y="0"/>
                      <a:pt x="74" y="0"/>
                    </a:cubicBezTo>
                    <a:cubicBezTo>
                      <a:pt x="74" y="0"/>
                      <a:pt x="73" y="0"/>
                      <a:pt x="73" y="0"/>
                    </a:cubicBezTo>
                    <a:cubicBezTo>
                      <a:pt x="70" y="0"/>
                      <a:pt x="68" y="0"/>
                      <a:pt x="65" y="1"/>
                    </a:cubicBezTo>
                    <a:cubicBezTo>
                      <a:pt x="65" y="1"/>
                      <a:pt x="65" y="1"/>
                      <a:pt x="65" y="1"/>
                    </a:cubicBezTo>
                    <a:cubicBezTo>
                      <a:pt x="22" y="12"/>
                      <a:pt x="0" y="60"/>
                      <a:pt x="25" y="98"/>
                    </a:cubicBezTo>
                    <a:cubicBezTo>
                      <a:pt x="86" y="163"/>
                      <a:pt x="86" y="163"/>
                      <a:pt x="86" y="163"/>
                    </a:cubicBezTo>
                    <a:cubicBezTo>
                      <a:pt x="65" y="133"/>
                      <a:pt x="65" y="94"/>
                      <a:pt x="85" y="63"/>
                    </a:cubicBezTo>
                    <a:cubicBezTo>
                      <a:pt x="106" y="31"/>
                      <a:pt x="138" y="22"/>
                      <a:pt x="173" y="22"/>
                    </a:cubicBezTo>
                    <a:cubicBezTo>
                      <a:pt x="175" y="23"/>
                      <a:pt x="173" y="22"/>
                      <a:pt x="173" y="2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6729273" y="3970208"/>
                <a:ext cx="526267" cy="513586"/>
              </a:xfrm>
              <a:custGeom>
                <a:avLst/>
                <a:gdLst>
                  <a:gd name="T0" fmla="*/ 171 w 182"/>
                  <a:gd name="T1" fmla="*/ 85 h 178"/>
                  <a:gd name="T2" fmla="*/ 90 w 182"/>
                  <a:gd name="T3" fmla="*/ 18 h 178"/>
                  <a:gd name="T4" fmla="*/ 0 w 182"/>
                  <a:gd name="T5" fmla="*/ 0 h 178"/>
                  <a:gd name="T6" fmla="*/ 49 w 182"/>
                  <a:gd name="T7" fmla="*/ 111 h 178"/>
                  <a:gd name="T8" fmla="*/ 162 w 182"/>
                  <a:gd name="T9" fmla="*/ 178 h 178"/>
                  <a:gd name="T10" fmla="*/ 171 w 182"/>
                  <a:gd name="T11" fmla="*/ 85 h 178"/>
                  <a:gd name="T12" fmla="*/ 171 w 182"/>
                  <a:gd name="T13" fmla="*/ 85 h 178"/>
                </a:gdLst>
                <a:ahLst/>
                <a:cxnLst>
                  <a:cxn ang="0">
                    <a:pos x="T0" y="T1"/>
                  </a:cxn>
                  <a:cxn ang="0">
                    <a:pos x="T2" y="T3"/>
                  </a:cxn>
                  <a:cxn ang="0">
                    <a:pos x="T4" y="T5"/>
                  </a:cxn>
                  <a:cxn ang="0">
                    <a:pos x="T6" y="T7"/>
                  </a:cxn>
                  <a:cxn ang="0">
                    <a:pos x="T8" y="T9"/>
                  </a:cxn>
                  <a:cxn ang="0">
                    <a:pos x="T10" y="T11"/>
                  </a:cxn>
                  <a:cxn ang="0">
                    <a:pos x="T12" y="T13"/>
                  </a:cxn>
                </a:cxnLst>
                <a:rect l="0" t="0" r="r" b="b"/>
                <a:pathLst>
                  <a:path w="182" h="178">
                    <a:moveTo>
                      <a:pt x="171" y="85"/>
                    </a:moveTo>
                    <a:cubicBezTo>
                      <a:pt x="158" y="51"/>
                      <a:pt x="127" y="25"/>
                      <a:pt x="90" y="18"/>
                    </a:cubicBezTo>
                    <a:cubicBezTo>
                      <a:pt x="0" y="0"/>
                      <a:pt x="0" y="0"/>
                      <a:pt x="0" y="0"/>
                    </a:cubicBezTo>
                    <a:cubicBezTo>
                      <a:pt x="50" y="10"/>
                      <a:pt x="76" y="68"/>
                      <a:pt x="49" y="111"/>
                    </a:cubicBezTo>
                    <a:cubicBezTo>
                      <a:pt x="162" y="178"/>
                      <a:pt x="162" y="178"/>
                      <a:pt x="162" y="178"/>
                    </a:cubicBezTo>
                    <a:cubicBezTo>
                      <a:pt x="179" y="150"/>
                      <a:pt x="182" y="116"/>
                      <a:pt x="171" y="85"/>
                    </a:cubicBezTo>
                    <a:cubicBezTo>
                      <a:pt x="166" y="74"/>
                      <a:pt x="175" y="97"/>
                      <a:pt x="171" y="85"/>
                    </a:cubicBezTo>
                    <a:close/>
                  </a:path>
                </a:pathLst>
              </a:custGeom>
              <a:solidFill>
                <a:schemeClr val="bg1">
                  <a:lumMod val="50000"/>
                </a:schemeClr>
              </a:solidFill>
              <a:ln>
                <a:noFill/>
              </a:ln>
            </p:spPr>
            <p:txBody>
              <a:bodyPr vert="horz" wrap="square" lIns="0" tIns="0" rIns="0" bIns="0" numCol="1" anchor="t" anchorCtr="0" compatLnSpc="1"/>
              <a:lstStyle/>
              <a:p>
                <a:endParaRPr lang="zh-CN" altLang="en-US"/>
              </a:p>
            </p:txBody>
          </p:sp>
          <p:sp>
            <p:nvSpPr>
              <p:cNvPr id="16" name="Freeform 13"/>
              <p:cNvSpPr/>
              <p:nvPr/>
            </p:nvSpPr>
            <p:spPr bwMode="auto">
              <a:xfrm>
                <a:off x="5122703" y="5071264"/>
                <a:ext cx="722824" cy="760867"/>
              </a:xfrm>
              <a:custGeom>
                <a:avLst/>
                <a:gdLst>
                  <a:gd name="T0" fmla="*/ 211 w 252"/>
                  <a:gd name="T1" fmla="*/ 181 h 264"/>
                  <a:gd name="T2" fmla="*/ 252 w 252"/>
                  <a:gd name="T3" fmla="*/ 0 h 264"/>
                  <a:gd name="T4" fmla="*/ 107 w 252"/>
                  <a:gd name="T5" fmla="*/ 4 h 264"/>
                  <a:gd name="T6" fmla="*/ 0 w 252"/>
                  <a:gd name="T7" fmla="*/ 186 h 264"/>
                  <a:gd name="T8" fmla="*/ 28 w 252"/>
                  <a:gd name="T9" fmla="*/ 233 h 264"/>
                  <a:gd name="T10" fmla="*/ 69 w 252"/>
                  <a:gd name="T11" fmla="*/ 259 h 264"/>
                  <a:gd name="T12" fmla="*/ 87 w 252"/>
                  <a:gd name="T13" fmla="*/ 263 h 264"/>
                  <a:gd name="T14" fmla="*/ 107 w 252"/>
                  <a:gd name="T15" fmla="*/ 264 h 264"/>
                  <a:gd name="T16" fmla="*/ 144 w 252"/>
                  <a:gd name="T17" fmla="*/ 257 h 264"/>
                  <a:gd name="T18" fmla="*/ 211 w 252"/>
                  <a:gd name="T19" fmla="*/ 181 h 264"/>
                  <a:gd name="T20" fmla="*/ 211 w 252"/>
                  <a:gd name="T21" fmla="*/ 18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264">
                    <a:moveTo>
                      <a:pt x="211" y="181"/>
                    </a:moveTo>
                    <a:cubicBezTo>
                      <a:pt x="225" y="121"/>
                      <a:pt x="239" y="60"/>
                      <a:pt x="252" y="0"/>
                    </a:cubicBezTo>
                    <a:cubicBezTo>
                      <a:pt x="235" y="74"/>
                      <a:pt x="127" y="76"/>
                      <a:pt x="107" y="4"/>
                    </a:cubicBezTo>
                    <a:cubicBezTo>
                      <a:pt x="0" y="186"/>
                      <a:pt x="0" y="186"/>
                      <a:pt x="0" y="186"/>
                    </a:cubicBezTo>
                    <a:cubicBezTo>
                      <a:pt x="5" y="204"/>
                      <a:pt x="15" y="220"/>
                      <a:pt x="28" y="233"/>
                    </a:cubicBezTo>
                    <a:cubicBezTo>
                      <a:pt x="37" y="242"/>
                      <a:pt x="56" y="259"/>
                      <a:pt x="69" y="259"/>
                    </a:cubicBezTo>
                    <a:cubicBezTo>
                      <a:pt x="74" y="259"/>
                      <a:pt x="83" y="262"/>
                      <a:pt x="87" y="263"/>
                    </a:cubicBezTo>
                    <a:cubicBezTo>
                      <a:pt x="94" y="264"/>
                      <a:pt x="100" y="264"/>
                      <a:pt x="107" y="264"/>
                    </a:cubicBezTo>
                    <a:cubicBezTo>
                      <a:pt x="120" y="264"/>
                      <a:pt x="132" y="262"/>
                      <a:pt x="144" y="257"/>
                    </a:cubicBezTo>
                    <a:cubicBezTo>
                      <a:pt x="177" y="244"/>
                      <a:pt x="203" y="215"/>
                      <a:pt x="211" y="181"/>
                    </a:cubicBezTo>
                    <a:cubicBezTo>
                      <a:pt x="225" y="121"/>
                      <a:pt x="210" y="186"/>
                      <a:pt x="211" y="1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5587677" y="4642219"/>
                <a:ext cx="431158" cy="617148"/>
              </a:xfrm>
              <a:custGeom>
                <a:avLst/>
                <a:gdLst>
                  <a:gd name="T0" fmla="*/ 0 w 204"/>
                  <a:gd name="T1" fmla="*/ 292 h 292"/>
                  <a:gd name="T2" fmla="*/ 78 w 204"/>
                  <a:gd name="T3" fmla="*/ 95 h 292"/>
                  <a:gd name="T4" fmla="*/ 204 w 204"/>
                  <a:gd name="T5" fmla="*/ 0 h 292"/>
                  <a:gd name="T6" fmla="*/ 184 w 204"/>
                  <a:gd name="T7" fmla="*/ 155 h 292"/>
                  <a:gd name="T8" fmla="*/ 0 w 204"/>
                  <a:gd name="T9" fmla="*/ 292 h 292"/>
                </a:gdLst>
                <a:ahLst/>
                <a:cxnLst>
                  <a:cxn ang="0">
                    <a:pos x="T0" y="T1"/>
                  </a:cxn>
                  <a:cxn ang="0">
                    <a:pos x="T2" y="T3"/>
                  </a:cxn>
                  <a:cxn ang="0">
                    <a:pos x="T4" y="T5"/>
                  </a:cxn>
                  <a:cxn ang="0">
                    <a:pos x="T6" y="T7"/>
                  </a:cxn>
                  <a:cxn ang="0">
                    <a:pos x="T8" y="T9"/>
                  </a:cxn>
                </a:cxnLst>
                <a:rect l="0" t="0" r="r" b="b"/>
                <a:pathLst>
                  <a:path w="204" h="292">
                    <a:moveTo>
                      <a:pt x="0" y="292"/>
                    </a:moveTo>
                    <a:lnTo>
                      <a:pt x="78" y="95"/>
                    </a:lnTo>
                    <a:lnTo>
                      <a:pt x="204" y="0"/>
                    </a:lnTo>
                    <a:lnTo>
                      <a:pt x="184" y="155"/>
                    </a:lnTo>
                    <a:lnTo>
                      <a:pt x="0" y="29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2"/>
              <p:cNvSpPr/>
              <p:nvPr/>
            </p:nvSpPr>
            <p:spPr bwMode="auto">
              <a:xfrm>
                <a:off x="5484114" y="4824617"/>
                <a:ext cx="331823" cy="737619"/>
              </a:xfrm>
              <a:custGeom>
                <a:avLst/>
                <a:gdLst>
                  <a:gd name="T0" fmla="*/ 115 w 115"/>
                  <a:gd name="T1" fmla="*/ 57 h 256"/>
                  <a:gd name="T2" fmla="*/ 105 w 115"/>
                  <a:gd name="T3" fmla="*/ 28 h 256"/>
                  <a:gd name="T4" fmla="*/ 105 w 115"/>
                  <a:gd name="T5" fmla="*/ 28 h 256"/>
                  <a:gd name="T6" fmla="*/ 80 w 115"/>
                  <a:gd name="T7" fmla="*/ 4 h 256"/>
                  <a:gd name="T8" fmla="*/ 79 w 115"/>
                  <a:gd name="T9" fmla="*/ 4 h 256"/>
                  <a:gd name="T10" fmla="*/ 67 w 115"/>
                  <a:gd name="T11" fmla="*/ 0 h 256"/>
                  <a:gd name="T12" fmla="*/ 67 w 115"/>
                  <a:gd name="T13" fmla="*/ 0 h 256"/>
                  <a:gd name="T14" fmla="*/ 67 w 115"/>
                  <a:gd name="T15" fmla="*/ 0 h 256"/>
                  <a:gd name="T16" fmla="*/ 67 w 115"/>
                  <a:gd name="T17" fmla="*/ 0 h 256"/>
                  <a:gd name="T18" fmla="*/ 0 w 115"/>
                  <a:gd name="T19" fmla="*/ 145 h 256"/>
                  <a:gd name="T20" fmla="*/ 67 w 115"/>
                  <a:gd name="T21" fmla="*/ 256 h 256"/>
                  <a:gd name="T22" fmla="*/ 113 w 115"/>
                  <a:gd name="T23" fmla="*/ 76 h 256"/>
                  <a:gd name="T24" fmla="*/ 115 w 115"/>
                  <a:gd name="T25" fmla="*/ 57 h 256"/>
                  <a:gd name="T26" fmla="*/ 115 w 115"/>
                  <a:gd name="T27" fmla="*/ 5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256">
                    <a:moveTo>
                      <a:pt x="115" y="57"/>
                    </a:moveTo>
                    <a:cubicBezTo>
                      <a:pt x="114" y="46"/>
                      <a:pt x="110" y="37"/>
                      <a:pt x="105" y="28"/>
                    </a:cubicBezTo>
                    <a:cubicBezTo>
                      <a:pt x="105" y="28"/>
                      <a:pt x="105" y="28"/>
                      <a:pt x="105" y="28"/>
                    </a:cubicBezTo>
                    <a:cubicBezTo>
                      <a:pt x="101" y="18"/>
                      <a:pt x="90" y="9"/>
                      <a:pt x="80" y="4"/>
                    </a:cubicBezTo>
                    <a:cubicBezTo>
                      <a:pt x="80" y="4"/>
                      <a:pt x="79" y="4"/>
                      <a:pt x="79" y="4"/>
                    </a:cubicBezTo>
                    <a:cubicBezTo>
                      <a:pt x="75" y="2"/>
                      <a:pt x="71" y="1"/>
                      <a:pt x="67" y="0"/>
                    </a:cubicBezTo>
                    <a:cubicBezTo>
                      <a:pt x="67" y="0"/>
                      <a:pt x="67" y="0"/>
                      <a:pt x="67" y="0"/>
                    </a:cubicBezTo>
                    <a:cubicBezTo>
                      <a:pt x="67" y="0"/>
                      <a:pt x="67" y="0"/>
                      <a:pt x="67" y="0"/>
                    </a:cubicBezTo>
                    <a:cubicBezTo>
                      <a:pt x="67" y="0"/>
                      <a:pt x="67" y="0"/>
                      <a:pt x="67" y="0"/>
                    </a:cubicBezTo>
                    <a:cubicBezTo>
                      <a:pt x="0" y="145"/>
                      <a:pt x="0" y="145"/>
                      <a:pt x="0" y="145"/>
                    </a:cubicBezTo>
                    <a:cubicBezTo>
                      <a:pt x="49" y="157"/>
                      <a:pt x="79" y="209"/>
                      <a:pt x="67" y="256"/>
                    </a:cubicBezTo>
                    <a:cubicBezTo>
                      <a:pt x="113" y="76"/>
                      <a:pt x="113" y="76"/>
                      <a:pt x="113" y="76"/>
                    </a:cubicBezTo>
                    <a:cubicBezTo>
                      <a:pt x="115" y="70"/>
                      <a:pt x="115" y="63"/>
                      <a:pt x="115" y="57"/>
                    </a:cubicBezTo>
                    <a:cubicBezTo>
                      <a:pt x="115" y="56"/>
                      <a:pt x="115" y="58"/>
                      <a:pt x="115"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3"/>
              <p:cNvSpPr/>
              <p:nvPr/>
            </p:nvSpPr>
            <p:spPr bwMode="auto">
              <a:xfrm>
                <a:off x="5960755" y="3624138"/>
                <a:ext cx="50724" cy="1251204"/>
              </a:xfrm>
              <a:custGeom>
                <a:avLst/>
                <a:gdLst>
                  <a:gd name="T0" fmla="*/ 0 w 24"/>
                  <a:gd name="T1" fmla="*/ 0 h 592"/>
                  <a:gd name="T2" fmla="*/ 21 w 24"/>
                  <a:gd name="T3" fmla="*/ 37 h 592"/>
                  <a:gd name="T4" fmla="*/ 24 w 24"/>
                  <a:gd name="T5" fmla="*/ 447 h 592"/>
                  <a:gd name="T6" fmla="*/ 3 w 24"/>
                  <a:gd name="T7" fmla="*/ 592 h 592"/>
                  <a:gd name="T8" fmla="*/ 0 w 24"/>
                  <a:gd name="T9" fmla="*/ 0 h 592"/>
                </a:gdLst>
                <a:ahLst/>
                <a:cxnLst>
                  <a:cxn ang="0">
                    <a:pos x="T0" y="T1"/>
                  </a:cxn>
                  <a:cxn ang="0">
                    <a:pos x="T2" y="T3"/>
                  </a:cxn>
                  <a:cxn ang="0">
                    <a:pos x="T4" y="T5"/>
                  </a:cxn>
                  <a:cxn ang="0">
                    <a:pos x="T6" y="T7"/>
                  </a:cxn>
                  <a:cxn ang="0">
                    <a:pos x="T8" y="T9"/>
                  </a:cxn>
                </a:cxnLst>
                <a:rect l="0" t="0" r="r" b="b"/>
                <a:pathLst>
                  <a:path w="24" h="592">
                    <a:moveTo>
                      <a:pt x="0" y="0"/>
                    </a:moveTo>
                    <a:lnTo>
                      <a:pt x="21" y="37"/>
                    </a:lnTo>
                    <a:lnTo>
                      <a:pt x="24" y="447"/>
                    </a:lnTo>
                    <a:lnTo>
                      <a:pt x="3" y="592"/>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3" name="Freeform 10"/>
              <p:cNvSpPr/>
              <p:nvPr/>
            </p:nvSpPr>
            <p:spPr bwMode="auto">
              <a:xfrm>
                <a:off x="6779703" y="4367462"/>
                <a:ext cx="720711" cy="262076"/>
              </a:xfrm>
              <a:custGeom>
                <a:avLst/>
                <a:gdLst>
                  <a:gd name="T0" fmla="*/ 138 w 341"/>
                  <a:gd name="T1" fmla="*/ 19 h 124"/>
                  <a:gd name="T2" fmla="*/ 19 w 341"/>
                  <a:gd name="T3" fmla="*/ 3 h 124"/>
                  <a:gd name="T4" fmla="*/ 9 w 341"/>
                  <a:gd name="T5" fmla="*/ 1 h 124"/>
                  <a:gd name="T6" fmla="*/ 0 w 341"/>
                  <a:gd name="T7" fmla="*/ 0 h 124"/>
                  <a:gd name="T8" fmla="*/ 138 w 341"/>
                  <a:gd name="T9" fmla="*/ 98 h 124"/>
                  <a:gd name="T10" fmla="*/ 153 w 341"/>
                  <a:gd name="T11" fmla="*/ 100 h 124"/>
                  <a:gd name="T12" fmla="*/ 167 w 341"/>
                  <a:gd name="T13" fmla="*/ 101 h 124"/>
                  <a:gd name="T14" fmla="*/ 341 w 341"/>
                  <a:gd name="T15" fmla="*/ 124 h 124"/>
                  <a:gd name="T16" fmla="*/ 138 w 341"/>
                  <a:gd name="T17" fmla="*/ 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124">
                    <a:moveTo>
                      <a:pt x="138" y="19"/>
                    </a:moveTo>
                    <a:lnTo>
                      <a:pt x="19" y="3"/>
                    </a:lnTo>
                    <a:lnTo>
                      <a:pt x="9" y="1"/>
                    </a:lnTo>
                    <a:lnTo>
                      <a:pt x="0" y="0"/>
                    </a:lnTo>
                    <a:lnTo>
                      <a:pt x="138" y="98"/>
                    </a:lnTo>
                    <a:lnTo>
                      <a:pt x="153" y="100"/>
                    </a:lnTo>
                    <a:lnTo>
                      <a:pt x="167" y="101"/>
                    </a:lnTo>
                    <a:lnTo>
                      <a:pt x="341" y="124"/>
                    </a:lnTo>
                    <a:lnTo>
                      <a:pt x="138"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4" name="Freeform 11"/>
              <p:cNvSpPr/>
              <p:nvPr/>
            </p:nvSpPr>
            <p:spPr bwMode="auto">
              <a:xfrm>
                <a:off x="6213279" y="4293489"/>
                <a:ext cx="469202" cy="226147"/>
              </a:xfrm>
              <a:custGeom>
                <a:avLst/>
                <a:gdLst>
                  <a:gd name="T0" fmla="*/ 139 w 222"/>
                  <a:gd name="T1" fmla="*/ 19 h 107"/>
                  <a:gd name="T2" fmla="*/ 129 w 222"/>
                  <a:gd name="T3" fmla="*/ 17 h 107"/>
                  <a:gd name="T4" fmla="*/ 120 w 222"/>
                  <a:gd name="T5" fmla="*/ 16 h 107"/>
                  <a:gd name="T6" fmla="*/ 0 w 222"/>
                  <a:gd name="T7" fmla="*/ 0 h 107"/>
                  <a:gd name="T8" fmla="*/ 22 w 222"/>
                  <a:gd name="T9" fmla="*/ 82 h 107"/>
                  <a:gd name="T10" fmla="*/ 194 w 222"/>
                  <a:gd name="T11" fmla="*/ 105 h 107"/>
                  <a:gd name="T12" fmla="*/ 208 w 222"/>
                  <a:gd name="T13" fmla="*/ 106 h 107"/>
                  <a:gd name="T14" fmla="*/ 222 w 222"/>
                  <a:gd name="T15" fmla="*/ 107 h 107"/>
                  <a:gd name="T16" fmla="*/ 139 w 222"/>
                  <a:gd name="T17" fmla="*/ 1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7">
                    <a:moveTo>
                      <a:pt x="139" y="19"/>
                    </a:moveTo>
                    <a:lnTo>
                      <a:pt x="129" y="17"/>
                    </a:lnTo>
                    <a:lnTo>
                      <a:pt x="120" y="16"/>
                    </a:lnTo>
                    <a:lnTo>
                      <a:pt x="0" y="0"/>
                    </a:lnTo>
                    <a:lnTo>
                      <a:pt x="22" y="82"/>
                    </a:lnTo>
                    <a:lnTo>
                      <a:pt x="194" y="105"/>
                    </a:lnTo>
                    <a:lnTo>
                      <a:pt x="208" y="106"/>
                    </a:lnTo>
                    <a:lnTo>
                      <a:pt x="222" y="107"/>
                    </a:lnTo>
                    <a:lnTo>
                      <a:pt x="139"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5976565" y="4642219"/>
                <a:ext cx="42270" cy="494564"/>
              </a:xfrm>
              <a:custGeom>
                <a:avLst/>
                <a:gdLst>
                  <a:gd name="T0" fmla="*/ 0 w 20"/>
                  <a:gd name="T1" fmla="*/ 155 h 234"/>
                  <a:gd name="T2" fmla="*/ 20 w 20"/>
                  <a:gd name="T3" fmla="*/ 0 h 234"/>
                  <a:gd name="T4" fmla="*/ 20 w 20"/>
                  <a:gd name="T5" fmla="*/ 54 h 234"/>
                  <a:gd name="T6" fmla="*/ 0 w 20"/>
                  <a:gd name="T7" fmla="*/ 234 h 234"/>
                  <a:gd name="T8" fmla="*/ 0 w 20"/>
                  <a:gd name="T9" fmla="*/ 155 h 234"/>
                </a:gdLst>
                <a:ahLst/>
                <a:cxnLst>
                  <a:cxn ang="0">
                    <a:pos x="T0" y="T1"/>
                  </a:cxn>
                  <a:cxn ang="0">
                    <a:pos x="T2" y="T3"/>
                  </a:cxn>
                  <a:cxn ang="0">
                    <a:pos x="T4" y="T5"/>
                  </a:cxn>
                  <a:cxn ang="0">
                    <a:pos x="T6" y="T7"/>
                  </a:cxn>
                  <a:cxn ang="0">
                    <a:pos x="T8" y="T9"/>
                  </a:cxn>
                </a:cxnLst>
                <a:rect l="0" t="0" r="r" b="b"/>
                <a:pathLst>
                  <a:path w="20" h="234">
                    <a:moveTo>
                      <a:pt x="0" y="155"/>
                    </a:moveTo>
                    <a:lnTo>
                      <a:pt x="20" y="0"/>
                    </a:lnTo>
                    <a:lnTo>
                      <a:pt x="20" y="54"/>
                    </a:lnTo>
                    <a:lnTo>
                      <a:pt x="0" y="234"/>
                    </a:lnTo>
                    <a:lnTo>
                      <a:pt x="0" y="15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9" name="Freeform 16"/>
              <p:cNvSpPr/>
              <p:nvPr/>
            </p:nvSpPr>
            <p:spPr bwMode="auto">
              <a:xfrm>
                <a:off x="5976565" y="4290953"/>
                <a:ext cx="357186" cy="902474"/>
              </a:xfrm>
              <a:custGeom>
                <a:avLst/>
                <a:gdLst>
                  <a:gd name="T0" fmla="*/ 99 w 125"/>
                  <a:gd name="T1" fmla="*/ 84 h 313"/>
                  <a:gd name="T2" fmla="*/ 99 w 125"/>
                  <a:gd name="T3" fmla="*/ 60 h 313"/>
                  <a:gd name="T4" fmla="*/ 83 w 125"/>
                  <a:gd name="T5" fmla="*/ 0 h 313"/>
                  <a:gd name="T6" fmla="*/ 83 w 125"/>
                  <a:gd name="T7" fmla="*/ 17 h 313"/>
                  <a:gd name="T8" fmla="*/ 78 w 125"/>
                  <a:gd name="T9" fmla="*/ 121 h 313"/>
                  <a:gd name="T10" fmla="*/ 61 w 125"/>
                  <a:gd name="T11" fmla="*/ 152 h 313"/>
                  <a:gd name="T12" fmla="*/ 15 w 125"/>
                  <a:gd name="T13" fmla="*/ 161 h 313"/>
                  <a:gd name="T14" fmla="*/ 0 w 125"/>
                  <a:gd name="T15" fmla="*/ 293 h 313"/>
                  <a:gd name="T16" fmla="*/ 111 w 125"/>
                  <a:gd name="T17" fmla="*/ 274 h 313"/>
                  <a:gd name="T18" fmla="*/ 99 w 125"/>
                  <a:gd name="T19" fmla="*/ 84 h 313"/>
                  <a:gd name="T20" fmla="*/ 99 w 125"/>
                  <a:gd name="T21" fmla="*/ 8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313">
                    <a:moveTo>
                      <a:pt x="99" y="84"/>
                    </a:moveTo>
                    <a:cubicBezTo>
                      <a:pt x="99" y="60"/>
                      <a:pt x="99" y="60"/>
                      <a:pt x="99" y="60"/>
                    </a:cubicBezTo>
                    <a:cubicBezTo>
                      <a:pt x="83" y="0"/>
                      <a:pt x="83" y="0"/>
                      <a:pt x="83" y="0"/>
                    </a:cubicBezTo>
                    <a:cubicBezTo>
                      <a:pt x="83" y="17"/>
                      <a:pt x="83" y="17"/>
                      <a:pt x="83" y="17"/>
                    </a:cubicBezTo>
                    <a:cubicBezTo>
                      <a:pt x="83" y="51"/>
                      <a:pt x="84" y="87"/>
                      <a:pt x="78" y="121"/>
                    </a:cubicBezTo>
                    <a:cubicBezTo>
                      <a:pt x="75" y="133"/>
                      <a:pt x="73" y="145"/>
                      <a:pt x="61" y="152"/>
                    </a:cubicBezTo>
                    <a:cubicBezTo>
                      <a:pt x="47" y="159"/>
                      <a:pt x="30" y="161"/>
                      <a:pt x="15" y="161"/>
                    </a:cubicBezTo>
                    <a:cubicBezTo>
                      <a:pt x="0" y="293"/>
                      <a:pt x="0" y="293"/>
                      <a:pt x="0" y="293"/>
                    </a:cubicBezTo>
                    <a:cubicBezTo>
                      <a:pt x="35" y="292"/>
                      <a:pt x="101" y="313"/>
                      <a:pt x="111" y="274"/>
                    </a:cubicBezTo>
                    <a:cubicBezTo>
                      <a:pt x="125" y="222"/>
                      <a:pt x="99" y="138"/>
                      <a:pt x="99" y="84"/>
                    </a:cubicBezTo>
                    <a:cubicBezTo>
                      <a:pt x="99" y="84"/>
                      <a:pt x="99" y="115"/>
                      <a:pt x="99" y="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0" name="Freeform 17"/>
              <p:cNvSpPr/>
              <p:nvPr/>
            </p:nvSpPr>
            <p:spPr bwMode="auto">
              <a:xfrm>
                <a:off x="4731702" y="5083945"/>
                <a:ext cx="697462" cy="815819"/>
              </a:xfrm>
              <a:custGeom>
                <a:avLst/>
                <a:gdLst>
                  <a:gd name="T0" fmla="*/ 0 w 330"/>
                  <a:gd name="T1" fmla="*/ 386 h 386"/>
                  <a:gd name="T2" fmla="*/ 203 w 330"/>
                  <a:gd name="T3" fmla="*/ 95 h 386"/>
                  <a:gd name="T4" fmla="*/ 330 w 330"/>
                  <a:gd name="T5" fmla="*/ 0 h 386"/>
                  <a:gd name="T6" fmla="*/ 185 w 330"/>
                  <a:gd name="T7" fmla="*/ 248 h 386"/>
                  <a:gd name="T8" fmla="*/ 0 w 330"/>
                  <a:gd name="T9" fmla="*/ 386 h 386"/>
                </a:gdLst>
                <a:ahLst/>
                <a:cxnLst>
                  <a:cxn ang="0">
                    <a:pos x="T0" y="T1"/>
                  </a:cxn>
                  <a:cxn ang="0">
                    <a:pos x="T2" y="T3"/>
                  </a:cxn>
                  <a:cxn ang="0">
                    <a:pos x="T4" y="T5"/>
                  </a:cxn>
                  <a:cxn ang="0">
                    <a:pos x="T6" y="T7"/>
                  </a:cxn>
                  <a:cxn ang="0">
                    <a:pos x="T8" y="T9"/>
                  </a:cxn>
                </a:cxnLst>
                <a:rect l="0" t="0" r="r" b="b"/>
                <a:pathLst>
                  <a:path w="330" h="386">
                    <a:moveTo>
                      <a:pt x="0" y="386"/>
                    </a:moveTo>
                    <a:lnTo>
                      <a:pt x="203" y="95"/>
                    </a:lnTo>
                    <a:lnTo>
                      <a:pt x="330" y="0"/>
                    </a:lnTo>
                    <a:lnTo>
                      <a:pt x="185" y="248"/>
                    </a:lnTo>
                    <a:lnTo>
                      <a:pt x="0" y="38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731702" y="4106316"/>
                <a:ext cx="2764485" cy="1872578"/>
              </a:xfrm>
              <a:custGeom>
                <a:avLst/>
                <a:gdLst>
                  <a:gd name="T0" fmla="*/ 790 w 964"/>
                  <a:gd name="T1" fmla="*/ 7 h 650"/>
                  <a:gd name="T2" fmla="*/ 840 w 964"/>
                  <a:gd name="T3" fmla="*/ 55 h 650"/>
                  <a:gd name="T4" fmla="*/ 846 w 964"/>
                  <a:gd name="T5" fmla="*/ 105 h 650"/>
                  <a:gd name="T6" fmla="*/ 838 w 964"/>
                  <a:gd name="T7" fmla="*/ 132 h 650"/>
                  <a:gd name="T8" fmla="*/ 827 w 964"/>
                  <a:gd name="T9" fmla="*/ 148 h 650"/>
                  <a:gd name="T10" fmla="*/ 819 w 964"/>
                  <a:gd name="T11" fmla="*/ 156 h 650"/>
                  <a:gd name="T12" fmla="*/ 826 w 964"/>
                  <a:gd name="T13" fmla="*/ 161 h 650"/>
                  <a:gd name="T14" fmla="*/ 964 w 964"/>
                  <a:gd name="T15" fmla="*/ 180 h 650"/>
                  <a:gd name="T16" fmla="*/ 961 w 964"/>
                  <a:gd name="T17" fmla="*/ 350 h 650"/>
                  <a:gd name="T18" fmla="*/ 947 w 964"/>
                  <a:gd name="T19" fmla="*/ 454 h 650"/>
                  <a:gd name="T20" fmla="*/ 918 w 964"/>
                  <a:gd name="T21" fmla="*/ 520 h 650"/>
                  <a:gd name="T22" fmla="*/ 874 w 964"/>
                  <a:gd name="T23" fmla="*/ 571 h 650"/>
                  <a:gd name="T24" fmla="*/ 817 w 964"/>
                  <a:gd name="T25" fmla="*/ 607 h 650"/>
                  <a:gd name="T26" fmla="*/ 747 w 964"/>
                  <a:gd name="T27" fmla="*/ 630 h 650"/>
                  <a:gd name="T28" fmla="*/ 655 w 964"/>
                  <a:gd name="T29" fmla="*/ 642 h 650"/>
                  <a:gd name="T30" fmla="*/ 526 w 964"/>
                  <a:gd name="T31" fmla="*/ 647 h 650"/>
                  <a:gd name="T32" fmla="*/ 0 w 964"/>
                  <a:gd name="T33" fmla="*/ 620 h 650"/>
                  <a:gd name="T34" fmla="*/ 151 w 964"/>
                  <a:gd name="T35" fmla="*/ 550 h 650"/>
                  <a:gd name="T36" fmla="*/ 205 w 964"/>
                  <a:gd name="T37" fmla="*/ 591 h 650"/>
                  <a:gd name="T38" fmla="*/ 284 w 964"/>
                  <a:gd name="T39" fmla="*/ 588 h 650"/>
                  <a:gd name="T40" fmla="*/ 341 w 964"/>
                  <a:gd name="T41" fmla="*/ 531 h 650"/>
                  <a:gd name="T42" fmla="*/ 346 w 964"/>
                  <a:gd name="T43" fmla="*/ 461 h 650"/>
                  <a:gd name="T44" fmla="*/ 319 w 964"/>
                  <a:gd name="T45" fmla="*/ 414 h 650"/>
                  <a:gd name="T46" fmla="*/ 433 w 964"/>
                  <a:gd name="T47" fmla="*/ 297 h 650"/>
                  <a:gd name="T48" fmla="*/ 463 w 964"/>
                  <a:gd name="T49" fmla="*/ 353 h 650"/>
                  <a:gd name="T50" fmla="*/ 504 w 964"/>
                  <a:gd name="T51" fmla="*/ 339 h 650"/>
                  <a:gd name="T52" fmla="*/ 521 w 964"/>
                  <a:gd name="T53" fmla="*/ 311 h 650"/>
                  <a:gd name="T54" fmla="*/ 530 w 964"/>
                  <a:gd name="T55" fmla="*/ 225 h 650"/>
                  <a:gd name="T56" fmla="*/ 532 w 964"/>
                  <a:gd name="T57" fmla="*/ 122 h 650"/>
                  <a:gd name="T58" fmla="*/ 668 w 964"/>
                  <a:gd name="T59" fmla="*/ 140 h 650"/>
                  <a:gd name="T60" fmla="*/ 676 w 964"/>
                  <a:gd name="T61" fmla="*/ 137 h 650"/>
                  <a:gd name="T62" fmla="*/ 671 w 964"/>
                  <a:gd name="T63" fmla="*/ 127 h 650"/>
                  <a:gd name="T64" fmla="*/ 666 w 964"/>
                  <a:gd name="T65" fmla="*/ 115 h 650"/>
                  <a:gd name="T66" fmla="*/ 663 w 964"/>
                  <a:gd name="T67" fmla="*/ 99 h 650"/>
                  <a:gd name="T68" fmla="*/ 670 w 964"/>
                  <a:gd name="T69" fmla="*/ 56 h 650"/>
                  <a:gd name="T70" fmla="*/ 719 w 964"/>
                  <a:gd name="T71" fmla="*/ 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4" h="650">
                    <a:moveTo>
                      <a:pt x="755" y="0"/>
                    </a:moveTo>
                    <a:cubicBezTo>
                      <a:pt x="767" y="0"/>
                      <a:pt x="779" y="3"/>
                      <a:pt x="790" y="7"/>
                    </a:cubicBezTo>
                    <a:cubicBezTo>
                      <a:pt x="801" y="12"/>
                      <a:pt x="811" y="18"/>
                      <a:pt x="820" y="26"/>
                    </a:cubicBezTo>
                    <a:cubicBezTo>
                      <a:pt x="828" y="35"/>
                      <a:pt x="835" y="44"/>
                      <a:pt x="840" y="55"/>
                    </a:cubicBezTo>
                    <a:cubicBezTo>
                      <a:pt x="845" y="66"/>
                      <a:pt x="847" y="78"/>
                      <a:pt x="847" y="90"/>
                    </a:cubicBezTo>
                    <a:cubicBezTo>
                      <a:pt x="848" y="95"/>
                      <a:pt x="847" y="100"/>
                      <a:pt x="846" y="105"/>
                    </a:cubicBezTo>
                    <a:cubicBezTo>
                      <a:pt x="846" y="110"/>
                      <a:pt x="845" y="114"/>
                      <a:pt x="843" y="119"/>
                    </a:cubicBezTo>
                    <a:cubicBezTo>
                      <a:pt x="842" y="123"/>
                      <a:pt x="840" y="128"/>
                      <a:pt x="838" y="132"/>
                    </a:cubicBezTo>
                    <a:cubicBezTo>
                      <a:pt x="835" y="136"/>
                      <a:pt x="833" y="140"/>
                      <a:pt x="830" y="144"/>
                    </a:cubicBezTo>
                    <a:cubicBezTo>
                      <a:pt x="829" y="145"/>
                      <a:pt x="828" y="147"/>
                      <a:pt x="827" y="148"/>
                    </a:cubicBezTo>
                    <a:cubicBezTo>
                      <a:pt x="826" y="150"/>
                      <a:pt x="825" y="151"/>
                      <a:pt x="823" y="152"/>
                    </a:cubicBezTo>
                    <a:cubicBezTo>
                      <a:pt x="822" y="154"/>
                      <a:pt x="821" y="155"/>
                      <a:pt x="819" y="156"/>
                    </a:cubicBezTo>
                    <a:cubicBezTo>
                      <a:pt x="818" y="158"/>
                      <a:pt x="817" y="159"/>
                      <a:pt x="815" y="160"/>
                    </a:cubicBezTo>
                    <a:cubicBezTo>
                      <a:pt x="826" y="161"/>
                      <a:pt x="826" y="161"/>
                      <a:pt x="826" y="161"/>
                    </a:cubicBezTo>
                    <a:cubicBezTo>
                      <a:pt x="836" y="163"/>
                      <a:pt x="836" y="163"/>
                      <a:pt x="836" y="163"/>
                    </a:cubicBezTo>
                    <a:cubicBezTo>
                      <a:pt x="964" y="180"/>
                      <a:pt x="964" y="180"/>
                      <a:pt x="964" y="180"/>
                    </a:cubicBezTo>
                    <a:cubicBezTo>
                      <a:pt x="964" y="214"/>
                      <a:pt x="964" y="245"/>
                      <a:pt x="964" y="274"/>
                    </a:cubicBezTo>
                    <a:cubicBezTo>
                      <a:pt x="963" y="302"/>
                      <a:pt x="962" y="327"/>
                      <a:pt x="961" y="350"/>
                    </a:cubicBezTo>
                    <a:cubicBezTo>
                      <a:pt x="959" y="373"/>
                      <a:pt x="957" y="393"/>
                      <a:pt x="955" y="410"/>
                    </a:cubicBezTo>
                    <a:cubicBezTo>
                      <a:pt x="953" y="427"/>
                      <a:pt x="950" y="442"/>
                      <a:pt x="947" y="454"/>
                    </a:cubicBezTo>
                    <a:cubicBezTo>
                      <a:pt x="943" y="466"/>
                      <a:pt x="939" y="478"/>
                      <a:pt x="934" y="489"/>
                    </a:cubicBezTo>
                    <a:cubicBezTo>
                      <a:pt x="930" y="500"/>
                      <a:pt x="924" y="511"/>
                      <a:pt x="918" y="520"/>
                    </a:cubicBezTo>
                    <a:cubicBezTo>
                      <a:pt x="912" y="530"/>
                      <a:pt x="906" y="539"/>
                      <a:pt x="898" y="548"/>
                    </a:cubicBezTo>
                    <a:cubicBezTo>
                      <a:pt x="891" y="556"/>
                      <a:pt x="883" y="564"/>
                      <a:pt x="874" y="571"/>
                    </a:cubicBezTo>
                    <a:cubicBezTo>
                      <a:pt x="866" y="578"/>
                      <a:pt x="856" y="584"/>
                      <a:pt x="847" y="590"/>
                    </a:cubicBezTo>
                    <a:cubicBezTo>
                      <a:pt x="837" y="596"/>
                      <a:pt x="827" y="602"/>
                      <a:pt x="817" y="607"/>
                    </a:cubicBezTo>
                    <a:cubicBezTo>
                      <a:pt x="806" y="611"/>
                      <a:pt x="795" y="616"/>
                      <a:pt x="783" y="620"/>
                    </a:cubicBezTo>
                    <a:cubicBezTo>
                      <a:pt x="772" y="624"/>
                      <a:pt x="760" y="627"/>
                      <a:pt x="747" y="630"/>
                    </a:cubicBezTo>
                    <a:cubicBezTo>
                      <a:pt x="735" y="632"/>
                      <a:pt x="721" y="635"/>
                      <a:pt x="706" y="637"/>
                    </a:cubicBezTo>
                    <a:cubicBezTo>
                      <a:pt x="690" y="639"/>
                      <a:pt x="674" y="641"/>
                      <a:pt x="655" y="642"/>
                    </a:cubicBezTo>
                    <a:cubicBezTo>
                      <a:pt x="637" y="644"/>
                      <a:pt x="617" y="645"/>
                      <a:pt x="595" y="645"/>
                    </a:cubicBezTo>
                    <a:cubicBezTo>
                      <a:pt x="574" y="646"/>
                      <a:pt x="551" y="647"/>
                      <a:pt x="526" y="647"/>
                    </a:cubicBezTo>
                    <a:cubicBezTo>
                      <a:pt x="0" y="650"/>
                      <a:pt x="0" y="650"/>
                      <a:pt x="0" y="650"/>
                    </a:cubicBezTo>
                    <a:cubicBezTo>
                      <a:pt x="0" y="620"/>
                      <a:pt x="0" y="620"/>
                      <a:pt x="0" y="620"/>
                    </a:cubicBezTo>
                    <a:cubicBezTo>
                      <a:pt x="136" y="518"/>
                      <a:pt x="136" y="518"/>
                      <a:pt x="136" y="518"/>
                    </a:cubicBezTo>
                    <a:cubicBezTo>
                      <a:pt x="139" y="530"/>
                      <a:pt x="144" y="540"/>
                      <a:pt x="151" y="550"/>
                    </a:cubicBezTo>
                    <a:cubicBezTo>
                      <a:pt x="157" y="559"/>
                      <a:pt x="166" y="568"/>
                      <a:pt x="175" y="575"/>
                    </a:cubicBezTo>
                    <a:cubicBezTo>
                      <a:pt x="184" y="582"/>
                      <a:pt x="194" y="587"/>
                      <a:pt x="205" y="591"/>
                    </a:cubicBezTo>
                    <a:cubicBezTo>
                      <a:pt x="217" y="595"/>
                      <a:pt x="229" y="597"/>
                      <a:pt x="241" y="597"/>
                    </a:cubicBezTo>
                    <a:cubicBezTo>
                      <a:pt x="256" y="597"/>
                      <a:pt x="270" y="594"/>
                      <a:pt x="284" y="588"/>
                    </a:cubicBezTo>
                    <a:cubicBezTo>
                      <a:pt x="297" y="583"/>
                      <a:pt x="308" y="575"/>
                      <a:pt x="318" y="565"/>
                    </a:cubicBezTo>
                    <a:cubicBezTo>
                      <a:pt x="328" y="555"/>
                      <a:pt x="336" y="543"/>
                      <a:pt x="341" y="531"/>
                    </a:cubicBezTo>
                    <a:cubicBezTo>
                      <a:pt x="347" y="518"/>
                      <a:pt x="350" y="503"/>
                      <a:pt x="350" y="489"/>
                    </a:cubicBezTo>
                    <a:cubicBezTo>
                      <a:pt x="350" y="479"/>
                      <a:pt x="348" y="470"/>
                      <a:pt x="346" y="461"/>
                    </a:cubicBezTo>
                    <a:cubicBezTo>
                      <a:pt x="343" y="452"/>
                      <a:pt x="340" y="444"/>
                      <a:pt x="335" y="436"/>
                    </a:cubicBezTo>
                    <a:cubicBezTo>
                      <a:pt x="331" y="428"/>
                      <a:pt x="325" y="421"/>
                      <a:pt x="319" y="414"/>
                    </a:cubicBezTo>
                    <a:cubicBezTo>
                      <a:pt x="313" y="408"/>
                      <a:pt x="306" y="402"/>
                      <a:pt x="298" y="398"/>
                    </a:cubicBezTo>
                    <a:cubicBezTo>
                      <a:pt x="433" y="297"/>
                      <a:pt x="433" y="297"/>
                      <a:pt x="433" y="297"/>
                    </a:cubicBezTo>
                    <a:cubicBezTo>
                      <a:pt x="433" y="355"/>
                      <a:pt x="433" y="355"/>
                      <a:pt x="433" y="355"/>
                    </a:cubicBezTo>
                    <a:cubicBezTo>
                      <a:pt x="444" y="355"/>
                      <a:pt x="454" y="354"/>
                      <a:pt x="463" y="353"/>
                    </a:cubicBezTo>
                    <a:cubicBezTo>
                      <a:pt x="472" y="351"/>
                      <a:pt x="480" y="349"/>
                      <a:pt x="487" y="347"/>
                    </a:cubicBezTo>
                    <a:cubicBezTo>
                      <a:pt x="493" y="345"/>
                      <a:pt x="499" y="342"/>
                      <a:pt x="504" y="339"/>
                    </a:cubicBezTo>
                    <a:cubicBezTo>
                      <a:pt x="508" y="335"/>
                      <a:pt x="512" y="332"/>
                      <a:pt x="514" y="328"/>
                    </a:cubicBezTo>
                    <a:cubicBezTo>
                      <a:pt x="516" y="324"/>
                      <a:pt x="519" y="319"/>
                      <a:pt x="521" y="311"/>
                    </a:cubicBezTo>
                    <a:cubicBezTo>
                      <a:pt x="523" y="303"/>
                      <a:pt x="525" y="292"/>
                      <a:pt x="526" y="278"/>
                    </a:cubicBezTo>
                    <a:cubicBezTo>
                      <a:pt x="528" y="264"/>
                      <a:pt x="529" y="246"/>
                      <a:pt x="530" y="225"/>
                    </a:cubicBezTo>
                    <a:cubicBezTo>
                      <a:pt x="531" y="203"/>
                      <a:pt x="532" y="177"/>
                      <a:pt x="532" y="146"/>
                    </a:cubicBezTo>
                    <a:cubicBezTo>
                      <a:pt x="532" y="122"/>
                      <a:pt x="532" y="122"/>
                      <a:pt x="532" y="122"/>
                    </a:cubicBezTo>
                    <a:cubicBezTo>
                      <a:pt x="659" y="139"/>
                      <a:pt x="659" y="139"/>
                      <a:pt x="659" y="139"/>
                    </a:cubicBezTo>
                    <a:cubicBezTo>
                      <a:pt x="668" y="140"/>
                      <a:pt x="668" y="140"/>
                      <a:pt x="668" y="140"/>
                    </a:cubicBezTo>
                    <a:cubicBezTo>
                      <a:pt x="679" y="142"/>
                      <a:pt x="679" y="142"/>
                      <a:pt x="679" y="142"/>
                    </a:cubicBezTo>
                    <a:cubicBezTo>
                      <a:pt x="678" y="140"/>
                      <a:pt x="677" y="139"/>
                      <a:pt x="676" y="137"/>
                    </a:cubicBezTo>
                    <a:cubicBezTo>
                      <a:pt x="675" y="136"/>
                      <a:pt x="674" y="134"/>
                      <a:pt x="673" y="132"/>
                    </a:cubicBezTo>
                    <a:cubicBezTo>
                      <a:pt x="672" y="131"/>
                      <a:pt x="672" y="129"/>
                      <a:pt x="671" y="127"/>
                    </a:cubicBezTo>
                    <a:cubicBezTo>
                      <a:pt x="670" y="126"/>
                      <a:pt x="669" y="124"/>
                      <a:pt x="669" y="122"/>
                    </a:cubicBezTo>
                    <a:cubicBezTo>
                      <a:pt x="668" y="120"/>
                      <a:pt x="667" y="117"/>
                      <a:pt x="666" y="115"/>
                    </a:cubicBezTo>
                    <a:cubicBezTo>
                      <a:pt x="666" y="112"/>
                      <a:pt x="665" y="110"/>
                      <a:pt x="665" y="107"/>
                    </a:cubicBezTo>
                    <a:cubicBezTo>
                      <a:pt x="664" y="105"/>
                      <a:pt x="664" y="102"/>
                      <a:pt x="663" y="99"/>
                    </a:cubicBezTo>
                    <a:cubicBezTo>
                      <a:pt x="663" y="97"/>
                      <a:pt x="663" y="94"/>
                      <a:pt x="663" y="91"/>
                    </a:cubicBezTo>
                    <a:cubicBezTo>
                      <a:pt x="663" y="79"/>
                      <a:pt x="665" y="67"/>
                      <a:pt x="670" y="56"/>
                    </a:cubicBezTo>
                    <a:cubicBezTo>
                      <a:pt x="675" y="45"/>
                      <a:pt x="681" y="35"/>
                      <a:pt x="690" y="27"/>
                    </a:cubicBezTo>
                    <a:cubicBezTo>
                      <a:pt x="698" y="19"/>
                      <a:pt x="708" y="12"/>
                      <a:pt x="719" y="7"/>
                    </a:cubicBezTo>
                    <a:cubicBezTo>
                      <a:pt x="730" y="3"/>
                      <a:pt x="742" y="0"/>
                      <a:pt x="75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772915" y="4147529"/>
                <a:ext cx="2682058" cy="1790151"/>
              </a:xfrm>
              <a:custGeom>
                <a:avLst/>
                <a:gdLst>
                  <a:gd name="T0" fmla="*/ 0 w 936"/>
                  <a:gd name="T1" fmla="*/ 612 h 622"/>
                  <a:gd name="T2" fmla="*/ 125 w 936"/>
                  <a:gd name="T3" fmla="*/ 544 h 622"/>
                  <a:gd name="T4" fmla="*/ 187 w 936"/>
                  <a:gd name="T5" fmla="*/ 590 h 622"/>
                  <a:gd name="T6" fmla="*/ 275 w 936"/>
                  <a:gd name="T7" fmla="*/ 587 h 622"/>
                  <a:gd name="T8" fmla="*/ 340 w 936"/>
                  <a:gd name="T9" fmla="*/ 522 h 622"/>
                  <a:gd name="T10" fmla="*/ 345 w 936"/>
                  <a:gd name="T11" fmla="*/ 443 h 622"/>
                  <a:gd name="T12" fmla="*/ 315 w 936"/>
                  <a:gd name="T13" fmla="*/ 391 h 622"/>
                  <a:gd name="T14" fmla="*/ 405 w 936"/>
                  <a:gd name="T15" fmla="*/ 311 h 622"/>
                  <a:gd name="T16" fmla="*/ 405 w 936"/>
                  <a:gd name="T17" fmla="*/ 356 h 622"/>
                  <a:gd name="T18" fmla="*/ 451 w 936"/>
                  <a:gd name="T19" fmla="*/ 352 h 622"/>
                  <a:gd name="T20" fmla="*/ 497 w 936"/>
                  <a:gd name="T21" fmla="*/ 336 h 622"/>
                  <a:gd name="T22" fmla="*/ 520 w 936"/>
                  <a:gd name="T23" fmla="*/ 300 h 622"/>
                  <a:gd name="T24" fmla="*/ 530 w 936"/>
                  <a:gd name="T25" fmla="*/ 211 h 622"/>
                  <a:gd name="T26" fmla="*/ 531 w 936"/>
                  <a:gd name="T27" fmla="*/ 124 h 622"/>
                  <a:gd name="T28" fmla="*/ 652 w 936"/>
                  <a:gd name="T29" fmla="*/ 140 h 622"/>
                  <a:gd name="T30" fmla="*/ 693 w 936"/>
                  <a:gd name="T31" fmla="*/ 146 h 622"/>
                  <a:gd name="T32" fmla="*/ 674 w 936"/>
                  <a:gd name="T33" fmla="*/ 116 h 622"/>
                  <a:gd name="T34" fmla="*/ 669 w 936"/>
                  <a:gd name="T35" fmla="*/ 108 h 622"/>
                  <a:gd name="T36" fmla="*/ 665 w 936"/>
                  <a:gd name="T37" fmla="*/ 97 h 622"/>
                  <a:gd name="T38" fmla="*/ 663 w 936"/>
                  <a:gd name="T39" fmla="*/ 84 h 622"/>
                  <a:gd name="T40" fmla="*/ 669 w 936"/>
                  <a:gd name="T41" fmla="*/ 47 h 622"/>
                  <a:gd name="T42" fmla="*/ 710 w 936"/>
                  <a:gd name="T43" fmla="*/ 6 h 622"/>
                  <a:gd name="T44" fmla="*/ 771 w 936"/>
                  <a:gd name="T45" fmla="*/ 6 h 622"/>
                  <a:gd name="T46" fmla="*/ 813 w 936"/>
                  <a:gd name="T47" fmla="*/ 47 h 622"/>
                  <a:gd name="T48" fmla="*/ 818 w 936"/>
                  <a:gd name="T49" fmla="*/ 89 h 622"/>
                  <a:gd name="T50" fmla="*/ 811 w 936"/>
                  <a:gd name="T51" fmla="*/ 112 h 622"/>
                  <a:gd name="T52" fmla="*/ 801 w 936"/>
                  <a:gd name="T53" fmla="*/ 126 h 622"/>
                  <a:gd name="T54" fmla="*/ 795 w 936"/>
                  <a:gd name="T55" fmla="*/ 132 h 622"/>
                  <a:gd name="T56" fmla="*/ 767 w 936"/>
                  <a:gd name="T57" fmla="*/ 156 h 622"/>
                  <a:gd name="T58" fmla="*/ 810 w 936"/>
                  <a:gd name="T59" fmla="*/ 161 h 622"/>
                  <a:gd name="T60" fmla="*/ 936 w 936"/>
                  <a:gd name="T61" fmla="*/ 178 h 622"/>
                  <a:gd name="T62" fmla="*/ 932 w 936"/>
                  <a:gd name="T63" fmla="*/ 335 h 622"/>
                  <a:gd name="T64" fmla="*/ 919 w 936"/>
                  <a:gd name="T65" fmla="*/ 436 h 622"/>
                  <a:gd name="T66" fmla="*/ 892 w 936"/>
                  <a:gd name="T67" fmla="*/ 499 h 622"/>
                  <a:gd name="T68" fmla="*/ 851 w 936"/>
                  <a:gd name="T69" fmla="*/ 546 h 622"/>
                  <a:gd name="T70" fmla="*/ 796 w 936"/>
                  <a:gd name="T71" fmla="*/ 580 h 622"/>
                  <a:gd name="T72" fmla="*/ 730 w 936"/>
                  <a:gd name="T73" fmla="*/ 602 h 622"/>
                  <a:gd name="T74" fmla="*/ 640 w 936"/>
                  <a:gd name="T75" fmla="*/ 614 h 622"/>
                  <a:gd name="T76" fmla="*/ 512 w 936"/>
                  <a:gd name="T77" fmla="*/ 61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6" h="622">
                    <a:moveTo>
                      <a:pt x="0" y="622"/>
                    </a:moveTo>
                    <a:cubicBezTo>
                      <a:pt x="0" y="612"/>
                      <a:pt x="0" y="612"/>
                      <a:pt x="0" y="612"/>
                    </a:cubicBezTo>
                    <a:cubicBezTo>
                      <a:pt x="115" y="527"/>
                      <a:pt x="115" y="527"/>
                      <a:pt x="115" y="527"/>
                    </a:cubicBezTo>
                    <a:cubicBezTo>
                      <a:pt x="118" y="532"/>
                      <a:pt x="121" y="538"/>
                      <a:pt x="125" y="544"/>
                    </a:cubicBezTo>
                    <a:cubicBezTo>
                      <a:pt x="132" y="554"/>
                      <a:pt x="141" y="564"/>
                      <a:pt x="152" y="572"/>
                    </a:cubicBezTo>
                    <a:cubicBezTo>
                      <a:pt x="162" y="580"/>
                      <a:pt x="174" y="586"/>
                      <a:pt x="187" y="590"/>
                    </a:cubicBezTo>
                    <a:cubicBezTo>
                      <a:pt x="199" y="594"/>
                      <a:pt x="213" y="597"/>
                      <a:pt x="226" y="597"/>
                    </a:cubicBezTo>
                    <a:cubicBezTo>
                      <a:pt x="243" y="596"/>
                      <a:pt x="260" y="593"/>
                      <a:pt x="275" y="587"/>
                    </a:cubicBezTo>
                    <a:cubicBezTo>
                      <a:pt x="289" y="580"/>
                      <a:pt x="302" y="572"/>
                      <a:pt x="314" y="560"/>
                    </a:cubicBezTo>
                    <a:cubicBezTo>
                      <a:pt x="325" y="549"/>
                      <a:pt x="334" y="536"/>
                      <a:pt x="340" y="522"/>
                    </a:cubicBezTo>
                    <a:cubicBezTo>
                      <a:pt x="346" y="507"/>
                      <a:pt x="349" y="491"/>
                      <a:pt x="349" y="474"/>
                    </a:cubicBezTo>
                    <a:cubicBezTo>
                      <a:pt x="349" y="464"/>
                      <a:pt x="348" y="453"/>
                      <a:pt x="345" y="443"/>
                    </a:cubicBezTo>
                    <a:cubicBezTo>
                      <a:pt x="342" y="433"/>
                      <a:pt x="338" y="424"/>
                      <a:pt x="333" y="415"/>
                    </a:cubicBezTo>
                    <a:cubicBezTo>
                      <a:pt x="328" y="406"/>
                      <a:pt x="322" y="398"/>
                      <a:pt x="315" y="391"/>
                    </a:cubicBezTo>
                    <a:cubicBezTo>
                      <a:pt x="312" y="388"/>
                      <a:pt x="310" y="386"/>
                      <a:pt x="307" y="384"/>
                    </a:cubicBezTo>
                    <a:cubicBezTo>
                      <a:pt x="405" y="311"/>
                      <a:pt x="405" y="311"/>
                      <a:pt x="405" y="311"/>
                    </a:cubicBezTo>
                    <a:cubicBezTo>
                      <a:pt x="405" y="341"/>
                      <a:pt x="405" y="341"/>
                      <a:pt x="405" y="341"/>
                    </a:cubicBezTo>
                    <a:cubicBezTo>
                      <a:pt x="405" y="356"/>
                      <a:pt x="405" y="356"/>
                      <a:pt x="405" y="356"/>
                    </a:cubicBezTo>
                    <a:cubicBezTo>
                      <a:pt x="419" y="355"/>
                      <a:pt x="419" y="355"/>
                      <a:pt x="419" y="355"/>
                    </a:cubicBezTo>
                    <a:cubicBezTo>
                      <a:pt x="431" y="355"/>
                      <a:pt x="441" y="354"/>
                      <a:pt x="451" y="352"/>
                    </a:cubicBezTo>
                    <a:cubicBezTo>
                      <a:pt x="461" y="351"/>
                      <a:pt x="469" y="349"/>
                      <a:pt x="477" y="346"/>
                    </a:cubicBezTo>
                    <a:cubicBezTo>
                      <a:pt x="485" y="343"/>
                      <a:pt x="492" y="340"/>
                      <a:pt x="497" y="336"/>
                    </a:cubicBezTo>
                    <a:cubicBezTo>
                      <a:pt x="504" y="332"/>
                      <a:pt x="509" y="326"/>
                      <a:pt x="512" y="320"/>
                    </a:cubicBezTo>
                    <a:cubicBezTo>
                      <a:pt x="515" y="315"/>
                      <a:pt x="518" y="309"/>
                      <a:pt x="520" y="300"/>
                    </a:cubicBezTo>
                    <a:cubicBezTo>
                      <a:pt x="522" y="291"/>
                      <a:pt x="524" y="279"/>
                      <a:pt x="526" y="266"/>
                    </a:cubicBezTo>
                    <a:cubicBezTo>
                      <a:pt x="528" y="250"/>
                      <a:pt x="529" y="232"/>
                      <a:pt x="530" y="211"/>
                    </a:cubicBezTo>
                    <a:cubicBezTo>
                      <a:pt x="531" y="189"/>
                      <a:pt x="531" y="162"/>
                      <a:pt x="531" y="132"/>
                    </a:cubicBezTo>
                    <a:cubicBezTo>
                      <a:pt x="531" y="124"/>
                      <a:pt x="531" y="124"/>
                      <a:pt x="531" y="124"/>
                    </a:cubicBezTo>
                    <a:cubicBezTo>
                      <a:pt x="642" y="139"/>
                      <a:pt x="642" y="139"/>
                      <a:pt x="642" y="139"/>
                    </a:cubicBezTo>
                    <a:cubicBezTo>
                      <a:pt x="652" y="140"/>
                      <a:pt x="652" y="140"/>
                      <a:pt x="652" y="140"/>
                    </a:cubicBezTo>
                    <a:cubicBezTo>
                      <a:pt x="662" y="141"/>
                      <a:pt x="662" y="141"/>
                      <a:pt x="662" y="141"/>
                    </a:cubicBezTo>
                    <a:cubicBezTo>
                      <a:pt x="693" y="146"/>
                      <a:pt x="693" y="146"/>
                      <a:pt x="693" y="146"/>
                    </a:cubicBezTo>
                    <a:cubicBezTo>
                      <a:pt x="676" y="120"/>
                      <a:pt x="676" y="120"/>
                      <a:pt x="676" y="120"/>
                    </a:cubicBezTo>
                    <a:cubicBezTo>
                      <a:pt x="675" y="119"/>
                      <a:pt x="674" y="117"/>
                      <a:pt x="674" y="116"/>
                    </a:cubicBezTo>
                    <a:cubicBezTo>
                      <a:pt x="673" y="115"/>
                      <a:pt x="672" y="113"/>
                      <a:pt x="671" y="112"/>
                    </a:cubicBezTo>
                    <a:cubicBezTo>
                      <a:pt x="671" y="111"/>
                      <a:pt x="670" y="109"/>
                      <a:pt x="669" y="108"/>
                    </a:cubicBezTo>
                    <a:cubicBezTo>
                      <a:pt x="669" y="106"/>
                      <a:pt x="668" y="105"/>
                      <a:pt x="667" y="103"/>
                    </a:cubicBezTo>
                    <a:cubicBezTo>
                      <a:pt x="667" y="101"/>
                      <a:pt x="666" y="99"/>
                      <a:pt x="665" y="97"/>
                    </a:cubicBezTo>
                    <a:cubicBezTo>
                      <a:pt x="665" y="95"/>
                      <a:pt x="664" y="93"/>
                      <a:pt x="664" y="91"/>
                    </a:cubicBezTo>
                    <a:cubicBezTo>
                      <a:pt x="663" y="88"/>
                      <a:pt x="663" y="86"/>
                      <a:pt x="663" y="84"/>
                    </a:cubicBezTo>
                    <a:cubicBezTo>
                      <a:pt x="663" y="82"/>
                      <a:pt x="663" y="80"/>
                      <a:pt x="662" y="77"/>
                    </a:cubicBezTo>
                    <a:cubicBezTo>
                      <a:pt x="662" y="67"/>
                      <a:pt x="664" y="57"/>
                      <a:pt x="669" y="47"/>
                    </a:cubicBezTo>
                    <a:cubicBezTo>
                      <a:pt x="672" y="38"/>
                      <a:pt x="678" y="30"/>
                      <a:pt x="685" y="23"/>
                    </a:cubicBezTo>
                    <a:cubicBezTo>
                      <a:pt x="692" y="16"/>
                      <a:pt x="700" y="10"/>
                      <a:pt x="710" y="6"/>
                    </a:cubicBezTo>
                    <a:cubicBezTo>
                      <a:pt x="719" y="2"/>
                      <a:pt x="730" y="0"/>
                      <a:pt x="740" y="0"/>
                    </a:cubicBezTo>
                    <a:cubicBezTo>
                      <a:pt x="751" y="0"/>
                      <a:pt x="761" y="2"/>
                      <a:pt x="771" y="6"/>
                    </a:cubicBezTo>
                    <a:cubicBezTo>
                      <a:pt x="780" y="10"/>
                      <a:pt x="788" y="15"/>
                      <a:pt x="796" y="22"/>
                    </a:cubicBezTo>
                    <a:cubicBezTo>
                      <a:pt x="803" y="29"/>
                      <a:pt x="809" y="37"/>
                      <a:pt x="813" y="47"/>
                    </a:cubicBezTo>
                    <a:cubicBezTo>
                      <a:pt x="817" y="56"/>
                      <a:pt x="819" y="66"/>
                      <a:pt x="819" y="77"/>
                    </a:cubicBezTo>
                    <a:cubicBezTo>
                      <a:pt x="819" y="81"/>
                      <a:pt x="819" y="85"/>
                      <a:pt x="818" y="89"/>
                    </a:cubicBezTo>
                    <a:cubicBezTo>
                      <a:pt x="818" y="93"/>
                      <a:pt x="817" y="97"/>
                      <a:pt x="815" y="101"/>
                    </a:cubicBezTo>
                    <a:cubicBezTo>
                      <a:pt x="814" y="104"/>
                      <a:pt x="812" y="108"/>
                      <a:pt x="811" y="112"/>
                    </a:cubicBezTo>
                    <a:cubicBezTo>
                      <a:pt x="809" y="115"/>
                      <a:pt x="807" y="119"/>
                      <a:pt x="804" y="122"/>
                    </a:cubicBezTo>
                    <a:cubicBezTo>
                      <a:pt x="803" y="123"/>
                      <a:pt x="802" y="124"/>
                      <a:pt x="801" y="126"/>
                    </a:cubicBezTo>
                    <a:cubicBezTo>
                      <a:pt x="801" y="127"/>
                      <a:pt x="800" y="128"/>
                      <a:pt x="798" y="129"/>
                    </a:cubicBezTo>
                    <a:cubicBezTo>
                      <a:pt x="797" y="130"/>
                      <a:pt x="796" y="131"/>
                      <a:pt x="795" y="132"/>
                    </a:cubicBezTo>
                    <a:cubicBezTo>
                      <a:pt x="794" y="133"/>
                      <a:pt x="793" y="134"/>
                      <a:pt x="792" y="135"/>
                    </a:cubicBezTo>
                    <a:cubicBezTo>
                      <a:pt x="767" y="156"/>
                      <a:pt x="767" y="156"/>
                      <a:pt x="767" y="156"/>
                    </a:cubicBezTo>
                    <a:cubicBezTo>
                      <a:pt x="799" y="160"/>
                      <a:pt x="799" y="160"/>
                      <a:pt x="799" y="160"/>
                    </a:cubicBezTo>
                    <a:cubicBezTo>
                      <a:pt x="810" y="161"/>
                      <a:pt x="810" y="161"/>
                      <a:pt x="810" y="161"/>
                    </a:cubicBezTo>
                    <a:cubicBezTo>
                      <a:pt x="819" y="162"/>
                      <a:pt x="819" y="162"/>
                      <a:pt x="819" y="162"/>
                    </a:cubicBezTo>
                    <a:cubicBezTo>
                      <a:pt x="936" y="178"/>
                      <a:pt x="936" y="178"/>
                      <a:pt x="936" y="178"/>
                    </a:cubicBezTo>
                    <a:cubicBezTo>
                      <a:pt x="936" y="207"/>
                      <a:pt x="936" y="234"/>
                      <a:pt x="935" y="259"/>
                    </a:cubicBezTo>
                    <a:cubicBezTo>
                      <a:pt x="935" y="287"/>
                      <a:pt x="934" y="313"/>
                      <a:pt x="932" y="335"/>
                    </a:cubicBezTo>
                    <a:cubicBezTo>
                      <a:pt x="931" y="357"/>
                      <a:pt x="929" y="377"/>
                      <a:pt x="927" y="394"/>
                    </a:cubicBezTo>
                    <a:cubicBezTo>
                      <a:pt x="924" y="411"/>
                      <a:pt x="922" y="425"/>
                      <a:pt x="919" y="436"/>
                    </a:cubicBezTo>
                    <a:cubicBezTo>
                      <a:pt x="915" y="448"/>
                      <a:pt x="911" y="459"/>
                      <a:pt x="907" y="470"/>
                    </a:cubicBezTo>
                    <a:cubicBezTo>
                      <a:pt x="903" y="480"/>
                      <a:pt x="897" y="490"/>
                      <a:pt x="892" y="499"/>
                    </a:cubicBezTo>
                    <a:cubicBezTo>
                      <a:pt x="886" y="508"/>
                      <a:pt x="880" y="517"/>
                      <a:pt x="873" y="525"/>
                    </a:cubicBezTo>
                    <a:cubicBezTo>
                      <a:pt x="866" y="532"/>
                      <a:pt x="859" y="540"/>
                      <a:pt x="851" y="546"/>
                    </a:cubicBezTo>
                    <a:cubicBezTo>
                      <a:pt x="843" y="553"/>
                      <a:pt x="834" y="559"/>
                      <a:pt x="825" y="565"/>
                    </a:cubicBezTo>
                    <a:cubicBezTo>
                      <a:pt x="816" y="570"/>
                      <a:pt x="806" y="575"/>
                      <a:pt x="796" y="580"/>
                    </a:cubicBezTo>
                    <a:cubicBezTo>
                      <a:pt x="786" y="585"/>
                      <a:pt x="776" y="589"/>
                      <a:pt x="765" y="593"/>
                    </a:cubicBezTo>
                    <a:cubicBezTo>
                      <a:pt x="753" y="596"/>
                      <a:pt x="742" y="599"/>
                      <a:pt x="730" y="602"/>
                    </a:cubicBezTo>
                    <a:cubicBezTo>
                      <a:pt x="718" y="605"/>
                      <a:pt x="705" y="607"/>
                      <a:pt x="690" y="609"/>
                    </a:cubicBezTo>
                    <a:cubicBezTo>
                      <a:pt x="675" y="611"/>
                      <a:pt x="658" y="613"/>
                      <a:pt x="640" y="614"/>
                    </a:cubicBezTo>
                    <a:cubicBezTo>
                      <a:pt x="621" y="616"/>
                      <a:pt x="601" y="617"/>
                      <a:pt x="580" y="618"/>
                    </a:cubicBezTo>
                    <a:cubicBezTo>
                      <a:pt x="559" y="618"/>
                      <a:pt x="536" y="619"/>
                      <a:pt x="512" y="619"/>
                    </a:cubicBezTo>
                    <a:cubicBezTo>
                      <a:pt x="0" y="622"/>
                      <a:pt x="0" y="622"/>
                      <a:pt x="0" y="62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4" name="Freeform 21"/>
              <p:cNvSpPr/>
              <p:nvPr/>
            </p:nvSpPr>
            <p:spPr bwMode="auto">
              <a:xfrm>
                <a:off x="4716695" y="3631789"/>
                <a:ext cx="1249091" cy="2176925"/>
              </a:xfrm>
              <a:custGeom>
                <a:avLst/>
                <a:gdLst>
                  <a:gd name="T0" fmla="*/ 431 w 433"/>
                  <a:gd name="T1" fmla="*/ 0 h 756"/>
                  <a:gd name="T2" fmla="*/ 433 w 433"/>
                  <a:gd name="T3" fmla="*/ 433 h 756"/>
                  <a:gd name="T4" fmla="*/ 280 w 433"/>
                  <a:gd name="T5" fmla="*/ 548 h 756"/>
                  <a:gd name="T6" fmla="*/ 272 w 433"/>
                  <a:gd name="T7" fmla="*/ 553 h 756"/>
                  <a:gd name="T8" fmla="*/ 264 w 433"/>
                  <a:gd name="T9" fmla="*/ 559 h 756"/>
                  <a:gd name="T10" fmla="*/ 269 w 433"/>
                  <a:gd name="T11" fmla="*/ 561 h 756"/>
                  <a:gd name="T12" fmla="*/ 274 w 433"/>
                  <a:gd name="T13" fmla="*/ 563 h 756"/>
                  <a:gd name="T14" fmla="*/ 279 w 433"/>
                  <a:gd name="T15" fmla="*/ 565 h 756"/>
                  <a:gd name="T16" fmla="*/ 284 w 433"/>
                  <a:gd name="T17" fmla="*/ 567 h 756"/>
                  <a:gd name="T18" fmla="*/ 304 w 433"/>
                  <a:gd name="T19" fmla="*/ 581 h 756"/>
                  <a:gd name="T20" fmla="*/ 320 w 433"/>
                  <a:gd name="T21" fmla="*/ 600 h 756"/>
                  <a:gd name="T22" fmla="*/ 330 w 433"/>
                  <a:gd name="T23" fmla="*/ 622 h 756"/>
                  <a:gd name="T24" fmla="*/ 333 w 433"/>
                  <a:gd name="T25" fmla="*/ 648 h 756"/>
                  <a:gd name="T26" fmla="*/ 326 w 433"/>
                  <a:gd name="T27" fmla="*/ 683 h 756"/>
                  <a:gd name="T28" fmla="*/ 307 w 433"/>
                  <a:gd name="T29" fmla="*/ 712 h 756"/>
                  <a:gd name="T30" fmla="*/ 277 w 433"/>
                  <a:gd name="T31" fmla="*/ 732 h 756"/>
                  <a:gd name="T32" fmla="*/ 241 w 433"/>
                  <a:gd name="T33" fmla="*/ 740 h 756"/>
                  <a:gd name="T34" fmla="*/ 209 w 433"/>
                  <a:gd name="T35" fmla="*/ 734 h 756"/>
                  <a:gd name="T36" fmla="*/ 182 w 433"/>
                  <a:gd name="T37" fmla="*/ 719 h 756"/>
                  <a:gd name="T38" fmla="*/ 162 w 433"/>
                  <a:gd name="T39" fmla="*/ 696 h 756"/>
                  <a:gd name="T40" fmla="*/ 150 w 433"/>
                  <a:gd name="T41" fmla="*/ 667 h 756"/>
                  <a:gd name="T42" fmla="*/ 149 w 433"/>
                  <a:gd name="T43" fmla="*/ 662 h 756"/>
                  <a:gd name="T44" fmla="*/ 149 w 433"/>
                  <a:gd name="T45" fmla="*/ 658 h 756"/>
                  <a:gd name="T46" fmla="*/ 148 w 433"/>
                  <a:gd name="T47" fmla="*/ 653 h 756"/>
                  <a:gd name="T48" fmla="*/ 148 w 433"/>
                  <a:gd name="T49" fmla="*/ 649 h 756"/>
                  <a:gd name="T50" fmla="*/ 148 w 433"/>
                  <a:gd name="T51" fmla="*/ 645 h 756"/>
                  <a:gd name="T52" fmla="*/ 140 w 433"/>
                  <a:gd name="T53" fmla="*/ 652 h 756"/>
                  <a:gd name="T54" fmla="*/ 133 w 433"/>
                  <a:gd name="T55" fmla="*/ 657 h 756"/>
                  <a:gd name="T56" fmla="*/ 0 w 433"/>
                  <a:gd name="T57" fmla="*/ 756 h 756"/>
                  <a:gd name="T58" fmla="*/ 0 w 433"/>
                  <a:gd name="T59" fmla="*/ 2 h 756"/>
                  <a:gd name="T60" fmla="*/ 109 w 433"/>
                  <a:gd name="T61" fmla="*/ 1 h 756"/>
                  <a:gd name="T62" fmla="*/ 105 w 433"/>
                  <a:gd name="T63" fmla="*/ 12 h 756"/>
                  <a:gd name="T64" fmla="*/ 102 w 433"/>
                  <a:gd name="T65" fmla="*/ 23 h 756"/>
                  <a:gd name="T66" fmla="*/ 100 w 433"/>
                  <a:gd name="T67" fmla="*/ 34 h 756"/>
                  <a:gd name="T68" fmla="*/ 99 w 433"/>
                  <a:gd name="T69" fmla="*/ 46 h 756"/>
                  <a:gd name="T70" fmla="*/ 108 w 433"/>
                  <a:gd name="T71" fmla="*/ 88 h 756"/>
                  <a:gd name="T72" fmla="*/ 131 w 433"/>
                  <a:gd name="T73" fmla="*/ 121 h 756"/>
                  <a:gd name="T74" fmla="*/ 165 w 433"/>
                  <a:gd name="T75" fmla="*/ 144 h 756"/>
                  <a:gd name="T76" fmla="*/ 208 w 433"/>
                  <a:gd name="T77" fmla="*/ 152 h 756"/>
                  <a:gd name="T78" fmla="*/ 250 w 433"/>
                  <a:gd name="T79" fmla="*/ 144 h 756"/>
                  <a:gd name="T80" fmla="*/ 284 w 433"/>
                  <a:gd name="T81" fmla="*/ 121 h 756"/>
                  <a:gd name="T82" fmla="*/ 307 w 433"/>
                  <a:gd name="T83" fmla="*/ 87 h 756"/>
                  <a:gd name="T84" fmla="*/ 315 w 433"/>
                  <a:gd name="T85" fmla="*/ 45 h 756"/>
                  <a:gd name="T86" fmla="*/ 315 w 433"/>
                  <a:gd name="T87" fmla="*/ 33 h 756"/>
                  <a:gd name="T88" fmla="*/ 313 w 433"/>
                  <a:gd name="T89" fmla="*/ 22 h 756"/>
                  <a:gd name="T90" fmla="*/ 310 w 433"/>
                  <a:gd name="T91" fmla="*/ 11 h 756"/>
                  <a:gd name="T92" fmla="*/ 305 w 433"/>
                  <a:gd name="T93" fmla="*/ 0 h 756"/>
                  <a:gd name="T94" fmla="*/ 431 w 433"/>
                  <a:gd name="T95"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3" h="756">
                    <a:moveTo>
                      <a:pt x="431" y="0"/>
                    </a:moveTo>
                    <a:cubicBezTo>
                      <a:pt x="433" y="433"/>
                      <a:pt x="433" y="433"/>
                      <a:pt x="433" y="433"/>
                    </a:cubicBezTo>
                    <a:cubicBezTo>
                      <a:pt x="280" y="548"/>
                      <a:pt x="280" y="548"/>
                      <a:pt x="280" y="548"/>
                    </a:cubicBezTo>
                    <a:cubicBezTo>
                      <a:pt x="272" y="553"/>
                      <a:pt x="272" y="553"/>
                      <a:pt x="272" y="553"/>
                    </a:cubicBezTo>
                    <a:cubicBezTo>
                      <a:pt x="264" y="559"/>
                      <a:pt x="264" y="559"/>
                      <a:pt x="264" y="559"/>
                    </a:cubicBezTo>
                    <a:cubicBezTo>
                      <a:pt x="266" y="560"/>
                      <a:pt x="267" y="560"/>
                      <a:pt x="269" y="561"/>
                    </a:cubicBezTo>
                    <a:cubicBezTo>
                      <a:pt x="271" y="561"/>
                      <a:pt x="273" y="562"/>
                      <a:pt x="274" y="563"/>
                    </a:cubicBezTo>
                    <a:cubicBezTo>
                      <a:pt x="276" y="563"/>
                      <a:pt x="278" y="564"/>
                      <a:pt x="279" y="565"/>
                    </a:cubicBezTo>
                    <a:cubicBezTo>
                      <a:pt x="281" y="565"/>
                      <a:pt x="282" y="566"/>
                      <a:pt x="284" y="567"/>
                    </a:cubicBezTo>
                    <a:cubicBezTo>
                      <a:pt x="291" y="571"/>
                      <a:pt x="298" y="576"/>
                      <a:pt x="304" y="581"/>
                    </a:cubicBezTo>
                    <a:cubicBezTo>
                      <a:pt x="310" y="587"/>
                      <a:pt x="315" y="593"/>
                      <a:pt x="320" y="600"/>
                    </a:cubicBezTo>
                    <a:cubicBezTo>
                      <a:pt x="324" y="607"/>
                      <a:pt x="327" y="614"/>
                      <a:pt x="330" y="622"/>
                    </a:cubicBezTo>
                    <a:cubicBezTo>
                      <a:pt x="332" y="630"/>
                      <a:pt x="333" y="639"/>
                      <a:pt x="333" y="648"/>
                    </a:cubicBezTo>
                    <a:cubicBezTo>
                      <a:pt x="333" y="660"/>
                      <a:pt x="331" y="672"/>
                      <a:pt x="326" y="683"/>
                    </a:cubicBezTo>
                    <a:cubicBezTo>
                      <a:pt x="322" y="694"/>
                      <a:pt x="315" y="704"/>
                      <a:pt x="307" y="712"/>
                    </a:cubicBezTo>
                    <a:cubicBezTo>
                      <a:pt x="298" y="721"/>
                      <a:pt x="288" y="727"/>
                      <a:pt x="277" y="732"/>
                    </a:cubicBezTo>
                    <a:cubicBezTo>
                      <a:pt x="266" y="737"/>
                      <a:pt x="254" y="739"/>
                      <a:pt x="241" y="740"/>
                    </a:cubicBezTo>
                    <a:cubicBezTo>
                      <a:pt x="230" y="740"/>
                      <a:pt x="219" y="738"/>
                      <a:pt x="209" y="734"/>
                    </a:cubicBezTo>
                    <a:cubicBezTo>
                      <a:pt x="199" y="731"/>
                      <a:pt x="190" y="725"/>
                      <a:pt x="182" y="719"/>
                    </a:cubicBezTo>
                    <a:cubicBezTo>
                      <a:pt x="174" y="712"/>
                      <a:pt x="167" y="705"/>
                      <a:pt x="162" y="696"/>
                    </a:cubicBezTo>
                    <a:cubicBezTo>
                      <a:pt x="156" y="687"/>
                      <a:pt x="152" y="677"/>
                      <a:pt x="150" y="667"/>
                    </a:cubicBezTo>
                    <a:cubicBezTo>
                      <a:pt x="150" y="665"/>
                      <a:pt x="150" y="664"/>
                      <a:pt x="149" y="662"/>
                    </a:cubicBezTo>
                    <a:cubicBezTo>
                      <a:pt x="149" y="661"/>
                      <a:pt x="149" y="659"/>
                      <a:pt x="149" y="658"/>
                    </a:cubicBezTo>
                    <a:cubicBezTo>
                      <a:pt x="149" y="656"/>
                      <a:pt x="149" y="655"/>
                      <a:pt x="148" y="653"/>
                    </a:cubicBezTo>
                    <a:cubicBezTo>
                      <a:pt x="148" y="652"/>
                      <a:pt x="148" y="650"/>
                      <a:pt x="148" y="649"/>
                    </a:cubicBezTo>
                    <a:cubicBezTo>
                      <a:pt x="148" y="645"/>
                      <a:pt x="148" y="645"/>
                      <a:pt x="148" y="645"/>
                    </a:cubicBezTo>
                    <a:cubicBezTo>
                      <a:pt x="140" y="652"/>
                      <a:pt x="140" y="652"/>
                      <a:pt x="140" y="652"/>
                    </a:cubicBezTo>
                    <a:cubicBezTo>
                      <a:pt x="133" y="657"/>
                      <a:pt x="133" y="657"/>
                      <a:pt x="133" y="657"/>
                    </a:cubicBezTo>
                    <a:cubicBezTo>
                      <a:pt x="0" y="756"/>
                      <a:pt x="0" y="756"/>
                      <a:pt x="0" y="756"/>
                    </a:cubicBezTo>
                    <a:cubicBezTo>
                      <a:pt x="0" y="2"/>
                      <a:pt x="0" y="2"/>
                      <a:pt x="0" y="2"/>
                    </a:cubicBezTo>
                    <a:cubicBezTo>
                      <a:pt x="109" y="1"/>
                      <a:pt x="109" y="1"/>
                      <a:pt x="109" y="1"/>
                    </a:cubicBezTo>
                    <a:cubicBezTo>
                      <a:pt x="108" y="5"/>
                      <a:pt x="106" y="8"/>
                      <a:pt x="105" y="12"/>
                    </a:cubicBezTo>
                    <a:cubicBezTo>
                      <a:pt x="104" y="16"/>
                      <a:pt x="103" y="19"/>
                      <a:pt x="102" y="23"/>
                    </a:cubicBezTo>
                    <a:cubicBezTo>
                      <a:pt x="101" y="27"/>
                      <a:pt x="100" y="31"/>
                      <a:pt x="100" y="34"/>
                    </a:cubicBezTo>
                    <a:cubicBezTo>
                      <a:pt x="99" y="38"/>
                      <a:pt x="99" y="42"/>
                      <a:pt x="99" y="46"/>
                    </a:cubicBezTo>
                    <a:cubicBezTo>
                      <a:pt x="99" y="61"/>
                      <a:pt x="102" y="75"/>
                      <a:pt x="108" y="88"/>
                    </a:cubicBezTo>
                    <a:cubicBezTo>
                      <a:pt x="113" y="100"/>
                      <a:pt x="121" y="112"/>
                      <a:pt x="131" y="121"/>
                    </a:cubicBezTo>
                    <a:cubicBezTo>
                      <a:pt x="141" y="131"/>
                      <a:pt x="153" y="139"/>
                      <a:pt x="165" y="144"/>
                    </a:cubicBezTo>
                    <a:cubicBezTo>
                      <a:pt x="178" y="149"/>
                      <a:pt x="193" y="152"/>
                      <a:pt x="208" y="152"/>
                    </a:cubicBezTo>
                    <a:cubicBezTo>
                      <a:pt x="223" y="152"/>
                      <a:pt x="237" y="149"/>
                      <a:pt x="250" y="144"/>
                    </a:cubicBezTo>
                    <a:cubicBezTo>
                      <a:pt x="263" y="138"/>
                      <a:pt x="274" y="130"/>
                      <a:pt x="284" y="121"/>
                    </a:cubicBezTo>
                    <a:cubicBezTo>
                      <a:pt x="294" y="111"/>
                      <a:pt x="302" y="99"/>
                      <a:pt x="307" y="87"/>
                    </a:cubicBezTo>
                    <a:cubicBezTo>
                      <a:pt x="313" y="74"/>
                      <a:pt x="316" y="60"/>
                      <a:pt x="315" y="45"/>
                    </a:cubicBezTo>
                    <a:cubicBezTo>
                      <a:pt x="315" y="41"/>
                      <a:pt x="315" y="37"/>
                      <a:pt x="315" y="33"/>
                    </a:cubicBezTo>
                    <a:cubicBezTo>
                      <a:pt x="314" y="29"/>
                      <a:pt x="314" y="26"/>
                      <a:pt x="313" y="22"/>
                    </a:cubicBezTo>
                    <a:cubicBezTo>
                      <a:pt x="312" y="18"/>
                      <a:pt x="311" y="14"/>
                      <a:pt x="310" y="11"/>
                    </a:cubicBezTo>
                    <a:cubicBezTo>
                      <a:pt x="308" y="7"/>
                      <a:pt x="307" y="4"/>
                      <a:pt x="305" y="0"/>
                    </a:cubicBezTo>
                    <a:lnTo>
                      <a:pt x="431" y="0"/>
                    </a:lnTo>
                    <a:close/>
                  </a:path>
                </a:pathLst>
              </a:custGeom>
              <a:solidFill>
                <a:srgbClr val="FF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756853" y="3671945"/>
                <a:ext cx="1168777" cy="2056455"/>
              </a:xfrm>
              <a:custGeom>
                <a:avLst/>
                <a:gdLst>
                  <a:gd name="T0" fmla="*/ 0 w 405"/>
                  <a:gd name="T1" fmla="*/ 714 h 714"/>
                  <a:gd name="T2" fmla="*/ 0 w 405"/>
                  <a:gd name="T3" fmla="*/ 2 h 714"/>
                  <a:gd name="T4" fmla="*/ 75 w 405"/>
                  <a:gd name="T5" fmla="*/ 1 h 714"/>
                  <a:gd name="T6" fmla="*/ 74 w 405"/>
                  <a:gd name="T7" fmla="*/ 6 h 714"/>
                  <a:gd name="T8" fmla="*/ 72 w 405"/>
                  <a:gd name="T9" fmla="*/ 19 h 714"/>
                  <a:gd name="T10" fmla="*/ 71 w 405"/>
                  <a:gd name="T11" fmla="*/ 32 h 714"/>
                  <a:gd name="T12" fmla="*/ 81 w 405"/>
                  <a:gd name="T13" fmla="*/ 79 h 714"/>
                  <a:gd name="T14" fmla="*/ 107 w 405"/>
                  <a:gd name="T15" fmla="*/ 117 h 714"/>
                  <a:gd name="T16" fmla="*/ 146 w 405"/>
                  <a:gd name="T17" fmla="*/ 143 h 714"/>
                  <a:gd name="T18" fmla="*/ 193 w 405"/>
                  <a:gd name="T19" fmla="*/ 152 h 714"/>
                  <a:gd name="T20" fmla="*/ 241 w 405"/>
                  <a:gd name="T21" fmla="*/ 142 h 714"/>
                  <a:gd name="T22" fmla="*/ 280 w 405"/>
                  <a:gd name="T23" fmla="*/ 116 h 714"/>
                  <a:gd name="T24" fmla="*/ 306 w 405"/>
                  <a:gd name="T25" fmla="*/ 78 h 714"/>
                  <a:gd name="T26" fmla="*/ 315 w 405"/>
                  <a:gd name="T27" fmla="*/ 31 h 714"/>
                  <a:gd name="T28" fmla="*/ 315 w 405"/>
                  <a:gd name="T29" fmla="*/ 18 h 714"/>
                  <a:gd name="T30" fmla="*/ 312 w 405"/>
                  <a:gd name="T31" fmla="*/ 5 h 714"/>
                  <a:gd name="T32" fmla="*/ 311 w 405"/>
                  <a:gd name="T33" fmla="*/ 0 h 714"/>
                  <a:gd name="T34" fmla="*/ 403 w 405"/>
                  <a:gd name="T35" fmla="*/ 0 h 714"/>
                  <a:gd name="T36" fmla="*/ 405 w 405"/>
                  <a:gd name="T37" fmla="*/ 413 h 714"/>
                  <a:gd name="T38" fmla="*/ 257 w 405"/>
                  <a:gd name="T39" fmla="*/ 523 h 714"/>
                  <a:gd name="T40" fmla="*/ 250 w 405"/>
                  <a:gd name="T41" fmla="*/ 528 h 714"/>
                  <a:gd name="T42" fmla="*/ 241 w 405"/>
                  <a:gd name="T43" fmla="*/ 535 h 714"/>
                  <a:gd name="T44" fmla="*/ 218 w 405"/>
                  <a:gd name="T45" fmla="*/ 552 h 714"/>
                  <a:gd name="T46" fmla="*/ 246 w 405"/>
                  <a:gd name="T47" fmla="*/ 559 h 714"/>
                  <a:gd name="T48" fmla="*/ 251 w 405"/>
                  <a:gd name="T49" fmla="*/ 560 h 714"/>
                  <a:gd name="T50" fmla="*/ 255 w 405"/>
                  <a:gd name="T51" fmla="*/ 562 h 714"/>
                  <a:gd name="T52" fmla="*/ 259 w 405"/>
                  <a:gd name="T53" fmla="*/ 563 h 714"/>
                  <a:gd name="T54" fmla="*/ 264 w 405"/>
                  <a:gd name="T55" fmla="*/ 565 h 714"/>
                  <a:gd name="T56" fmla="*/ 280 w 405"/>
                  <a:gd name="T57" fmla="*/ 577 h 714"/>
                  <a:gd name="T58" fmla="*/ 294 w 405"/>
                  <a:gd name="T59" fmla="*/ 593 h 714"/>
                  <a:gd name="T60" fmla="*/ 302 w 405"/>
                  <a:gd name="T61" fmla="*/ 612 h 714"/>
                  <a:gd name="T62" fmla="*/ 305 w 405"/>
                  <a:gd name="T63" fmla="*/ 634 h 714"/>
                  <a:gd name="T64" fmla="*/ 299 w 405"/>
                  <a:gd name="T65" fmla="*/ 664 h 714"/>
                  <a:gd name="T66" fmla="*/ 283 w 405"/>
                  <a:gd name="T67" fmla="*/ 689 h 714"/>
                  <a:gd name="T68" fmla="*/ 258 w 405"/>
                  <a:gd name="T69" fmla="*/ 705 h 714"/>
                  <a:gd name="T70" fmla="*/ 227 w 405"/>
                  <a:gd name="T71" fmla="*/ 712 h 714"/>
                  <a:gd name="T72" fmla="*/ 200 w 405"/>
                  <a:gd name="T73" fmla="*/ 707 h 714"/>
                  <a:gd name="T74" fmla="*/ 177 w 405"/>
                  <a:gd name="T75" fmla="*/ 694 h 714"/>
                  <a:gd name="T76" fmla="*/ 160 w 405"/>
                  <a:gd name="T77" fmla="*/ 675 h 714"/>
                  <a:gd name="T78" fmla="*/ 150 w 405"/>
                  <a:gd name="T79" fmla="*/ 650 h 714"/>
                  <a:gd name="T80" fmla="*/ 149 w 405"/>
                  <a:gd name="T81" fmla="*/ 646 h 714"/>
                  <a:gd name="T82" fmla="*/ 149 w 405"/>
                  <a:gd name="T83" fmla="*/ 643 h 714"/>
                  <a:gd name="T84" fmla="*/ 148 w 405"/>
                  <a:gd name="T85" fmla="*/ 638 h 714"/>
                  <a:gd name="T86" fmla="*/ 148 w 405"/>
                  <a:gd name="T87" fmla="*/ 635 h 714"/>
                  <a:gd name="T88" fmla="*/ 148 w 405"/>
                  <a:gd name="T89" fmla="*/ 632 h 714"/>
                  <a:gd name="T90" fmla="*/ 150 w 405"/>
                  <a:gd name="T91" fmla="*/ 603 h 714"/>
                  <a:gd name="T92" fmla="*/ 126 w 405"/>
                  <a:gd name="T93" fmla="*/ 621 h 714"/>
                  <a:gd name="T94" fmla="*/ 118 w 405"/>
                  <a:gd name="T95" fmla="*/ 627 h 714"/>
                  <a:gd name="T96" fmla="*/ 110 w 405"/>
                  <a:gd name="T97" fmla="*/ 632 h 714"/>
                  <a:gd name="T98" fmla="*/ 0 w 405"/>
                  <a:gd name="T9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5" h="714">
                    <a:moveTo>
                      <a:pt x="0" y="714"/>
                    </a:moveTo>
                    <a:cubicBezTo>
                      <a:pt x="0" y="2"/>
                      <a:pt x="0" y="2"/>
                      <a:pt x="0" y="2"/>
                    </a:cubicBezTo>
                    <a:cubicBezTo>
                      <a:pt x="75" y="1"/>
                      <a:pt x="75" y="1"/>
                      <a:pt x="75" y="1"/>
                    </a:cubicBezTo>
                    <a:cubicBezTo>
                      <a:pt x="75" y="3"/>
                      <a:pt x="74" y="4"/>
                      <a:pt x="74" y="6"/>
                    </a:cubicBezTo>
                    <a:cubicBezTo>
                      <a:pt x="73" y="10"/>
                      <a:pt x="72" y="15"/>
                      <a:pt x="72" y="19"/>
                    </a:cubicBezTo>
                    <a:cubicBezTo>
                      <a:pt x="71" y="23"/>
                      <a:pt x="71" y="28"/>
                      <a:pt x="71" y="32"/>
                    </a:cubicBezTo>
                    <a:cubicBezTo>
                      <a:pt x="71" y="48"/>
                      <a:pt x="74" y="64"/>
                      <a:pt x="81" y="79"/>
                    </a:cubicBezTo>
                    <a:cubicBezTo>
                      <a:pt x="87" y="93"/>
                      <a:pt x="96" y="106"/>
                      <a:pt x="107" y="117"/>
                    </a:cubicBezTo>
                    <a:cubicBezTo>
                      <a:pt x="118" y="128"/>
                      <a:pt x="131" y="137"/>
                      <a:pt x="146" y="143"/>
                    </a:cubicBezTo>
                    <a:cubicBezTo>
                      <a:pt x="161" y="149"/>
                      <a:pt x="177" y="152"/>
                      <a:pt x="193" y="152"/>
                    </a:cubicBezTo>
                    <a:cubicBezTo>
                      <a:pt x="210" y="152"/>
                      <a:pt x="226" y="149"/>
                      <a:pt x="241" y="142"/>
                    </a:cubicBezTo>
                    <a:cubicBezTo>
                      <a:pt x="256" y="136"/>
                      <a:pt x="269" y="127"/>
                      <a:pt x="280" y="116"/>
                    </a:cubicBezTo>
                    <a:cubicBezTo>
                      <a:pt x="291" y="105"/>
                      <a:pt x="300" y="92"/>
                      <a:pt x="306" y="78"/>
                    </a:cubicBezTo>
                    <a:cubicBezTo>
                      <a:pt x="312" y="63"/>
                      <a:pt x="316" y="47"/>
                      <a:pt x="315" y="31"/>
                    </a:cubicBezTo>
                    <a:cubicBezTo>
                      <a:pt x="315" y="26"/>
                      <a:pt x="315" y="22"/>
                      <a:pt x="315" y="18"/>
                    </a:cubicBezTo>
                    <a:cubicBezTo>
                      <a:pt x="314" y="13"/>
                      <a:pt x="313" y="9"/>
                      <a:pt x="312" y="5"/>
                    </a:cubicBezTo>
                    <a:cubicBezTo>
                      <a:pt x="312" y="3"/>
                      <a:pt x="312" y="2"/>
                      <a:pt x="311" y="0"/>
                    </a:cubicBezTo>
                    <a:cubicBezTo>
                      <a:pt x="403" y="0"/>
                      <a:pt x="403" y="0"/>
                      <a:pt x="403" y="0"/>
                    </a:cubicBezTo>
                    <a:cubicBezTo>
                      <a:pt x="405" y="413"/>
                      <a:pt x="405" y="413"/>
                      <a:pt x="405" y="413"/>
                    </a:cubicBezTo>
                    <a:cubicBezTo>
                      <a:pt x="257" y="523"/>
                      <a:pt x="257" y="523"/>
                      <a:pt x="257" y="523"/>
                    </a:cubicBezTo>
                    <a:cubicBezTo>
                      <a:pt x="250" y="528"/>
                      <a:pt x="250" y="528"/>
                      <a:pt x="250" y="528"/>
                    </a:cubicBezTo>
                    <a:cubicBezTo>
                      <a:pt x="241" y="535"/>
                      <a:pt x="241" y="535"/>
                      <a:pt x="241" y="535"/>
                    </a:cubicBezTo>
                    <a:cubicBezTo>
                      <a:pt x="218" y="552"/>
                      <a:pt x="218" y="552"/>
                      <a:pt x="218" y="552"/>
                    </a:cubicBezTo>
                    <a:cubicBezTo>
                      <a:pt x="246" y="559"/>
                      <a:pt x="246" y="559"/>
                      <a:pt x="246" y="559"/>
                    </a:cubicBezTo>
                    <a:cubicBezTo>
                      <a:pt x="248" y="559"/>
                      <a:pt x="249" y="560"/>
                      <a:pt x="251" y="560"/>
                    </a:cubicBezTo>
                    <a:cubicBezTo>
                      <a:pt x="252" y="561"/>
                      <a:pt x="254" y="561"/>
                      <a:pt x="255" y="562"/>
                    </a:cubicBezTo>
                    <a:cubicBezTo>
                      <a:pt x="257" y="562"/>
                      <a:pt x="258" y="563"/>
                      <a:pt x="259" y="563"/>
                    </a:cubicBezTo>
                    <a:cubicBezTo>
                      <a:pt x="261" y="564"/>
                      <a:pt x="262" y="565"/>
                      <a:pt x="264" y="565"/>
                    </a:cubicBezTo>
                    <a:cubicBezTo>
                      <a:pt x="270" y="568"/>
                      <a:pt x="275" y="572"/>
                      <a:pt x="280" y="577"/>
                    </a:cubicBezTo>
                    <a:cubicBezTo>
                      <a:pt x="286" y="582"/>
                      <a:pt x="290" y="587"/>
                      <a:pt x="294" y="593"/>
                    </a:cubicBezTo>
                    <a:cubicBezTo>
                      <a:pt x="297" y="599"/>
                      <a:pt x="300" y="605"/>
                      <a:pt x="302" y="612"/>
                    </a:cubicBezTo>
                    <a:cubicBezTo>
                      <a:pt x="304" y="619"/>
                      <a:pt x="305" y="626"/>
                      <a:pt x="305" y="634"/>
                    </a:cubicBezTo>
                    <a:cubicBezTo>
                      <a:pt x="305" y="644"/>
                      <a:pt x="303" y="654"/>
                      <a:pt x="299" y="664"/>
                    </a:cubicBezTo>
                    <a:cubicBezTo>
                      <a:pt x="295" y="673"/>
                      <a:pt x="290" y="681"/>
                      <a:pt x="283" y="689"/>
                    </a:cubicBezTo>
                    <a:cubicBezTo>
                      <a:pt x="275" y="696"/>
                      <a:pt x="267" y="701"/>
                      <a:pt x="258" y="705"/>
                    </a:cubicBezTo>
                    <a:cubicBezTo>
                      <a:pt x="248" y="710"/>
                      <a:pt x="238" y="712"/>
                      <a:pt x="227" y="712"/>
                    </a:cubicBezTo>
                    <a:cubicBezTo>
                      <a:pt x="218" y="712"/>
                      <a:pt x="209" y="710"/>
                      <a:pt x="200" y="707"/>
                    </a:cubicBezTo>
                    <a:cubicBezTo>
                      <a:pt x="192" y="704"/>
                      <a:pt x="184" y="700"/>
                      <a:pt x="177" y="694"/>
                    </a:cubicBezTo>
                    <a:cubicBezTo>
                      <a:pt x="170" y="689"/>
                      <a:pt x="164" y="682"/>
                      <a:pt x="160" y="675"/>
                    </a:cubicBezTo>
                    <a:cubicBezTo>
                      <a:pt x="155" y="667"/>
                      <a:pt x="152" y="659"/>
                      <a:pt x="150" y="650"/>
                    </a:cubicBezTo>
                    <a:cubicBezTo>
                      <a:pt x="150" y="649"/>
                      <a:pt x="149" y="647"/>
                      <a:pt x="149" y="646"/>
                    </a:cubicBezTo>
                    <a:cubicBezTo>
                      <a:pt x="149" y="645"/>
                      <a:pt x="149" y="644"/>
                      <a:pt x="149" y="643"/>
                    </a:cubicBezTo>
                    <a:cubicBezTo>
                      <a:pt x="149" y="641"/>
                      <a:pt x="148" y="640"/>
                      <a:pt x="148" y="638"/>
                    </a:cubicBezTo>
                    <a:cubicBezTo>
                      <a:pt x="148" y="637"/>
                      <a:pt x="148" y="636"/>
                      <a:pt x="148" y="635"/>
                    </a:cubicBezTo>
                    <a:cubicBezTo>
                      <a:pt x="148" y="632"/>
                      <a:pt x="148" y="632"/>
                      <a:pt x="148" y="632"/>
                    </a:cubicBezTo>
                    <a:cubicBezTo>
                      <a:pt x="150" y="603"/>
                      <a:pt x="150" y="603"/>
                      <a:pt x="150" y="603"/>
                    </a:cubicBezTo>
                    <a:cubicBezTo>
                      <a:pt x="126" y="621"/>
                      <a:pt x="126" y="621"/>
                      <a:pt x="126" y="621"/>
                    </a:cubicBezTo>
                    <a:cubicBezTo>
                      <a:pt x="118" y="627"/>
                      <a:pt x="118" y="627"/>
                      <a:pt x="118" y="627"/>
                    </a:cubicBezTo>
                    <a:cubicBezTo>
                      <a:pt x="110" y="632"/>
                      <a:pt x="110" y="632"/>
                      <a:pt x="110" y="632"/>
                    </a:cubicBezTo>
                    <a:cubicBezTo>
                      <a:pt x="0" y="714"/>
                      <a:pt x="0" y="714"/>
                      <a:pt x="0" y="714"/>
                    </a:cubicBezTo>
                    <a:close/>
                  </a:path>
                </a:pathLst>
              </a:custGeom>
              <a:solidFill>
                <a:srgbClr val="5D6A68"/>
              </a:solidFill>
              <a:ln>
                <a:noFill/>
              </a:ln>
            </p:spPr>
            <p:txBody>
              <a:bodyPr vert="horz" wrap="square" lIns="91440" tIns="45720" rIns="91440" bIns="45720" numCol="1" anchor="t" anchorCtr="0" compatLnSpc="1"/>
              <a:lstStyle/>
              <a:p>
                <a:endParaRPr lang="zh-CN" altLang="en-US"/>
              </a:p>
            </p:txBody>
          </p:sp>
          <p:sp>
            <p:nvSpPr>
              <p:cNvPr id="40" name="Freeform 37"/>
              <p:cNvSpPr/>
              <p:nvPr/>
            </p:nvSpPr>
            <p:spPr bwMode="auto">
              <a:xfrm>
                <a:off x="6219092" y="1955408"/>
                <a:ext cx="1251204" cy="2584835"/>
              </a:xfrm>
              <a:custGeom>
                <a:avLst/>
                <a:gdLst>
                  <a:gd name="T0" fmla="*/ 175 w 435"/>
                  <a:gd name="T1" fmla="*/ 0 h 899"/>
                  <a:gd name="T2" fmla="*/ 206 w 435"/>
                  <a:gd name="T3" fmla="*/ 6 h 899"/>
                  <a:gd name="T4" fmla="*/ 233 w 435"/>
                  <a:gd name="T5" fmla="*/ 20 h 899"/>
                  <a:gd name="T6" fmla="*/ 253 w 435"/>
                  <a:gd name="T7" fmla="*/ 43 h 899"/>
                  <a:gd name="T8" fmla="*/ 265 w 435"/>
                  <a:gd name="T9" fmla="*/ 71 h 899"/>
                  <a:gd name="T10" fmla="*/ 266 w 435"/>
                  <a:gd name="T11" fmla="*/ 75 h 899"/>
                  <a:gd name="T12" fmla="*/ 266 w 435"/>
                  <a:gd name="T13" fmla="*/ 80 h 899"/>
                  <a:gd name="T14" fmla="*/ 267 w 435"/>
                  <a:gd name="T15" fmla="*/ 85 h 899"/>
                  <a:gd name="T16" fmla="*/ 267 w 435"/>
                  <a:gd name="T17" fmla="*/ 90 h 899"/>
                  <a:gd name="T18" fmla="*/ 275 w 435"/>
                  <a:gd name="T19" fmla="*/ 85 h 899"/>
                  <a:gd name="T20" fmla="*/ 283 w 435"/>
                  <a:gd name="T21" fmla="*/ 80 h 899"/>
                  <a:gd name="T22" fmla="*/ 383 w 435"/>
                  <a:gd name="T23" fmla="*/ 3 h 899"/>
                  <a:gd name="T24" fmla="*/ 393 w 435"/>
                  <a:gd name="T25" fmla="*/ 23 h 899"/>
                  <a:gd name="T26" fmla="*/ 402 w 435"/>
                  <a:gd name="T27" fmla="*/ 43 h 899"/>
                  <a:gd name="T28" fmla="*/ 409 w 435"/>
                  <a:gd name="T29" fmla="*/ 64 h 899"/>
                  <a:gd name="T30" fmla="*/ 414 w 435"/>
                  <a:gd name="T31" fmla="*/ 86 h 899"/>
                  <a:gd name="T32" fmla="*/ 420 w 435"/>
                  <a:gd name="T33" fmla="*/ 132 h 899"/>
                  <a:gd name="T34" fmla="*/ 425 w 435"/>
                  <a:gd name="T35" fmla="*/ 196 h 899"/>
                  <a:gd name="T36" fmla="*/ 428 w 435"/>
                  <a:gd name="T37" fmla="*/ 277 h 899"/>
                  <a:gd name="T38" fmla="*/ 430 w 435"/>
                  <a:gd name="T39" fmla="*/ 376 h 899"/>
                  <a:gd name="T40" fmla="*/ 435 w 435"/>
                  <a:gd name="T41" fmla="*/ 899 h 899"/>
                  <a:gd name="T42" fmla="*/ 319 w 435"/>
                  <a:gd name="T43" fmla="*/ 884 h 899"/>
                  <a:gd name="T44" fmla="*/ 326 w 435"/>
                  <a:gd name="T45" fmla="*/ 871 h 899"/>
                  <a:gd name="T46" fmla="*/ 331 w 435"/>
                  <a:gd name="T47" fmla="*/ 857 h 899"/>
                  <a:gd name="T48" fmla="*/ 334 w 435"/>
                  <a:gd name="T49" fmla="*/ 843 h 899"/>
                  <a:gd name="T50" fmla="*/ 335 w 435"/>
                  <a:gd name="T51" fmla="*/ 828 h 899"/>
                  <a:gd name="T52" fmla="*/ 326 w 435"/>
                  <a:gd name="T53" fmla="*/ 786 h 899"/>
                  <a:gd name="T54" fmla="*/ 303 w 435"/>
                  <a:gd name="T55" fmla="*/ 752 h 899"/>
                  <a:gd name="T56" fmla="*/ 268 w 435"/>
                  <a:gd name="T57" fmla="*/ 730 h 899"/>
                  <a:gd name="T58" fmla="*/ 226 w 435"/>
                  <a:gd name="T59" fmla="*/ 722 h 899"/>
                  <a:gd name="T60" fmla="*/ 184 w 435"/>
                  <a:gd name="T61" fmla="*/ 730 h 899"/>
                  <a:gd name="T62" fmla="*/ 149 w 435"/>
                  <a:gd name="T63" fmla="*/ 753 h 899"/>
                  <a:gd name="T64" fmla="*/ 126 w 435"/>
                  <a:gd name="T65" fmla="*/ 787 h 899"/>
                  <a:gd name="T66" fmla="*/ 118 w 435"/>
                  <a:gd name="T67" fmla="*/ 829 h 899"/>
                  <a:gd name="T68" fmla="*/ 118 w 435"/>
                  <a:gd name="T69" fmla="*/ 836 h 899"/>
                  <a:gd name="T70" fmla="*/ 119 w 435"/>
                  <a:gd name="T71" fmla="*/ 843 h 899"/>
                  <a:gd name="T72" fmla="*/ 121 w 435"/>
                  <a:gd name="T73" fmla="*/ 850 h 899"/>
                  <a:gd name="T74" fmla="*/ 122 w 435"/>
                  <a:gd name="T75" fmla="*/ 857 h 899"/>
                  <a:gd name="T76" fmla="*/ 3 w 435"/>
                  <a:gd name="T77" fmla="*/ 841 h 899"/>
                  <a:gd name="T78" fmla="*/ 0 w 435"/>
                  <a:gd name="T79" fmla="*/ 295 h 899"/>
                  <a:gd name="T80" fmla="*/ 139 w 435"/>
                  <a:gd name="T81" fmla="*/ 189 h 899"/>
                  <a:gd name="T82" fmla="*/ 146 w 435"/>
                  <a:gd name="T83" fmla="*/ 184 h 899"/>
                  <a:gd name="T84" fmla="*/ 154 w 435"/>
                  <a:gd name="T85" fmla="*/ 177 h 899"/>
                  <a:gd name="T86" fmla="*/ 149 w 435"/>
                  <a:gd name="T87" fmla="*/ 176 h 899"/>
                  <a:gd name="T88" fmla="*/ 144 w 435"/>
                  <a:gd name="T89" fmla="*/ 174 h 899"/>
                  <a:gd name="T90" fmla="*/ 139 w 435"/>
                  <a:gd name="T91" fmla="*/ 172 h 899"/>
                  <a:gd name="T92" fmla="*/ 134 w 435"/>
                  <a:gd name="T93" fmla="*/ 170 h 899"/>
                  <a:gd name="T94" fmla="*/ 114 w 435"/>
                  <a:gd name="T95" fmla="*/ 156 h 899"/>
                  <a:gd name="T96" fmla="*/ 98 w 435"/>
                  <a:gd name="T97" fmla="*/ 138 h 899"/>
                  <a:gd name="T98" fmla="*/ 88 w 435"/>
                  <a:gd name="T99" fmla="*/ 116 h 899"/>
                  <a:gd name="T100" fmla="*/ 84 w 435"/>
                  <a:gd name="T101" fmla="*/ 91 h 899"/>
                  <a:gd name="T102" fmla="*/ 91 w 435"/>
                  <a:gd name="T103" fmla="*/ 56 h 899"/>
                  <a:gd name="T104" fmla="*/ 110 w 435"/>
                  <a:gd name="T105" fmla="*/ 27 h 899"/>
                  <a:gd name="T106" fmla="*/ 139 w 435"/>
                  <a:gd name="T107" fmla="*/ 8 h 899"/>
                  <a:gd name="T108" fmla="*/ 175 w 435"/>
                  <a:gd name="T109"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899">
                    <a:moveTo>
                      <a:pt x="175" y="0"/>
                    </a:moveTo>
                    <a:cubicBezTo>
                      <a:pt x="186" y="0"/>
                      <a:pt x="196" y="2"/>
                      <a:pt x="206" y="6"/>
                    </a:cubicBezTo>
                    <a:cubicBezTo>
                      <a:pt x="216" y="9"/>
                      <a:pt x="225" y="14"/>
                      <a:pt x="233" y="20"/>
                    </a:cubicBezTo>
                    <a:cubicBezTo>
                      <a:pt x="241" y="27"/>
                      <a:pt x="247" y="34"/>
                      <a:pt x="253" y="43"/>
                    </a:cubicBezTo>
                    <a:cubicBezTo>
                      <a:pt x="258" y="51"/>
                      <a:pt x="262" y="60"/>
                      <a:pt x="265" y="71"/>
                    </a:cubicBezTo>
                    <a:cubicBezTo>
                      <a:pt x="265" y="72"/>
                      <a:pt x="265" y="74"/>
                      <a:pt x="266" y="75"/>
                    </a:cubicBezTo>
                    <a:cubicBezTo>
                      <a:pt x="266" y="77"/>
                      <a:pt x="266" y="78"/>
                      <a:pt x="266" y="80"/>
                    </a:cubicBezTo>
                    <a:cubicBezTo>
                      <a:pt x="267" y="82"/>
                      <a:pt x="267" y="83"/>
                      <a:pt x="267" y="85"/>
                    </a:cubicBezTo>
                    <a:cubicBezTo>
                      <a:pt x="267" y="86"/>
                      <a:pt x="267" y="88"/>
                      <a:pt x="267" y="90"/>
                    </a:cubicBezTo>
                    <a:cubicBezTo>
                      <a:pt x="275" y="85"/>
                      <a:pt x="275" y="85"/>
                      <a:pt x="275" y="85"/>
                    </a:cubicBezTo>
                    <a:cubicBezTo>
                      <a:pt x="283" y="80"/>
                      <a:pt x="283" y="80"/>
                      <a:pt x="283" y="80"/>
                    </a:cubicBezTo>
                    <a:cubicBezTo>
                      <a:pt x="383" y="3"/>
                      <a:pt x="383" y="3"/>
                      <a:pt x="383" y="3"/>
                    </a:cubicBezTo>
                    <a:cubicBezTo>
                      <a:pt x="387" y="9"/>
                      <a:pt x="390" y="16"/>
                      <a:pt x="393" y="23"/>
                    </a:cubicBezTo>
                    <a:cubicBezTo>
                      <a:pt x="396" y="29"/>
                      <a:pt x="399" y="36"/>
                      <a:pt x="402" y="43"/>
                    </a:cubicBezTo>
                    <a:cubicBezTo>
                      <a:pt x="404" y="50"/>
                      <a:pt x="407" y="57"/>
                      <a:pt x="409" y="64"/>
                    </a:cubicBezTo>
                    <a:cubicBezTo>
                      <a:pt x="411" y="71"/>
                      <a:pt x="412" y="78"/>
                      <a:pt x="414" y="86"/>
                    </a:cubicBezTo>
                    <a:cubicBezTo>
                      <a:pt x="416" y="98"/>
                      <a:pt x="418" y="113"/>
                      <a:pt x="420" y="132"/>
                    </a:cubicBezTo>
                    <a:cubicBezTo>
                      <a:pt x="422" y="150"/>
                      <a:pt x="424" y="171"/>
                      <a:pt x="425" y="196"/>
                    </a:cubicBezTo>
                    <a:cubicBezTo>
                      <a:pt x="426" y="220"/>
                      <a:pt x="428" y="247"/>
                      <a:pt x="428" y="277"/>
                    </a:cubicBezTo>
                    <a:cubicBezTo>
                      <a:pt x="429" y="307"/>
                      <a:pt x="430" y="341"/>
                      <a:pt x="430" y="376"/>
                    </a:cubicBezTo>
                    <a:cubicBezTo>
                      <a:pt x="435" y="899"/>
                      <a:pt x="435" y="899"/>
                      <a:pt x="435" y="899"/>
                    </a:cubicBezTo>
                    <a:cubicBezTo>
                      <a:pt x="319" y="884"/>
                      <a:pt x="319" y="884"/>
                      <a:pt x="319" y="884"/>
                    </a:cubicBezTo>
                    <a:cubicBezTo>
                      <a:pt x="322" y="880"/>
                      <a:pt x="324" y="875"/>
                      <a:pt x="326" y="871"/>
                    </a:cubicBezTo>
                    <a:cubicBezTo>
                      <a:pt x="328" y="866"/>
                      <a:pt x="330" y="862"/>
                      <a:pt x="331" y="857"/>
                    </a:cubicBezTo>
                    <a:cubicBezTo>
                      <a:pt x="332" y="852"/>
                      <a:pt x="333" y="848"/>
                      <a:pt x="334" y="843"/>
                    </a:cubicBezTo>
                    <a:cubicBezTo>
                      <a:pt x="335" y="838"/>
                      <a:pt x="335" y="833"/>
                      <a:pt x="335" y="828"/>
                    </a:cubicBezTo>
                    <a:cubicBezTo>
                      <a:pt x="335" y="813"/>
                      <a:pt x="332" y="799"/>
                      <a:pt x="326" y="786"/>
                    </a:cubicBezTo>
                    <a:cubicBezTo>
                      <a:pt x="321" y="773"/>
                      <a:pt x="312" y="762"/>
                      <a:pt x="303" y="752"/>
                    </a:cubicBezTo>
                    <a:cubicBezTo>
                      <a:pt x="293" y="743"/>
                      <a:pt x="281" y="735"/>
                      <a:pt x="268" y="730"/>
                    </a:cubicBezTo>
                    <a:cubicBezTo>
                      <a:pt x="255" y="724"/>
                      <a:pt x="241" y="722"/>
                      <a:pt x="226" y="722"/>
                    </a:cubicBezTo>
                    <a:cubicBezTo>
                      <a:pt x="211" y="722"/>
                      <a:pt x="197" y="725"/>
                      <a:pt x="184" y="730"/>
                    </a:cubicBezTo>
                    <a:cubicBezTo>
                      <a:pt x="171" y="736"/>
                      <a:pt x="159" y="744"/>
                      <a:pt x="149" y="753"/>
                    </a:cubicBezTo>
                    <a:cubicBezTo>
                      <a:pt x="140" y="763"/>
                      <a:pt x="132" y="774"/>
                      <a:pt x="126" y="787"/>
                    </a:cubicBezTo>
                    <a:cubicBezTo>
                      <a:pt x="121" y="800"/>
                      <a:pt x="118" y="814"/>
                      <a:pt x="118" y="829"/>
                    </a:cubicBezTo>
                    <a:cubicBezTo>
                      <a:pt x="118" y="831"/>
                      <a:pt x="118" y="834"/>
                      <a:pt x="118" y="836"/>
                    </a:cubicBezTo>
                    <a:cubicBezTo>
                      <a:pt x="119" y="839"/>
                      <a:pt x="119" y="841"/>
                      <a:pt x="119" y="843"/>
                    </a:cubicBezTo>
                    <a:cubicBezTo>
                      <a:pt x="120" y="846"/>
                      <a:pt x="120" y="848"/>
                      <a:pt x="121" y="850"/>
                    </a:cubicBezTo>
                    <a:cubicBezTo>
                      <a:pt x="121" y="853"/>
                      <a:pt x="122" y="855"/>
                      <a:pt x="122" y="857"/>
                    </a:cubicBezTo>
                    <a:cubicBezTo>
                      <a:pt x="3" y="841"/>
                      <a:pt x="3" y="841"/>
                      <a:pt x="3" y="841"/>
                    </a:cubicBezTo>
                    <a:cubicBezTo>
                      <a:pt x="0" y="295"/>
                      <a:pt x="0" y="295"/>
                      <a:pt x="0" y="295"/>
                    </a:cubicBezTo>
                    <a:cubicBezTo>
                      <a:pt x="139" y="189"/>
                      <a:pt x="139" y="189"/>
                      <a:pt x="139" y="189"/>
                    </a:cubicBezTo>
                    <a:cubicBezTo>
                      <a:pt x="146" y="184"/>
                      <a:pt x="146" y="184"/>
                      <a:pt x="146" y="184"/>
                    </a:cubicBezTo>
                    <a:cubicBezTo>
                      <a:pt x="154" y="177"/>
                      <a:pt x="154" y="177"/>
                      <a:pt x="154" y="177"/>
                    </a:cubicBezTo>
                    <a:cubicBezTo>
                      <a:pt x="152" y="177"/>
                      <a:pt x="151" y="176"/>
                      <a:pt x="149" y="176"/>
                    </a:cubicBezTo>
                    <a:cubicBezTo>
                      <a:pt x="147" y="175"/>
                      <a:pt x="146" y="175"/>
                      <a:pt x="144" y="174"/>
                    </a:cubicBezTo>
                    <a:cubicBezTo>
                      <a:pt x="142" y="174"/>
                      <a:pt x="141" y="173"/>
                      <a:pt x="139" y="172"/>
                    </a:cubicBezTo>
                    <a:cubicBezTo>
                      <a:pt x="137" y="172"/>
                      <a:pt x="136" y="171"/>
                      <a:pt x="134" y="170"/>
                    </a:cubicBezTo>
                    <a:cubicBezTo>
                      <a:pt x="127" y="166"/>
                      <a:pt x="120" y="162"/>
                      <a:pt x="114" y="156"/>
                    </a:cubicBezTo>
                    <a:cubicBezTo>
                      <a:pt x="108" y="151"/>
                      <a:pt x="102" y="145"/>
                      <a:pt x="98" y="138"/>
                    </a:cubicBezTo>
                    <a:cubicBezTo>
                      <a:pt x="94" y="131"/>
                      <a:pt x="90" y="124"/>
                      <a:pt x="88" y="116"/>
                    </a:cubicBezTo>
                    <a:cubicBezTo>
                      <a:pt x="85" y="108"/>
                      <a:pt x="84" y="99"/>
                      <a:pt x="84" y="91"/>
                    </a:cubicBezTo>
                    <a:cubicBezTo>
                      <a:pt x="84" y="78"/>
                      <a:pt x="86" y="67"/>
                      <a:pt x="91" y="56"/>
                    </a:cubicBezTo>
                    <a:cubicBezTo>
                      <a:pt x="95" y="45"/>
                      <a:pt x="102" y="35"/>
                      <a:pt x="110" y="27"/>
                    </a:cubicBezTo>
                    <a:cubicBezTo>
                      <a:pt x="118" y="19"/>
                      <a:pt x="128" y="12"/>
                      <a:pt x="139" y="8"/>
                    </a:cubicBezTo>
                    <a:cubicBezTo>
                      <a:pt x="150" y="3"/>
                      <a:pt x="162" y="1"/>
                      <a:pt x="17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38"/>
              <p:cNvSpPr/>
              <p:nvPr/>
            </p:nvSpPr>
            <p:spPr bwMode="auto">
              <a:xfrm>
                <a:off x="6258193" y="1998735"/>
                <a:ext cx="1173004" cy="2498180"/>
              </a:xfrm>
              <a:custGeom>
                <a:avLst/>
                <a:gdLst>
                  <a:gd name="T0" fmla="*/ 408 w 408"/>
                  <a:gd name="T1" fmla="*/ 869 h 869"/>
                  <a:gd name="T2" fmla="*/ 327 w 408"/>
                  <a:gd name="T3" fmla="*/ 858 h 869"/>
                  <a:gd name="T4" fmla="*/ 331 w 408"/>
                  <a:gd name="T5" fmla="*/ 846 h 869"/>
                  <a:gd name="T6" fmla="*/ 335 w 408"/>
                  <a:gd name="T7" fmla="*/ 830 h 869"/>
                  <a:gd name="T8" fmla="*/ 336 w 408"/>
                  <a:gd name="T9" fmla="*/ 813 h 869"/>
                  <a:gd name="T10" fmla="*/ 326 w 408"/>
                  <a:gd name="T11" fmla="*/ 766 h 869"/>
                  <a:gd name="T12" fmla="*/ 299 w 408"/>
                  <a:gd name="T13" fmla="*/ 728 h 869"/>
                  <a:gd name="T14" fmla="*/ 260 w 408"/>
                  <a:gd name="T15" fmla="*/ 702 h 869"/>
                  <a:gd name="T16" fmla="*/ 213 w 408"/>
                  <a:gd name="T17" fmla="*/ 693 h 869"/>
                  <a:gd name="T18" fmla="*/ 165 w 408"/>
                  <a:gd name="T19" fmla="*/ 703 h 869"/>
                  <a:gd name="T20" fmla="*/ 126 w 408"/>
                  <a:gd name="T21" fmla="*/ 729 h 869"/>
                  <a:gd name="T22" fmla="*/ 100 w 408"/>
                  <a:gd name="T23" fmla="*/ 767 h 869"/>
                  <a:gd name="T24" fmla="*/ 91 w 408"/>
                  <a:gd name="T25" fmla="*/ 814 h 869"/>
                  <a:gd name="T26" fmla="*/ 91 w 408"/>
                  <a:gd name="T27" fmla="*/ 823 h 869"/>
                  <a:gd name="T28" fmla="*/ 91 w 408"/>
                  <a:gd name="T29" fmla="*/ 826 h 869"/>
                  <a:gd name="T30" fmla="*/ 3 w 408"/>
                  <a:gd name="T31" fmla="*/ 814 h 869"/>
                  <a:gd name="T32" fmla="*/ 0 w 408"/>
                  <a:gd name="T33" fmla="*/ 287 h 869"/>
                  <a:gd name="T34" fmla="*/ 134 w 408"/>
                  <a:gd name="T35" fmla="*/ 185 h 869"/>
                  <a:gd name="T36" fmla="*/ 141 w 408"/>
                  <a:gd name="T37" fmla="*/ 180 h 869"/>
                  <a:gd name="T38" fmla="*/ 149 w 408"/>
                  <a:gd name="T39" fmla="*/ 174 h 869"/>
                  <a:gd name="T40" fmla="*/ 172 w 408"/>
                  <a:gd name="T41" fmla="*/ 156 h 869"/>
                  <a:gd name="T42" fmla="*/ 144 w 408"/>
                  <a:gd name="T43" fmla="*/ 149 h 869"/>
                  <a:gd name="T44" fmla="*/ 140 w 408"/>
                  <a:gd name="T45" fmla="*/ 148 h 869"/>
                  <a:gd name="T46" fmla="*/ 135 w 408"/>
                  <a:gd name="T47" fmla="*/ 147 h 869"/>
                  <a:gd name="T48" fmla="*/ 131 w 408"/>
                  <a:gd name="T49" fmla="*/ 145 h 869"/>
                  <a:gd name="T50" fmla="*/ 127 w 408"/>
                  <a:gd name="T51" fmla="*/ 143 h 869"/>
                  <a:gd name="T52" fmla="*/ 110 w 408"/>
                  <a:gd name="T53" fmla="*/ 131 h 869"/>
                  <a:gd name="T54" fmla="*/ 96 w 408"/>
                  <a:gd name="T55" fmla="*/ 116 h 869"/>
                  <a:gd name="T56" fmla="*/ 88 w 408"/>
                  <a:gd name="T57" fmla="*/ 97 h 869"/>
                  <a:gd name="T58" fmla="*/ 84 w 408"/>
                  <a:gd name="T59" fmla="*/ 76 h 869"/>
                  <a:gd name="T60" fmla="*/ 90 w 408"/>
                  <a:gd name="T61" fmla="*/ 46 h 869"/>
                  <a:gd name="T62" fmla="*/ 107 w 408"/>
                  <a:gd name="T63" fmla="*/ 22 h 869"/>
                  <a:gd name="T64" fmla="*/ 131 w 408"/>
                  <a:gd name="T65" fmla="*/ 6 h 869"/>
                  <a:gd name="T66" fmla="*/ 161 w 408"/>
                  <a:gd name="T67" fmla="*/ 0 h 869"/>
                  <a:gd name="T68" fmla="*/ 188 w 408"/>
                  <a:gd name="T69" fmla="*/ 4 h 869"/>
                  <a:gd name="T70" fmla="*/ 211 w 408"/>
                  <a:gd name="T71" fmla="*/ 16 h 869"/>
                  <a:gd name="T72" fmla="*/ 228 w 408"/>
                  <a:gd name="T73" fmla="*/ 35 h 869"/>
                  <a:gd name="T74" fmla="*/ 238 w 408"/>
                  <a:gd name="T75" fmla="*/ 59 h 869"/>
                  <a:gd name="T76" fmla="*/ 239 w 408"/>
                  <a:gd name="T77" fmla="*/ 63 h 869"/>
                  <a:gd name="T78" fmla="*/ 239 w 408"/>
                  <a:gd name="T79" fmla="*/ 67 h 869"/>
                  <a:gd name="T80" fmla="*/ 240 w 408"/>
                  <a:gd name="T81" fmla="*/ 71 h 869"/>
                  <a:gd name="T82" fmla="*/ 240 w 408"/>
                  <a:gd name="T83" fmla="*/ 75 h 869"/>
                  <a:gd name="T84" fmla="*/ 240 w 408"/>
                  <a:gd name="T85" fmla="*/ 98 h 869"/>
                  <a:gd name="T86" fmla="*/ 261 w 408"/>
                  <a:gd name="T87" fmla="*/ 87 h 869"/>
                  <a:gd name="T88" fmla="*/ 268 w 408"/>
                  <a:gd name="T89" fmla="*/ 83 h 869"/>
                  <a:gd name="T90" fmla="*/ 269 w 408"/>
                  <a:gd name="T91" fmla="*/ 82 h 869"/>
                  <a:gd name="T92" fmla="*/ 270 w 408"/>
                  <a:gd name="T93" fmla="*/ 82 h 869"/>
                  <a:gd name="T94" fmla="*/ 278 w 408"/>
                  <a:gd name="T95" fmla="*/ 76 h 869"/>
                  <a:gd name="T96" fmla="*/ 365 w 408"/>
                  <a:gd name="T97" fmla="*/ 9 h 869"/>
                  <a:gd name="T98" fmla="*/ 367 w 408"/>
                  <a:gd name="T99" fmla="*/ 14 h 869"/>
                  <a:gd name="T100" fmla="*/ 375 w 408"/>
                  <a:gd name="T101" fmla="*/ 33 h 869"/>
                  <a:gd name="T102" fmla="*/ 382 w 408"/>
                  <a:gd name="T103" fmla="*/ 53 h 869"/>
                  <a:gd name="T104" fmla="*/ 387 w 408"/>
                  <a:gd name="T105" fmla="*/ 73 h 869"/>
                  <a:gd name="T106" fmla="*/ 393 w 408"/>
                  <a:gd name="T107" fmla="*/ 118 h 869"/>
                  <a:gd name="T108" fmla="*/ 398 w 408"/>
                  <a:gd name="T109" fmla="*/ 182 h 869"/>
                  <a:gd name="T110" fmla="*/ 401 w 408"/>
                  <a:gd name="T111" fmla="*/ 263 h 869"/>
                  <a:gd name="T112" fmla="*/ 403 w 408"/>
                  <a:gd name="T113" fmla="*/ 362 h 869"/>
                  <a:gd name="T114" fmla="*/ 408 w 408"/>
                  <a:gd name="T115"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8" h="869">
                    <a:moveTo>
                      <a:pt x="408" y="869"/>
                    </a:moveTo>
                    <a:cubicBezTo>
                      <a:pt x="327" y="858"/>
                      <a:pt x="327" y="858"/>
                      <a:pt x="327" y="858"/>
                    </a:cubicBezTo>
                    <a:cubicBezTo>
                      <a:pt x="329" y="854"/>
                      <a:pt x="330" y="850"/>
                      <a:pt x="331" y="846"/>
                    </a:cubicBezTo>
                    <a:cubicBezTo>
                      <a:pt x="333" y="841"/>
                      <a:pt x="334" y="835"/>
                      <a:pt x="335" y="830"/>
                    </a:cubicBezTo>
                    <a:cubicBezTo>
                      <a:pt x="335" y="824"/>
                      <a:pt x="336" y="819"/>
                      <a:pt x="336" y="813"/>
                    </a:cubicBezTo>
                    <a:cubicBezTo>
                      <a:pt x="335" y="797"/>
                      <a:pt x="332" y="781"/>
                      <a:pt x="326" y="766"/>
                    </a:cubicBezTo>
                    <a:cubicBezTo>
                      <a:pt x="319" y="752"/>
                      <a:pt x="310" y="739"/>
                      <a:pt x="299" y="728"/>
                    </a:cubicBezTo>
                    <a:cubicBezTo>
                      <a:pt x="288" y="717"/>
                      <a:pt x="275" y="708"/>
                      <a:pt x="260" y="702"/>
                    </a:cubicBezTo>
                    <a:cubicBezTo>
                      <a:pt x="245" y="696"/>
                      <a:pt x="229" y="693"/>
                      <a:pt x="213" y="693"/>
                    </a:cubicBezTo>
                    <a:cubicBezTo>
                      <a:pt x="196" y="693"/>
                      <a:pt x="180" y="696"/>
                      <a:pt x="165" y="703"/>
                    </a:cubicBezTo>
                    <a:cubicBezTo>
                      <a:pt x="150" y="709"/>
                      <a:pt x="137" y="718"/>
                      <a:pt x="126" y="729"/>
                    </a:cubicBezTo>
                    <a:cubicBezTo>
                      <a:pt x="115" y="740"/>
                      <a:pt x="106" y="753"/>
                      <a:pt x="100" y="767"/>
                    </a:cubicBezTo>
                    <a:cubicBezTo>
                      <a:pt x="94" y="782"/>
                      <a:pt x="91" y="798"/>
                      <a:pt x="91" y="814"/>
                    </a:cubicBezTo>
                    <a:cubicBezTo>
                      <a:pt x="91" y="817"/>
                      <a:pt x="91" y="820"/>
                      <a:pt x="91" y="823"/>
                    </a:cubicBezTo>
                    <a:cubicBezTo>
                      <a:pt x="91" y="824"/>
                      <a:pt x="91" y="825"/>
                      <a:pt x="91" y="826"/>
                    </a:cubicBezTo>
                    <a:cubicBezTo>
                      <a:pt x="3" y="814"/>
                      <a:pt x="3" y="814"/>
                      <a:pt x="3" y="814"/>
                    </a:cubicBezTo>
                    <a:cubicBezTo>
                      <a:pt x="0" y="287"/>
                      <a:pt x="0" y="287"/>
                      <a:pt x="0" y="287"/>
                    </a:cubicBezTo>
                    <a:cubicBezTo>
                      <a:pt x="134" y="185"/>
                      <a:pt x="134" y="185"/>
                      <a:pt x="134" y="185"/>
                    </a:cubicBezTo>
                    <a:cubicBezTo>
                      <a:pt x="141" y="180"/>
                      <a:pt x="141" y="180"/>
                      <a:pt x="141" y="180"/>
                    </a:cubicBezTo>
                    <a:cubicBezTo>
                      <a:pt x="149" y="174"/>
                      <a:pt x="149" y="174"/>
                      <a:pt x="149" y="174"/>
                    </a:cubicBezTo>
                    <a:cubicBezTo>
                      <a:pt x="172" y="156"/>
                      <a:pt x="172" y="156"/>
                      <a:pt x="172" y="156"/>
                    </a:cubicBezTo>
                    <a:cubicBezTo>
                      <a:pt x="144" y="149"/>
                      <a:pt x="144" y="149"/>
                      <a:pt x="144" y="149"/>
                    </a:cubicBezTo>
                    <a:cubicBezTo>
                      <a:pt x="142" y="149"/>
                      <a:pt x="141" y="148"/>
                      <a:pt x="140" y="148"/>
                    </a:cubicBezTo>
                    <a:cubicBezTo>
                      <a:pt x="138" y="148"/>
                      <a:pt x="137" y="147"/>
                      <a:pt x="135" y="147"/>
                    </a:cubicBezTo>
                    <a:cubicBezTo>
                      <a:pt x="134" y="146"/>
                      <a:pt x="132" y="146"/>
                      <a:pt x="131" y="145"/>
                    </a:cubicBezTo>
                    <a:cubicBezTo>
                      <a:pt x="130" y="144"/>
                      <a:pt x="128" y="144"/>
                      <a:pt x="127" y="143"/>
                    </a:cubicBezTo>
                    <a:cubicBezTo>
                      <a:pt x="121" y="140"/>
                      <a:pt x="115" y="136"/>
                      <a:pt x="110" y="131"/>
                    </a:cubicBezTo>
                    <a:cubicBezTo>
                      <a:pt x="105" y="127"/>
                      <a:pt x="100" y="122"/>
                      <a:pt x="96" y="116"/>
                    </a:cubicBezTo>
                    <a:cubicBezTo>
                      <a:pt x="93" y="110"/>
                      <a:pt x="90" y="104"/>
                      <a:pt x="88" y="97"/>
                    </a:cubicBezTo>
                    <a:cubicBezTo>
                      <a:pt x="86" y="90"/>
                      <a:pt x="84" y="83"/>
                      <a:pt x="84" y="76"/>
                    </a:cubicBezTo>
                    <a:cubicBezTo>
                      <a:pt x="84" y="66"/>
                      <a:pt x="86" y="56"/>
                      <a:pt x="90" y="46"/>
                    </a:cubicBezTo>
                    <a:cubicBezTo>
                      <a:pt x="94" y="37"/>
                      <a:pt x="100" y="29"/>
                      <a:pt x="107" y="22"/>
                    </a:cubicBezTo>
                    <a:cubicBezTo>
                      <a:pt x="114" y="15"/>
                      <a:pt x="122" y="10"/>
                      <a:pt x="131" y="6"/>
                    </a:cubicBezTo>
                    <a:cubicBezTo>
                      <a:pt x="141" y="2"/>
                      <a:pt x="151" y="0"/>
                      <a:pt x="161" y="0"/>
                    </a:cubicBezTo>
                    <a:cubicBezTo>
                      <a:pt x="171" y="0"/>
                      <a:pt x="179" y="1"/>
                      <a:pt x="188" y="4"/>
                    </a:cubicBezTo>
                    <a:cubicBezTo>
                      <a:pt x="196" y="7"/>
                      <a:pt x="204" y="11"/>
                      <a:pt x="211" y="16"/>
                    </a:cubicBezTo>
                    <a:cubicBezTo>
                      <a:pt x="217" y="22"/>
                      <a:pt x="223" y="28"/>
                      <a:pt x="228" y="35"/>
                    </a:cubicBezTo>
                    <a:cubicBezTo>
                      <a:pt x="232" y="43"/>
                      <a:pt x="236" y="51"/>
                      <a:pt x="238" y="59"/>
                    </a:cubicBezTo>
                    <a:cubicBezTo>
                      <a:pt x="238" y="60"/>
                      <a:pt x="238" y="62"/>
                      <a:pt x="239" y="63"/>
                    </a:cubicBezTo>
                    <a:cubicBezTo>
                      <a:pt x="239" y="64"/>
                      <a:pt x="239" y="65"/>
                      <a:pt x="239" y="67"/>
                    </a:cubicBezTo>
                    <a:cubicBezTo>
                      <a:pt x="239" y="68"/>
                      <a:pt x="240" y="70"/>
                      <a:pt x="240" y="71"/>
                    </a:cubicBezTo>
                    <a:cubicBezTo>
                      <a:pt x="240" y="72"/>
                      <a:pt x="240" y="74"/>
                      <a:pt x="240" y="75"/>
                    </a:cubicBezTo>
                    <a:cubicBezTo>
                      <a:pt x="240" y="98"/>
                      <a:pt x="240" y="98"/>
                      <a:pt x="240" y="98"/>
                    </a:cubicBezTo>
                    <a:cubicBezTo>
                      <a:pt x="261" y="87"/>
                      <a:pt x="261" y="87"/>
                      <a:pt x="261" y="87"/>
                    </a:cubicBezTo>
                    <a:cubicBezTo>
                      <a:pt x="268" y="83"/>
                      <a:pt x="268" y="83"/>
                      <a:pt x="268" y="83"/>
                    </a:cubicBezTo>
                    <a:cubicBezTo>
                      <a:pt x="269" y="82"/>
                      <a:pt x="269" y="82"/>
                      <a:pt x="269" y="82"/>
                    </a:cubicBezTo>
                    <a:cubicBezTo>
                      <a:pt x="270" y="82"/>
                      <a:pt x="270" y="82"/>
                      <a:pt x="270" y="82"/>
                    </a:cubicBezTo>
                    <a:cubicBezTo>
                      <a:pt x="278" y="76"/>
                      <a:pt x="278" y="76"/>
                      <a:pt x="278" y="76"/>
                    </a:cubicBezTo>
                    <a:cubicBezTo>
                      <a:pt x="365" y="9"/>
                      <a:pt x="365" y="9"/>
                      <a:pt x="365" y="9"/>
                    </a:cubicBezTo>
                    <a:cubicBezTo>
                      <a:pt x="366" y="11"/>
                      <a:pt x="367" y="12"/>
                      <a:pt x="367" y="14"/>
                    </a:cubicBezTo>
                    <a:cubicBezTo>
                      <a:pt x="370" y="20"/>
                      <a:pt x="373" y="27"/>
                      <a:pt x="375" y="33"/>
                    </a:cubicBezTo>
                    <a:cubicBezTo>
                      <a:pt x="378" y="40"/>
                      <a:pt x="380" y="46"/>
                      <a:pt x="382" y="53"/>
                    </a:cubicBezTo>
                    <a:cubicBezTo>
                      <a:pt x="384" y="60"/>
                      <a:pt x="385" y="67"/>
                      <a:pt x="387" y="73"/>
                    </a:cubicBezTo>
                    <a:cubicBezTo>
                      <a:pt x="389" y="86"/>
                      <a:pt x="391" y="101"/>
                      <a:pt x="393" y="118"/>
                    </a:cubicBezTo>
                    <a:cubicBezTo>
                      <a:pt x="395" y="137"/>
                      <a:pt x="396" y="158"/>
                      <a:pt x="398" y="182"/>
                    </a:cubicBezTo>
                    <a:cubicBezTo>
                      <a:pt x="399" y="205"/>
                      <a:pt x="400" y="232"/>
                      <a:pt x="401" y="263"/>
                    </a:cubicBezTo>
                    <a:cubicBezTo>
                      <a:pt x="402" y="293"/>
                      <a:pt x="403" y="326"/>
                      <a:pt x="403" y="362"/>
                    </a:cubicBezTo>
                    <a:cubicBezTo>
                      <a:pt x="408" y="869"/>
                      <a:pt x="408" y="869"/>
                      <a:pt x="408" y="86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0" name="Freeform 47"/>
              <p:cNvSpPr/>
              <p:nvPr/>
            </p:nvSpPr>
            <p:spPr bwMode="auto">
              <a:xfrm>
                <a:off x="6461799" y="2417845"/>
                <a:ext cx="179650" cy="429045"/>
              </a:xfrm>
              <a:custGeom>
                <a:avLst/>
                <a:gdLst>
                  <a:gd name="T0" fmla="*/ 0 w 85"/>
                  <a:gd name="T1" fmla="*/ 203 h 203"/>
                  <a:gd name="T2" fmla="*/ 85 w 85"/>
                  <a:gd name="T3" fmla="*/ 0 h 203"/>
                  <a:gd name="T4" fmla="*/ 0 w 85"/>
                  <a:gd name="T5" fmla="*/ 203 h 203"/>
                </a:gdLst>
                <a:ahLst/>
                <a:cxnLst>
                  <a:cxn ang="0">
                    <a:pos x="T0" y="T1"/>
                  </a:cxn>
                  <a:cxn ang="0">
                    <a:pos x="T2" y="T3"/>
                  </a:cxn>
                  <a:cxn ang="0">
                    <a:pos x="T4" y="T5"/>
                  </a:cxn>
                </a:cxnLst>
                <a:rect l="0" t="0" r="r" b="b"/>
                <a:pathLst>
                  <a:path w="85" h="203">
                    <a:moveTo>
                      <a:pt x="0" y="203"/>
                    </a:moveTo>
                    <a:lnTo>
                      <a:pt x="85" y="0"/>
                    </a:lnTo>
                    <a:lnTo>
                      <a:pt x="0" y="203"/>
                    </a:lnTo>
                    <a:close/>
                  </a:path>
                </a:pathLst>
              </a:custGeom>
              <a:solidFill>
                <a:srgbClr val="EFB4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Line 48"/>
              <p:cNvSpPr>
                <a:spLocks noChangeShapeType="1"/>
              </p:cNvSpPr>
              <p:nvPr/>
            </p:nvSpPr>
            <p:spPr bwMode="auto">
              <a:xfrm flipV="1">
                <a:off x="6461799" y="2417845"/>
                <a:ext cx="179650" cy="4290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53" name="Freeform 50"/>
              <p:cNvSpPr/>
              <p:nvPr/>
            </p:nvSpPr>
            <p:spPr bwMode="auto">
              <a:xfrm>
                <a:off x="6178165" y="2795745"/>
                <a:ext cx="48612" cy="1574573"/>
              </a:xfrm>
              <a:custGeom>
                <a:avLst/>
                <a:gdLst>
                  <a:gd name="T0" fmla="*/ 23 w 23"/>
                  <a:gd name="T1" fmla="*/ 745 h 745"/>
                  <a:gd name="T2" fmla="*/ 2 w 23"/>
                  <a:gd name="T3" fmla="*/ 672 h 745"/>
                  <a:gd name="T4" fmla="*/ 0 w 23"/>
                  <a:gd name="T5" fmla="*/ 156 h 745"/>
                  <a:gd name="T6" fmla="*/ 19 w 23"/>
                  <a:gd name="T7" fmla="*/ 0 h 745"/>
                  <a:gd name="T8" fmla="*/ 23 w 23"/>
                  <a:gd name="T9" fmla="*/ 745 h 745"/>
                </a:gdLst>
                <a:ahLst/>
                <a:cxnLst>
                  <a:cxn ang="0">
                    <a:pos x="T0" y="T1"/>
                  </a:cxn>
                  <a:cxn ang="0">
                    <a:pos x="T2" y="T3"/>
                  </a:cxn>
                  <a:cxn ang="0">
                    <a:pos x="T4" y="T5"/>
                  </a:cxn>
                  <a:cxn ang="0">
                    <a:pos x="T6" y="T7"/>
                  </a:cxn>
                  <a:cxn ang="0">
                    <a:pos x="T8" y="T9"/>
                  </a:cxn>
                </a:cxnLst>
                <a:rect l="0" t="0" r="r" b="b"/>
                <a:pathLst>
                  <a:path w="23" h="745">
                    <a:moveTo>
                      <a:pt x="23" y="745"/>
                    </a:moveTo>
                    <a:lnTo>
                      <a:pt x="2" y="672"/>
                    </a:lnTo>
                    <a:lnTo>
                      <a:pt x="0" y="156"/>
                    </a:lnTo>
                    <a:lnTo>
                      <a:pt x="19" y="0"/>
                    </a:lnTo>
                    <a:lnTo>
                      <a:pt x="23" y="745"/>
                    </a:ln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43" name="文本框 42"/>
              <p:cNvSpPr txBox="1"/>
              <p:nvPr/>
            </p:nvSpPr>
            <p:spPr>
              <a:xfrm>
                <a:off x="5112418" y="2313512"/>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44" name="文本框 43"/>
              <p:cNvSpPr txBox="1"/>
              <p:nvPr/>
            </p:nvSpPr>
            <p:spPr>
              <a:xfrm>
                <a:off x="6534055" y="2979014"/>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45" name="文本框 44"/>
              <p:cNvSpPr txBox="1"/>
              <p:nvPr/>
            </p:nvSpPr>
            <p:spPr>
              <a:xfrm>
                <a:off x="5080354" y="4382188"/>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46" name="文本框 45"/>
              <p:cNvSpPr txBox="1"/>
              <p:nvPr/>
            </p:nvSpPr>
            <p:spPr>
              <a:xfrm>
                <a:off x="6534800" y="4948313"/>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grpSp>
      <p:sp>
        <p:nvSpPr>
          <p:cNvPr id="80" name="矩形 79"/>
          <p:cNvSpPr/>
          <p:nvPr/>
        </p:nvSpPr>
        <p:spPr>
          <a:xfrm>
            <a:off x="4933945" y="1042513"/>
            <a:ext cx="2346960" cy="213360"/>
          </a:xfrm>
          <a:prstGeom prst="rect">
            <a:avLst/>
          </a:prstGeom>
        </p:spPr>
        <p:txBody>
          <a:bodyPr wrap="none" lIns="0" tIns="0" rIns="0" bIns="0">
            <a:spAutoFit/>
          </a:bodyPr>
          <a:lstStyle/>
          <a:p>
            <a:pPr algn="dist"/>
            <a:r>
              <a:rPr lang="zh-CN" altLang="en-US" sz="1400" dirty="0">
                <a:solidFill>
                  <a:schemeClr val="accent1"/>
                </a:solidFill>
              </a:rPr>
              <a:t>一起来体验一下</a:t>
            </a:r>
            <a:r>
              <a:rPr lang="en-US" altLang="zh-CN" sz="1400" dirty="0">
                <a:solidFill>
                  <a:schemeClr val="accent1"/>
                </a:solidFill>
              </a:rPr>
              <a:t>APP后端云</a:t>
            </a:r>
            <a:r>
              <a:rPr lang="zh-CN" altLang="en-US" sz="1400" dirty="0">
                <a:solidFill>
                  <a:schemeClr val="accent1"/>
                </a:solidFill>
              </a:rPr>
              <a:t>吧</a:t>
            </a:r>
            <a:endParaRPr lang="zh-CN" altLang="en-US" sz="1400" dirty="0">
              <a:solidFill>
                <a:schemeClr val="accent1"/>
              </a:solidFill>
            </a:endParaRPr>
          </a:p>
        </p:txBody>
      </p:sp>
      <p:sp>
        <p:nvSpPr>
          <p:cNvPr id="81" name="矩形 80"/>
          <p:cNvSpPr/>
          <p:nvPr/>
        </p:nvSpPr>
        <p:spPr>
          <a:xfrm>
            <a:off x="4567377" y="515185"/>
            <a:ext cx="3024428" cy="548640"/>
          </a:xfrm>
          <a:prstGeom prst="rect">
            <a:avLst/>
          </a:prstGeom>
        </p:spPr>
        <p:txBody>
          <a:bodyPr wrap="square">
            <a:spAutoFit/>
          </a:bodyPr>
          <a:lstStyle/>
          <a:p>
            <a:pPr algn="ctr"/>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平台</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82" name="直接连接符 8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1315488" y="2696592"/>
            <a:ext cx="3205799" cy="21336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1"/>
              </a:rPr>
              <a:t>http://www.APP后端云.org</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4" name="矩形 83"/>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官网介绍</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5" name="直接连接符 84"/>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1315488" y="2157484"/>
            <a:ext cx="419992" cy="422190"/>
            <a:chOff x="8153944" y="1640106"/>
            <a:chExt cx="1516063" cy="1524000"/>
          </a:xfrm>
          <a:solidFill>
            <a:schemeClr val="accent1"/>
          </a:solidFill>
        </p:grpSpPr>
        <p:sp>
          <p:nvSpPr>
            <p:cNvPr id="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9" name="矩形 88"/>
          <p:cNvSpPr/>
          <p:nvPr/>
        </p:nvSpPr>
        <p:spPr>
          <a:xfrm>
            <a:off x="7661275" y="2696845"/>
            <a:ext cx="3806190" cy="85344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2"/>
              </a:rPr>
              <a:t>http://console.APP后端云.org</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秘密入口，基于体验</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3"/>
              </a:rPr>
              <a:t>http://console.APP后端云.org/login/callbacka</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0" name="矩形 89"/>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开发者主控台</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1" name="直接连接符 90"/>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3" name="矩形 92"/>
          <p:cNvSpPr/>
          <p:nvPr/>
        </p:nvSpPr>
        <p:spPr>
          <a:xfrm>
            <a:off x="1315488" y="5134347"/>
            <a:ext cx="3205799" cy="85344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4"/>
              </a:rPr>
              <a:t>http://wiki.APP后端云.org</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由于时间关系，写得不多，但是核心思想已经整理了</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4" name="矩形 93"/>
          <p:cNvSpPr/>
          <p:nvPr/>
        </p:nvSpPr>
        <p:spPr>
          <a:xfrm>
            <a:off x="2047008" y="4667835"/>
            <a:ext cx="2474278" cy="276999"/>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WIKI</a:t>
            </a:r>
            <a:r>
              <a:rPr lang="zh-CN" altLang="en-US" b="1" dirty="0">
                <a:solidFill>
                  <a:srgbClr val="404040"/>
                </a:solidFill>
                <a:latin typeface="Cambria" panose="02040503050406030204" pitchFamily="18" charset="0"/>
                <a:ea typeface="微软雅黑" panose="020B0503020204020204" pitchFamily="34" charset="-122"/>
              </a:rPr>
              <a:t>知识库</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5" name="直接连接符 9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661570" y="5134347"/>
            <a:ext cx="3205799" cy="213360"/>
          </a:xfrm>
          <a:prstGeom prst="rect">
            <a:avLst/>
          </a:prstGeom>
        </p:spPr>
        <p:txBody>
          <a:bodyPr wrap="square" lIns="0" tIns="0" rIns="0" bIns="0">
            <a:spAutoFit/>
          </a:bodyPr>
          <a:lstStyle/>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5"/>
              </a:rPr>
              <a:t>http://ask.APP后端云.org</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7" name="矩形 96"/>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讨论圈</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8" name="直接连接符 97"/>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436291"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联系方式</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95070" y="1562735"/>
            <a:ext cx="8721090" cy="293370"/>
          </a:xfrm>
          <a:prstGeom prst="rect">
            <a:avLst/>
          </a:prstGeom>
        </p:spPr>
        <p:txBody>
          <a:bodyPr wrap="square" lIns="0" tIns="0" rIns="0" bIns="0">
            <a:spAutoFit/>
          </a:bodyPr>
          <a:p>
            <a:pPr algn="l"/>
            <a:r>
              <a:rPr lang="zh-CN" b="1" dirty="0">
                <a:solidFill>
                  <a:schemeClr val="accent1"/>
                </a:solidFill>
                <a:latin typeface="Cambria" panose="02040503050406030204" pitchFamily="18" charset="0"/>
                <a:ea typeface="微软雅黑" panose="020B0503020204020204" pitchFamily="34" charset="-122"/>
              </a:rPr>
              <a:t>蔡笋，</a:t>
            </a:r>
            <a:r>
              <a:rPr lang="en-US" altLang="zh-CN" b="1" dirty="0">
                <a:solidFill>
                  <a:schemeClr val="accent1"/>
                </a:solidFill>
                <a:latin typeface="Cambria" panose="02040503050406030204" pitchFamily="18" charset="0"/>
                <a:ea typeface="微软雅黑" panose="020B0503020204020204" pitchFamily="34" charset="-122"/>
              </a:rPr>
              <a:t>31</a:t>
            </a:r>
            <a:r>
              <a:rPr lang="zh-CN" altLang="en-US" b="1" dirty="0">
                <a:solidFill>
                  <a:schemeClr val="accent1"/>
                </a:solidFill>
                <a:latin typeface="Cambria" panose="02040503050406030204" pitchFamily="18" charset="0"/>
                <a:ea typeface="微软雅黑" panose="020B0503020204020204" pitchFamily="34" charset="-122"/>
              </a:rPr>
              <a:t>岁</a:t>
            </a:r>
            <a:r>
              <a:rPr lang="zh-CN" b="1" dirty="0">
                <a:solidFill>
                  <a:srgbClr val="404040"/>
                </a:solidFill>
                <a:latin typeface="Cambria" panose="02040503050406030204" pitchFamily="18" charset="0"/>
                <a:ea typeface="微软雅黑" panose="020B0503020204020204" pitchFamily="34" charset="-122"/>
              </a:rPr>
              <a:t>                                 </a:t>
            </a:r>
            <a:r>
              <a:rPr lang="en-US" altLang="zh-CN" b="1" dirty="0">
                <a:solidFill>
                  <a:srgbClr val="404040"/>
                </a:solidFill>
                <a:latin typeface="Cambria" panose="02040503050406030204" pitchFamily="18" charset="0"/>
                <a:ea typeface="微软雅黑" panose="020B0503020204020204" pitchFamily="34" charset="-122"/>
              </a:rPr>
              <a:t>| APP后端云</a:t>
            </a:r>
            <a:r>
              <a:rPr lang="zh-CN" altLang="en-US" b="1" dirty="0">
                <a:solidFill>
                  <a:srgbClr val="404040"/>
                </a:solidFill>
                <a:latin typeface="Cambria" panose="02040503050406030204" pitchFamily="18" charset="0"/>
                <a:ea typeface="微软雅黑" panose="020B0503020204020204" pitchFamily="34" charset="-122"/>
              </a:rPr>
              <a:t>唯一创始人，深圳大学硕士</a:t>
            </a:r>
            <a:r>
              <a:rPr lang="zh-CN" altLang="en-US" b="1" dirty="0">
                <a:solidFill>
                  <a:srgbClr val="404040"/>
                </a:solidFill>
                <a:latin typeface="Cambria" panose="02040503050406030204" pitchFamily="18" charset="0"/>
                <a:ea typeface="微软雅黑" panose="020B0503020204020204" pitchFamily="34" charset="-122"/>
                <a:sym typeface="+mn-ea"/>
              </a:rPr>
              <a:t>，</a:t>
            </a:r>
            <a:r>
              <a:rPr lang="en-US" altLang="zh-CN" b="1" dirty="0">
                <a:solidFill>
                  <a:srgbClr val="404040"/>
                </a:solidFill>
                <a:latin typeface="Cambria" panose="02040503050406030204" pitchFamily="18" charset="0"/>
                <a:ea typeface="微软雅黑" panose="020B0503020204020204" pitchFamily="34" charset="-122"/>
                <a:sym typeface="+mn-ea"/>
              </a:rPr>
              <a:t>PMP</a:t>
            </a:r>
            <a:endParaRPr lang="zh-CN" altLang="en-US" b="1" dirty="0">
              <a:solidFill>
                <a:srgbClr val="404040"/>
              </a:solidFill>
              <a:latin typeface="Cambria" panose="02040503050406030204" pitchFamily="18" charset="0"/>
              <a:ea typeface="微软雅黑" panose="020B0503020204020204" pitchFamily="34" charset="-122"/>
            </a:endParaRPr>
          </a:p>
        </p:txBody>
      </p:sp>
      <p:sp>
        <p:nvSpPr>
          <p:cNvPr id="71" name="矩形 70"/>
          <p:cNvSpPr/>
          <p:nvPr/>
        </p:nvSpPr>
        <p:spPr>
          <a:xfrm>
            <a:off x="1213485" y="2114550"/>
            <a:ext cx="9627235" cy="1706880"/>
          </a:xfrm>
          <a:prstGeom prst="rect">
            <a:avLst/>
          </a:prstGeom>
        </p:spPr>
        <p:txBody>
          <a:bodyPr wrap="square" lIns="0" tIns="0" rIns="0" bIns="0">
            <a:spAutoFit/>
          </a:bodyPr>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1"/>
              </a:rPr>
              <a:t>ipiao.com</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主要开发者，已被星美国际收购</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曾就职于金蝶软件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K3Cloud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项目的研发，金蝶软件新一代的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ERP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产品，年收益千万人民币以上</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就职于晨星资讯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AdvisorWorkstaion</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Dev-Ops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，年收益</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5000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万美金以上</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创立深圳市海富特资讯管理有限公司</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3" name="矩形 12"/>
          <p:cNvSpPr/>
          <p:nvPr/>
        </p:nvSpPr>
        <p:spPr>
          <a:xfrm>
            <a:off x="1861820" y="3947795"/>
            <a:ext cx="4802505" cy="640080"/>
          </a:xfrm>
          <a:prstGeom prst="rect">
            <a:avLst/>
          </a:prstGeom>
        </p:spPr>
        <p:txBody>
          <a:bodyPr wrap="square" lIns="0" tIns="0" rIns="0" bIns="0">
            <a:spAutoFit/>
          </a:bodyPr>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联系电话：</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13751082562</a:t>
            </a:r>
            <a:endPar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grpSp>
        <p:nvGrpSpPr>
          <p:cNvPr id="14" name="组合 13"/>
          <p:cNvGrpSpPr/>
          <p:nvPr/>
        </p:nvGrpSpPr>
        <p:grpSpPr>
          <a:xfrm>
            <a:off x="1213253" y="3837059"/>
            <a:ext cx="419992" cy="422190"/>
            <a:chOff x="8153944" y="1640106"/>
            <a:chExt cx="1516063" cy="1524000"/>
          </a:xfrm>
          <a:solidFill>
            <a:schemeClr val="accent4"/>
          </a:solidFill>
        </p:grpSpPr>
        <p:sp>
          <p:nvSpPr>
            <p:cNvPr id="1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p>
              <a:endParaRPr lang="zh-CN" altLang="en-US"/>
            </a:p>
          </p:txBody>
        </p:sp>
        <p:sp>
          <p:nvSpPr>
            <p:cNvPr id="1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p>
              <a:endParaRPr lang="zh-CN" altLang="en-US"/>
            </a:p>
          </p:txBody>
        </p:sp>
      </p:grpSp>
      <p:sp>
        <p:nvSpPr>
          <p:cNvPr id="100" name="Freeform 18"/>
          <p:cNvSpPr>
            <a:spLocks noEditPoints="1"/>
          </p:cNvSpPr>
          <p:nvPr/>
        </p:nvSpPr>
        <p:spPr bwMode="auto">
          <a:xfrm>
            <a:off x="1200633" y="4465974"/>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p>
            <a:endParaRPr lang="zh-CN" altLang="en-US"/>
          </a:p>
        </p:txBody>
      </p:sp>
      <p:sp>
        <p:nvSpPr>
          <p:cNvPr id="17" name="矩形 16"/>
          <p:cNvSpPr/>
          <p:nvPr/>
        </p:nvSpPr>
        <p:spPr>
          <a:xfrm>
            <a:off x="1861820" y="4587875"/>
            <a:ext cx="4802505" cy="640080"/>
          </a:xfrm>
          <a:prstGeom prst="rect">
            <a:avLst/>
          </a:prstGeom>
        </p:spPr>
        <p:txBody>
          <a:bodyPr wrap="square" lIns="0" tIns="0" rIns="0" bIns="0">
            <a:spAutoFit/>
          </a:bodyPr>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微信</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/QQ</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359304951</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9" name="Freeform 10"/>
          <p:cNvSpPr>
            <a:spLocks noChangeAspect="1" noEditPoints="1"/>
          </p:cNvSpPr>
          <p:nvPr/>
        </p:nvSpPr>
        <p:spPr bwMode="auto">
          <a:xfrm>
            <a:off x="1195163" y="517390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18" name="矩形 17"/>
          <p:cNvSpPr/>
          <p:nvPr/>
        </p:nvSpPr>
        <p:spPr>
          <a:xfrm>
            <a:off x="1861820" y="5302250"/>
            <a:ext cx="4802505" cy="640080"/>
          </a:xfrm>
          <a:prstGeom prst="rect">
            <a:avLst/>
          </a:prstGeom>
        </p:spPr>
        <p:txBody>
          <a:bodyPr wrap="square" lIns="0" tIns="0" rIns="0" bIns="0">
            <a:spAutoFit/>
          </a:bodyPr>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邮箱：</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alucard263096@126.com</a:t>
            </a:r>
            <a:endPar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2" name="文本框 1"/>
          <p:cNvSpPr txBox="1"/>
          <p:nvPr/>
        </p:nvSpPr>
        <p:spPr>
          <a:xfrm>
            <a:off x="5271770" y="4091940"/>
            <a:ext cx="309880" cy="365760"/>
          </a:xfrm>
          <a:prstGeom prst="rect">
            <a:avLst/>
          </a:prstGeom>
          <a:noFill/>
        </p:spPr>
        <p:txBody>
          <a:bodyPr wrap="none" rtlCol="0">
            <a:spAutoFit/>
          </a:bodyPr>
          <a:p>
            <a:endParaRPr lang="zh-CN" altLang="en-US"/>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850694" y="-19011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任意多边形: 形状 16"/>
          <p:cNvSpPr/>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形状 71"/>
          <p:cNvSpPr/>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555687" y="3065153"/>
            <a:ext cx="3385542" cy="677108"/>
          </a:xfrm>
          <a:prstGeom prst="rect">
            <a:avLst/>
          </a:prstGeom>
        </p:spPr>
        <p:txBody>
          <a:bodyPr wrap="none" lIns="0" tIns="0" rIns="0" bIns="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感谢您的观赏</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任意多边形: 形状 69"/>
          <p:cNvSpPr/>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p:cNvSpPr/>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p:cNvSpPr/>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55687" y="3792490"/>
            <a:ext cx="3385542" cy="246221"/>
          </a:xfrm>
          <a:prstGeom prst="rect">
            <a:avLst/>
          </a:prstGeom>
        </p:spPr>
        <p:txBody>
          <a:bodyPr wrap="square" lIns="0" tIns="0" rIns="0" bIns="0">
            <a:spAutoFit/>
          </a:bodyPr>
          <a:lstStyle/>
          <a:p>
            <a:pPr algn="dist"/>
            <a:r>
              <a:rPr lang="en-US" altLang="zh-CN" sz="1600">
                <a:solidFill>
                  <a:schemeClr val="tx1">
                    <a:lumMod val="50000"/>
                    <a:lumOff val="50000"/>
                  </a:schemeClr>
                </a:solidFill>
              </a:rPr>
              <a:t>THANK YOU FOR WATCHING</a:t>
            </a:r>
            <a:endParaRPr lang="zh-CN" altLang="en-US" sz="1600" dirty="0">
              <a:solidFill>
                <a:schemeClr val="tx1">
                  <a:lumMod val="50000"/>
                  <a:lumOff val="50000"/>
                </a:schemeClr>
              </a:solidFill>
            </a:endParaRPr>
          </a:p>
        </p:txBody>
      </p:sp>
      <p:sp>
        <p:nvSpPr>
          <p:cNvPr id="29" name="Freeform 5"/>
          <p:cNvSpPr>
            <a:spLocks noEditPoints="1"/>
          </p:cNvSpPr>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4690" y="1042670"/>
            <a:ext cx="4884420" cy="213360"/>
          </a:xfrm>
          <a:prstGeom prst="rect">
            <a:avLst/>
          </a:prstGeom>
        </p:spPr>
        <p:txBody>
          <a:bodyPr wrap="square" lIns="0" tIns="0" rIns="0" bIns="0">
            <a:spAutoFit/>
          </a:bodyPr>
          <a:p>
            <a:pPr algn="dist"/>
            <a:r>
              <a:rPr lang="zh-CN" sz="1400" dirty="0">
                <a:solidFill>
                  <a:schemeClr val="accent1"/>
                </a:solidFill>
              </a:rPr>
              <a:t>感谢你翻看到这里，麻烦你再花几分钟看我啰嗦一下，</a:t>
            </a:r>
            <a:r>
              <a:rPr lang="en-US" altLang="zh-CN" sz="1400" dirty="0">
                <a:solidFill>
                  <a:schemeClr val="accent1"/>
                </a:solidFill>
              </a:rPr>
              <a:t>^_^</a:t>
            </a:r>
            <a:endParaRPr lang="en-US" altLang="zh-CN" sz="1400" dirty="0">
              <a:solidFill>
                <a:schemeClr val="accent1"/>
              </a:solidFill>
            </a:endParaRPr>
          </a:p>
        </p:txBody>
      </p:sp>
      <p:sp>
        <p:nvSpPr>
          <p:cNvPr id="5" name="矩形 4"/>
          <p:cNvSpPr/>
          <p:nvPr/>
        </p:nvSpPr>
        <p:spPr>
          <a:xfrm>
            <a:off x="695325" y="543252"/>
            <a:ext cx="3911600" cy="457200"/>
          </a:xfrm>
          <a:prstGeom prst="rect">
            <a:avLst/>
          </a:prstGeom>
        </p:spPr>
        <p:txBody>
          <a:bodyPr wrap="none" lIns="0" tIns="0" rIns="0" bIns="0">
            <a:spAutoFit/>
          </a:bodyPr>
          <a:p>
            <a:r>
              <a:rPr lang="zh-CN" altLang="en-US" sz="2800" b="1" dirty="0">
                <a:solidFill>
                  <a:srgbClr val="404040"/>
                </a:solidFill>
                <a:latin typeface="微软雅黑" panose="020B0503020204020204" pitchFamily="34" charset="-122"/>
                <a:ea typeface="微软雅黑" panose="020B0503020204020204" pitchFamily="34" charset="-122"/>
              </a:rPr>
              <a:t>后语，以及为什么会是我</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695325" y="1002030"/>
            <a:ext cx="4992370" cy="19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95325" y="1494790"/>
            <a:ext cx="11182985" cy="5334000"/>
          </a:xfrm>
          <a:prstGeom prst="rect">
            <a:avLst/>
          </a:prstGeom>
        </p:spPr>
        <p:txBody>
          <a:bodyPr wrap="square" lIns="0" tIns="0" rIns="0" bIns="0">
            <a:spAutoFit/>
          </a:bodyPr>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我是一个名不见经传的小小程序员。唯一的优点就是很能写代码，很能解决问题，还有一颗热爱编程的心。由于真的开窍得晚，书读得不怎样勉强上了个本科，先是在一家小公司做开发学会编程，然后有幸去金蝶软件跟着大牛人们学会软件设计和架构，接着在晨星资讯部门负责部门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Dev-Ops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工作，慢慢从一个只会编程的程序员变成对懂得产品理念的工程师。</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哈哈，像简历吗？</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最重要的是我在工作之余，有着</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年的小项目外包经验。工作之余，还接外包工作，真的很累。慢慢地，我需要一个工具自动帮我内容管理系统，就动手写了个自动生成内容管理系统的框架。然后又发现，写</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SQL</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很累，又写了工具自动生成调用</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SQL</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的代码。后来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开发又流行了，写数据交互接口也好累，又开发了自动生成的交互接口框架。。。。。。慢慢地，做一个网站项目从一个月变成</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3</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天，做一个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从一个月变成</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个星期。突然发现，我已经为自己做了很多软件开发相关的工具和服务，似乎我可以把些东西都集成起来成为一套系统。就这样，我好像一不小心完成了一个挺了不起的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PaaS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你觉得这个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APP后端云</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平台要多少个人做呢？</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人？</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20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人？没有，就我一个，将十年的外包技术结合正职的各种技术，对自己的技术完成了一次升华。突然间，一个月就完成了。这并不是终点，似乎，这时候我才迎来我职业生涯的第一个起步点。</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b="1" dirty="0">
                <a:solidFill>
                  <a:schemeClr val="accent1"/>
                </a:solidFill>
                <a:latin typeface="方正兰亭刊黑_GBK" panose="02000000000000000000" pitchFamily="2" charset="-122"/>
                <a:ea typeface="方正兰亭刊黑_GBK" panose="02000000000000000000" pitchFamily="2" charset="-122"/>
              </a:rPr>
              <a:t>以前的我用开发技术赚钱，未来的我要用我的技术模式帮别人赚钱！</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其实现在我很迷茫，我需要很多东西，不仅仅是资金，还需要团队，或者说我自己也不知道我需要什么。我只知道，如果我不能趁着这个势头，让这个项目出来，会让我的一生后悔。</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我需要你的帮忙，请务必要帮我！</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一个勇往直前，永不言败的开发者</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p:cNvSpPr/>
          <p:nvPr/>
        </p:nvSpPr>
        <p:spPr>
          <a:xfrm flipV="1">
            <a:off x="4781550" y="5438301"/>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32315" y="2240902"/>
            <a:ext cx="3614405" cy="3260341"/>
            <a:chOff x="3873499" y="1808163"/>
            <a:chExt cx="4278314" cy="3859214"/>
          </a:xfrm>
        </p:grpSpPr>
        <p:grpSp>
          <p:nvGrpSpPr>
            <p:cNvPr id="73" name="组合 72"/>
            <p:cNvGrpSpPr/>
            <p:nvPr/>
          </p:nvGrpSpPr>
          <p:grpSpPr>
            <a:xfrm>
              <a:off x="5935662" y="1808163"/>
              <a:ext cx="2216151" cy="2219325"/>
              <a:chOff x="4987925" y="2319338"/>
              <a:chExt cx="2216151" cy="2219325"/>
            </a:xfrm>
          </p:grpSpPr>
          <p:sp>
            <p:nvSpPr>
              <p:cNvPr id="59" name="Freeform 56"/>
              <p:cNvSpPr/>
              <p:nvPr/>
            </p:nvSpPr>
            <p:spPr bwMode="auto">
              <a:xfrm>
                <a:off x="5421313" y="4389438"/>
                <a:ext cx="374650" cy="144463"/>
              </a:xfrm>
              <a:custGeom>
                <a:avLst/>
                <a:gdLst>
                  <a:gd name="T0" fmla="*/ 236 w 236"/>
                  <a:gd name="T1" fmla="*/ 91 h 91"/>
                  <a:gd name="T2" fmla="*/ 141 w 236"/>
                  <a:gd name="T3" fmla="*/ 59 h 91"/>
                  <a:gd name="T4" fmla="*/ 0 w 236"/>
                  <a:gd name="T5" fmla="*/ 0 h 91"/>
                  <a:gd name="T6" fmla="*/ 58 w 236"/>
                  <a:gd name="T7" fmla="*/ 15 h 91"/>
                  <a:gd name="T8" fmla="*/ 236 w 236"/>
                  <a:gd name="T9" fmla="*/ 91 h 91"/>
                </a:gdLst>
                <a:ahLst/>
                <a:cxnLst>
                  <a:cxn ang="0">
                    <a:pos x="T0" y="T1"/>
                  </a:cxn>
                  <a:cxn ang="0">
                    <a:pos x="T2" y="T3"/>
                  </a:cxn>
                  <a:cxn ang="0">
                    <a:pos x="T4" y="T5"/>
                  </a:cxn>
                  <a:cxn ang="0">
                    <a:pos x="T6" y="T7"/>
                  </a:cxn>
                  <a:cxn ang="0">
                    <a:pos x="T8" y="T9"/>
                  </a:cxn>
                </a:cxnLst>
                <a:rect l="0" t="0" r="r" b="b"/>
                <a:pathLst>
                  <a:path w="236" h="91">
                    <a:moveTo>
                      <a:pt x="236" y="91"/>
                    </a:moveTo>
                    <a:lnTo>
                      <a:pt x="141" y="59"/>
                    </a:lnTo>
                    <a:lnTo>
                      <a:pt x="0" y="0"/>
                    </a:lnTo>
                    <a:lnTo>
                      <a:pt x="58" y="15"/>
                    </a:lnTo>
                    <a:lnTo>
                      <a:pt x="236" y="9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5964238" y="4232276"/>
                <a:ext cx="414338" cy="304800"/>
              </a:xfrm>
              <a:custGeom>
                <a:avLst/>
                <a:gdLst>
                  <a:gd name="T0" fmla="*/ 261 w 261"/>
                  <a:gd name="T1" fmla="*/ 192 h 192"/>
                  <a:gd name="T2" fmla="*/ 90 w 261"/>
                  <a:gd name="T3" fmla="*/ 160 h 192"/>
                  <a:gd name="T4" fmla="*/ 0 w 261"/>
                  <a:gd name="T5" fmla="*/ 8 h 192"/>
                  <a:gd name="T6" fmla="*/ 148 w 261"/>
                  <a:gd name="T7" fmla="*/ 0 h 192"/>
                  <a:gd name="T8" fmla="*/ 261 w 261"/>
                  <a:gd name="T9" fmla="*/ 192 h 192"/>
                </a:gdLst>
                <a:ahLst/>
                <a:cxnLst>
                  <a:cxn ang="0">
                    <a:pos x="T0" y="T1"/>
                  </a:cxn>
                  <a:cxn ang="0">
                    <a:pos x="T2" y="T3"/>
                  </a:cxn>
                  <a:cxn ang="0">
                    <a:pos x="T4" y="T5"/>
                  </a:cxn>
                  <a:cxn ang="0">
                    <a:pos x="T6" y="T7"/>
                  </a:cxn>
                  <a:cxn ang="0">
                    <a:pos x="T8" y="T9"/>
                  </a:cxn>
                </a:cxnLst>
                <a:rect l="0" t="0" r="r" b="b"/>
                <a:pathLst>
                  <a:path w="261" h="192">
                    <a:moveTo>
                      <a:pt x="261" y="192"/>
                    </a:moveTo>
                    <a:lnTo>
                      <a:pt x="90" y="160"/>
                    </a:lnTo>
                    <a:lnTo>
                      <a:pt x="0" y="8"/>
                    </a:lnTo>
                    <a:lnTo>
                      <a:pt x="148" y="0"/>
                    </a:lnTo>
                    <a:lnTo>
                      <a:pt x="261" y="19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4987926" y="2319338"/>
                <a:ext cx="2216150" cy="2219325"/>
              </a:xfrm>
              <a:custGeom>
                <a:avLst/>
                <a:gdLst>
                  <a:gd name="T0" fmla="*/ 886 w 1027"/>
                  <a:gd name="T1" fmla="*/ 563 h 1026"/>
                  <a:gd name="T2" fmla="*/ 1026 w 1027"/>
                  <a:gd name="T3" fmla="*/ 651 h 1026"/>
                  <a:gd name="T4" fmla="*/ 970 w 1027"/>
                  <a:gd name="T5" fmla="*/ 782 h 1026"/>
                  <a:gd name="T6" fmla="*/ 812 w 1027"/>
                  <a:gd name="T7" fmla="*/ 742 h 1026"/>
                  <a:gd name="T8" fmla="*/ 740 w 1027"/>
                  <a:gd name="T9" fmla="*/ 813 h 1026"/>
                  <a:gd name="T10" fmla="*/ 777 w 1027"/>
                  <a:gd name="T11" fmla="*/ 972 h 1026"/>
                  <a:gd name="T12" fmla="*/ 645 w 1027"/>
                  <a:gd name="T13" fmla="*/ 1026 h 1026"/>
                  <a:gd name="T14" fmla="*/ 562 w 1027"/>
                  <a:gd name="T15" fmla="*/ 885 h 1026"/>
                  <a:gd name="T16" fmla="*/ 463 w 1027"/>
                  <a:gd name="T17" fmla="*/ 884 h 1026"/>
                  <a:gd name="T18" fmla="*/ 375 w 1027"/>
                  <a:gd name="T19" fmla="*/ 1024 h 1026"/>
                  <a:gd name="T20" fmla="*/ 244 w 1027"/>
                  <a:gd name="T21" fmla="*/ 969 h 1026"/>
                  <a:gd name="T22" fmla="*/ 285 w 1027"/>
                  <a:gd name="T23" fmla="*/ 809 h 1026"/>
                  <a:gd name="T24" fmla="*/ 214 w 1027"/>
                  <a:gd name="T25" fmla="*/ 738 h 1026"/>
                  <a:gd name="T26" fmla="*/ 55 w 1027"/>
                  <a:gd name="T27" fmla="*/ 776 h 1026"/>
                  <a:gd name="T28" fmla="*/ 0 w 1027"/>
                  <a:gd name="T29" fmla="*/ 645 h 1026"/>
                  <a:gd name="T30" fmla="*/ 143 w 1027"/>
                  <a:gd name="T31" fmla="*/ 560 h 1026"/>
                  <a:gd name="T32" fmla="*/ 143 w 1027"/>
                  <a:gd name="T33" fmla="*/ 464 h 1026"/>
                  <a:gd name="T34" fmla="*/ 1 w 1027"/>
                  <a:gd name="T35" fmla="*/ 375 h 1026"/>
                  <a:gd name="T36" fmla="*/ 57 w 1027"/>
                  <a:gd name="T37" fmla="*/ 244 h 1026"/>
                  <a:gd name="T38" fmla="*/ 218 w 1027"/>
                  <a:gd name="T39" fmla="*/ 285 h 1026"/>
                  <a:gd name="T40" fmla="*/ 287 w 1027"/>
                  <a:gd name="T41" fmla="*/ 216 h 1026"/>
                  <a:gd name="T42" fmla="*/ 250 w 1027"/>
                  <a:gd name="T43" fmla="*/ 53 h 1026"/>
                  <a:gd name="T44" fmla="*/ 381 w 1027"/>
                  <a:gd name="T45" fmla="*/ 0 h 1026"/>
                  <a:gd name="T46" fmla="*/ 465 w 1027"/>
                  <a:gd name="T47" fmla="*/ 142 h 1026"/>
                  <a:gd name="T48" fmla="*/ 563 w 1027"/>
                  <a:gd name="T49" fmla="*/ 142 h 1026"/>
                  <a:gd name="T50" fmla="*/ 652 w 1027"/>
                  <a:gd name="T51" fmla="*/ 1 h 1026"/>
                  <a:gd name="T52" fmla="*/ 783 w 1027"/>
                  <a:gd name="T53" fmla="*/ 56 h 1026"/>
                  <a:gd name="T54" fmla="*/ 742 w 1027"/>
                  <a:gd name="T55" fmla="*/ 216 h 1026"/>
                  <a:gd name="T56" fmla="*/ 813 w 1027"/>
                  <a:gd name="T57" fmla="*/ 288 h 1026"/>
                  <a:gd name="T58" fmla="*/ 972 w 1027"/>
                  <a:gd name="T59" fmla="*/ 249 h 1026"/>
                  <a:gd name="T60" fmla="*/ 1027 w 1027"/>
                  <a:gd name="T61" fmla="*/ 380 h 1026"/>
                  <a:gd name="T62" fmla="*/ 886 w 1027"/>
                  <a:gd name="T63" fmla="*/ 464 h 1026"/>
                  <a:gd name="T64" fmla="*/ 886 w 1027"/>
                  <a:gd name="T65" fmla="*/ 563 h 1026"/>
                  <a:gd name="T66" fmla="*/ 886 w 1027"/>
                  <a:gd name="T67" fmla="*/ 563 h 1026"/>
                  <a:gd name="T68" fmla="*/ 569 w 1027"/>
                  <a:gd name="T69" fmla="*/ 648 h 1026"/>
                  <a:gd name="T70" fmla="*/ 617 w 1027"/>
                  <a:gd name="T71" fmla="*/ 616 h 1026"/>
                  <a:gd name="T72" fmla="*/ 649 w 1027"/>
                  <a:gd name="T73" fmla="*/ 570 h 1026"/>
                  <a:gd name="T74" fmla="*/ 659 w 1027"/>
                  <a:gd name="T75" fmla="*/ 515 h 1026"/>
                  <a:gd name="T76" fmla="*/ 649 w 1027"/>
                  <a:gd name="T77" fmla="*/ 458 h 1026"/>
                  <a:gd name="T78" fmla="*/ 626 w 1027"/>
                  <a:gd name="T79" fmla="*/ 421 h 1026"/>
                  <a:gd name="T80" fmla="*/ 594 w 1027"/>
                  <a:gd name="T81" fmla="*/ 392 h 1026"/>
                  <a:gd name="T82" fmla="*/ 555 w 1027"/>
                  <a:gd name="T83" fmla="*/ 375 h 1026"/>
                  <a:gd name="T84" fmla="*/ 514 w 1027"/>
                  <a:gd name="T85" fmla="*/ 368 h 1026"/>
                  <a:gd name="T86" fmla="*/ 459 w 1027"/>
                  <a:gd name="T87" fmla="*/ 379 h 1026"/>
                  <a:gd name="T88" fmla="*/ 412 w 1027"/>
                  <a:gd name="T89" fmla="*/ 411 h 1026"/>
                  <a:gd name="T90" fmla="*/ 381 w 1027"/>
                  <a:gd name="T91" fmla="*/ 457 h 1026"/>
                  <a:gd name="T92" fmla="*/ 369 w 1027"/>
                  <a:gd name="T93" fmla="*/ 511 h 1026"/>
                  <a:gd name="T94" fmla="*/ 380 w 1027"/>
                  <a:gd name="T95" fmla="*/ 568 h 1026"/>
                  <a:gd name="T96" fmla="*/ 404 w 1027"/>
                  <a:gd name="T97" fmla="*/ 605 h 1026"/>
                  <a:gd name="T98" fmla="*/ 434 w 1027"/>
                  <a:gd name="T99" fmla="*/ 634 h 1026"/>
                  <a:gd name="T100" fmla="*/ 472 w 1027"/>
                  <a:gd name="T101" fmla="*/ 652 h 1026"/>
                  <a:gd name="T102" fmla="*/ 514 w 1027"/>
                  <a:gd name="T103" fmla="*/ 658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6" y="563"/>
                    </a:moveTo>
                    <a:cubicBezTo>
                      <a:pt x="1026" y="651"/>
                      <a:pt x="1026" y="651"/>
                      <a:pt x="1026" y="651"/>
                    </a:cubicBezTo>
                    <a:cubicBezTo>
                      <a:pt x="970" y="782"/>
                      <a:pt x="970" y="782"/>
                      <a:pt x="970" y="782"/>
                    </a:cubicBezTo>
                    <a:cubicBezTo>
                      <a:pt x="812" y="742"/>
                      <a:pt x="812" y="742"/>
                      <a:pt x="812" y="742"/>
                    </a:cubicBezTo>
                    <a:cubicBezTo>
                      <a:pt x="790" y="768"/>
                      <a:pt x="767" y="792"/>
                      <a:pt x="740" y="813"/>
                    </a:cubicBezTo>
                    <a:cubicBezTo>
                      <a:pt x="777" y="972"/>
                      <a:pt x="777" y="972"/>
                      <a:pt x="777" y="972"/>
                    </a:cubicBezTo>
                    <a:cubicBezTo>
                      <a:pt x="645" y="1026"/>
                      <a:pt x="645" y="1026"/>
                      <a:pt x="645" y="1026"/>
                    </a:cubicBezTo>
                    <a:cubicBezTo>
                      <a:pt x="562" y="885"/>
                      <a:pt x="562" y="885"/>
                      <a:pt x="562" y="885"/>
                    </a:cubicBezTo>
                    <a:cubicBezTo>
                      <a:pt x="530" y="889"/>
                      <a:pt x="496" y="889"/>
                      <a:pt x="463" y="884"/>
                    </a:cubicBezTo>
                    <a:cubicBezTo>
                      <a:pt x="375" y="1024"/>
                      <a:pt x="375" y="1024"/>
                      <a:pt x="375" y="1024"/>
                    </a:cubicBezTo>
                    <a:cubicBezTo>
                      <a:pt x="244" y="969"/>
                      <a:pt x="244" y="969"/>
                      <a:pt x="244" y="969"/>
                    </a:cubicBezTo>
                    <a:cubicBezTo>
                      <a:pt x="285" y="809"/>
                      <a:pt x="285" y="809"/>
                      <a:pt x="285" y="809"/>
                    </a:cubicBezTo>
                    <a:cubicBezTo>
                      <a:pt x="259" y="788"/>
                      <a:pt x="235" y="766"/>
                      <a:pt x="214" y="738"/>
                    </a:cubicBezTo>
                    <a:cubicBezTo>
                      <a:pt x="55" y="776"/>
                      <a:pt x="55" y="776"/>
                      <a:pt x="55" y="776"/>
                    </a:cubicBezTo>
                    <a:cubicBezTo>
                      <a:pt x="0" y="645"/>
                      <a:pt x="0" y="645"/>
                      <a:pt x="0" y="645"/>
                    </a:cubicBezTo>
                    <a:cubicBezTo>
                      <a:pt x="143" y="560"/>
                      <a:pt x="143" y="560"/>
                      <a:pt x="143" y="560"/>
                    </a:cubicBezTo>
                    <a:cubicBezTo>
                      <a:pt x="139" y="529"/>
                      <a:pt x="139" y="496"/>
                      <a:pt x="143" y="464"/>
                    </a:cubicBezTo>
                    <a:cubicBezTo>
                      <a:pt x="1" y="375"/>
                      <a:pt x="1" y="375"/>
                      <a:pt x="1" y="375"/>
                    </a:cubicBezTo>
                    <a:cubicBezTo>
                      <a:pt x="57" y="244"/>
                      <a:pt x="57" y="244"/>
                      <a:pt x="57" y="244"/>
                    </a:cubicBezTo>
                    <a:cubicBezTo>
                      <a:pt x="218" y="285"/>
                      <a:pt x="218" y="285"/>
                      <a:pt x="218" y="285"/>
                    </a:cubicBezTo>
                    <a:cubicBezTo>
                      <a:pt x="238" y="259"/>
                      <a:pt x="261" y="236"/>
                      <a:pt x="287" y="216"/>
                    </a:cubicBezTo>
                    <a:cubicBezTo>
                      <a:pt x="250" y="53"/>
                      <a:pt x="250" y="53"/>
                      <a:pt x="250" y="53"/>
                    </a:cubicBezTo>
                    <a:cubicBezTo>
                      <a:pt x="381" y="0"/>
                      <a:pt x="381" y="0"/>
                      <a:pt x="381" y="0"/>
                    </a:cubicBezTo>
                    <a:cubicBezTo>
                      <a:pt x="465" y="142"/>
                      <a:pt x="465" y="142"/>
                      <a:pt x="465" y="142"/>
                    </a:cubicBezTo>
                    <a:cubicBezTo>
                      <a:pt x="498" y="138"/>
                      <a:pt x="530" y="138"/>
                      <a:pt x="563" y="142"/>
                    </a:cubicBezTo>
                    <a:cubicBezTo>
                      <a:pt x="652" y="1"/>
                      <a:pt x="652" y="1"/>
                      <a:pt x="652" y="1"/>
                    </a:cubicBezTo>
                    <a:cubicBezTo>
                      <a:pt x="783" y="56"/>
                      <a:pt x="783" y="56"/>
                      <a:pt x="783" y="56"/>
                    </a:cubicBezTo>
                    <a:cubicBezTo>
                      <a:pt x="742" y="216"/>
                      <a:pt x="742" y="216"/>
                      <a:pt x="742" y="216"/>
                    </a:cubicBezTo>
                    <a:cubicBezTo>
                      <a:pt x="768" y="237"/>
                      <a:pt x="792" y="261"/>
                      <a:pt x="813" y="288"/>
                    </a:cubicBezTo>
                    <a:cubicBezTo>
                      <a:pt x="972" y="249"/>
                      <a:pt x="972" y="249"/>
                      <a:pt x="972" y="249"/>
                    </a:cubicBezTo>
                    <a:cubicBezTo>
                      <a:pt x="1027" y="380"/>
                      <a:pt x="1027" y="380"/>
                      <a:pt x="1027" y="380"/>
                    </a:cubicBezTo>
                    <a:cubicBezTo>
                      <a:pt x="886" y="464"/>
                      <a:pt x="886" y="464"/>
                      <a:pt x="886" y="464"/>
                    </a:cubicBezTo>
                    <a:cubicBezTo>
                      <a:pt x="889" y="497"/>
                      <a:pt x="889" y="530"/>
                      <a:pt x="886" y="563"/>
                    </a:cubicBezTo>
                    <a:cubicBezTo>
                      <a:pt x="886" y="563"/>
                      <a:pt x="886" y="562"/>
                      <a:pt x="886" y="563"/>
                    </a:cubicBezTo>
                    <a:close/>
                    <a:moveTo>
                      <a:pt x="569" y="648"/>
                    </a:moveTo>
                    <a:cubicBezTo>
                      <a:pt x="587" y="640"/>
                      <a:pt x="603" y="629"/>
                      <a:pt x="617" y="616"/>
                    </a:cubicBezTo>
                    <a:cubicBezTo>
                      <a:pt x="629" y="603"/>
                      <a:pt x="641" y="587"/>
                      <a:pt x="649" y="570"/>
                    </a:cubicBezTo>
                    <a:cubicBezTo>
                      <a:pt x="654" y="552"/>
                      <a:pt x="659" y="534"/>
                      <a:pt x="659" y="515"/>
                    </a:cubicBezTo>
                    <a:cubicBezTo>
                      <a:pt x="659" y="497"/>
                      <a:pt x="655" y="477"/>
                      <a:pt x="649" y="458"/>
                    </a:cubicBezTo>
                    <a:cubicBezTo>
                      <a:pt x="643" y="445"/>
                      <a:pt x="635" y="432"/>
                      <a:pt x="626" y="421"/>
                    </a:cubicBezTo>
                    <a:cubicBezTo>
                      <a:pt x="617" y="409"/>
                      <a:pt x="605" y="400"/>
                      <a:pt x="594" y="392"/>
                    </a:cubicBezTo>
                    <a:cubicBezTo>
                      <a:pt x="583" y="384"/>
                      <a:pt x="569" y="379"/>
                      <a:pt x="555" y="375"/>
                    </a:cubicBezTo>
                    <a:cubicBezTo>
                      <a:pt x="543" y="371"/>
                      <a:pt x="529" y="368"/>
                      <a:pt x="514" y="368"/>
                    </a:cubicBezTo>
                    <a:cubicBezTo>
                      <a:pt x="496" y="368"/>
                      <a:pt x="477" y="372"/>
                      <a:pt x="459" y="379"/>
                    </a:cubicBezTo>
                    <a:cubicBezTo>
                      <a:pt x="441" y="387"/>
                      <a:pt x="425" y="397"/>
                      <a:pt x="412" y="411"/>
                    </a:cubicBezTo>
                    <a:cubicBezTo>
                      <a:pt x="399" y="424"/>
                      <a:pt x="388" y="440"/>
                      <a:pt x="381" y="457"/>
                    </a:cubicBezTo>
                    <a:cubicBezTo>
                      <a:pt x="373" y="474"/>
                      <a:pt x="370" y="493"/>
                      <a:pt x="369" y="511"/>
                    </a:cubicBezTo>
                    <a:cubicBezTo>
                      <a:pt x="369" y="530"/>
                      <a:pt x="373" y="550"/>
                      <a:pt x="380" y="568"/>
                    </a:cubicBezTo>
                    <a:cubicBezTo>
                      <a:pt x="385" y="582"/>
                      <a:pt x="393" y="595"/>
                      <a:pt x="404" y="605"/>
                    </a:cubicBezTo>
                    <a:cubicBezTo>
                      <a:pt x="412" y="617"/>
                      <a:pt x="422" y="626"/>
                      <a:pt x="434" y="634"/>
                    </a:cubicBezTo>
                    <a:cubicBezTo>
                      <a:pt x="447" y="642"/>
                      <a:pt x="458" y="648"/>
                      <a:pt x="472" y="652"/>
                    </a:cubicBezTo>
                    <a:cubicBezTo>
                      <a:pt x="486" y="656"/>
                      <a:pt x="499" y="658"/>
                      <a:pt x="514" y="658"/>
                    </a:cubicBezTo>
                    <a:cubicBezTo>
                      <a:pt x="533" y="658"/>
                      <a:pt x="552" y="654"/>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72" name="组合 71"/>
              <p:cNvGrpSpPr/>
              <p:nvPr/>
            </p:nvGrpSpPr>
            <p:grpSpPr>
              <a:xfrm>
                <a:off x="4987925" y="2347913"/>
                <a:ext cx="2185988" cy="2160588"/>
                <a:chOff x="4987925" y="2347913"/>
                <a:chExt cx="2185988" cy="2160588"/>
              </a:xfrm>
            </p:grpSpPr>
            <p:sp>
              <p:nvSpPr>
                <p:cNvPr id="60" name="Freeform 57"/>
                <p:cNvSpPr/>
                <p:nvPr/>
              </p:nvSpPr>
              <p:spPr bwMode="auto">
                <a:xfrm>
                  <a:off x="5421313" y="4068763"/>
                  <a:ext cx="180975" cy="344488"/>
                </a:xfrm>
                <a:custGeom>
                  <a:avLst/>
                  <a:gdLst>
                    <a:gd name="T0" fmla="*/ 58 w 114"/>
                    <a:gd name="T1" fmla="*/ 217 h 217"/>
                    <a:gd name="T2" fmla="*/ 0 w 114"/>
                    <a:gd name="T3" fmla="*/ 202 h 217"/>
                    <a:gd name="T4" fmla="*/ 44 w 114"/>
                    <a:gd name="T5" fmla="*/ 30 h 217"/>
                    <a:gd name="T6" fmla="*/ 114 w 114"/>
                    <a:gd name="T7" fmla="*/ 0 h 217"/>
                    <a:gd name="T8" fmla="*/ 58 w 114"/>
                    <a:gd name="T9" fmla="*/ 217 h 217"/>
                  </a:gdLst>
                  <a:ahLst/>
                  <a:cxnLst>
                    <a:cxn ang="0">
                      <a:pos x="T0" y="T1"/>
                    </a:cxn>
                    <a:cxn ang="0">
                      <a:pos x="T2" y="T3"/>
                    </a:cxn>
                    <a:cxn ang="0">
                      <a:pos x="T4" y="T5"/>
                    </a:cxn>
                    <a:cxn ang="0">
                      <a:pos x="T6" y="T7"/>
                    </a:cxn>
                    <a:cxn ang="0">
                      <a:pos x="T8" y="T9"/>
                    </a:cxn>
                  </a:cxnLst>
                  <a:rect l="0" t="0" r="r" b="b"/>
                  <a:pathLst>
                    <a:path w="114" h="217">
                      <a:moveTo>
                        <a:pt x="58" y="217"/>
                      </a:moveTo>
                      <a:lnTo>
                        <a:pt x="0" y="202"/>
                      </a:lnTo>
                      <a:lnTo>
                        <a:pt x="44" y="30"/>
                      </a:lnTo>
                      <a:lnTo>
                        <a:pt x="114" y="0"/>
                      </a:lnTo>
                      <a:lnTo>
                        <a:pt x="58" y="217"/>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1" name="Freeform 58"/>
                <p:cNvSpPr/>
                <p:nvPr/>
              </p:nvSpPr>
              <p:spPr bwMode="auto">
                <a:xfrm>
                  <a:off x="6389688" y="3922713"/>
                  <a:ext cx="688975" cy="144463"/>
                </a:xfrm>
                <a:custGeom>
                  <a:avLst/>
                  <a:gdLst>
                    <a:gd name="T0" fmla="*/ 434 w 434"/>
                    <a:gd name="T1" fmla="*/ 56 h 91"/>
                    <a:gd name="T2" fmla="*/ 170 w 434"/>
                    <a:gd name="T3" fmla="*/ 91 h 91"/>
                    <a:gd name="T4" fmla="*/ 0 w 434"/>
                    <a:gd name="T5" fmla="*/ 47 h 91"/>
                    <a:gd name="T6" fmla="*/ 220 w 434"/>
                    <a:gd name="T7" fmla="*/ 0 h 91"/>
                    <a:gd name="T8" fmla="*/ 434 w 434"/>
                    <a:gd name="T9" fmla="*/ 56 h 91"/>
                  </a:gdLst>
                  <a:ahLst/>
                  <a:cxnLst>
                    <a:cxn ang="0">
                      <a:pos x="T0" y="T1"/>
                    </a:cxn>
                    <a:cxn ang="0">
                      <a:pos x="T2" y="T3"/>
                    </a:cxn>
                    <a:cxn ang="0">
                      <a:pos x="T4" y="T5"/>
                    </a:cxn>
                    <a:cxn ang="0">
                      <a:pos x="T6" y="T7"/>
                    </a:cxn>
                    <a:cxn ang="0">
                      <a:pos x="T8" y="T9"/>
                    </a:cxn>
                  </a:cxnLst>
                  <a:rect l="0" t="0" r="r" b="b"/>
                  <a:pathLst>
                    <a:path w="434" h="91">
                      <a:moveTo>
                        <a:pt x="434" y="56"/>
                      </a:moveTo>
                      <a:lnTo>
                        <a:pt x="170" y="91"/>
                      </a:lnTo>
                      <a:lnTo>
                        <a:pt x="0" y="47"/>
                      </a:lnTo>
                      <a:lnTo>
                        <a:pt x="220" y="0"/>
                      </a:lnTo>
                      <a:lnTo>
                        <a:pt x="434" y="5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5794375" y="4232276"/>
                  <a:ext cx="338138" cy="19050"/>
                </a:xfrm>
                <a:custGeom>
                  <a:avLst/>
                  <a:gdLst>
                    <a:gd name="T0" fmla="*/ 153 w 157"/>
                    <a:gd name="T1" fmla="*/ 3 h 9"/>
                    <a:gd name="T2" fmla="*/ 113 w 157"/>
                    <a:gd name="T3" fmla="*/ 2 h 9"/>
                    <a:gd name="T4" fmla="*/ 89 w 157"/>
                    <a:gd name="T5" fmla="*/ 0 h 9"/>
                    <a:gd name="T6" fmla="*/ 0 w 157"/>
                    <a:gd name="T7" fmla="*/ 5 h 9"/>
                    <a:gd name="T8" fmla="*/ 17 w 157"/>
                    <a:gd name="T9" fmla="*/ 7 h 9"/>
                    <a:gd name="T10" fmla="*/ 18 w 157"/>
                    <a:gd name="T11" fmla="*/ 8 h 9"/>
                    <a:gd name="T12" fmla="*/ 55 w 157"/>
                    <a:gd name="T13" fmla="*/ 8 h 9"/>
                    <a:gd name="T14" fmla="*/ 157 w 157"/>
                    <a:gd name="T15" fmla="*/ 2 h 9"/>
                    <a:gd name="T16" fmla="*/ 153 w 157"/>
                    <a:gd name="T17" fmla="*/ 3 h 9"/>
                    <a:gd name="T18" fmla="*/ 153 w 157"/>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
                      <a:moveTo>
                        <a:pt x="153" y="3"/>
                      </a:moveTo>
                      <a:cubicBezTo>
                        <a:pt x="139" y="4"/>
                        <a:pt x="127" y="3"/>
                        <a:pt x="113" y="2"/>
                      </a:cubicBezTo>
                      <a:cubicBezTo>
                        <a:pt x="105" y="1"/>
                        <a:pt x="97" y="1"/>
                        <a:pt x="89" y="0"/>
                      </a:cubicBezTo>
                      <a:cubicBezTo>
                        <a:pt x="0" y="5"/>
                        <a:pt x="0" y="5"/>
                        <a:pt x="0" y="5"/>
                      </a:cubicBezTo>
                      <a:cubicBezTo>
                        <a:pt x="6" y="6"/>
                        <a:pt x="11" y="6"/>
                        <a:pt x="17" y="7"/>
                      </a:cubicBezTo>
                      <a:cubicBezTo>
                        <a:pt x="18" y="8"/>
                        <a:pt x="18" y="8"/>
                        <a:pt x="18" y="8"/>
                      </a:cubicBezTo>
                      <a:cubicBezTo>
                        <a:pt x="31" y="9"/>
                        <a:pt x="42" y="9"/>
                        <a:pt x="55" y="8"/>
                      </a:cubicBezTo>
                      <a:cubicBezTo>
                        <a:pt x="157" y="2"/>
                        <a:pt x="157" y="2"/>
                        <a:pt x="157" y="2"/>
                      </a:cubicBezTo>
                      <a:cubicBezTo>
                        <a:pt x="156" y="2"/>
                        <a:pt x="155" y="3"/>
                        <a:pt x="153" y="3"/>
                      </a:cubicBezTo>
                      <a:cubicBezTo>
                        <a:pt x="152" y="3"/>
                        <a:pt x="155" y="3"/>
                        <a:pt x="153" y="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5372100" y="3916363"/>
                  <a:ext cx="230188" cy="200025"/>
                </a:xfrm>
                <a:custGeom>
                  <a:avLst/>
                  <a:gdLst>
                    <a:gd name="T0" fmla="*/ 101 w 107"/>
                    <a:gd name="T1" fmla="*/ 66 h 93"/>
                    <a:gd name="T2" fmla="*/ 70 w 107"/>
                    <a:gd name="T3" fmla="*/ 38 h 93"/>
                    <a:gd name="T4" fmla="*/ 36 w 107"/>
                    <a:gd name="T5" fmla="*/ 0 h 93"/>
                    <a:gd name="T6" fmla="*/ 0 w 107"/>
                    <a:gd name="T7" fmla="*/ 36 h 93"/>
                    <a:gd name="T8" fmla="*/ 24 w 107"/>
                    <a:gd name="T9" fmla="*/ 65 h 93"/>
                    <a:gd name="T10" fmla="*/ 55 w 107"/>
                    <a:gd name="T11" fmla="*/ 93 h 93"/>
                    <a:gd name="T12" fmla="*/ 107 w 107"/>
                    <a:gd name="T13" fmla="*/ 71 h 93"/>
                    <a:gd name="T14" fmla="*/ 101 w 107"/>
                    <a:gd name="T15" fmla="*/ 66 h 93"/>
                    <a:gd name="T16" fmla="*/ 101 w 107"/>
                    <a:gd name="T17"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3">
                      <a:moveTo>
                        <a:pt x="101" y="66"/>
                      </a:moveTo>
                      <a:cubicBezTo>
                        <a:pt x="90" y="58"/>
                        <a:pt x="80" y="48"/>
                        <a:pt x="70" y="38"/>
                      </a:cubicBezTo>
                      <a:cubicBezTo>
                        <a:pt x="58" y="27"/>
                        <a:pt x="47" y="13"/>
                        <a:pt x="36" y="0"/>
                      </a:cubicBezTo>
                      <a:cubicBezTo>
                        <a:pt x="0" y="36"/>
                        <a:pt x="0" y="36"/>
                        <a:pt x="0" y="36"/>
                      </a:cubicBezTo>
                      <a:cubicBezTo>
                        <a:pt x="7" y="46"/>
                        <a:pt x="16" y="56"/>
                        <a:pt x="24" y="65"/>
                      </a:cubicBezTo>
                      <a:cubicBezTo>
                        <a:pt x="33" y="74"/>
                        <a:pt x="44" y="84"/>
                        <a:pt x="55" y="93"/>
                      </a:cubicBezTo>
                      <a:cubicBezTo>
                        <a:pt x="107" y="71"/>
                        <a:pt x="107" y="71"/>
                        <a:pt x="107" y="71"/>
                      </a:cubicBezTo>
                      <a:cubicBezTo>
                        <a:pt x="105" y="69"/>
                        <a:pt x="104" y="68"/>
                        <a:pt x="101" y="66"/>
                      </a:cubicBezTo>
                      <a:cubicBezTo>
                        <a:pt x="100" y="65"/>
                        <a:pt x="104" y="68"/>
                        <a:pt x="101" y="6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5095875" y="3916363"/>
                  <a:ext cx="354013" cy="142875"/>
                </a:xfrm>
                <a:custGeom>
                  <a:avLst/>
                  <a:gdLst>
                    <a:gd name="T0" fmla="*/ 223 w 223"/>
                    <a:gd name="T1" fmla="*/ 0 h 90"/>
                    <a:gd name="T2" fmla="*/ 174 w 223"/>
                    <a:gd name="T3" fmla="*/ 49 h 90"/>
                    <a:gd name="T4" fmla="*/ 0 w 223"/>
                    <a:gd name="T5" fmla="*/ 90 h 90"/>
                    <a:gd name="T6" fmla="*/ 5 w 223"/>
                    <a:gd name="T7" fmla="*/ 51 h 90"/>
                    <a:gd name="T8" fmla="*/ 223 w 223"/>
                    <a:gd name="T9" fmla="*/ 0 h 90"/>
                  </a:gdLst>
                  <a:ahLst/>
                  <a:cxnLst>
                    <a:cxn ang="0">
                      <a:pos x="T0" y="T1"/>
                    </a:cxn>
                    <a:cxn ang="0">
                      <a:pos x="T2" y="T3"/>
                    </a:cxn>
                    <a:cxn ang="0">
                      <a:pos x="T4" y="T5"/>
                    </a:cxn>
                    <a:cxn ang="0">
                      <a:pos x="T6" y="T7"/>
                    </a:cxn>
                    <a:cxn ang="0">
                      <a:pos x="T8" y="T9"/>
                    </a:cxn>
                  </a:cxnLst>
                  <a:rect l="0" t="0" r="r" b="b"/>
                  <a:pathLst>
                    <a:path w="223" h="90">
                      <a:moveTo>
                        <a:pt x="223" y="0"/>
                      </a:moveTo>
                      <a:lnTo>
                        <a:pt x="174" y="49"/>
                      </a:lnTo>
                      <a:lnTo>
                        <a:pt x="0" y="90"/>
                      </a:lnTo>
                      <a:lnTo>
                        <a:pt x="5" y="51"/>
                      </a:lnTo>
                      <a:lnTo>
                        <a:pt x="22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6" name="Freeform 63"/>
                <p:cNvSpPr/>
                <p:nvPr/>
              </p:nvSpPr>
              <p:spPr bwMode="auto">
                <a:xfrm>
                  <a:off x="4987925" y="3713163"/>
                  <a:ext cx="115888" cy="346075"/>
                </a:xfrm>
                <a:custGeom>
                  <a:avLst/>
                  <a:gdLst>
                    <a:gd name="T0" fmla="*/ 73 w 73"/>
                    <a:gd name="T1" fmla="*/ 179 h 218"/>
                    <a:gd name="T2" fmla="*/ 68 w 73"/>
                    <a:gd name="T3" fmla="*/ 218 h 218"/>
                    <a:gd name="T4" fmla="*/ 11 w 73"/>
                    <a:gd name="T5" fmla="*/ 77 h 218"/>
                    <a:gd name="T6" fmla="*/ 0 w 73"/>
                    <a:gd name="T7" fmla="*/ 0 h 218"/>
                    <a:gd name="T8" fmla="*/ 73 w 73"/>
                    <a:gd name="T9" fmla="*/ 179 h 218"/>
                  </a:gdLst>
                  <a:ahLst/>
                  <a:cxnLst>
                    <a:cxn ang="0">
                      <a:pos x="T0" y="T1"/>
                    </a:cxn>
                    <a:cxn ang="0">
                      <a:pos x="T2" y="T3"/>
                    </a:cxn>
                    <a:cxn ang="0">
                      <a:pos x="T4" y="T5"/>
                    </a:cxn>
                    <a:cxn ang="0">
                      <a:pos x="T6" y="T7"/>
                    </a:cxn>
                    <a:cxn ang="0">
                      <a:pos x="T8" y="T9"/>
                    </a:cxn>
                  </a:cxnLst>
                  <a:rect l="0" t="0" r="r" b="b"/>
                  <a:pathLst>
                    <a:path w="73" h="218">
                      <a:moveTo>
                        <a:pt x="73" y="179"/>
                      </a:moveTo>
                      <a:lnTo>
                        <a:pt x="68" y="218"/>
                      </a:lnTo>
                      <a:lnTo>
                        <a:pt x="11" y="77"/>
                      </a:lnTo>
                      <a:lnTo>
                        <a:pt x="0" y="0"/>
                      </a:lnTo>
                      <a:lnTo>
                        <a:pt x="73" y="17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5684838" y="3113088"/>
                  <a:ext cx="723900" cy="715963"/>
                </a:xfrm>
                <a:custGeom>
                  <a:avLst/>
                  <a:gdLst>
                    <a:gd name="T0" fmla="*/ 256 w 336"/>
                    <a:gd name="T1" fmla="*/ 276 h 331"/>
                    <a:gd name="T2" fmla="*/ 192 w 336"/>
                    <a:gd name="T3" fmla="*/ 307 h 331"/>
                    <a:gd name="T4" fmla="*/ 142 w 336"/>
                    <a:gd name="T5" fmla="*/ 331 h 331"/>
                    <a:gd name="T6" fmla="*/ 176 w 336"/>
                    <a:gd name="T7" fmla="*/ 306 h 331"/>
                    <a:gd name="T8" fmla="*/ 198 w 336"/>
                    <a:gd name="T9" fmla="*/ 269 h 331"/>
                    <a:gd name="T10" fmla="*/ 206 w 336"/>
                    <a:gd name="T11" fmla="*/ 228 h 331"/>
                    <a:gd name="T12" fmla="*/ 197 w 336"/>
                    <a:gd name="T13" fmla="*/ 186 h 331"/>
                    <a:gd name="T14" fmla="*/ 180 w 336"/>
                    <a:gd name="T15" fmla="*/ 156 h 331"/>
                    <a:gd name="T16" fmla="*/ 155 w 336"/>
                    <a:gd name="T17" fmla="*/ 134 h 331"/>
                    <a:gd name="T18" fmla="*/ 124 w 336"/>
                    <a:gd name="T19" fmla="*/ 119 h 331"/>
                    <a:gd name="T20" fmla="*/ 91 w 336"/>
                    <a:gd name="T21" fmla="*/ 114 h 331"/>
                    <a:gd name="T22" fmla="*/ 81 w 336"/>
                    <a:gd name="T23" fmla="*/ 115 h 331"/>
                    <a:gd name="T24" fmla="*/ 69 w 336"/>
                    <a:gd name="T25" fmla="*/ 117 h 331"/>
                    <a:gd name="T26" fmla="*/ 59 w 336"/>
                    <a:gd name="T27" fmla="*/ 119 h 331"/>
                    <a:gd name="T28" fmla="*/ 49 w 336"/>
                    <a:gd name="T29" fmla="*/ 123 h 331"/>
                    <a:gd name="T30" fmla="*/ 34 w 336"/>
                    <a:gd name="T31" fmla="*/ 130 h 331"/>
                    <a:gd name="T32" fmla="*/ 20 w 336"/>
                    <a:gd name="T33" fmla="*/ 139 h 331"/>
                    <a:gd name="T34" fmla="*/ 10 w 336"/>
                    <a:gd name="T35" fmla="*/ 149 h 331"/>
                    <a:gd name="T36" fmla="*/ 0 w 336"/>
                    <a:gd name="T37" fmla="*/ 160 h 331"/>
                    <a:gd name="T38" fmla="*/ 75 w 336"/>
                    <a:gd name="T39" fmla="*/ 59 h 331"/>
                    <a:gd name="T40" fmla="*/ 86 w 336"/>
                    <a:gd name="T41" fmla="*/ 44 h 331"/>
                    <a:gd name="T42" fmla="*/ 102 w 336"/>
                    <a:gd name="T43" fmla="*/ 32 h 331"/>
                    <a:gd name="T44" fmla="*/ 118 w 336"/>
                    <a:gd name="T45" fmla="*/ 20 h 331"/>
                    <a:gd name="T46" fmla="*/ 136 w 336"/>
                    <a:gd name="T47" fmla="*/ 12 h 331"/>
                    <a:gd name="T48" fmla="*/ 150 w 336"/>
                    <a:gd name="T49" fmla="*/ 7 h 331"/>
                    <a:gd name="T50" fmla="*/ 164 w 336"/>
                    <a:gd name="T51" fmla="*/ 3 h 331"/>
                    <a:gd name="T52" fmla="*/ 178 w 336"/>
                    <a:gd name="T53" fmla="*/ 1 h 331"/>
                    <a:gd name="T54" fmla="*/ 190 w 336"/>
                    <a:gd name="T55" fmla="*/ 0 h 331"/>
                    <a:gd name="T56" fmla="*/ 232 w 336"/>
                    <a:gd name="T57" fmla="*/ 7 h 331"/>
                    <a:gd name="T58" fmla="*/ 271 w 336"/>
                    <a:gd name="T59" fmla="*/ 25 h 331"/>
                    <a:gd name="T60" fmla="*/ 303 w 336"/>
                    <a:gd name="T61" fmla="*/ 53 h 331"/>
                    <a:gd name="T62" fmla="*/ 326 w 336"/>
                    <a:gd name="T63" fmla="*/ 91 h 331"/>
                    <a:gd name="T64" fmla="*/ 336 w 336"/>
                    <a:gd name="T65" fmla="*/ 145 h 331"/>
                    <a:gd name="T66" fmla="*/ 327 w 336"/>
                    <a:gd name="T67" fmla="*/ 197 h 331"/>
                    <a:gd name="T68" fmla="*/ 298 w 336"/>
                    <a:gd name="T69" fmla="*/ 242 h 331"/>
                    <a:gd name="T70" fmla="*/ 256 w 336"/>
                    <a:gd name="T71" fmla="*/ 27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31">
                      <a:moveTo>
                        <a:pt x="256" y="276"/>
                      </a:moveTo>
                      <a:cubicBezTo>
                        <a:pt x="234" y="286"/>
                        <a:pt x="214" y="296"/>
                        <a:pt x="192" y="307"/>
                      </a:cubicBezTo>
                      <a:cubicBezTo>
                        <a:pt x="175" y="315"/>
                        <a:pt x="159" y="323"/>
                        <a:pt x="142" y="331"/>
                      </a:cubicBezTo>
                      <a:cubicBezTo>
                        <a:pt x="156" y="325"/>
                        <a:pt x="167" y="316"/>
                        <a:pt x="176" y="306"/>
                      </a:cubicBezTo>
                      <a:cubicBezTo>
                        <a:pt x="187" y="295"/>
                        <a:pt x="194" y="282"/>
                        <a:pt x="198" y="269"/>
                      </a:cubicBezTo>
                      <a:cubicBezTo>
                        <a:pt x="204" y="257"/>
                        <a:pt x="206" y="243"/>
                        <a:pt x="206" y="228"/>
                      </a:cubicBezTo>
                      <a:cubicBezTo>
                        <a:pt x="206" y="215"/>
                        <a:pt x="204" y="200"/>
                        <a:pt x="197" y="186"/>
                      </a:cubicBezTo>
                      <a:cubicBezTo>
                        <a:pt x="192" y="175"/>
                        <a:pt x="187" y="164"/>
                        <a:pt x="180" y="156"/>
                      </a:cubicBezTo>
                      <a:cubicBezTo>
                        <a:pt x="173" y="147"/>
                        <a:pt x="164" y="139"/>
                        <a:pt x="155" y="134"/>
                      </a:cubicBezTo>
                      <a:cubicBezTo>
                        <a:pt x="146" y="127"/>
                        <a:pt x="134" y="122"/>
                        <a:pt x="124" y="119"/>
                      </a:cubicBezTo>
                      <a:cubicBezTo>
                        <a:pt x="114" y="117"/>
                        <a:pt x="102" y="114"/>
                        <a:pt x="91" y="114"/>
                      </a:cubicBezTo>
                      <a:cubicBezTo>
                        <a:pt x="87" y="114"/>
                        <a:pt x="84" y="114"/>
                        <a:pt x="81" y="115"/>
                      </a:cubicBezTo>
                      <a:cubicBezTo>
                        <a:pt x="76" y="115"/>
                        <a:pt x="74" y="116"/>
                        <a:pt x="69" y="117"/>
                      </a:cubicBezTo>
                      <a:cubicBezTo>
                        <a:pt x="66" y="117"/>
                        <a:pt x="62" y="118"/>
                        <a:pt x="59" y="119"/>
                      </a:cubicBezTo>
                      <a:cubicBezTo>
                        <a:pt x="55" y="121"/>
                        <a:pt x="52" y="122"/>
                        <a:pt x="49" y="123"/>
                      </a:cubicBezTo>
                      <a:cubicBezTo>
                        <a:pt x="43" y="125"/>
                        <a:pt x="38" y="127"/>
                        <a:pt x="34" y="130"/>
                      </a:cubicBezTo>
                      <a:cubicBezTo>
                        <a:pt x="29" y="133"/>
                        <a:pt x="25" y="135"/>
                        <a:pt x="20" y="139"/>
                      </a:cubicBezTo>
                      <a:cubicBezTo>
                        <a:pt x="17" y="142"/>
                        <a:pt x="12" y="146"/>
                        <a:pt x="10" y="149"/>
                      </a:cubicBezTo>
                      <a:cubicBezTo>
                        <a:pt x="5" y="153"/>
                        <a:pt x="2" y="156"/>
                        <a:pt x="0" y="160"/>
                      </a:cubicBezTo>
                      <a:cubicBezTo>
                        <a:pt x="25" y="127"/>
                        <a:pt x="50" y="93"/>
                        <a:pt x="75" y="59"/>
                      </a:cubicBezTo>
                      <a:cubicBezTo>
                        <a:pt x="78" y="54"/>
                        <a:pt x="83" y="49"/>
                        <a:pt x="86" y="44"/>
                      </a:cubicBezTo>
                      <a:cubicBezTo>
                        <a:pt x="92" y="40"/>
                        <a:pt x="97" y="36"/>
                        <a:pt x="102" y="32"/>
                      </a:cubicBezTo>
                      <a:cubicBezTo>
                        <a:pt x="107" y="28"/>
                        <a:pt x="113" y="24"/>
                        <a:pt x="118" y="20"/>
                      </a:cubicBezTo>
                      <a:cubicBezTo>
                        <a:pt x="124" y="17"/>
                        <a:pt x="131" y="14"/>
                        <a:pt x="136" y="12"/>
                      </a:cubicBezTo>
                      <a:cubicBezTo>
                        <a:pt x="141" y="10"/>
                        <a:pt x="146" y="8"/>
                        <a:pt x="150" y="7"/>
                      </a:cubicBezTo>
                      <a:cubicBezTo>
                        <a:pt x="155" y="5"/>
                        <a:pt x="159" y="4"/>
                        <a:pt x="164" y="3"/>
                      </a:cubicBezTo>
                      <a:cubicBezTo>
                        <a:pt x="167" y="3"/>
                        <a:pt x="173" y="2"/>
                        <a:pt x="178" y="1"/>
                      </a:cubicBezTo>
                      <a:cubicBezTo>
                        <a:pt x="182" y="1"/>
                        <a:pt x="187" y="0"/>
                        <a:pt x="190" y="0"/>
                      </a:cubicBezTo>
                      <a:cubicBezTo>
                        <a:pt x="206" y="0"/>
                        <a:pt x="220" y="3"/>
                        <a:pt x="232" y="7"/>
                      </a:cubicBezTo>
                      <a:cubicBezTo>
                        <a:pt x="246" y="11"/>
                        <a:pt x="260" y="17"/>
                        <a:pt x="271" y="25"/>
                      </a:cubicBezTo>
                      <a:cubicBezTo>
                        <a:pt x="282" y="33"/>
                        <a:pt x="294" y="42"/>
                        <a:pt x="303" y="53"/>
                      </a:cubicBezTo>
                      <a:cubicBezTo>
                        <a:pt x="312" y="64"/>
                        <a:pt x="320" y="77"/>
                        <a:pt x="326" y="91"/>
                      </a:cubicBezTo>
                      <a:cubicBezTo>
                        <a:pt x="332" y="109"/>
                        <a:pt x="336" y="127"/>
                        <a:pt x="336" y="145"/>
                      </a:cubicBezTo>
                      <a:cubicBezTo>
                        <a:pt x="336" y="163"/>
                        <a:pt x="332" y="180"/>
                        <a:pt x="327" y="197"/>
                      </a:cubicBezTo>
                      <a:cubicBezTo>
                        <a:pt x="320" y="213"/>
                        <a:pt x="311" y="229"/>
                        <a:pt x="298" y="242"/>
                      </a:cubicBezTo>
                      <a:cubicBezTo>
                        <a:pt x="287" y="256"/>
                        <a:pt x="272" y="267"/>
                        <a:pt x="256" y="27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8" name="Freeform 65"/>
                <p:cNvSpPr/>
                <p:nvPr/>
              </p:nvSpPr>
              <p:spPr bwMode="auto">
                <a:xfrm>
                  <a:off x="5684838" y="3082926"/>
                  <a:ext cx="723900" cy="746125"/>
                </a:xfrm>
                <a:custGeom>
                  <a:avLst/>
                  <a:gdLst>
                    <a:gd name="T0" fmla="*/ 256 w 336"/>
                    <a:gd name="T1" fmla="*/ 290 h 345"/>
                    <a:gd name="T2" fmla="*/ 142 w 336"/>
                    <a:gd name="T3" fmla="*/ 345 h 345"/>
                    <a:gd name="T4" fmla="*/ 206 w 336"/>
                    <a:gd name="T5" fmla="*/ 242 h 345"/>
                    <a:gd name="T6" fmla="*/ 197 w 336"/>
                    <a:gd name="T7" fmla="*/ 200 h 345"/>
                    <a:gd name="T8" fmla="*/ 107 w 336"/>
                    <a:gd name="T9" fmla="*/ 129 h 345"/>
                    <a:gd name="T10" fmla="*/ 0 w 336"/>
                    <a:gd name="T11" fmla="*/ 174 h 345"/>
                    <a:gd name="T12" fmla="*/ 61 w 336"/>
                    <a:gd name="T13" fmla="*/ 91 h 345"/>
                    <a:gd name="T14" fmla="*/ 131 w 336"/>
                    <a:gd name="T15" fmla="*/ 28 h 345"/>
                    <a:gd name="T16" fmla="*/ 306 w 336"/>
                    <a:gd name="T17" fmla="*/ 71 h 345"/>
                    <a:gd name="T18" fmla="*/ 326 w 336"/>
                    <a:gd name="T19" fmla="*/ 105 h 345"/>
                    <a:gd name="T20" fmla="*/ 336 w 336"/>
                    <a:gd name="T21" fmla="*/ 159 h 345"/>
                    <a:gd name="T22" fmla="*/ 327 w 336"/>
                    <a:gd name="T23" fmla="*/ 211 h 345"/>
                    <a:gd name="T24" fmla="*/ 298 w 336"/>
                    <a:gd name="T25" fmla="*/ 256 h 345"/>
                    <a:gd name="T26" fmla="*/ 256 w 336"/>
                    <a:gd name="T27" fmla="*/ 290 h 345"/>
                    <a:gd name="T28" fmla="*/ 256 w 336"/>
                    <a:gd name="T29" fmla="*/ 290 h 345"/>
                    <a:gd name="T30" fmla="*/ 256 w 336"/>
                    <a:gd name="T31" fmla="*/ 29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345">
                      <a:moveTo>
                        <a:pt x="256" y="290"/>
                      </a:moveTo>
                      <a:cubicBezTo>
                        <a:pt x="217" y="308"/>
                        <a:pt x="180" y="327"/>
                        <a:pt x="142" y="345"/>
                      </a:cubicBezTo>
                      <a:cubicBezTo>
                        <a:pt x="181" y="327"/>
                        <a:pt x="206" y="286"/>
                        <a:pt x="206" y="242"/>
                      </a:cubicBezTo>
                      <a:cubicBezTo>
                        <a:pt x="206" y="229"/>
                        <a:pt x="204" y="214"/>
                        <a:pt x="197" y="200"/>
                      </a:cubicBezTo>
                      <a:cubicBezTo>
                        <a:pt x="182" y="162"/>
                        <a:pt x="147" y="135"/>
                        <a:pt x="107" y="129"/>
                      </a:cubicBezTo>
                      <a:cubicBezTo>
                        <a:pt x="67" y="124"/>
                        <a:pt x="25" y="141"/>
                        <a:pt x="0" y="174"/>
                      </a:cubicBezTo>
                      <a:cubicBezTo>
                        <a:pt x="20" y="147"/>
                        <a:pt x="41" y="119"/>
                        <a:pt x="61" y="91"/>
                      </a:cubicBezTo>
                      <a:cubicBezTo>
                        <a:pt x="81" y="65"/>
                        <a:pt x="100" y="42"/>
                        <a:pt x="131" y="28"/>
                      </a:cubicBezTo>
                      <a:cubicBezTo>
                        <a:pt x="191" y="0"/>
                        <a:pt x="265" y="19"/>
                        <a:pt x="306" y="71"/>
                      </a:cubicBezTo>
                      <a:cubicBezTo>
                        <a:pt x="313" y="82"/>
                        <a:pt x="320" y="93"/>
                        <a:pt x="326" y="105"/>
                      </a:cubicBezTo>
                      <a:cubicBezTo>
                        <a:pt x="332" y="123"/>
                        <a:pt x="336" y="141"/>
                        <a:pt x="336" y="159"/>
                      </a:cubicBezTo>
                      <a:cubicBezTo>
                        <a:pt x="336" y="177"/>
                        <a:pt x="332" y="194"/>
                        <a:pt x="327" y="211"/>
                      </a:cubicBezTo>
                      <a:cubicBezTo>
                        <a:pt x="320" y="227"/>
                        <a:pt x="311" y="243"/>
                        <a:pt x="298" y="256"/>
                      </a:cubicBezTo>
                      <a:cubicBezTo>
                        <a:pt x="287" y="270"/>
                        <a:pt x="272" y="281"/>
                        <a:pt x="256" y="290"/>
                      </a:cubicBezTo>
                      <a:cubicBezTo>
                        <a:pt x="256" y="290"/>
                        <a:pt x="256" y="290"/>
                        <a:pt x="256" y="290"/>
                      </a:cubicBezTo>
                      <a:cubicBezTo>
                        <a:pt x="217" y="308"/>
                        <a:pt x="256" y="290"/>
                        <a:pt x="256" y="29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5427663" y="2435226"/>
                  <a:ext cx="179388" cy="665163"/>
                </a:xfrm>
                <a:custGeom>
                  <a:avLst/>
                  <a:gdLst>
                    <a:gd name="T0" fmla="*/ 113 w 113"/>
                    <a:gd name="T1" fmla="*/ 220 h 419"/>
                    <a:gd name="T2" fmla="*/ 42 w 113"/>
                    <a:gd name="T3" fmla="*/ 419 h 419"/>
                    <a:gd name="T4" fmla="*/ 0 w 113"/>
                    <a:gd name="T5" fmla="*/ 243 h 419"/>
                    <a:gd name="T6" fmla="*/ 63 w 113"/>
                    <a:gd name="T7" fmla="*/ 0 h 419"/>
                    <a:gd name="T8" fmla="*/ 113 w 113"/>
                    <a:gd name="T9" fmla="*/ 220 h 419"/>
                  </a:gdLst>
                  <a:ahLst/>
                  <a:cxnLst>
                    <a:cxn ang="0">
                      <a:pos x="T0" y="T1"/>
                    </a:cxn>
                    <a:cxn ang="0">
                      <a:pos x="T2" y="T3"/>
                    </a:cxn>
                    <a:cxn ang="0">
                      <a:pos x="T4" y="T5"/>
                    </a:cxn>
                    <a:cxn ang="0">
                      <a:pos x="T6" y="T7"/>
                    </a:cxn>
                    <a:cxn ang="0">
                      <a:pos x="T8" y="T9"/>
                    </a:cxn>
                  </a:cxnLst>
                  <a:rect l="0" t="0" r="r" b="b"/>
                  <a:pathLst>
                    <a:path w="113" h="419">
                      <a:moveTo>
                        <a:pt x="113" y="220"/>
                      </a:moveTo>
                      <a:lnTo>
                        <a:pt x="42" y="419"/>
                      </a:lnTo>
                      <a:lnTo>
                        <a:pt x="0" y="243"/>
                      </a:lnTo>
                      <a:lnTo>
                        <a:pt x="63" y="0"/>
                      </a:lnTo>
                      <a:lnTo>
                        <a:pt x="113" y="22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0" name="Freeform 67"/>
                <p:cNvSpPr/>
                <p:nvPr/>
              </p:nvSpPr>
              <p:spPr bwMode="auto">
                <a:xfrm>
                  <a:off x="4989513" y="3128963"/>
                  <a:ext cx="306388" cy="395288"/>
                </a:xfrm>
                <a:custGeom>
                  <a:avLst/>
                  <a:gdLst>
                    <a:gd name="T0" fmla="*/ 193 w 193"/>
                    <a:gd name="T1" fmla="*/ 121 h 249"/>
                    <a:gd name="T2" fmla="*/ 163 w 193"/>
                    <a:gd name="T3" fmla="*/ 249 h 249"/>
                    <a:gd name="T4" fmla="*/ 11 w 193"/>
                    <a:gd name="T5" fmla="*/ 152 h 249"/>
                    <a:gd name="T6" fmla="*/ 0 w 193"/>
                    <a:gd name="T7" fmla="*/ 0 h 249"/>
                    <a:gd name="T8" fmla="*/ 193 w 193"/>
                    <a:gd name="T9" fmla="*/ 121 h 249"/>
                  </a:gdLst>
                  <a:ahLst/>
                  <a:cxnLst>
                    <a:cxn ang="0">
                      <a:pos x="T0" y="T1"/>
                    </a:cxn>
                    <a:cxn ang="0">
                      <a:pos x="T2" y="T3"/>
                    </a:cxn>
                    <a:cxn ang="0">
                      <a:pos x="T4" y="T5"/>
                    </a:cxn>
                    <a:cxn ang="0">
                      <a:pos x="T6" y="T7"/>
                    </a:cxn>
                    <a:cxn ang="0">
                      <a:pos x="T8" y="T9"/>
                    </a:cxn>
                  </a:cxnLst>
                  <a:rect l="0" t="0" r="r" b="b"/>
                  <a:pathLst>
                    <a:path w="193" h="249">
                      <a:moveTo>
                        <a:pt x="193" y="121"/>
                      </a:moveTo>
                      <a:lnTo>
                        <a:pt x="163" y="249"/>
                      </a:lnTo>
                      <a:lnTo>
                        <a:pt x="11" y="152"/>
                      </a:lnTo>
                      <a:lnTo>
                        <a:pt x="0" y="0"/>
                      </a:lnTo>
                      <a:lnTo>
                        <a:pt x="193" y="12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241925" y="3321051"/>
                  <a:ext cx="53975" cy="368300"/>
                </a:xfrm>
                <a:custGeom>
                  <a:avLst/>
                  <a:gdLst>
                    <a:gd name="T0" fmla="*/ 24 w 25"/>
                    <a:gd name="T1" fmla="*/ 85 h 170"/>
                    <a:gd name="T2" fmla="*/ 25 w 25"/>
                    <a:gd name="T3" fmla="*/ 0 h 170"/>
                    <a:gd name="T4" fmla="*/ 3 w 25"/>
                    <a:gd name="T5" fmla="*/ 94 h 170"/>
                    <a:gd name="T6" fmla="*/ 3 w 25"/>
                    <a:gd name="T7" fmla="*/ 170 h 170"/>
                    <a:gd name="T8" fmla="*/ 25 w 25"/>
                    <a:gd name="T9" fmla="*/ 97 h 170"/>
                    <a:gd name="T10" fmla="*/ 24 w 25"/>
                    <a:gd name="T11" fmla="*/ 85 h 170"/>
                    <a:gd name="T12" fmla="*/ 24 w 25"/>
                    <a:gd name="T13" fmla="*/ 85 h 170"/>
                  </a:gdLst>
                  <a:ahLst/>
                  <a:cxnLst>
                    <a:cxn ang="0">
                      <a:pos x="T0" y="T1"/>
                    </a:cxn>
                    <a:cxn ang="0">
                      <a:pos x="T2" y="T3"/>
                    </a:cxn>
                    <a:cxn ang="0">
                      <a:pos x="T4" y="T5"/>
                    </a:cxn>
                    <a:cxn ang="0">
                      <a:pos x="T6" y="T7"/>
                    </a:cxn>
                    <a:cxn ang="0">
                      <a:pos x="T8" y="T9"/>
                    </a:cxn>
                    <a:cxn ang="0">
                      <a:pos x="T10" y="T11"/>
                    </a:cxn>
                    <a:cxn ang="0">
                      <a:pos x="T12" y="T13"/>
                    </a:cxn>
                  </a:cxnLst>
                  <a:rect l="0" t="0" r="r" b="b"/>
                  <a:pathLst>
                    <a:path w="25" h="170">
                      <a:moveTo>
                        <a:pt x="24" y="85"/>
                      </a:moveTo>
                      <a:cubicBezTo>
                        <a:pt x="20" y="57"/>
                        <a:pt x="21" y="29"/>
                        <a:pt x="25" y="0"/>
                      </a:cubicBezTo>
                      <a:cubicBezTo>
                        <a:pt x="3" y="94"/>
                        <a:pt x="3" y="94"/>
                        <a:pt x="3" y="94"/>
                      </a:cubicBezTo>
                      <a:cubicBezTo>
                        <a:pt x="0" y="119"/>
                        <a:pt x="0" y="145"/>
                        <a:pt x="3" y="170"/>
                      </a:cubicBezTo>
                      <a:cubicBezTo>
                        <a:pt x="25" y="97"/>
                        <a:pt x="25" y="97"/>
                        <a:pt x="25" y="97"/>
                      </a:cubicBezTo>
                      <a:cubicBezTo>
                        <a:pt x="24" y="93"/>
                        <a:pt x="24" y="89"/>
                        <a:pt x="24" y="85"/>
                      </a:cubicBezTo>
                      <a:cubicBezTo>
                        <a:pt x="24" y="83"/>
                        <a:pt x="24" y="87"/>
                        <a:pt x="24" y="85"/>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5018088" y="2347913"/>
                  <a:ext cx="2155825" cy="2160588"/>
                </a:xfrm>
                <a:custGeom>
                  <a:avLst/>
                  <a:gdLst>
                    <a:gd name="T0" fmla="*/ 558 w 999"/>
                    <a:gd name="T1" fmla="*/ 866 h 999"/>
                    <a:gd name="T2" fmla="*/ 547 w 999"/>
                    <a:gd name="T3" fmla="*/ 861 h 999"/>
                    <a:gd name="T4" fmla="*/ 450 w 999"/>
                    <a:gd name="T5" fmla="*/ 860 h 999"/>
                    <a:gd name="T6" fmla="*/ 440 w 999"/>
                    <a:gd name="T7" fmla="*/ 865 h 999"/>
                    <a:gd name="T8" fmla="*/ 244 w 999"/>
                    <a:gd name="T9" fmla="*/ 950 h 999"/>
                    <a:gd name="T10" fmla="*/ 284 w 999"/>
                    <a:gd name="T11" fmla="*/ 792 h 999"/>
                    <a:gd name="T12" fmla="*/ 210 w 999"/>
                    <a:gd name="T13" fmla="*/ 718 h 999"/>
                    <a:gd name="T14" fmla="*/ 198 w 999"/>
                    <a:gd name="T15" fmla="*/ 714 h 999"/>
                    <a:gd name="T16" fmla="*/ 0 w 999"/>
                    <a:gd name="T17" fmla="*/ 637 h 999"/>
                    <a:gd name="T18" fmla="*/ 140 w 999"/>
                    <a:gd name="T19" fmla="*/ 554 h 999"/>
                    <a:gd name="T20" fmla="*/ 140 w 999"/>
                    <a:gd name="T21" fmla="*/ 452 h 999"/>
                    <a:gd name="T22" fmla="*/ 134 w 999"/>
                    <a:gd name="T23" fmla="*/ 441 h 999"/>
                    <a:gd name="T24" fmla="*/ 50 w 999"/>
                    <a:gd name="T25" fmla="*/ 244 h 999"/>
                    <a:gd name="T26" fmla="*/ 207 w 999"/>
                    <a:gd name="T27" fmla="*/ 284 h 999"/>
                    <a:gd name="T28" fmla="*/ 280 w 999"/>
                    <a:gd name="T29" fmla="*/ 211 h 999"/>
                    <a:gd name="T30" fmla="*/ 285 w 999"/>
                    <a:gd name="T31" fmla="*/ 200 h 999"/>
                    <a:gd name="T32" fmla="*/ 362 w 999"/>
                    <a:gd name="T33" fmla="*/ 0 h 999"/>
                    <a:gd name="T34" fmla="*/ 445 w 999"/>
                    <a:gd name="T35" fmla="*/ 141 h 999"/>
                    <a:gd name="T36" fmla="*/ 500 w 999"/>
                    <a:gd name="T37" fmla="*/ 137 h 999"/>
                    <a:gd name="T38" fmla="*/ 555 w 999"/>
                    <a:gd name="T39" fmla="*/ 141 h 999"/>
                    <a:gd name="T40" fmla="*/ 643 w 999"/>
                    <a:gd name="T41" fmla="*/ 2 h 999"/>
                    <a:gd name="T42" fmla="*/ 718 w 999"/>
                    <a:gd name="T43" fmla="*/ 200 h 999"/>
                    <a:gd name="T44" fmla="*/ 721 w 999"/>
                    <a:gd name="T45" fmla="*/ 211 h 999"/>
                    <a:gd name="T46" fmla="*/ 795 w 999"/>
                    <a:gd name="T47" fmla="*/ 287 h 999"/>
                    <a:gd name="T48" fmla="*/ 953 w 999"/>
                    <a:gd name="T49" fmla="*/ 249 h 999"/>
                    <a:gd name="T50" fmla="*/ 866 w 999"/>
                    <a:gd name="T51" fmla="*/ 441 h 999"/>
                    <a:gd name="T52" fmla="*/ 860 w 999"/>
                    <a:gd name="T53" fmla="*/ 452 h 999"/>
                    <a:gd name="T54" fmla="*/ 860 w 999"/>
                    <a:gd name="T55" fmla="*/ 548 h 999"/>
                    <a:gd name="T56" fmla="*/ 860 w 999"/>
                    <a:gd name="T57" fmla="*/ 549 h 999"/>
                    <a:gd name="T58" fmla="*/ 866 w 999"/>
                    <a:gd name="T59" fmla="*/ 559 h 999"/>
                    <a:gd name="T60" fmla="*/ 949 w 999"/>
                    <a:gd name="T61" fmla="*/ 756 h 999"/>
                    <a:gd name="T62" fmla="*/ 793 w 999"/>
                    <a:gd name="T63" fmla="*/ 716 h 999"/>
                    <a:gd name="T64" fmla="*/ 719 w 999"/>
                    <a:gd name="T65" fmla="*/ 791 h 999"/>
                    <a:gd name="T66" fmla="*/ 714 w 999"/>
                    <a:gd name="T67" fmla="*/ 802 h 999"/>
                    <a:gd name="T68" fmla="*/ 637 w 999"/>
                    <a:gd name="T69" fmla="*/ 999 h 999"/>
                    <a:gd name="T70" fmla="*/ 441 w 999"/>
                    <a:gd name="T71" fmla="*/ 356 h 999"/>
                    <a:gd name="T72" fmla="*/ 357 w 999"/>
                    <a:gd name="T73" fmla="*/ 440 h 999"/>
                    <a:gd name="T74" fmla="*/ 357 w 999"/>
                    <a:gd name="T75" fmla="*/ 559 h 999"/>
                    <a:gd name="T76" fmla="*/ 415 w 999"/>
                    <a:gd name="T77" fmla="*/ 630 h 999"/>
                    <a:gd name="T78" fmla="*/ 500 w 999"/>
                    <a:gd name="T79" fmla="*/ 656 h 999"/>
                    <a:gd name="T80" fmla="*/ 611 w 999"/>
                    <a:gd name="T81" fmla="*/ 610 h 999"/>
                    <a:gd name="T82" fmla="*/ 656 w 999"/>
                    <a:gd name="T83" fmla="*/ 502 h 999"/>
                    <a:gd name="T84" fmla="*/ 621 w 999"/>
                    <a:gd name="T85" fmla="*/ 400 h 999"/>
                    <a:gd name="T86" fmla="*/ 546 w 999"/>
                    <a:gd name="T87" fmla="*/ 35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9" h="999">
                      <a:moveTo>
                        <a:pt x="637" y="999"/>
                      </a:moveTo>
                      <a:cubicBezTo>
                        <a:pt x="558" y="866"/>
                        <a:pt x="558" y="866"/>
                        <a:pt x="558" y="866"/>
                      </a:cubicBezTo>
                      <a:cubicBezTo>
                        <a:pt x="554" y="860"/>
                        <a:pt x="554" y="860"/>
                        <a:pt x="554" y="860"/>
                      </a:cubicBezTo>
                      <a:cubicBezTo>
                        <a:pt x="547" y="861"/>
                        <a:pt x="547" y="861"/>
                        <a:pt x="547" y="861"/>
                      </a:cubicBezTo>
                      <a:cubicBezTo>
                        <a:pt x="531" y="863"/>
                        <a:pt x="515" y="864"/>
                        <a:pt x="499" y="864"/>
                      </a:cubicBezTo>
                      <a:cubicBezTo>
                        <a:pt x="483" y="864"/>
                        <a:pt x="467" y="863"/>
                        <a:pt x="450" y="860"/>
                      </a:cubicBezTo>
                      <a:cubicBezTo>
                        <a:pt x="443" y="860"/>
                        <a:pt x="443" y="860"/>
                        <a:pt x="443" y="860"/>
                      </a:cubicBezTo>
                      <a:cubicBezTo>
                        <a:pt x="440" y="865"/>
                        <a:pt x="440" y="865"/>
                        <a:pt x="440" y="865"/>
                      </a:cubicBezTo>
                      <a:cubicBezTo>
                        <a:pt x="357" y="998"/>
                        <a:pt x="357" y="998"/>
                        <a:pt x="357" y="998"/>
                      </a:cubicBezTo>
                      <a:cubicBezTo>
                        <a:pt x="244" y="950"/>
                        <a:pt x="244" y="950"/>
                        <a:pt x="244" y="950"/>
                      </a:cubicBezTo>
                      <a:cubicBezTo>
                        <a:pt x="281" y="799"/>
                        <a:pt x="281" y="799"/>
                        <a:pt x="281" y="799"/>
                      </a:cubicBezTo>
                      <a:cubicBezTo>
                        <a:pt x="284" y="792"/>
                        <a:pt x="284" y="792"/>
                        <a:pt x="284" y="792"/>
                      </a:cubicBezTo>
                      <a:cubicBezTo>
                        <a:pt x="278" y="788"/>
                        <a:pt x="278" y="788"/>
                        <a:pt x="278" y="788"/>
                      </a:cubicBezTo>
                      <a:cubicBezTo>
                        <a:pt x="250" y="766"/>
                        <a:pt x="228" y="743"/>
                        <a:pt x="210" y="718"/>
                      </a:cubicBezTo>
                      <a:cubicBezTo>
                        <a:pt x="205" y="713"/>
                        <a:pt x="205" y="713"/>
                        <a:pt x="205" y="713"/>
                      </a:cubicBezTo>
                      <a:cubicBezTo>
                        <a:pt x="198" y="714"/>
                        <a:pt x="198" y="714"/>
                        <a:pt x="198" y="714"/>
                      </a:cubicBezTo>
                      <a:cubicBezTo>
                        <a:pt x="47" y="751"/>
                        <a:pt x="47" y="751"/>
                        <a:pt x="47" y="751"/>
                      </a:cubicBezTo>
                      <a:cubicBezTo>
                        <a:pt x="0" y="637"/>
                        <a:pt x="0" y="637"/>
                        <a:pt x="0" y="637"/>
                      </a:cubicBezTo>
                      <a:cubicBezTo>
                        <a:pt x="134" y="557"/>
                        <a:pt x="134" y="557"/>
                        <a:pt x="134" y="557"/>
                      </a:cubicBezTo>
                      <a:cubicBezTo>
                        <a:pt x="140" y="554"/>
                        <a:pt x="140" y="554"/>
                        <a:pt x="140" y="554"/>
                      </a:cubicBezTo>
                      <a:cubicBezTo>
                        <a:pt x="140" y="546"/>
                        <a:pt x="140" y="546"/>
                        <a:pt x="140" y="546"/>
                      </a:cubicBezTo>
                      <a:cubicBezTo>
                        <a:pt x="135" y="514"/>
                        <a:pt x="136" y="482"/>
                        <a:pt x="140" y="452"/>
                      </a:cubicBezTo>
                      <a:cubicBezTo>
                        <a:pt x="141" y="445"/>
                        <a:pt x="141" y="445"/>
                        <a:pt x="141" y="445"/>
                      </a:cubicBezTo>
                      <a:cubicBezTo>
                        <a:pt x="134" y="441"/>
                        <a:pt x="134" y="441"/>
                        <a:pt x="134" y="441"/>
                      </a:cubicBezTo>
                      <a:cubicBezTo>
                        <a:pt x="1" y="357"/>
                        <a:pt x="1" y="357"/>
                        <a:pt x="1" y="357"/>
                      </a:cubicBezTo>
                      <a:cubicBezTo>
                        <a:pt x="50" y="244"/>
                        <a:pt x="50" y="244"/>
                        <a:pt x="50" y="244"/>
                      </a:cubicBezTo>
                      <a:cubicBezTo>
                        <a:pt x="200" y="282"/>
                        <a:pt x="200" y="282"/>
                        <a:pt x="200" y="282"/>
                      </a:cubicBezTo>
                      <a:cubicBezTo>
                        <a:pt x="207" y="284"/>
                        <a:pt x="207" y="284"/>
                        <a:pt x="207" y="284"/>
                      </a:cubicBezTo>
                      <a:cubicBezTo>
                        <a:pt x="212" y="278"/>
                        <a:pt x="212" y="278"/>
                        <a:pt x="212" y="278"/>
                      </a:cubicBezTo>
                      <a:cubicBezTo>
                        <a:pt x="233" y="252"/>
                        <a:pt x="255" y="229"/>
                        <a:pt x="280" y="211"/>
                      </a:cubicBezTo>
                      <a:cubicBezTo>
                        <a:pt x="286" y="207"/>
                        <a:pt x="286" y="207"/>
                        <a:pt x="286" y="207"/>
                      </a:cubicBezTo>
                      <a:cubicBezTo>
                        <a:pt x="285" y="200"/>
                        <a:pt x="285" y="200"/>
                        <a:pt x="285" y="200"/>
                      </a:cubicBezTo>
                      <a:cubicBezTo>
                        <a:pt x="248" y="47"/>
                        <a:pt x="248" y="47"/>
                        <a:pt x="248" y="47"/>
                      </a:cubicBezTo>
                      <a:cubicBezTo>
                        <a:pt x="362" y="0"/>
                        <a:pt x="362" y="0"/>
                        <a:pt x="362" y="0"/>
                      </a:cubicBezTo>
                      <a:cubicBezTo>
                        <a:pt x="442" y="134"/>
                        <a:pt x="442" y="134"/>
                        <a:pt x="442" y="134"/>
                      </a:cubicBezTo>
                      <a:cubicBezTo>
                        <a:pt x="445" y="141"/>
                        <a:pt x="445" y="141"/>
                        <a:pt x="445" y="141"/>
                      </a:cubicBezTo>
                      <a:cubicBezTo>
                        <a:pt x="452" y="140"/>
                        <a:pt x="452" y="140"/>
                        <a:pt x="452" y="140"/>
                      </a:cubicBezTo>
                      <a:cubicBezTo>
                        <a:pt x="468" y="138"/>
                        <a:pt x="484" y="137"/>
                        <a:pt x="500" y="137"/>
                      </a:cubicBezTo>
                      <a:cubicBezTo>
                        <a:pt x="516" y="137"/>
                        <a:pt x="532" y="138"/>
                        <a:pt x="548" y="140"/>
                      </a:cubicBezTo>
                      <a:cubicBezTo>
                        <a:pt x="555" y="141"/>
                        <a:pt x="555" y="141"/>
                        <a:pt x="555" y="141"/>
                      </a:cubicBezTo>
                      <a:cubicBezTo>
                        <a:pt x="558" y="135"/>
                        <a:pt x="558" y="135"/>
                        <a:pt x="558" y="135"/>
                      </a:cubicBezTo>
                      <a:cubicBezTo>
                        <a:pt x="643" y="2"/>
                        <a:pt x="643" y="2"/>
                        <a:pt x="643" y="2"/>
                      </a:cubicBezTo>
                      <a:cubicBezTo>
                        <a:pt x="755" y="49"/>
                        <a:pt x="755" y="49"/>
                        <a:pt x="755" y="49"/>
                      </a:cubicBezTo>
                      <a:cubicBezTo>
                        <a:pt x="718" y="200"/>
                        <a:pt x="718" y="200"/>
                        <a:pt x="718" y="200"/>
                      </a:cubicBezTo>
                      <a:cubicBezTo>
                        <a:pt x="716" y="207"/>
                        <a:pt x="716" y="207"/>
                        <a:pt x="716" y="207"/>
                      </a:cubicBezTo>
                      <a:cubicBezTo>
                        <a:pt x="721" y="211"/>
                        <a:pt x="721" y="211"/>
                        <a:pt x="721" y="211"/>
                      </a:cubicBezTo>
                      <a:cubicBezTo>
                        <a:pt x="749" y="233"/>
                        <a:pt x="770" y="256"/>
                        <a:pt x="791" y="281"/>
                      </a:cubicBezTo>
                      <a:cubicBezTo>
                        <a:pt x="795" y="287"/>
                        <a:pt x="795" y="287"/>
                        <a:pt x="795" y="287"/>
                      </a:cubicBezTo>
                      <a:cubicBezTo>
                        <a:pt x="802" y="285"/>
                        <a:pt x="802" y="285"/>
                        <a:pt x="802" y="285"/>
                      </a:cubicBezTo>
                      <a:cubicBezTo>
                        <a:pt x="953" y="249"/>
                        <a:pt x="953" y="249"/>
                        <a:pt x="953" y="249"/>
                      </a:cubicBezTo>
                      <a:cubicBezTo>
                        <a:pt x="999" y="363"/>
                        <a:pt x="999" y="363"/>
                        <a:pt x="999" y="363"/>
                      </a:cubicBezTo>
                      <a:cubicBezTo>
                        <a:pt x="866" y="441"/>
                        <a:pt x="866" y="441"/>
                        <a:pt x="866" y="441"/>
                      </a:cubicBezTo>
                      <a:cubicBezTo>
                        <a:pt x="860" y="445"/>
                        <a:pt x="860" y="445"/>
                        <a:pt x="860" y="445"/>
                      </a:cubicBezTo>
                      <a:cubicBezTo>
                        <a:pt x="860" y="452"/>
                        <a:pt x="860" y="452"/>
                        <a:pt x="860" y="452"/>
                      </a:cubicBezTo>
                      <a:cubicBezTo>
                        <a:pt x="865" y="484"/>
                        <a:pt x="865" y="516"/>
                        <a:pt x="860" y="547"/>
                      </a:cubicBezTo>
                      <a:cubicBezTo>
                        <a:pt x="860" y="547"/>
                        <a:pt x="860" y="547"/>
                        <a:pt x="860" y="548"/>
                      </a:cubicBezTo>
                      <a:cubicBezTo>
                        <a:pt x="860" y="548"/>
                        <a:pt x="860" y="548"/>
                        <a:pt x="860" y="548"/>
                      </a:cubicBezTo>
                      <a:cubicBezTo>
                        <a:pt x="860" y="549"/>
                        <a:pt x="860" y="549"/>
                        <a:pt x="860" y="549"/>
                      </a:cubicBezTo>
                      <a:cubicBezTo>
                        <a:pt x="859" y="555"/>
                        <a:pt x="859" y="555"/>
                        <a:pt x="859" y="555"/>
                      </a:cubicBezTo>
                      <a:cubicBezTo>
                        <a:pt x="866" y="559"/>
                        <a:pt x="866" y="559"/>
                        <a:pt x="866" y="559"/>
                      </a:cubicBezTo>
                      <a:cubicBezTo>
                        <a:pt x="997" y="643"/>
                        <a:pt x="997" y="643"/>
                        <a:pt x="997" y="643"/>
                      </a:cubicBezTo>
                      <a:cubicBezTo>
                        <a:pt x="949" y="756"/>
                        <a:pt x="949" y="756"/>
                        <a:pt x="949" y="756"/>
                      </a:cubicBezTo>
                      <a:cubicBezTo>
                        <a:pt x="800" y="718"/>
                        <a:pt x="800" y="718"/>
                        <a:pt x="800" y="718"/>
                      </a:cubicBezTo>
                      <a:cubicBezTo>
                        <a:pt x="793" y="716"/>
                        <a:pt x="793" y="716"/>
                        <a:pt x="793" y="716"/>
                      </a:cubicBezTo>
                      <a:cubicBezTo>
                        <a:pt x="788" y="722"/>
                        <a:pt x="788" y="722"/>
                        <a:pt x="788" y="722"/>
                      </a:cubicBezTo>
                      <a:cubicBezTo>
                        <a:pt x="767" y="749"/>
                        <a:pt x="743" y="772"/>
                        <a:pt x="719" y="791"/>
                      </a:cubicBezTo>
                      <a:cubicBezTo>
                        <a:pt x="713" y="795"/>
                        <a:pt x="713" y="795"/>
                        <a:pt x="713" y="795"/>
                      </a:cubicBezTo>
                      <a:cubicBezTo>
                        <a:pt x="714" y="802"/>
                        <a:pt x="714" y="802"/>
                        <a:pt x="714" y="802"/>
                      </a:cubicBezTo>
                      <a:cubicBezTo>
                        <a:pt x="751" y="953"/>
                        <a:pt x="751" y="953"/>
                        <a:pt x="751" y="953"/>
                      </a:cubicBezTo>
                      <a:cubicBezTo>
                        <a:pt x="637" y="999"/>
                        <a:pt x="637" y="999"/>
                        <a:pt x="637" y="999"/>
                      </a:cubicBezTo>
                      <a:close/>
                      <a:moveTo>
                        <a:pt x="500" y="345"/>
                      </a:moveTo>
                      <a:cubicBezTo>
                        <a:pt x="481" y="345"/>
                        <a:pt x="460" y="349"/>
                        <a:pt x="441" y="356"/>
                      </a:cubicBezTo>
                      <a:cubicBezTo>
                        <a:pt x="422" y="364"/>
                        <a:pt x="405" y="375"/>
                        <a:pt x="391" y="390"/>
                      </a:cubicBezTo>
                      <a:cubicBezTo>
                        <a:pt x="376" y="404"/>
                        <a:pt x="365" y="421"/>
                        <a:pt x="357" y="440"/>
                      </a:cubicBezTo>
                      <a:cubicBezTo>
                        <a:pt x="349" y="459"/>
                        <a:pt x="344" y="478"/>
                        <a:pt x="344" y="498"/>
                      </a:cubicBezTo>
                      <a:cubicBezTo>
                        <a:pt x="344" y="519"/>
                        <a:pt x="348" y="539"/>
                        <a:pt x="357" y="559"/>
                      </a:cubicBezTo>
                      <a:cubicBezTo>
                        <a:pt x="362" y="574"/>
                        <a:pt x="370" y="587"/>
                        <a:pt x="379" y="599"/>
                      </a:cubicBezTo>
                      <a:cubicBezTo>
                        <a:pt x="391" y="612"/>
                        <a:pt x="401" y="622"/>
                        <a:pt x="415" y="630"/>
                      </a:cubicBezTo>
                      <a:cubicBezTo>
                        <a:pt x="427" y="639"/>
                        <a:pt x="441" y="645"/>
                        <a:pt x="456" y="649"/>
                      </a:cubicBezTo>
                      <a:cubicBezTo>
                        <a:pt x="470" y="654"/>
                        <a:pt x="484" y="656"/>
                        <a:pt x="500" y="656"/>
                      </a:cubicBezTo>
                      <a:cubicBezTo>
                        <a:pt x="521" y="656"/>
                        <a:pt x="540" y="652"/>
                        <a:pt x="559" y="644"/>
                      </a:cubicBezTo>
                      <a:cubicBezTo>
                        <a:pt x="579" y="636"/>
                        <a:pt x="596" y="625"/>
                        <a:pt x="611" y="610"/>
                      </a:cubicBezTo>
                      <a:cubicBezTo>
                        <a:pt x="624" y="596"/>
                        <a:pt x="636" y="579"/>
                        <a:pt x="644" y="561"/>
                      </a:cubicBezTo>
                      <a:cubicBezTo>
                        <a:pt x="652" y="542"/>
                        <a:pt x="656" y="522"/>
                        <a:pt x="656" y="502"/>
                      </a:cubicBezTo>
                      <a:cubicBezTo>
                        <a:pt x="656" y="481"/>
                        <a:pt x="653" y="461"/>
                        <a:pt x="645" y="441"/>
                      </a:cubicBezTo>
                      <a:cubicBezTo>
                        <a:pt x="638" y="427"/>
                        <a:pt x="630" y="413"/>
                        <a:pt x="621" y="400"/>
                      </a:cubicBezTo>
                      <a:cubicBezTo>
                        <a:pt x="611" y="389"/>
                        <a:pt x="599" y="379"/>
                        <a:pt x="587" y="370"/>
                      </a:cubicBezTo>
                      <a:cubicBezTo>
                        <a:pt x="573" y="362"/>
                        <a:pt x="559" y="355"/>
                        <a:pt x="546" y="351"/>
                      </a:cubicBezTo>
                      <a:cubicBezTo>
                        <a:pt x="531" y="347"/>
                        <a:pt x="515" y="345"/>
                        <a:pt x="500" y="345"/>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3873499" y="1847058"/>
              <a:ext cx="2051050" cy="2032000"/>
              <a:chOff x="5083175" y="2412207"/>
              <a:chExt cx="2051050" cy="2032000"/>
            </a:xfrm>
          </p:grpSpPr>
          <p:sp>
            <p:nvSpPr>
              <p:cNvPr id="34" name="Freeform 32"/>
              <p:cNvSpPr/>
              <p:nvPr/>
            </p:nvSpPr>
            <p:spPr bwMode="auto">
              <a:xfrm>
                <a:off x="6802438" y="3412332"/>
                <a:ext cx="103188" cy="327025"/>
              </a:xfrm>
              <a:custGeom>
                <a:avLst/>
                <a:gdLst>
                  <a:gd name="T0" fmla="*/ 48 w 48"/>
                  <a:gd name="T1" fmla="*/ 81 h 151"/>
                  <a:gd name="T2" fmla="*/ 11 w 48"/>
                  <a:gd name="T3" fmla="*/ 0 h 151"/>
                  <a:gd name="T4" fmla="*/ 8 w 48"/>
                  <a:gd name="T5" fmla="*/ 44 h 151"/>
                  <a:gd name="T6" fmla="*/ 8 w 48"/>
                  <a:gd name="T7" fmla="*/ 44 h 151"/>
                  <a:gd name="T8" fmla="*/ 8 w 48"/>
                  <a:gd name="T9" fmla="*/ 44 h 151"/>
                  <a:gd name="T10" fmla="*/ 8 w 48"/>
                  <a:gd name="T11" fmla="*/ 44 h 151"/>
                  <a:gd name="T12" fmla="*/ 8 w 48"/>
                  <a:gd name="T13" fmla="*/ 47 h 151"/>
                  <a:gd name="T14" fmla="*/ 8 w 48"/>
                  <a:gd name="T15" fmla="*/ 47 h 151"/>
                  <a:gd name="T16" fmla="*/ 8 w 48"/>
                  <a:gd name="T17" fmla="*/ 47 h 151"/>
                  <a:gd name="T18" fmla="*/ 6 w 48"/>
                  <a:gd name="T19" fmla="*/ 67 h 151"/>
                  <a:gd name="T20" fmla="*/ 0 w 48"/>
                  <a:gd name="T21" fmla="*/ 88 h 151"/>
                  <a:gd name="T22" fmla="*/ 40 w 48"/>
                  <a:gd name="T23" fmla="*/ 151 h 151"/>
                  <a:gd name="T24" fmla="*/ 47 w 48"/>
                  <a:gd name="T25" fmla="*/ 118 h 151"/>
                  <a:gd name="T26" fmla="*/ 47 w 48"/>
                  <a:gd name="T27" fmla="*/ 118 h 151"/>
                  <a:gd name="T28" fmla="*/ 47 w 48"/>
                  <a:gd name="T29" fmla="*/ 116 h 151"/>
                  <a:gd name="T30" fmla="*/ 47 w 48"/>
                  <a:gd name="T31" fmla="*/ 116 h 151"/>
                  <a:gd name="T32" fmla="*/ 47 w 48"/>
                  <a:gd name="T33" fmla="*/ 116 h 151"/>
                  <a:gd name="T34" fmla="*/ 48 w 48"/>
                  <a:gd name="T35" fmla="*/ 81 h 151"/>
                  <a:gd name="T36" fmla="*/ 48 w 48"/>
                  <a:gd name="T37" fmla="*/ 8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1">
                    <a:moveTo>
                      <a:pt x="48" y="81"/>
                    </a:moveTo>
                    <a:cubicBezTo>
                      <a:pt x="11" y="0"/>
                      <a:pt x="11" y="0"/>
                      <a:pt x="11" y="0"/>
                    </a:cubicBezTo>
                    <a:cubicBezTo>
                      <a:pt x="12" y="15"/>
                      <a:pt x="11" y="30"/>
                      <a:pt x="8" y="44"/>
                    </a:cubicBezTo>
                    <a:cubicBezTo>
                      <a:pt x="8" y="44"/>
                      <a:pt x="8" y="44"/>
                      <a:pt x="8" y="44"/>
                    </a:cubicBezTo>
                    <a:cubicBezTo>
                      <a:pt x="8" y="44"/>
                      <a:pt x="8" y="44"/>
                      <a:pt x="8" y="44"/>
                    </a:cubicBezTo>
                    <a:cubicBezTo>
                      <a:pt x="8" y="44"/>
                      <a:pt x="8" y="44"/>
                      <a:pt x="8" y="44"/>
                    </a:cubicBezTo>
                    <a:cubicBezTo>
                      <a:pt x="8" y="45"/>
                      <a:pt x="8" y="46"/>
                      <a:pt x="8" y="47"/>
                    </a:cubicBezTo>
                    <a:cubicBezTo>
                      <a:pt x="8" y="47"/>
                      <a:pt x="8" y="47"/>
                      <a:pt x="8" y="47"/>
                    </a:cubicBezTo>
                    <a:cubicBezTo>
                      <a:pt x="8" y="47"/>
                      <a:pt x="8" y="47"/>
                      <a:pt x="8" y="47"/>
                    </a:cubicBezTo>
                    <a:cubicBezTo>
                      <a:pt x="8" y="53"/>
                      <a:pt x="6" y="60"/>
                      <a:pt x="6" y="67"/>
                    </a:cubicBezTo>
                    <a:cubicBezTo>
                      <a:pt x="4" y="73"/>
                      <a:pt x="3" y="81"/>
                      <a:pt x="0" y="88"/>
                    </a:cubicBezTo>
                    <a:cubicBezTo>
                      <a:pt x="40" y="151"/>
                      <a:pt x="40" y="151"/>
                      <a:pt x="40" y="151"/>
                    </a:cubicBezTo>
                    <a:cubicBezTo>
                      <a:pt x="44" y="141"/>
                      <a:pt x="46" y="129"/>
                      <a:pt x="47" y="118"/>
                    </a:cubicBezTo>
                    <a:cubicBezTo>
                      <a:pt x="47" y="118"/>
                      <a:pt x="47" y="118"/>
                      <a:pt x="47" y="118"/>
                    </a:cubicBezTo>
                    <a:cubicBezTo>
                      <a:pt x="47" y="117"/>
                      <a:pt x="47" y="117"/>
                      <a:pt x="47" y="116"/>
                    </a:cubicBezTo>
                    <a:cubicBezTo>
                      <a:pt x="47" y="116"/>
                      <a:pt x="47" y="116"/>
                      <a:pt x="47" y="116"/>
                    </a:cubicBezTo>
                    <a:cubicBezTo>
                      <a:pt x="47" y="116"/>
                      <a:pt x="47" y="116"/>
                      <a:pt x="47" y="116"/>
                    </a:cubicBezTo>
                    <a:cubicBezTo>
                      <a:pt x="48" y="105"/>
                      <a:pt x="48" y="93"/>
                      <a:pt x="48" y="81"/>
                    </a:cubicBezTo>
                    <a:cubicBezTo>
                      <a:pt x="48" y="81"/>
                      <a:pt x="48" y="83"/>
                      <a:pt x="48" y="81"/>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6619875" y="3931444"/>
                <a:ext cx="363538" cy="157163"/>
              </a:xfrm>
              <a:custGeom>
                <a:avLst/>
                <a:gdLst>
                  <a:gd name="T0" fmla="*/ 188 w 229"/>
                  <a:gd name="T1" fmla="*/ 73 h 99"/>
                  <a:gd name="T2" fmla="*/ 229 w 229"/>
                  <a:gd name="T3" fmla="*/ 99 h 99"/>
                  <a:gd name="T4" fmla="*/ 79 w 229"/>
                  <a:gd name="T5" fmla="*/ 43 h 99"/>
                  <a:gd name="T6" fmla="*/ 0 w 229"/>
                  <a:gd name="T7" fmla="*/ 0 h 99"/>
                  <a:gd name="T8" fmla="*/ 188 w 229"/>
                  <a:gd name="T9" fmla="*/ 73 h 99"/>
                </a:gdLst>
                <a:ahLst/>
                <a:cxnLst>
                  <a:cxn ang="0">
                    <a:pos x="T0" y="T1"/>
                  </a:cxn>
                  <a:cxn ang="0">
                    <a:pos x="T2" y="T3"/>
                  </a:cxn>
                  <a:cxn ang="0">
                    <a:pos x="T4" y="T5"/>
                  </a:cxn>
                  <a:cxn ang="0">
                    <a:pos x="T6" y="T7"/>
                  </a:cxn>
                  <a:cxn ang="0">
                    <a:pos x="T8" y="T9"/>
                  </a:cxn>
                </a:cxnLst>
                <a:rect l="0" t="0" r="r" b="b"/>
                <a:pathLst>
                  <a:path w="229" h="99">
                    <a:moveTo>
                      <a:pt x="188" y="73"/>
                    </a:moveTo>
                    <a:lnTo>
                      <a:pt x="229" y="99"/>
                    </a:lnTo>
                    <a:lnTo>
                      <a:pt x="79" y="43"/>
                    </a:lnTo>
                    <a:lnTo>
                      <a:pt x="0" y="0"/>
                    </a:lnTo>
                    <a:lnTo>
                      <a:pt x="188" y="7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6467475" y="3931444"/>
                <a:ext cx="277813" cy="165100"/>
              </a:xfrm>
              <a:custGeom>
                <a:avLst/>
                <a:gdLst>
                  <a:gd name="T0" fmla="*/ 71 w 129"/>
                  <a:gd name="T1" fmla="*/ 0 h 76"/>
                  <a:gd name="T2" fmla="*/ 0 w 129"/>
                  <a:gd name="T3" fmla="*/ 57 h 76"/>
                  <a:gd name="T4" fmla="*/ 72 w 129"/>
                  <a:gd name="T5" fmla="*/ 76 h 76"/>
                  <a:gd name="T6" fmla="*/ 117 w 129"/>
                  <a:gd name="T7" fmla="*/ 44 h 76"/>
                  <a:gd name="T8" fmla="*/ 129 w 129"/>
                  <a:gd name="T9" fmla="*/ 31 h 76"/>
                  <a:gd name="T10" fmla="*/ 71 w 129"/>
                  <a:gd name="T11" fmla="*/ 0 h 76"/>
                  <a:gd name="T12" fmla="*/ 71 w 129"/>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29" h="76">
                    <a:moveTo>
                      <a:pt x="71" y="0"/>
                    </a:moveTo>
                    <a:cubicBezTo>
                      <a:pt x="50" y="22"/>
                      <a:pt x="27" y="41"/>
                      <a:pt x="0" y="57"/>
                    </a:cubicBezTo>
                    <a:cubicBezTo>
                      <a:pt x="72" y="76"/>
                      <a:pt x="72" y="76"/>
                      <a:pt x="72" y="76"/>
                    </a:cubicBezTo>
                    <a:cubicBezTo>
                      <a:pt x="88" y="66"/>
                      <a:pt x="103" y="56"/>
                      <a:pt x="117" y="44"/>
                    </a:cubicBezTo>
                    <a:cubicBezTo>
                      <a:pt x="121" y="39"/>
                      <a:pt x="126" y="36"/>
                      <a:pt x="129" y="31"/>
                    </a:cubicBezTo>
                    <a:cubicBezTo>
                      <a:pt x="71" y="0"/>
                      <a:pt x="71" y="0"/>
                      <a:pt x="71" y="0"/>
                    </a:cubicBezTo>
                    <a:cubicBezTo>
                      <a:pt x="70" y="2"/>
                      <a:pt x="71" y="0"/>
                      <a:pt x="71" y="0"/>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467475" y="4053364"/>
                <a:ext cx="187325" cy="315913"/>
              </a:xfrm>
              <a:custGeom>
                <a:avLst/>
                <a:gdLst>
                  <a:gd name="T0" fmla="*/ 0 w 118"/>
                  <a:gd name="T1" fmla="*/ 0 h 199"/>
                  <a:gd name="T2" fmla="*/ 98 w 118"/>
                  <a:gd name="T3" fmla="*/ 26 h 199"/>
                  <a:gd name="T4" fmla="*/ 118 w 118"/>
                  <a:gd name="T5" fmla="*/ 183 h 199"/>
                  <a:gd name="T6" fmla="*/ 26 w 118"/>
                  <a:gd name="T7" fmla="*/ 199 h 199"/>
                  <a:gd name="T8" fmla="*/ 0 w 118"/>
                  <a:gd name="T9" fmla="*/ 0 h 199"/>
                </a:gdLst>
                <a:ahLst/>
                <a:cxnLst>
                  <a:cxn ang="0">
                    <a:pos x="T0" y="T1"/>
                  </a:cxn>
                  <a:cxn ang="0">
                    <a:pos x="T2" y="T3"/>
                  </a:cxn>
                  <a:cxn ang="0">
                    <a:pos x="T4" y="T5"/>
                  </a:cxn>
                  <a:cxn ang="0">
                    <a:pos x="T6" y="T7"/>
                  </a:cxn>
                  <a:cxn ang="0">
                    <a:pos x="T8" y="T9"/>
                  </a:cxn>
                </a:cxnLst>
                <a:rect l="0" t="0" r="r" b="b"/>
                <a:pathLst>
                  <a:path w="118" h="199">
                    <a:moveTo>
                      <a:pt x="0" y="0"/>
                    </a:moveTo>
                    <a:lnTo>
                      <a:pt x="98" y="26"/>
                    </a:lnTo>
                    <a:lnTo>
                      <a:pt x="118" y="183"/>
                    </a:lnTo>
                    <a:lnTo>
                      <a:pt x="26" y="199"/>
                    </a:lnTo>
                    <a:lnTo>
                      <a:pt x="0" y="0"/>
                    </a:lnTo>
                    <a:close/>
                  </a:path>
                </a:pathLst>
              </a:custGeom>
              <a:solidFill>
                <a:schemeClr val="accent2">
                  <a:lumMod val="75000"/>
                </a:schemeClr>
              </a:solidFill>
              <a:ln w="3175">
                <a:solidFill>
                  <a:schemeClr val="accent2">
                    <a:lumMod val="75000"/>
                  </a:schemeClr>
                </a:solid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243638" y="4345782"/>
                <a:ext cx="411163" cy="98425"/>
              </a:xfrm>
              <a:custGeom>
                <a:avLst/>
                <a:gdLst>
                  <a:gd name="T0" fmla="*/ 167 w 259"/>
                  <a:gd name="T1" fmla="*/ 16 h 62"/>
                  <a:gd name="T2" fmla="*/ 259 w 259"/>
                  <a:gd name="T3" fmla="*/ 0 h 62"/>
                  <a:gd name="T4" fmla="*/ 127 w 259"/>
                  <a:gd name="T5" fmla="*/ 38 h 62"/>
                  <a:gd name="T6" fmla="*/ 0 w 259"/>
                  <a:gd name="T7" fmla="*/ 62 h 62"/>
                  <a:gd name="T8" fmla="*/ 167 w 259"/>
                  <a:gd name="T9" fmla="*/ 16 h 62"/>
                </a:gdLst>
                <a:ahLst/>
                <a:cxnLst>
                  <a:cxn ang="0">
                    <a:pos x="T0" y="T1"/>
                  </a:cxn>
                  <a:cxn ang="0">
                    <a:pos x="T2" y="T3"/>
                  </a:cxn>
                  <a:cxn ang="0">
                    <a:pos x="T4" y="T5"/>
                  </a:cxn>
                  <a:cxn ang="0">
                    <a:pos x="T6" y="T7"/>
                  </a:cxn>
                  <a:cxn ang="0">
                    <a:pos x="T8" y="T9"/>
                  </a:cxn>
                </a:cxnLst>
                <a:rect l="0" t="0" r="r" b="b"/>
                <a:pathLst>
                  <a:path w="259" h="62">
                    <a:moveTo>
                      <a:pt x="167" y="16"/>
                    </a:moveTo>
                    <a:lnTo>
                      <a:pt x="259" y="0"/>
                    </a:lnTo>
                    <a:lnTo>
                      <a:pt x="127" y="38"/>
                    </a:lnTo>
                    <a:lnTo>
                      <a:pt x="0" y="62"/>
                    </a:lnTo>
                    <a:lnTo>
                      <a:pt x="167" y="1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5157788" y="3798094"/>
                <a:ext cx="684213" cy="123825"/>
              </a:xfrm>
              <a:custGeom>
                <a:avLst/>
                <a:gdLst>
                  <a:gd name="T0" fmla="*/ 200 w 431"/>
                  <a:gd name="T1" fmla="*/ 0 h 78"/>
                  <a:gd name="T2" fmla="*/ 431 w 431"/>
                  <a:gd name="T3" fmla="*/ 60 h 78"/>
                  <a:gd name="T4" fmla="*/ 270 w 431"/>
                  <a:gd name="T5" fmla="*/ 78 h 78"/>
                  <a:gd name="T6" fmla="*/ 0 w 431"/>
                  <a:gd name="T7" fmla="*/ 23 h 78"/>
                  <a:gd name="T8" fmla="*/ 200 w 431"/>
                  <a:gd name="T9" fmla="*/ 0 h 78"/>
                </a:gdLst>
                <a:ahLst/>
                <a:cxnLst>
                  <a:cxn ang="0">
                    <a:pos x="T0" y="T1"/>
                  </a:cxn>
                  <a:cxn ang="0">
                    <a:pos x="T2" y="T3"/>
                  </a:cxn>
                  <a:cxn ang="0">
                    <a:pos x="T4" y="T5"/>
                  </a:cxn>
                  <a:cxn ang="0">
                    <a:pos x="T6" y="T7"/>
                  </a:cxn>
                  <a:cxn ang="0">
                    <a:pos x="T8" y="T9"/>
                  </a:cxn>
                </a:cxnLst>
                <a:rect l="0" t="0" r="r" b="b"/>
                <a:pathLst>
                  <a:path w="431" h="78">
                    <a:moveTo>
                      <a:pt x="200" y="0"/>
                    </a:moveTo>
                    <a:lnTo>
                      <a:pt x="431" y="60"/>
                    </a:lnTo>
                    <a:lnTo>
                      <a:pt x="270" y="78"/>
                    </a:lnTo>
                    <a:lnTo>
                      <a:pt x="0" y="23"/>
                    </a:lnTo>
                    <a:lnTo>
                      <a:pt x="200"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5721350" y="4133057"/>
                <a:ext cx="471488" cy="249238"/>
              </a:xfrm>
              <a:custGeom>
                <a:avLst/>
                <a:gdLst>
                  <a:gd name="T0" fmla="*/ 125 w 297"/>
                  <a:gd name="T1" fmla="*/ 0 h 157"/>
                  <a:gd name="T2" fmla="*/ 297 w 297"/>
                  <a:gd name="T3" fmla="*/ 15 h 157"/>
                  <a:gd name="T4" fmla="*/ 198 w 297"/>
                  <a:gd name="T5" fmla="*/ 141 h 157"/>
                  <a:gd name="T6" fmla="*/ 0 w 297"/>
                  <a:gd name="T7" fmla="*/ 157 h 157"/>
                  <a:gd name="T8" fmla="*/ 125 w 297"/>
                  <a:gd name="T9" fmla="*/ 0 h 157"/>
                </a:gdLst>
                <a:ahLst/>
                <a:cxnLst>
                  <a:cxn ang="0">
                    <a:pos x="T0" y="T1"/>
                  </a:cxn>
                  <a:cxn ang="0">
                    <a:pos x="T2" y="T3"/>
                  </a:cxn>
                  <a:cxn ang="0">
                    <a:pos x="T4" y="T5"/>
                  </a:cxn>
                  <a:cxn ang="0">
                    <a:pos x="T6" y="T7"/>
                  </a:cxn>
                  <a:cxn ang="0">
                    <a:pos x="T8" y="T9"/>
                  </a:cxn>
                </a:cxnLst>
                <a:rect l="0" t="0" r="r" b="b"/>
                <a:pathLst>
                  <a:path w="297" h="157">
                    <a:moveTo>
                      <a:pt x="125" y="0"/>
                    </a:moveTo>
                    <a:lnTo>
                      <a:pt x="297" y="15"/>
                    </a:lnTo>
                    <a:lnTo>
                      <a:pt x="198" y="141"/>
                    </a:lnTo>
                    <a:lnTo>
                      <a:pt x="0" y="157"/>
                    </a:lnTo>
                    <a:lnTo>
                      <a:pt x="125"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1" name="Freeform 39"/>
              <p:cNvSpPr/>
              <p:nvPr/>
            </p:nvSpPr>
            <p:spPr bwMode="auto">
              <a:xfrm>
                <a:off x="6035675" y="4152107"/>
                <a:ext cx="265113" cy="22225"/>
              </a:xfrm>
              <a:custGeom>
                <a:avLst/>
                <a:gdLst>
                  <a:gd name="T0" fmla="*/ 115 w 123"/>
                  <a:gd name="T1" fmla="*/ 9 h 10"/>
                  <a:gd name="T2" fmla="*/ 0 w 123"/>
                  <a:gd name="T3" fmla="*/ 0 h 10"/>
                  <a:gd name="T4" fmla="*/ 2 w 123"/>
                  <a:gd name="T5" fmla="*/ 0 h 10"/>
                  <a:gd name="T6" fmla="*/ 4 w 123"/>
                  <a:gd name="T7" fmla="*/ 0 h 10"/>
                  <a:gd name="T8" fmla="*/ 8 w 123"/>
                  <a:gd name="T9" fmla="*/ 0 h 10"/>
                  <a:gd name="T10" fmla="*/ 10 w 123"/>
                  <a:gd name="T11" fmla="*/ 0 h 10"/>
                  <a:gd name="T12" fmla="*/ 123 w 123"/>
                  <a:gd name="T13" fmla="*/ 10 h 10"/>
                  <a:gd name="T14" fmla="*/ 121 w 123"/>
                  <a:gd name="T15" fmla="*/ 10 h 10"/>
                  <a:gd name="T16" fmla="*/ 118 w 123"/>
                  <a:gd name="T17" fmla="*/ 9 h 10"/>
                  <a:gd name="T18" fmla="*/ 117 w 123"/>
                  <a:gd name="T19" fmla="*/ 9 h 10"/>
                  <a:gd name="T20" fmla="*/ 115 w 12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15" y="9"/>
                    </a:moveTo>
                    <a:cubicBezTo>
                      <a:pt x="0" y="0"/>
                      <a:pt x="0" y="0"/>
                      <a:pt x="0" y="0"/>
                    </a:cubicBezTo>
                    <a:cubicBezTo>
                      <a:pt x="1" y="0"/>
                      <a:pt x="1" y="0"/>
                      <a:pt x="2" y="0"/>
                    </a:cubicBezTo>
                    <a:cubicBezTo>
                      <a:pt x="3" y="0"/>
                      <a:pt x="4" y="0"/>
                      <a:pt x="4" y="0"/>
                    </a:cubicBezTo>
                    <a:cubicBezTo>
                      <a:pt x="7" y="0"/>
                      <a:pt x="7" y="0"/>
                      <a:pt x="8" y="0"/>
                    </a:cubicBezTo>
                    <a:cubicBezTo>
                      <a:pt x="8" y="0"/>
                      <a:pt x="9" y="0"/>
                      <a:pt x="10" y="0"/>
                    </a:cubicBez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6035675" y="4152107"/>
                <a:ext cx="265113" cy="22225"/>
              </a:xfrm>
              <a:custGeom>
                <a:avLst/>
                <a:gdLst>
                  <a:gd name="T0" fmla="*/ 10 w 123"/>
                  <a:gd name="T1" fmla="*/ 0 h 10"/>
                  <a:gd name="T2" fmla="*/ 123 w 123"/>
                  <a:gd name="T3" fmla="*/ 10 h 10"/>
                  <a:gd name="T4" fmla="*/ 121 w 123"/>
                  <a:gd name="T5" fmla="*/ 10 h 10"/>
                  <a:gd name="T6" fmla="*/ 118 w 123"/>
                  <a:gd name="T7" fmla="*/ 9 h 10"/>
                  <a:gd name="T8" fmla="*/ 117 w 123"/>
                  <a:gd name="T9" fmla="*/ 9 h 10"/>
                  <a:gd name="T10" fmla="*/ 115 w 123"/>
                  <a:gd name="T11" fmla="*/ 9 h 10"/>
                  <a:gd name="T12" fmla="*/ 0 w 123"/>
                  <a:gd name="T13" fmla="*/ 0 h 10"/>
                  <a:gd name="T14" fmla="*/ 2 w 123"/>
                  <a:gd name="T15" fmla="*/ 0 h 10"/>
                  <a:gd name="T16" fmla="*/ 4 w 123"/>
                  <a:gd name="T17" fmla="*/ 0 h 10"/>
                  <a:gd name="T18" fmla="*/ 8 w 123"/>
                  <a:gd name="T19" fmla="*/ 0 h 10"/>
                  <a:gd name="T20" fmla="*/ 10 w 12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0" y="0"/>
                    </a:move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ubicBezTo>
                      <a:pt x="0" y="0"/>
                      <a:pt x="0" y="0"/>
                      <a:pt x="0" y="0"/>
                    </a:cubicBezTo>
                    <a:cubicBezTo>
                      <a:pt x="1" y="0"/>
                      <a:pt x="1" y="0"/>
                      <a:pt x="2" y="0"/>
                    </a:cubicBezTo>
                    <a:cubicBezTo>
                      <a:pt x="3" y="0"/>
                      <a:pt x="4" y="0"/>
                      <a:pt x="4" y="0"/>
                    </a:cubicBezTo>
                    <a:cubicBezTo>
                      <a:pt x="7" y="0"/>
                      <a:pt x="7" y="0"/>
                      <a:pt x="8" y="0"/>
                    </a:cubicBezTo>
                    <a:cubicBezTo>
                      <a:pt x="8" y="0"/>
                      <a:pt x="9" y="0"/>
                      <a:pt x="10"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6918325" y="3804444"/>
                <a:ext cx="169863" cy="284163"/>
              </a:xfrm>
              <a:custGeom>
                <a:avLst/>
                <a:gdLst>
                  <a:gd name="T0" fmla="*/ 86 w 107"/>
                  <a:gd name="T1" fmla="*/ 0 h 179"/>
                  <a:gd name="T2" fmla="*/ 107 w 107"/>
                  <a:gd name="T3" fmla="*/ 59 h 179"/>
                  <a:gd name="T4" fmla="*/ 41 w 107"/>
                  <a:gd name="T5" fmla="*/ 179 h 179"/>
                  <a:gd name="T6" fmla="*/ 0 w 107"/>
                  <a:gd name="T7" fmla="*/ 153 h 179"/>
                  <a:gd name="T8" fmla="*/ 86 w 107"/>
                  <a:gd name="T9" fmla="*/ 0 h 179"/>
                </a:gdLst>
                <a:ahLst/>
                <a:cxnLst>
                  <a:cxn ang="0">
                    <a:pos x="T0" y="T1"/>
                  </a:cxn>
                  <a:cxn ang="0">
                    <a:pos x="T2" y="T3"/>
                  </a:cxn>
                  <a:cxn ang="0">
                    <a:pos x="T4" y="T5"/>
                  </a:cxn>
                  <a:cxn ang="0">
                    <a:pos x="T6" y="T7"/>
                  </a:cxn>
                  <a:cxn ang="0">
                    <a:pos x="T8" y="T9"/>
                  </a:cxn>
                </a:cxnLst>
                <a:rect l="0" t="0" r="r" b="b"/>
                <a:pathLst>
                  <a:path w="107" h="179">
                    <a:moveTo>
                      <a:pt x="86" y="0"/>
                    </a:moveTo>
                    <a:lnTo>
                      <a:pt x="107" y="59"/>
                    </a:lnTo>
                    <a:lnTo>
                      <a:pt x="41" y="179"/>
                    </a:lnTo>
                    <a:lnTo>
                      <a:pt x="0" y="153"/>
                    </a:lnTo>
                    <a:lnTo>
                      <a:pt x="8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8" name="Freeform 46"/>
              <p:cNvSpPr/>
              <p:nvPr/>
            </p:nvSpPr>
            <p:spPr bwMode="auto">
              <a:xfrm>
                <a:off x="5813425" y="3115469"/>
                <a:ext cx="685800" cy="687388"/>
              </a:xfrm>
              <a:custGeom>
                <a:avLst/>
                <a:gdLst>
                  <a:gd name="T0" fmla="*/ 229 w 318"/>
                  <a:gd name="T1" fmla="*/ 57 h 317"/>
                  <a:gd name="T2" fmla="*/ 58 w 318"/>
                  <a:gd name="T3" fmla="*/ 38 h 317"/>
                  <a:gd name="T4" fmla="*/ 9 w 318"/>
                  <a:gd name="T5" fmla="*/ 106 h 317"/>
                  <a:gd name="T6" fmla="*/ 6 w 318"/>
                  <a:gd name="T7" fmla="*/ 173 h 317"/>
                  <a:gd name="T8" fmla="*/ 79 w 318"/>
                  <a:gd name="T9" fmla="*/ 262 h 317"/>
                  <a:gd name="T10" fmla="*/ 199 w 318"/>
                  <a:gd name="T11" fmla="*/ 317 h 317"/>
                  <a:gd name="T12" fmla="*/ 143 w 318"/>
                  <a:gd name="T13" fmla="*/ 250 h 317"/>
                  <a:gd name="T14" fmla="*/ 154 w 318"/>
                  <a:gd name="T15" fmla="*/ 168 h 317"/>
                  <a:gd name="T16" fmla="*/ 227 w 318"/>
                  <a:gd name="T17" fmla="*/ 122 h 317"/>
                  <a:gd name="T18" fmla="*/ 315 w 318"/>
                  <a:gd name="T19" fmla="*/ 152 h 317"/>
                  <a:gd name="T20" fmla="*/ 318 w 318"/>
                  <a:gd name="T21" fmla="*/ 155 h 317"/>
                  <a:gd name="T22" fmla="*/ 229 w 318"/>
                  <a:gd name="T23" fmla="*/ 57 h 317"/>
                  <a:gd name="T24" fmla="*/ 229 w 318"/>
                  <a:gd name="T25" fmla="*/ 5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317">
                    <a:moveTo>
                      <a:pt x="229" y="57"/>
                    </a:moveTo>
                    <a:cubicBezTo>
                      <a:pt x="187" y="10"/>
                      <a:pt x="111" y="0"/>
                      <a:pt x="58" y="38"/>
                    </a:cubicBezTo>
                    <a:cubicBezTo>
                      <a:pt x="35" y="55"/>
                      <a:pt x="17" y="78"/>
                      <a:pt x="9" y="106"/>
                    </a:cubicBezTo>
                    <a:cubicBezTo>
                      <a:pt x="2" y="127"/>
                      <a:pt x="0" y="151"/>
                      <a:pt x="6" y="173"/>
                    </a:cubicBezTo>
                    <a:cubicBezTo>
                      <a:pt x="15" y="212"/>
                      <a:pt x="41" y="245"/>
                      <a:pt x="79" y="262"/>
                    </a:cubicBezTo>
                    <a:cubicBezTo>
                      <a:pt x="199" y="317"/>
                      <a:pt x="199" y="317"/>
                      <a:pt x="199" y="317"/>
                    </a:cubicBezTo>
                    <a:cubicBezTo>
                      <a:pt x="170" y="304"/>
                      <a:pt x="150" y="279"/>
                      <a:pt x="143" y="250"/>
                    </a:cubicBezTo>
                    <a:cubicBezTo>
                      <a:pt x="135" y="222"/>
                      <a:pt x="139" y="192"/>
                      <a:pt x="154" y="168"/>
                    </a:cubicBezTo>
                    <a:cubicBezTo>
                      <a:pt x="171" y="143"/>
                      <a:pt x="199" y="126"/>
                      <a:pt x="227" y="122"/>
                    </a:cubicBezTo>
                    <a:cubicBezTo>
                      <a:pt x="259" y="118"/>
                      <a:pt x="292" y="129"/>
                      <a:pt x="315" y="152"/>
                    </a:cubicBezTo>
                    <a:cubicBezTo>
                      <a:pt x="316" y="153"/>
                      <a:pt x="317" y="155"/>
                      <a:pt x="318" y="155"/>
                    </a:cubicBezTo>
                    <a:cubicBezTo>
                      <a:pt x="289" y="123"/>
                      <a:pt x="259" y="90"/>
                      <a:pt x="229" y="57"/>
                    </a:cubicBezTo>
                    <a:cubicBezTo>
                      <a:pt x="224" y="50"/>
                      <a:pt x="259" y="90"/>
                      <a:pt x="229"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6826250" y="3282157"/>
                <a:ext cx="307975" cy="306388"/>
              </a:xfrm>
              <a:custGeom>
                <a:avLst/>
                <a:gdLst>
                  <a:gd name="T0" fmla="*/ 182 w 194"/>
                  <a:gd name="T1" fmla="*/ 0 h 193"/>
                  <a:gd name="T2" fmla="*/ 194 w 194"/>
                  <a:gd name="T3" fmla="*/ 129 h 193"/>
                  <a:gd name="T4" fmla="*/ 50 w 194"/>
                  <a:gd name="T5" fmla="*/ 193 h 193"/>
                  <a:gd name="T6" fmla="*/ 0 w 194"/>
                  <a:gd name="T7" fmla="*/ 82 h 193"/>
                  <a:gd name="T8" fmla="*/ 182 w 194"/>
                  <a:gd name="T9" fmla="*/ 0 h 193"/>
                </a:gdLst>
                <a:ahLst/>
                <a:cxnLst>
                  <a:cxn ang="0">
                    <a:pos x="T0" y="T1"/>
                  </a:cxn>
                  <a:cxn ang="0">
                    <a:pos x="T2" y="T3"/>
                  </a:cxn>
                  <a:cxn ang="0">
                    <a:pos x="T4" y="T5"/>
                  </a:cxn>
                  <a:cxn ang="0">
                    <a:pos x="T6" y="T7"/>
                  </a:cxn>
                  <a:cxn ang="0">
                    <a:pos x="T8" y="T9"/>
                  </a:cxn>
                </a:cxnLst>
                <a:rect l="0" t="0" r="r" b="b"/>
                <a:pathLst>
                  <a:path w="194" h="193">
                    <a:moveTo>
                      <a:pt x="182" y="0"/>
                    </a:moveTo>
                    <a:lnTo>
                      <a:pt x="194" y="129"/>
                    </a:lnTo>
                    <a:lnTo>
                      <a:pt x="50" y="193"/>
                    </a:lnTo>
                    <a:lnTo>
                      <a:pt x="0" y="82"/>
                    </a:lnTo>
                    <a:lnTo>
                      <a:pt x="18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5083175" y="2412207"/>
                <a:ext cx="2025650" cy="2032000"/>
              </a:xfrm>
              <a:custGeom>
                <a:avLst/>
                <a:gdLst>
                  <a:gd name="T0" fmla="*/ 913 w 941"/>
                  <a:gd name="T1" fmla="*/ 645 h 941"/>
                  <a:gd name="T2" fmla="*/ 712 w 941"/>
                  <a:gd name="T3" fmla="*/ 704 h 941"/>
                  <a:gd name="T4" fmla="*/ 641 w 941"/>
                  <a:gd name="T5" fmla="*/ 766 h 941"/>
                  <a:gd name="T6" fmla="*/ 656 w 941"/>
                  <a:gd name="T7" fmla="*/ 880 h 941"/>
                  <a:gd name="T8" fmla="*/ 537 w 941"/>
                  <a:gd name="T9" fmla="*/ 941 h 941"/>
                  <a:gd name="T10" fmla="*/ 387 w 941"/>
                  <a:gd name="T11" fmla="*/ 797 h 941"/>
                  <a:gd name="T12" fmla="*/ 375 w 941"/>
                  <a:gd name="T13" fmla="*/ 814 h 941"/>
                  <a:gd name="T14" fmla="*/ 295 w 941"/>
                  <a:gd name="T15" fmla="*/ 912 h 941"/>
                  <a:gd name="T16" fmla="*/ 237 w 941"/>
                  <a:gd name="T17" fmla="*/ 712 h 941"/>
                  <a:gd name="T18" fmla="*/ 175 w 941"/>
                  <a:gd name="T19" fmla="*/ 642 h 941"/>
                  <a:gd name="T20" fmla="*/ 59 w 941"/>
                  <a:gd name="T21" fmla="*/ 656 h 941"/>
                  <a:gd name="T22" fmla="*/ 0 w 941"/>
                  <a:gd name="T23" fmla="*/ 537 h 941"/>
                  <a:gd name="T24" fmla="*/ 138 w 941"/>
                  <a:gd name="T25" fmla="*/ 427 h 941"/>
                  <a:gd name="T26" fmla="*/ 146 w 941"/>
                  <a:gd name="T27" fmla="*/ 389 h 941"/>
                  <a:gd name="T28" fmla="*/ 47 w 941"/>
                  <a:gd name="T29" fmla="*/ 310 h 941"/>
                  <a:gd name="T30" fmla="*/ 91 w 941"/>
                  <a:gd name="T31" fmla="*/ 185 h 941"/>
                  <a:gd name="T32" fmla="*/ 298 w 941"/>
                  <a:gd name="T33" fmla="*/ 182 h 941"/>
                  <a:gd name="T34" fmla="*/ 296 w 941"/>
                  <a:gd name="T35" fmla="*/ 160 h 941"/>
                  <a:gd name="T36" fmla="*/ 281 w 941"/>
                  <a:gd name="T37" fmla="*/ 34 h 941"/>
                  <a:gd name="T38" fmla="*/ 465 w 941"/>
                  <a:gd name="T39" fmla="*/ 135 h 941"/>
                  <a:gd name="T40" fmla="*/ 555 w 941"/>
                  <a:gd name="T41" fmla="*/ 141 h 941"/>
                  <a:gd name="T42" fmla="*/ 627 w 941"/>
                  <a:gd name="T43" fmla="*/ 52 h 941"/>
                  <a:gd name="T44" fmla="*/ 755 w 941"/>
                  <a:gd name="T45" fmla="*/ 91 h 941"/>
                  <a:gd name="T46" fmla="*/ 759 w 941"/>
                  <a:gd name="T47" fmla="*/ 298 h 941"/>
                  <a:gd name="T48" fmla="*/ 782 w 941"/>
                  <a:gd name="T49" fmla="*/ 298 h 941"/>
                  <a:gd name="T50" fmla="*/ 907 w 941"/>
                  <a:gd name="T51" fmla="*/ 282 h 941"/>
                  <a:gd name="T52" fmla="*/ 807 w 941"/>
                  <a:gd name="T53" fmla="*/ 464 h 941"/>
                  <a:gd name="T54" fmla="*/ 796 w 941"/>
                  <a:gd name="T55" fmla="*/ 552 h 941"/>
                  <a:gd name="T56" fmla="*/ 551 w 941"/>
                  <a:gd name="T57" fmla="*/ 573 h 941"/>
                  <a:gd name="T58" fmla="*/ 599 w 941"/>
                  <a:gd name="T59" fmla="*/ 487 h 941"/>
                  <a:gd name="T60" fmla="*/ 578 w 941"/>
                  <a:gd name="T61" fmla="*/ 397 h 941"/>
                  <a:gd name="T62" fmla="*/ 513 w 941"/>
                  <a:gd name="T63" fmla="*/ 348 h 941"/>
                  <a:gd name="T64" fmla="*/ 435 w 941"/>
                  <a:gd name="T65" fmla="*/ 346 h 941"/>
                  <a:gd name="T66" fmla="*/ 358 w 941"/>
                  <a:gd name="T67" fmla="*/ 407 h 941"/>
                  <a:gd name="T68" fmla="*/ 345 w 941"/>
                  <a:gd name="T69" fmla="*/ 506 h 941"/>
                  <a:gd name="T70" fmla="*/ 393 w 941"/>
                  <a:gd name="T71" fmla="*/ 575 h 941"/>
                  <a:gd name="T72" fmla="*/ 471 w 941"/>
                  <a:gd name="T73" fmla="*/ 6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1" h="941">
                    <a:moveTo>
                      <a:pt x="796" y="552"/>
                    </a:moveTo>
                    <a:cubicBezTo>
                      <a:pt x="913" y="645"/>
                      <a:pt x="913" y="645"/>
                      <a:pt x="913" y="645"/>
                    </a:cubicBezTo>
                    <a:cubicBezTo>
                      <a:pt x="850" y="757"/>
                      <a:pt x="850" y="757"/>
                      <a:pt x="850" y="757"/>
                    </a:cubicBezTo>
                    <a:cubicBezTo>
                      <a:pt x="712" y="704"/>
                      <a:pt x="712" y="704"/>
                      <a:pt x="712" y="704"/>
                    </a:cubicBezTo>
                    <a:cubicBezTo>
                      <a:pt x="693" y="725"/>
                      <a:pt x="670" y="744"/>
                      <a:pt x="645" y="758"/>
                    </a:cubicBezTo>
                    <a:cubicBezTo>
                      <a:pt x="640" y="761"/>
                      <a:pt x="641" y="761"/>
                      <a:pt x="641" y="766"/>
                    </a:cubicBezTo>
                    <a:cubicBezTo>
                      <a:pt x="642" y="771"/>
                      <a:pt x="644" y="776"/>
                      <a:pt x="644" y="781"/>
                    </a:cubicBezTo>
                    <a:cubicBezTo>
                      <a:pt x="648" y="814"/>
                      <a:pt x="652" y="847"/>
                      <a:pt x="656" y="880"/>
                    </a:cubicBezTo>
                    <a:cubicBezTo>
                      <a:pt x="657" y="890"/>
                      <a:pt x="657" y="898"/>
                      <a:pt x="660" y="907"/>
                    </a:cubicBezTo>
                    <a:cubicBezTo>
                      <a:pt x="537" y="941"/>
                      <a:pt x="537" y="941"/>
                      <a:pt x="537" y="941"/>
                    </a:cubicBezTo>
                    <a:cubicBezTo>
                      <a:pt x="476" y="807"/>
                      <a:pt x="476" y="807"/>
                      <a:pt x="476" y="807"/>
                    </a:cubicBezTo>
                    <a:cubicBezTo>
                      <a:pt x="446" y="807"/>
                      <a:pt x="417" y="804"/>
                      <a:pt x="387" y="797"/>
                    </a:cubicBezTo>
                    <a:cubicBezTo>
                      <a:pt x="386" y="797"/>
                      <a:pt x="385" y="800"/>
                      <a:pt x="384" y="801"/>
                    </a:cubicBezTo>
                    <a:cubicBezTo>
                      <a:pt x="380" y="806"/>
                      <a:pt x="377" y="810"/>
                      <a:pt x="375" y="814"/>
                    </a:cubicBezTo>
                    <a:cubicBezTo>
                      <a:pt x="353" y="840"/>
                      <a:pt x="333" y="866"/>
                      <a:pt x="311" y="892"/>
                    </a:cubicBezTo>
                    <a:cubicBezTo>
                      <a:pt x="306" y="899"/>
                      <a:pt x="301" y="906"/>
                      <a:pt x="295" y="912"/>
                    </a:cubicBezTo>
                    <a:cubicBezTo>
                      <a:pt x="184" y="850"/>
                      <a:pt x="184" y="850"/>
                      <a:pt x="184" y="850"/>
                    </a:cubicBezTo>
                    <a:cubicBezTo>
                      <a:pt x="237" y="712"/>
                      <a:pt x="237" y="712"/>
                      <a:pt x="237" y="712"/>
                    </a:cubicBezTo>
                    <a:cubicBezTo>
                      <a:pt x="215" y="691"/>
                      <a:pt x="197" y="667"/>
                      <a:pt x="181" y="642"/>
                    </a:cubicBezTo>
                    <a:cubicBezTo>
                      <a:pt x="180" y="641"/>
                      <a:pt x="177" y="642"/>
                      <a:pt x="175" y="642"/>
                    </a:cubicBezTo>
                    <a:cubicBezTo>
                      <a:pt x="170" y="643"/>
                      <a:pt x="165" y="643"/>
                      <a:pt x="159" y="644"/>
                    </a:cubicBezTo>
                    <a:cubicBezTo>
                      <a:pt x="126" y="648"/>
                      <a:pt x="92" y="652"/>
                      <a:pt x="59" y="656"/>
                    </a:cubicBezTo>
                    <a:cubicBezTo>
                      <a:pt x="51" y="657"/>
                      <a:pt x="42" y="658"/>
                      <a:pt x="34" y="659"/>
                    </a:cubicBezTo>
                    <a:cubicBezTo>
                      <a:pt x="0" y="537"/>
                      <a:pt x="0" y="537"/>
                      <a:pt x="0" y="537"/>
                    </a:cubicBezTo>
                    <a:cubicBezTo>
                      <a:pt x="134" y="476"/>
                      <a:pt x="134" y="476"/>
                      <a:pt x="134" y="476"/>
                    </a:cubicBezTo>
                    <a:cubicBezTo>
                      <a:pt x="134" y="460"/>
                      <a:pt x="135" y="443"/>
                      <a:pt x="138" y="427"/>
                    </a:cubicBezTo>
                    <a:cubicBezTo>
                      <a:pt x="139" y="421"/>
                      <a:pt x="140" y="413"/>
                      <a:pt x="141" y="406"/>
                    </a:cubicBezTo>
                    <a:cubicBezTo>
                      <a:pt x="141" y="404"/>
                      <a:pt x="146" y="390"/>
                      <a:pt x="146" y="389"/>
                    </a:cubicBezTo>
                    <a:cubicBezTo>
                      <a:pt x="139" y="384"/>
                      <a:pt x="132" y="378"/>
                      <a:pt x="125" y="373"/>
                    </a:cubicBezTo>
                    <a:cubicBezTo>
                      <a:pt x="99" y="352"/>
                      <a:pt x="73" y="331"/>
                      <a:pt x="47" y="310"/>
                    </a:cubicBezTo>
                    <a:cubicBezTo>
                      <a:pt x="41" y="305"/>
                      <a:pt x="34" y="300"/>
                      <a:pt x="28" y="296"/>
                    </a:cubicBezTo>
                    <a:cubicBezTo>
                      <a:pt x="91" y="185"/>
                      <a:pt x="91" y="185"/>
                      <a:pt x="91" y="185"/>
                    </a:cubicBezTo>
                    <a:cubicBezTo>
                      <a:pt x="230" y="237"/>
                      <a:pt x="230" y="237"/>
                      <a:pt x="230" y="237"/>
                    </a:cubicBezTo>
                    <a:cubicBezTo>
                      <a:pt x="250" y="217"/>
                      <a:pt x="273" y="198"/>
                      <a:pt x="298" y="182"/>
                    </a:cubicBezTo>
                    <a:cubicBezTo>
                      <a:pt x="299" y="181"/>
                      <a:pt x="298" y="178"/>
                      <a:pt x="297" y="177"/>
                    </a:cubicBezTo>
                    <a:cubicBezTo>
                      <a:pt x="297" y="171"/>
                      <a:pt x="296" y="166"/>
                      <a:pt x="296" y="160"/>
                    </a:cubicBezTo>
                    <a:cubicBezTo>
                      <a:pt x="293" y="127"/>
                      <a:pt x="288" y="94"/>
                      <a:pt x="285" y="61"/>
                    </a:cubicBezTo>
                    <a:cubicBezTo>
                      <a:pt x="284" y="52"/>
                      <a:pt x="282" y="43"/>
                      <a:pt x="281" y="34"/>
                    </a:cubicBezTo>
                    <a:cubicBezTo>
                      <a:pt x="404" y="0"/>
                      <a:pt x="404" y="0"/>
                      <a:pt x="404" y="0"/>
                    </a:cubicBezTo>
                    <a:cubicBezTo>
                      <a:pt x="465" y="135"/>
                      <a:pt x="465" y="135"/>
                      <a:pt x="465" y="135"/>
                    </a:cubicBezTo>
                    <a:cubicBezTo>
                      <a:pt x="491" y="135"/>
                      <a:pt x="518" y="137"/>
                      <a:pt x="544" y="143"/>
                    </a:cubicBezTo>
                    <a:cubicBezTo>
                      <a:pt x="551" y="145"/>
                      <a:pt x="551" y="146"/>
                      <a:pt x="555" y="141"/>
                    </a:cubicBezTo>
                    <a:cubicBezTo>
                      <a:pt x="558" y="137"/>
                      <a:pt x="561" y="134"/>
                      <a:pt x="564" y="130"/>
                    </a:cubicBezTo>
                    <a:cubicBezTo>
                      <a:pt x="585" y="104"/>
                      <a:pt x="606" y="78"/>
                      <a:pt x="627" y="52"/>
                    </a:cubicBezTo>
                    <a:cubicBezTo>
                      <a:pt x="632" y="44"/>
                      <a:pt x="638" y="37"/>
                      <a:pt x="645" y="29"/>
                    </a:cubicBezTo>
                    <a:cubicBezTo>
                      <a:pt x="755" y="91"/>
                      <a:pt x="755" y="91"/>
                      <a:pt x="755" y="91"/>
                    </a:cubicBezTo>
                    <a:cubicBezTo>
                      <a:pt x="704" y="229"/>
                      <a:pt x="704" y="229"/>
                      <a:pt x="704" y="229"/>
                    </a:cubicBezTo>
                    <a:cubicBezTo>
                      <a:pt x="725" y="250"/>
                      <a:pt x="743" y="272"/>
                      <a:pt x="759" y="298"/>
                    </a:cubicBezTo>
                    <a:cubicBezTo>
                      <a:pt x="761" y="301"/>
                      <a:pt x="761" y="300"/>
                      <a:pt x="766" y="299"/>
                    </a:cubicBezTo>
                    <a:cubicBezTo>
                      <a:pt x="770" y="299"/>
                      <a:pt x="776" y="298"/>
                      <a:pt x="782" y="298"/>
                    </a:cubicBezTo>
                    <a:cubicBezTo>
                      <a:pt x="814" y="294"/>
                      <a:pt x="847" y="289"/>
                      <a:pt x="881" y="285"/>
                    </a:cubicBezTo>
                    <a:cubicBezTo>
                      <a:pt x="889" y="284"/>
                      <a:pt x="898" y="283"/>
                      <a:pt x="907" y="282"/>
                    </a:cubicBezTo>
                    <a:cubicBezTo>
                      <a:pt x="941" y="404"/>
                      <a:pt x="941" y="404"/>
                      <a:pt x="941" y="404"/>
                    </a:cubicBezTo>
                    <a:cubicBezTo>
                      <a:pt x="807" y="464"/>
                      <a:pt x="807" y="464"/>
                      <a:pt x="807" y="464"/>
                    </a:cubicBezTo>
                    <a:cubicBezTo>
                      <a:pt x="808" y="494"/>
                      <a:pt x="803" y="524"/>
                      <a:pt x="796" y="552"/>
                    </a:cubicBezTo>
                    <a:cubicBezTo>
                      <a:pt x="796" y="552"/>
                      <a:pt x="797" y="551"/>
                      <a:pt x="796" y="552"/>
                    </a:cubicBezTo>
                    <a:close/>
                    <a:moveTo>
                      <a:pt x="506" y="596"/>
                    </a:moveTo>
                    <a:cubicBezTo>
                      <a:pt x="523" y="591"/>
                      <a:pt x="539" y="583"/>
                      <a:pt x="551" y="573"/>
                    </a:cubicBezTo>
                    <a:cubicBezTo>
                      <a:pt x="565" y="562"/>
                      <a:pt x="575" y="549"/>
                      <a:pt x="583" y="535"/>
                    </a:cubicBezTo>
                    <a:cubicBezTo>
                      <a:pt x="592" y="520"/>
                      <a:pt x="597" y="504"/>
                      <a:pt x="599" y="487"/>
                    </a:cubicBezTo>
                    <a:cubicBezTo>
                      <a:pt x="602" y="471"/>
                      <a:pt x="600" y="453"/>
                      <a:pt x="596" y="436"/>
                    </a:cubicBezTo>
                    <a:cubicBezTo>
                      <a:pt x="592" y="422"/>
                      <a:pt x="586" y="409"/>
                      <a:pt x="578" y="397"/>
                    </a:cubicBezTo>
                    <a:cubicBezTo>
                      <a:pt x="570" y="385"/>
                      <a:pt x="559" y="376"/>
                      <a:pt x="548" y="367"/>
                    </a:cubicBezTo>
                    <a:cubicBezTo>
                      <a:pt x="538" y="359"/>
                      <a:pt x="525" y="352"/>
                      <a:pt x="513" y="348"/>
                    </a:cubicBezTo>
                    <a:cubicBezTo>
                      <a:pt x="499" y="343"/>
                      <a:pt x="484" y="341"/>
                      <a:pt x="471" y="341"/>
                    </a:cubicBezTo>
                    <a:cubicBezTo>
                      <a:pt x="459" y="341"/>
                      <a:pt x="448" y="343"/>
                      <a:pt x="435" y="346"/>
                    </a:cubicBezTo>
                    <a:cubicBezTo>
                      <a:pt x="418" y="351"/>
                      <a:pt x="403" y="359"/>
                      <a:pt x="391" y="369"/>
                    </a:cubicBezTo>
                    <a:cubicBezTo>
                      <a:pt x="377" y="380"/>
                      <a:pt x="366" y="393"/>
                      <a:pt x="358" y="407"/>
                    </a:cubicBezTo>
                    <a:cubicBezTo>
                      <a:pt x="350" y="422"/>
                      <a:pt x="344" y="438"/>
                      <a:pt x="342" y="455"/>
                    </a:cubicBezTo>
                    <a:cubicBezTo>
                      <a:pt x="341" y="471"/>
                      <a:pt x="342" y="489"/>
                      <a:pt x="345" y="506"/>
                    </a:cubicBezTo>
                    <a:cubicBezTo>
                      <a:pt x="350" y="520"/>
                      <a:pt x="357" y="533"/>
                      <a:pt x="363" y="545"/>
                    </a:cubicBezTo>
                    <a:cubicBezTo>
                      <a:pt x="371" y="557"/>
                      <a:pt x="383" y="567"/>
                      <a:pt x="393" y="575"/>
                    </a:cubicBezTo>
                    <a:cubicBezTo>
                      <a:pt x="404" y="584"/>
                      <a:pt x="417" y="590"/>
                      <a:pt x="429" y="594"/>
                    </a:cubicBezTo>
                    <a:cubicBezTo>
                      <a:pt x="443" y="598"/>
                      <a:pt x="457" y="601"/>
                      <a:pt x="471" y="601"/>
                    </a:cubicBezTo>
                    <a:cubicBezTo>
                      <a:pt x="483" y="601"/>
                      <a:pt x="494" y="599"/>
                      <a:pt x="506" y="5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5108575" y="2439988"/>
                <a:ext cx="1974850" cy="1976438"/>
              </a:xfrm>
              <a:custGeom>
                <a:avLst/>
                <a:gdLst>
                  <a:gd name="T0" fmla="*/ 474 w 917"/>
                  <a:gd name="T1" fmla="*/ 790 h 915"/>
                  <a:gd name="T2" fmla="*/ 464 w 917"/>
                  <a:gd name="T3" fmla="*/ 784 h 915"/>
                  <a:gd name="T4" fmla="*/ 379 w 917"/>
                  <a:gd name="T5" fmla="*/ 773 h 915"/>
                  <a:gd name="T6" fmla="*/ 372 w 917"/>
                  <a:gd name="T7" fmla="*/ 773 h 915"/>
                  <a:gd name="T8" fmla="*/ 364 w 917"/>
                  <a:gd name="T9" fmla="*/ 782 h 915"/>
                  <a:gd name="T10" fmla="*/ 323 w 917"/>
                  <a:gd name="T11" fmla="*/ 834 h 915"/>
                  <a:gd name="T12" fmla="*/ 281 w 917"/>
                  <a:gd name="T13" fmla="*/ 886 h 915"/>
                  <a:gd name="T14" fmla="*/ 235 w 917"/>
                  <a:gd name="T15" fmla="*/ 703 h 915"/>
                  <a:gd name="T16" fmla="*/ 233 w 917"/>
                  <a:gd name="T17" fmla="*/ 692 h 915"/>
                  <a:gd name="T18" fmla="*/ 177 w 917"/>
                  <a:gd name="T19" fmla="*/ 620 h 915"/>
                  <a:gd name="T20" fmla="*/ 169 w 917"/>
                  <a:gd name="T21" fmla="*/ 618 h 915"/>
                  <a:gd name="T22" fmla="*/ 162 w 917"/>
                  <a:gd name="T23" fmla="*/ 618 h 915"/>
                  <a:gd name="T24" fmla="*/ 136 w 917"/>
                  <a:gd name="T25" fmla="*/ 622 h 915"/>
                  <a:gd name="T26" fmla="*/ 33 w 917"/>
                  <a:gd name="T27" fmla="*/ 634 h 915"/>
                  <a:gd name="T28" fmla="*/ 0 w 917"/>
                  <a:gd name="T29" fmla="*/ 530 h 915"/>
                  <a:gd name="T30" fmla="*/ 135 w 917"/>
                  <a:gd name="T31" fmla="*/ 470 h 915"/>
                  <a:gd name="T32" fmla="*/ 137 w 917"/>
                  <a:gd name="T33" fmla="*/ 417 h 915"/>
                  <a:gd name="T34" fmla="*/ 142 w 917"/>
                  <a:gd name="T35" fmla="*/ 393 h 915"/>
                  <a:gd name="T36" fmla="*/ 129 w 917"/>
                  <a:gd name="T37" fmla="*/ 360 h 915"/>
                  <a:gd name="T38" fmla="*/ 41 w 917"/>
                  <a:gd name="T39" fmla="*/ 289 h 915"/>
                  <a:gd name="T40" fmla="*/ 85 w 917"/>
                  <a:gd name="T41" fmla="*/ 185 h 915"/>
                  <a:gd name="T42" fmla="*/ 220 w 917"/>
                  <a:gd name="T43" fmla="*/ 237 h 915"/>
                  <a:gd name="T44" fmla="*/ 292 w 917"/>
                  <a:gd name="T45" fmla="*/ 180 h 915"/>
                  <a:gd name="T46" fmla="*/ 297 w 917"/>
                  <a:gd name="T47" fmla="*/ 174 h 915"/>
                  <a:gd name="T48" fmla="*/ 297 w 917"/>
                  <a:gd name="T49" fmla="*/ 163 h 915"/>
                  <a:gd name="T50" fmla="*/ 295 w 917"/>
                  <a:gd name="T51" fmla="*/ 147 h 915"/>
                  <a:gd name="T52" fmla="*/ 282 w 917"/>
                  <a:gd name="T53" fmla="*/ 33 h 915"/>
                  <a:gd name="T54" fmla="*/ 387 w 917"/>
                  <a:gd name="T55" fmla="*/ 0 h 915"/>
                  <a:gd name="T56" fmla="*/ 446 w 917"/>
                  <a:gd name="T57" fmla="*/ 133 h 915"/>
                  <a:gd name="T58" fmla="*/ 456 w 917"/>
                  <a:gd name="T59" fmla="*/ 133 h 915"/>
                  <a:gd name="T60" fmla="*/ 534 w 917"/>
                  <a:gd name="T61" fmla="*/ 142 h 915"/>
                  <a:gd name="T62" fmla="*/ 552 w 917"/>
                  <a:gd name="T63" fmla="*/ 136 h 915"/>
                  <a:gd name="T64" fmla="*/ 561 w 917"/>
                  <a:gd name="T65" fmla="*/ 124 h 915"/>
                  <a:gd name="T66" fmla="*/ 633 w 917"/>
                  <a:gd name="T67" fmla="*/ 34 h 915"/>
                  <a:gd name="T68" fmla="*/ 731 w 917"/>
                  <a:gd name="T69" fmla="*/ 83 h 915"/>
                  <a:gd name="T70" fmla="*/ 679 w 917"/>
                  <a:gd name="T71" fmla="*/ 219 h 915"/>
                  <a:gd name="T72" fmla="*/ 738 w 917"/>
                  <a:gd name="T73" fmla="*/ 291 h 915"/>
                  <a:gd name="T74" fmla="*/ 754 w 917"/>
                  <a:gd name="T75" fmla="*/ 298 h 915"/>
                  <a:gd name="T76" fmla="*/ 771 w 917"/>
                  <a:gd name="T77" fmla="*/ 295 h 915"/>
                  <a:gd name="T78" fmla="*/ 870 w 917"/>
                  <a:gd name="T79" fmla="*/ 283 h 915"/>
                  <a:gd name="T80" fmla="*/ 917 w 917"/>
                  <a:gd name="T81" fmla="*/ 385 h 915"/>
                  <a:gd name="T82" fmla="*/ 784 w 917"/>
                  <a:gd name="T83" fmla="*/ 445 h 915"/>
                  <a:gd name="T84" fmla="*/ 774 w 917"/>
                  <a:gd name="T85" fmla="*/ 536 h 915"/>
                  <a:gd name="T86" fmla="*/ 774 w 917"/>
                  <a:gd name="T87" fmla="*/ 537 h 915"/>
                  <a:gd name="T88" fmla="*/ 779 w 917"/>
                  <a:gd name="T89" fmla="*/ 548 h 915"/>
                  <a:gd name="T90" fmla="*/ 833 w 917"/>
                  <a:gd name="T91" fmla="*/ 730 h 915"/>
                  <a:gd name="T92" fmla="*/ 699 w 917"/>
                  <a:gd name="T93" fmla="*/ 679 h 915"/>
                  <a:gd name="T94" fmla="*/ 627 w 917"/>
                  <a:gd name="T95" fmla="*/ 736 h 915"/>
                  <a:gd name="T96" fmla="*/ 619 w 917"/>
                  <a:gd name="T97" fmla="*/ 755 h 915"/>
                  <a:gd name="T98" fmla="*/ 620 w 917"/>
                  <a:gd name="T99" fmla="*/ 770 h 915"/>
                  <a:gd name="T100" fmla="*/ 635 w 917"/>
                  <a:gd name="T101" fmla="*/ 886 h 915"/>
                  <a:gd name="T102" fmla="*/ 460 w 917"/>
                  <a:gd name="T103" fmla="*/ 318 h 915"/>
                  <a:gd name="T104" fmla="*/ 372 w 917"/>
                  <a:gd name="T105" fmla="*/ 348 h 915"/>
                  <a:gd name="T106" fmla="*/ 319 w 917"/>
                  <a:gd name="T107" fmla="*/ 441 h 915"/>
                  <a:gd name="T108" fmla="*/ 343 w 917"/>
                  <a:gd name="T109" fmla="*/ 539 h 915"/>
                  <a:gd name="T110" fmla="*/ 414 w 917"/>
                  <a:gd name="T111" fmla="*/ 592 h 915"/>
                  <a:gd name="T112" fmla="*/ 497 w 917"/>
                  <a:gd name="T113" fmla="*/ 594 h 915"/>
                  <a:gd name="T114" fmla="*/ 583 w 917"/>
                  <a:gd name="T115" fmla="*/ 527 h 915"/>
                  <a:gd name="T116" fmla="*/ 595 w 917"/>
                  <a:gd name="T117" fmla="*/ 420 h 915"/>
                  <a:gd name="T118" fmla="*/ 543 w 917"/>
                  <a:gd name="T119" fmla="*/ 345 h 915"/>
                  <a:gd name="T120" fmla="*/ 460 w 917"/>
                  <a:gd name="T121" fmla="*/ 318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7" h="915">
                    <a:moveTo>
                      <a:pt x="531" y="915"/>
                    </a:moveTo>
                    <a:cubicBezTo>
                      <a:pt x="474" y="790"/>
                      <a:pt x="474" y="790"/>
                      <a:pt x="474" y="790"/>
                    </a:cubicBezTo>
                    <a:cubicBezTo>
                      <a:pt x="471" y="784"/>
                      <a:pt x="471" y="784"/>
                      <a:pt x="471" y="784"/>
                    </a:cubicBezTo>
                    <a:cubicBezTo>
                      <a:pt x="464" y="784"/>
                      <a:pt x="464" y="784"/>
                      <a:pt x="464" y="784"/>
                    </a:cubicBezTo>
                    <a:cubicBezTo>
                      <a:pt x="461" y="784"/>
                      <a:pt x="461" y="784"/>
                      <a:pt x="461" y="784"/>
                    </a:cubicBezTo>
                    <a:cubicBezTo>
                      <a:pt x="432" y="784"/>
                      <a:pt x="405" y="780"/>
                      <a:pt x="379" y="773"/>
                    </a:cubicBezTo>
                    <a:cubicBezTo>
                      <a:pt x="375" y="772"/>
                      <a:pt x="375" y="772"/>
                      <a:pt x="375" y="772"/>
                    </a:cubicBezTo>
                    <a:cubicBezTo>
                      <a:pt x="372" y="773"/>
                      <a:pt x="372" y="773"/>
                      <a:pt x="372" y="773"/>
                    </a:cubicBezTo>
                    <a:cubicBezTo>
                      <a:pt x="367" y="776"/>
                      <a:pt x="366" y="779"/>
                      <a:pt x="364" y="781"/>
                    </a:cubicBezTo>
                    <a:cubicBezTo>
                      <a:pt x="364" y="782"/>
                      <a:pt x="364" y="782"/>
                      <a:pt x="364" y="782"/>
                    </a:cubicBezTo>
                    <a:cubicBezTo>
                      <a:pt x="354" y="794"/>
                      <a:pt x="354" y="794"/>
                      <a:pt x="354" y="794"/>
                    </a:cubicBezTo>
                    <a:cubicBezTo>
                      <a:pt x="323" y="834"/>
                      <a:pt x="323" y="834"/>
                      <a:pt x="323" y="834"/>
                    </a:cubicBezTo>
                    <a:cubicBezTo>
                      <a:pt x="291" y="873"/>
                      <a:pt x="291" y="873"/>
                      <a:pt x="291" y="873"/>
                    </a:cubicBezTo>
                    <a:cubicBezTo>
                      <a:pt x="281" y="886"/>
                      <a:pt x="281" y="886"/>
                      <a:pt x="281" y="886"/>
                    </a:cubicBezTo>
                    <a:cubicBezTo>
                      <a:pt x="186" y="833"/>
                      <a:pt x="186" y="833"/>
                      <a:pt x="186" y="833"/>
                    </a:cubicBezTo>
                    <a:cubicBezTo>
                      <a:pt x="235" y="703"/>
                      <a:pt x="235" y="703"/>
                      <a:pt x="235" y="703"/>
                    </a:cubicBezTo>
                    <a:cubicBezTo>
                      <a:pt x="237" y="696"/>
                      <a:pt x="237" y="696"/>
                      <a:pt x="237" y="696"/>
                    </a:cubicBezTo>
                    <a:cubicBezTo>
                      <a:pt x="233" y="692"/>
                      <a:pt x="233" y="692"/>
                      <a:pt x="233" y="692"/>
                    </a:cubicBezTo>
                    <a:cubicBezTo>
                      <a:pt x="210" y="669"/>
                      <a:pt x="193" y="647"/>
                      <a:pt x="179" y="623"/>
                    </a:cubicBezTo>
                    <a:cubicBezTo>
                      <a:pt x="177" y="620"/>
                      <a:pt x="177" y="620"/>
                      <a:pt x="177" y="620"/>
                    </a:cubicBezTo>
                    <a:cubicBezTo>
                      <a:pt x="175" y="618"/>
                      <a:pt x="175" y="618"/>
                      <a:pt x="175" y="618"/>
                    </a:cubicBezTo>
                    <a:cubicBezTo>
                      <a:pt x="171" y="618"/>
                      <a:pt x="170" y="618"/>
                      <a:pt x="169" y="618"/>
                    </a:cubicBezTo>
                    <a:cubicBezTo>
                      <a:pt x="167" y="618"/>
                      <a:pt x="164" y="618"/>
                      <a:pt x="162" y="618"/>
                    </a:cubicBezTo>
                    <a:cubicBezTo>
                      <a:pt x="162" y="618"/>
                      <a:pt x="162" y="618"/>
                      <a:pt x="162" y="618"/>
                    </a:cubicBezTo>
                    <a:cubicBezTo>
                      <a:pt x="145" y="621"/>
                      <a:pt x="145" y="621"/>
                      <a:pt x="145" y="621"/>
                    </a:cubicBezTo>
                    <a:cubicBezTo>
                      <a:pt x="136" y="622"/>
                      <a:pt x="136" y="622"/>
                      <a:pt x="136" y="622"/>
                    </a:cubicBezTo>
                    <a:cubicBezTo>
                      <a:pt x="46" y="633"/>
                      <a:pt x="46" y="633"/>
                      <a:pt x="46" y="633"/>
                    </a:cubicBezTo>
                    <a:cubicBezTo>
                      <a:pt x="33" y="634"/>
                      <a:pt x="33" y="634"/>
                      <a:pt x="33" y="634"/>
                    </a:cubicBezTo>
                    <a:cubicBezTo>
                      <a:pt x="30" y="634"/>
                      <a:pt x="30" y="634"/>
                      <a:pt x="30" y="634"/>
                    </a:cubicBezTo>
                    <a:cubicBezTo>
                      <a:pt x="0" y="530"/>
                      <a:pt x="0" y="530"/>
                      <a:pt x="0" y="530"/>
                    </a:cubicBezTo>
                    <a:cubicBezTo>
                      <a:pt x="128" y="473"/>
                      <a:pt x="128" y="473"/>
                      <a:pt x="128" y="473"/>
                    </a:cubicBezTo>
                    <a:cubicBezTo>
                      <a:pt x="135" y="470"/>
                      <a:pt x="135" y="470"/>
                      <a:pt x="135" y="470"/>
                    </a:cubicBezTo>
                    <a:cubicBezTo>
                      <a:pt x="135" y="463"/>
                      <a:pt x="135" y="463"/>
                      <a:pt x="135" y="463"/>
                    </a:cubicBezTo>
                    <a:cubicBezTo>
                      <a:pt x="135" y="446"/>
                      <a:pt x="135" y="431"/>
                      <a:pt x="137" y="417"/>
                    </a:cubicBezTo>
                    <a:cubicBezTo>
                      <a:pt x="137" y="409"/>
                      <a:pt x="139" y="402"/>
                      <a:pt x="140" y="395"/>
                    </a:cubicBezTo>
                    <a:cubicBezTo>
                      <a:pt x="140" y="395"/>
                      <a:pt x="140" y="394"/>
                      <a:pt x="142" y="393"/>
                    </a:cubicBezTo>
                    <a:cubicBezTo>
                      <a:pt x="144" y="380"/>
                      <a:pt x="146" y="373"/>
                      <a:pt x="139" y="368"/>
                    </a:cubicBezTo>
                    <a:cubicBezTo>
                      <a:pt x="129" y="360"/>
                      <a:pt x="129" y="360"/>
                      <a:pt x="129" y="360"/>
                    </a:cubicBezTo>
                    <a:cubicBezTo>
                      <a:pt x="120" y="352"/>
                      <a:pt x="120" y="352"/>
                      <a:pt x="120" y="352"/>
                    </a:cubicBezTo>
                    <a:cubicBezTo>
                      <a:pt x="41" y="289"/>
                      <a:pt x="41" y="289"/>
                      <a:pt x="41" y="289"/>
                    </a:cubicBezTo>
                    <a:cubicBezTo>
                      <a:pt x="31" y="280"/>
                      <a:pt x="31" y="280"/>
                      <a:pt x="31" y="280"/>
                    </a:cubicBezTo>
                    <a:cubicBezTo>
                      <a:pt x="85" y="185"/>
                      <a:pt x="85" y="185"/>
                      <a:pt x="85" y="185"/>
                    </a:cubicBezTo>
                    <a:cubicBezTo>
                      <a:pt x="214" y="235"/>
                      <a:pt x="214" y="235"/>
                      <a:pt x="214" y="235"/>
                    </a:cubicBezTo>
                    <a:cubicBezTo>
                      <a:pt x="220" y="237"/>
                      <a:pt x="220" y="237"/>
                      <a:pt x="220" y="237"/>
                    </a:cubicBezTo>
                    <a:cubicBezTo>
                      <a:pt x="226" y="232"/>
                      <a:pt x="226" y="232"/>
                      <a:pt x="226" y="232"/>
                    </a:cubicBezTo>
                    <a:cubicBezTo>
                      <a:pt x="248" y="210"/>
                      <a:pt x="269" y="193"/>
                      <a:pt x="292" y="180"/>
                    </a:cubicBezTo>
                    <a:cubicBezTo>
                      <a:pt x="296" y="177"/>
                      <a:pt x="296" y="177"/>
                      <a:pt x="296" y="177"/>
                    </a:cubicBezTo>
                    <a:cubicBezTo>
                      <a:pt x="297" y="174"/>
                      <a:pt x="297" y="174"/>
                      <a:pt x="297" y="174"/>
                    </a:cubicBezTo>
                    <a:cubicBezTo>
                      <a:pt x="299" y="170"/>
                      <a:pt x="298" y="166"/>
                      <a:pt x="297" y="163"/>
                    </a:cubicBezTo>
                    <a:cubicBezTo>
                      <a:pt x="297" y="163"/>
                      <a:pt x="297" y="163"/>
                      <a:pt x="297" y="163"/>
                    </a:cubicBezTo>
                    <a:cubicBezTo>
                      <a:pt x="297" y="155"/>
                      <a:pt x="297" y="155"/>
                      <a:pt x="297" y="155"/>
                    </a:cubicBezTo>
                    <a:cubicBezTo>
                      <a:pt x="295" y="147"/>
                      <a:pt x="295" y="147"/>
                      <a:pt x="295" y="147"/>
                    </a:cubicBezTo>
                    <a:cubicBezTo>
                      <a:pt x="283" y="47"/>
                      <a:pt x="283" y="47"/>
                      <a:pt x="283" y="47"/>
                    </a:cubicBezTo>
                    <a:cubicBezTo>
                      <a:pt x="282" y="33"/>
                      <a:pt x="282" y="33"/>
                      <a:pt x="282" y="33"/>
                    </a:cubicBezTo>
                    <a:cubicBezTo>
                      <a:pt x="282" y="30"/>
                      <a:pt x="282" y="30"/>
                      <a:pt x="282" y="30"/>
                    </a:cubicBezTo>
                    <a:cubicBezTo>
                      <a:pt x="387" y="0"/>
                      <a:pt x="387" y="0"/>
                      <a:pt x="387" y="0"/>
                    </a:cubicBezTo>
                    <a:cubicBezTo>
                      <a:pt x="444" y="127"/>
                      <a:pt x="444" y="127"/>
                      <a:pt x="444" y="127"/>
                    </a:cubicBezTo>
                    <a:cubicBezTo>
                      <a:pt x="446" y="133"/>
                      <a:pt x="446" y="133"/>
                      <a:pt x="446" y="133"/>
                    </a:cubicBezTo>
                    <a:cubicBezTo>
                      <a:pt x="454" y="133"/>
                      <a:pt x="454" y="133"/>
                      <a:pt x="454" y="133"/>
                    </a:cubicBezTo>
                    <a:cubicBezTo>
                      <a:pt x="456" y="133"/>
                      <a:pt x="456" y="133"/>
                      <a:pt x="456" y="133"/>
                    </a:cubicBezTo>
                    <a:cubicBezTo>
                      <a:pt x="482" y="133"/>
                      <a:pt x="506" y="136"/>
                      <a:pt x="529" y="141"/>
                    </a:cubicBezTo>
                    <a:cubicBezTo>
                      <a:pt x="531" y="141"/>
                      <a:pt x="532" y="142"/>
                      <a:pt x="534" y="142"/>
                    </a:cubicBezTo>
                    <a:cubicBezTo>
                      <a:pt x="535" y="143"/>
                      <a:pt x="536" y="143"/>
                      <a:pt x="539" y="143"/>
                    </a:cubicBezTo>
                    <a:cubicBezTo>
                      <a:pt x="546" y="143"/>
                      <a:pt x="550" y="138"/>
                      <a:pt x="552" y="136"/>
                    </a:cubicBezTo>
                    <a:cubicBezTo>
                      <a:pt x="555" y="130"/>
                      <a:pt x="555" y="130"/>
                      <a:pt x="555" y="130"/>
                    </a:cubicBezTo>
                    <a:cubicBezTo>
                      <a:pt x="561" y="124"/>
                      <a:pt x="561" y="124"/>
                      <a:pt x="561" y="124"/>
                    </a:cubicBezTo>
                    <a:cubicBezTo>
                      <a:pt x="624" y="46"/>
                      <a:pt x="624" y="46"/>
                      <a:pt x="624" y="46"/>
                    </a:cubicBezTo>
                    <a:cubicBezTo>
                      <a:pt x="633" y="34"/>
                      <a:pt x="633" y="34"/>
                      <a:pt x="633" y="34"/>
                    </a:cubicBezTo>
                    <a:cubicBezTo>
                      <a:pt x="636" y="30"/>
                      <a:pt x="636" y="30"/>
                      <a:pt x="636" y="30"/>
                    </a:cubicBezTo>
                    <a:cubicBezTo>
                      <a:pt x="731" y="83"/>
                      <a:pt x="731" y="83"/>
                      <a:pt x="731" y="83"/>
                    </a:cubicBezTo>
                    <a:cubicBezTo>
                      <a:pt x="682" y="213"/>
                      <a:pt x="682" y="213"/>
                      <a:pt x="682" y="213"/>
                    </a:cubicBezTo>
                    <a:cubicBezTo>
                      <a:pt x="679" y="219"/>
                      <a:pt x="679" y="219"/>
                      <a:pt x="679" y="219"/>
                    </a:cubicBezTo>
                    <a:cubicBezTo>
                      <a:pt x="684" y="224"/>
                      <a:pt x="684" y="224"/>
                      <a:pt x="684" y="224"/>
                    </a:cubicBezTo>
                    <a:cubicBezTo>
                      <a:pt x="706" y="245"/>
                      <a:pt x="724" y="267"/>
                      <a:pt x="738" y="291"/>
                    </a:cubicBezTo>
                    <a:cubicBezTo>
                      <a:pt x="741" y="295"/>
                      <a:pt x="744" y="298"/>
                      <a:pt x="750" y="298"/>
                    </a:cubicBezTo>
                    <a:cubicBezTo>
                      <a:pt x="750" y="298"/>
                      <a:pt x="751" y="298"/>
                      <a:pt x="754" y="298"/>
                    </a:cubicBezTo>
                    <a:cubicBezTo>
                      <a:pt x="755" y="298"/>
                      <a:pt x="755" y="298"/>
                      <a:pt x="755" y="298"/>
                    </a:cubicBezTo>
                    <a:cubicBezTo>
                      <a:pt x="771" y="295"/>
                      <a:pt x="771" y="295"/>
                      <a:pt x="771" y="295"/>
                    </a:cubicBezTo>
                    <a:cubicBezTo>
                      <a:pt x="860" y="284"/>
                      <a:pt x="860" y="284"/>
                      <a:pt x="860" y="284"/>
                    </a:cubicBezTo>
                    <a:cubicBezTo>
                      <a:pt x="870" y="283"/>
                      <a:pt x="870" y="283"/>
                      <a:pt x="870" y="283"/>
                    </a:cubicBezTo>
                    <a:cubicBezTo>
                      <a:pt x="886" y="281"/>
                      <a:pt x="886" y="281"/>
                      <a:pt x="886" y="281"/>
                    </a:cubicBezTo>
                    <a:cubicBezTo>
                      <a:pt x="917" y="385"/>
                      <a:pt x="917" y="385"/>
                      <a:pt x="917" y="385"/>
                    </a:cubicBezTo>
                    <a:cubicBezTo>
                      <a:pt x="790" y="442"/>
                      <a:pt x="790" y="442"/>
                      <a:pt x="790" y="442"/>
                    </a:cubicBezTo>
                    <a:cubicBezTo>
                      <a:pt x="784" y="445"/>
                      <a:pt x="784" y="445"/>
                      <a:pt x="784" y="445"/>
                    </a:cubicBezTo>
                    <a:cubicBezTo>
                      <a:pt x="784" y="452"/>
                      <a:pt x="784" y="452"/>
                      <a:pt x="784" y="452"/>
                    </a:cubicBezTo>
                    <a:cubicBezTo>
                      <a:pt x="784" y="480"/>
                      <a:pt x="781" y="508"/>
                      <a:pt x="774" y="536"/>
                    </a:cubicBezTo>
                    <a:cubicBezTo>
                      <a:pt x="774" y="536"/>
                      <a:pt x="774" y="536"/>
                      <a:pt x="774" y="537"/>
                    </a:cubicBezTo>
                    <a:cubicBezTo>
                      <a:pt x="774" y="537"/>
                      <a:pt x="774" y="537"/>
                      <a:pt x="774" y="537"/>
                    </a:cubicBezTo>
                    <a:cubicBezTo>
                      <a:pt x="773" y="544"/>
                      <a:pt x="773" y="544"/>
                      <a:pt x="773" y="544"/>
                    </a:cubicBezTo>
                    <a:cubicBezTo>
                      <a:pt x="779" y="548"/>
                      <a:pt x="779" y="548"/>
                      <a:pt x="779" y="548"/>
                    </a:cubicBezTo>
                    <a:cubicBezTo>
                      <a:pt x="886" y="635"/>
                      <a:pt x="886" y="635"/>
                      <a:pt x="886" y="635"/>
                    </a:cubicBezTo>
                    <a:cubicBezTo>
                      <a:pt x="833" y="730"/>
                      <a:pt x="833" y="730"/>
                      <a:pt x="833" y="730"/>
                    </a:cubicBezTo>
                    <a:cubicBezTo>
                      <a:pt x="706" y="682"/>
                      <a:pt x="706" y="682"/>
                      <a:pt x="706" y="682"/>
                    </a:cubicBezTo>
                    <a:cubicBezTo>
                      <a:pt x="699" y="679"/>
                      <a:pt x="699" y="679"/>
                      <a:pt x="699" y="679"/>
                    </a:cubicBezTo>
                    <a:cubicBezTo>
                      <a:pt x="693" y="684"/>
                      <a:pt x="693" y="684"/>
                      <a:pt x="693" y="684"/>
                    </a:cubicBezTo>
                    <a:cubicBezTo>
                      <a:pt x="673" y="706"/>
                      <a:pt x="651" y="723"/>
                      <a:pt x="627" y="736"/>
                    </a:cubicBezTo>
                    <a:cubicBezTo>
                      <a:pt x="620" y="740"/>
                      <a:pt x="618" y="744"/>
                      <a:pt x="619" y="753"/>
                    </a:cubicBezTo>
                    <a:cubicBezTo>
                      <a:pt x="619" y="753"/>
                      <a:pt x="619" y="753"/>
                      <a:pt x="619" y="755"/>
                    </a:cubicBezTo>
                    <a:cubicBezTo>
                      <a:pt x="620" y="762"/>
                      <a:pt x="620" y="762"/>
                      <a:pt x="620" y="762"/>
                    </a:cubicBezTo>
                    <a:cubicBezTo>
                      <a:pt x="620" y="770"/>
                      <a:pt x="620" y="770"/>
                      <a:pt x="620" y="770"/>
                    </a:cubicBezTo>
                    <a:cubicBezTo>
                      <a:pt x="633" y="870"/>
                      <a:pt x="633" y="870"/>
                      <a:pt x="633" y="870"/>
                    </a:cubicBezTo>
                    <a:cubicBezTo>
                      <a:pt x="635" y="886"/>
                      <a:pt x="635" y="886"/>
                      <a:pt x="635" y="886"/>
                    </a:cubicBezTo>
                    <a:cubicBezTo>
                      <a:pt x="531" y="915"/>
                      <a:pt x="531" y="915"/>
                      <a:pt x="531" y="915"/>
                    </a:cubicBezTo>
                    <a:close/>
                    <a:moveTo>
                      <a:pt x="460" y="318"/>
                    </a:moveTo>
                    <a:cubicBezTo>
                      <a:pt x="447" y="318"/>
                      <a:pt x="433" y="319"/>
                      <a:pt x="421" y="323"/>
                    </a:cubicBezTo>
                    <a:cubicBezTo>
                      <a:pt x="403" y="328"/>
                      <a:pt x="387" y="336"/>
                      <a:pt x="372" y="348"/>
                    </a:cubicBezTo>
                    <a:cubicBezTo>
                      <a:pt x="357" y="360"/>
                      <a:pt x="346" y="373"/>
                      <a:pt x="336" y="389"/>
                    </a:cubicBezTo>
                    <a:cubicBezTo>
                      <a:pt x="326" y="405"/>
                      <a:pt x="322" y="423"/>
                      <a:pt x="319" y="441"/>
                    </a:cubicBezTo>
                    <a:cubicBezTo>
                      <a:pt x="317" y="459"/>
                      <a:pt x="318" y="478"/>
                      <a:pt x="324" y="496"/>
                    </a:cubicBezTo>
                    <a:cubicBezTo>
                      <a:pt x="327" y="512"/>
                      <a:pt x="334" y="526"/>
                      <a:pt x="343" y="539"/>
                    </a:cubicBezTo>
                    <a:cubicBezTo>
                      <a:pt x="351" y="551"/>
                      <a:pt x="363" y="562"/>
                      <a:pt x="374" y="571"/>
                    </a:cubicBezTo>
                    <a:cubicBezTo>
                      <a:pt x="387" y="580"/>
                      <a:pt x="400" y="587"/>
                      <a:pt x="414" y="592"/>
                    </a:cubicBezTo>
                    <a:cubicBezTo>
                      <a:pt x="429" y="597"/>
                      <a:pt x="444" y="599"/>
                      <a:pt x="460" y="599"/>
                    </a:cubicBezTo>
                    <a:cubicBezTo>
                      <a:pt x="472" y="599"/>
                      <a:pt x="485" y="597"/>
                      <a:pt x="497" y="594"/>
                    </a:cubicBezTo>
                    <a:cubicBezTo>
                      <a:pt x="515" y="589"/>
                      <a:pt x="532" y="580"/>
                      <a:pt x="547" y="568"/>
                    </a:cubicBezTo>
                    <a:cubicBezTo>
                      <a:pt x="561" y="557"/>
                      <a:pt x="573" y="543"/>
                      <a:pt x="583" y="527"/>
                    </a:cubicBezTo>
                    <a:cubicBezTo>
                      <a:pt x="591" y="511"/>
                      <a:pt x="596" y="494"/>
                      <a:pt x="599" y="476"/>
                    </a:cubicBezTo>
                    <a:cubicBezTo>
                      <a:pt x="601" y="457"/>
                      <a:pt x="600" y="438"/>
                      <a:pt x="595" y="420"/>
                    </a:cubicBezTo>
                    <a:cubicBezTo>
                      <a:pt x="591" y="405"/>
                      <a:pt x="584" y="391"/>
                      <a:pt x="575" y="378"/>
                    </a:cubicBezTo>
                    <a:cubicBezTo>
                      <a:pt x="567" y="365"/>
                      <a:pt x="555" y="355"/>
                      <a:pt x="543" y="345"/>
                    </a:cubicBezTo>
                    <a:cubicBezTo>
                      <a:pt x="531" y="336"/>
                      <a:pt x="519" y="330"/>
                      <a:pt x="504" y="325"/>
                    </a:cubicBezTo>
                    <a:cubicBezTo>
                      <a:pt x="489" y="320"/>
                      <a:pt x="473" y="318"/>
                      <a:pt x="460" y="31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7" name="Freeform 15"/>
            <p:cNvSpPr/>
            <p:nvPr/>
          </p:nvSpPr>
          <p:spPr bwMode="auto">
            <a:xfrm>
              <a:off x="6558755" y="4497388"/>
              <a:ext cx="439738" cy="395288"/>
            </a:xfrm>
            <a:custGeom>
              <a:avLst/>
              <a:gdLst>
                <a:gd name="T0" fmla="*/ 87 w 277"/>
                <a:gd name="T1" fmla="*/ 128 h 249"/>
                <a:gd name="T2" fmla="*/ 0 w 277"/>
                <a:gd name="T3" fmla="*/ 0 h 249"/>
                <a:gd name="T4" fmla="*/ 151 w 277"/>
                <a:gd name="T5" fmla="*/ 96 h 249"/>
                <a:gd name="T6" fmla="*/ 277 w 277"/>
                <a:gd name="T7" fmla="*/ 249 h 249"/>
                <a:gd name="T8" fmla="*/ 87 w 277"/>
                <a:gd name="T9" fmla="*/ 128 h 249"/>
              </a:gdLst>
              <a:ahLst/>
              <a:cxnLst>
                <a:cxn ang="0">
                  <a:pos x="T0" y="T1"/>
                </a:cxn>
                <a:cxn ang="0">
                  <a:pos x="T2" y="T3"/>
                </a:cxn>
                <a:cxn ang="0">
                  <a:pos x="T4" y="T5"/>
                </a:cxn>
                <a:cxn ang="0">
                  <a:pos x="T6" y="T7"/>
                </a:cxn>
                <a:cxn ang="0">
                  <a:pos x="T8" y="T9"/>
                </a:cxn>
              </a:cxnLst>
              <a:rect l="0" t="0" r="r" b="b"/>
              <a:pathLst>
                <a:path w="277" h="249">
                  <a:moveTo>
                    <a:pt x="87" y="128"/>
                  </a:moveTo>
                  <a:lnTo>
                    <a:pt x="0" y="0"/>
                  </a:lnTo>
                  <a:lnTo>
                    <a:pt x="151" y="96"/>
                  </a:lnTo>
                  <a:lnTo>
                    <a:pt x="277" y="249"/>
                  </a:lnTo>
                  <a:lnTo>
                    <a:pt x="87" y="12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6311105" y="4927601"/>
              <a:ext cx="153988" cy="661988"/>
            </a:xfrm>
            <a:custGeom>
              <a:avLst/>
              <a:gdLst>
                <a:gd name="T0" fmla="*/ 44 w 97"/>
                <a:gd name="T1" fmla="*/ 199 h 417"/>
                <a:gd name="T2" fmla="*/ 0 w 97"/>
                <a:gd name="T3" fmla="*/ 0 h 417"/>
                <a:gd name="T4" fmla="*/ 42 w 97"/>
                <a:gd name="T5" fmla="*/ 172 h 417"/>
                <a:gd name="T6" fmla="*/ 97 w 97"/>
                <a:gd name="T7" fmla="*/ 417 h 417"/>
                <a:gd name="T8" fmla="*/ 44 w 97"/>
                <a:gd name="T9" fmla="*/ 199 h 417"/>
              </a:gdLst>
              <a:ahLst/>
              <a:cxnLst>
                <a:cxn ang="0">
                  <a:pos x="T0" y="T1"/>
                </a:cxn>
                <a:cxn ang="0">
                  <a:pos x="T2" y="T3"/>
                </a:cxn>
                <a:cxn ang="0">
                  <a:pos x="T4" y="T5"/>
                </a:cxn>
                <a:cxn ang="0">
                  <a:pos x="T6" y="T7"/>
                </a:cxn>
                <a:cxn ang="0">
                  <a:pos x="T8" y="T9"/>
                </a:cxn>
              </a:cxnLst>
              <a:rect l="0" t="0" r="r" b="b"/>
              <a:pathLst>
                <a:path w="97" h="417">
                  <a:moveTo>
                    <a:pt x="44" y="199"/>
                  </a:moveTo>
                  <a:lnTo>
                    <a:pt x="0" y="0"/>
                  </a:lnTo>
                  <a:lnTo>
                    <a:pt x="42" y="172"/>
                  </a:lnTo>
                  <a:lnTo>
                    <a:pt x="97" y="417"/>
                  </a:lnTo>
                  <a:lnTo>
                    <a:pt x="44" y="19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790280" y="4495801"/>
              <a:ext cx="504825" cy="384175"/>
            </a:xfrm>
            <a:custGeom>
              <a:avLst/>
              <a:gdLst>
                <a:gd name="T0" fmla="*/ 0 w 318"/>
                <a:gd name="T1" fmla="*/ 242 h 242"/>
                <a:gd name="T2" fmla="*/ 165 w 318"/>
                <a:gd name="T3" fmla="*/ 91 h 242"/>
                <a:gd name="T4" fmla="*/ 318 w 318"/>
                <a:gd name="T5" fmla="*/ 0 h 242"/>
                <a:gd name="T6" fmla="*/ 193 w 318"/>
                <a:gd name="T7" fmla="*/ 128 h 242"/>
                <a:gd name="T8" fmla="*/ 0 w 318"/>
                <a:gd name="T9" fmla="*/ 242 h 242"/>
              </a:gdLst>
              <a:ahLst/>
              <a:cxnLst>
                <a:cxn ang="0">
                  <a:pos x="T0" y="T1"/>
                </a:cxn>
                <a:cxn ang="0">
                  <a:pos x="T2" y="T3"/>
                </a:cxn>
                <a:cxn ang="0">
                  <a:pos x="T4" y="T5"/>
                </a:cxn>
                <a:cxn ang="0">
                  <a:pos x="T6" y="T7"/>
                </a:cxn>
                <a:cxn ang="0">
                  <a:pos x="T8" y="T9"/>
                </a:cxn>
              </a:cxnLst>
              <a:rect l="0" t="0" r="r" b="b"/>
              <a:pathLst>
                <a:path w="318" h="242">
                  <a:moveTo>
                    <a:pt x="0" y="242"/>
                  </a:moveTo>
                  <a:lnTo>
                    <a:pt x="165" y="91"/>
                  </a:lnTo>
                  <a:lnTo>
                    <a:pt x="318" y="0"/>
                  </a:lnTo>
                  <a:lnTo>
                    <a:pt x="193" y="128"/>
                  </a:lnTo>
                  <a:lnTo>
                    <a:pt x="0" y="24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4912517" y="3952876"/>
              <a:ext cx="509588" cy="149225"/>
            </a:xfrm>
            <a:custGeom>
              <a:avLst/>
              <a:gdLst>
                <a:gd name="T0" fmla="*/ 0 w 321"/>
                <a:gd name="T1" fmla="*/ 37 h 94"/>
                <a:gd name="T2" fmla="*/ 148 w 321"/>
                <a:gd name="T3" fmla="*/ 0 h 94"/>
                <a:gd name="T4" fmla="*/ 321 w 321"/>
                <a:gd name="T5" fmla="*/ 44 h 94"/>
                <a:gd name="T6" fmla="*/ 219 w 321"/>
                <a:gd name="T7" fmla="*/ 94 h 94"/>
                <a:gd name="T8" fmla="*/ 0 w 321"/>
                <a:gd name="T9" fmla="*/ 37 h 94"/>
              </a:gdLst>
              <a:ahLst/>
              <a:cxnLst>
                <a:cxn ang="0">
                  <a:pos x="T0" y="T1"/>
                </a:cxn>
                <a:cxn ang="0">
                  <a:pos x="T2" y="T3"/>
                </a:cxn>
                <a:cxn ang="0">
                  <a:pos x="T4" y="T5"/>
                </a:cxn>
                <a:cxn ang="0">
                  <a:pos x="T6" y="T7"/>
                </a:cxn>
                <a:cxn ang="0">
                  <a:pos x="T8" y="T9"/>
                </a:cxn>
              </a:cxnLst>
              <a:rect l="0" t="0" r="r" b="b"/>
              <a:pathLst>
                <a:path w="321" h="94">
                  <a:moveTo>
                    <a:pt x="0" y="37"/>
                  </a:moveTo>
                  <a:lnTo>
                    <a:pt x="148" y="0"/>
                  </a:lnTo>
                  <a:lnTo>
                    <a:pt x="321" y="44"/>
                  </a:lnTo>
                  <a:lnTo>
                    <a:pt x="219" y="94"/>
                  </a:lnTo>
                  <a:lnTo>
                    <a:pt x="0" y="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6439692" y="3963988"/>
              <a:ext cx="449263" cy="144463"/>
            </a:xfrm>
            <a:custGeom>
              <a:avLst/>
              <a:gdLst>
                <a:gd name="T0" fmla="*/ 67 w 283"/>
                <a:gd name="T1" fmla="*/ 91 h 91"/>
                <a:gd name="T2" fmla="*/ 0 w 283"/>
                <a:gd name="T3" fmla="*/ 41 h 91"/>
                <a:gd name="T4" fmla="*/ 170 w 283"/>
                <a:gd name="T5" fmla="*/ 0 h 91"/>
                <a:gd name="T6" fmla="*/ 283 w 283"/>
                <a:gd name="T7" fmla="*/ 37 h 91"/>
                <a:gd name="T8" fmla="*/ 67 w 283"/>
                <a:gd name="T9" fmla="*/ 91 h 91"/>
              </a:gdLst>
              <a:ahLst/>
              <a:cxnLst>
                <a:cxn ang="0">
                  <a:pos x="T0" y="T1"/>
                </a:cxn>
                <a:cxn ang="0">
                  <a:pos x="T2" y="T3"/>
                </a:cxn>
                <a:cxn ang="0">
                  <a:pos x="T4" y="T5"/>
                </a:cxn>
                <a:cxn ang="0">
                  <a:pos x="T6" y="T7"/>
                </a:cxn>
                <a:cxn ang="0">
                  <a:pos x="T8" y="T9"/>
                </a:cxn>
              </a:cxnLst>
              <a:rect l="0" t="0" r="r" b="b"/>
              <a:pathLst>
                <a:path w="283" h="91">
                  <a:moveTo>
                    <a:pt x="67" y="91"/>
                  </a:moveTo>
                  <a:lnTo>
                    <a:pt x="0" y="41"/>
                  </a:lnTo>
                  <a:lnTo>
                    <a:pt x="170" y="0"/>
                  </a:lnTo>
                  <a:lnTo>
                    <a:pt x="283" y="37"/>
                  </a:lnTo>
                  <a:lnTo>
                    <a:pt x="67" y="9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5580855" y="4289426"/>
              <a:ext cx="636588" cy="625475"/>
            </a:xfrm>
            <a:custGeom>
              <a:avLst/>
              <a:gdLst>
                <a:gd name="T0" fmla="*/ 288 w 295"/>
                <a:gd name="T1" fmla="*/ 112 h 289"/>
                <a:gd name="T2" fmla="*/ 272 w 295"/>
                <a:gd name="T3" fmla="*/ 35 h 289"/>
                <a:gd name="T4" fmla="*/ 172 w 295"/>
                <a:gd name="T5" fmla="*/ 172 h 289"/>
                <a:gd name="T6" fmla="*/ 89 w 295"/>
                <a:gd name="T7" fmla="*/ 146 h 289"/>
                <a:gd name="T8" fmla="*/ 48 w 295"/>
                <a:gd name="T9" fmla="*/ 75 h 289"/>
                <a:gd name="T10" fmla="*/ 61 w 295"/>
                <a:gd name="T11" fmla="*/ 0 h 289"/>
                <a:gd name="T12" fmla="*/ 44 w 295"/>
                <a:gd name="T13" fmla="*/ 29 h 289"/>
                <a:gd name="T14" fmla="*/ 5 w 295"/>
                <a:gd name="T15" fmla="*/ 115 h 289"/>
                <a:gd name="T16" fmla="*/ 12 w 295"/>
                <a:gd name="T17" fmla="*/ 196 h 289"/>
                <a:gd name="T18" fmla="*/ 12 w 295"/>
                <a:gd name="T19" fmla="*/ 196 h 289"/>
                <a:gd name="T20" fmla="*/ 12 w 295"/>
                <a:gd name="T21" fmla="*/ 196 h 289"/>
                <a:gd name="T22" fmla="*/ 12 w 295"/>
                <a:gd name="T23" fmla="*/ 196 h 289"/>
                <a:gd name="T24" fmla="*/ 12 w 295"/>
                <a:gd name="T25" fmla="*/ 196 h 289"/>
                <a:gd name="T26" fmla="*/ 139 w 295"/>
                <a:gd name="T27" fmla="*/ 286 h 289"/>
                <a:gd name="T28" fmla="*/ 276 w 295"/>
                <a:gd name="T29" fmla="*/ 207 h 289"/>
                <a:gd name="T30" fmla="*/ 288 w 295"/>
                <a:gd name="T31" fmla="*/ 112 h 289"/>
                <a:gd name="T32" fmla="*/ 288 w 295"/>
                <a:gd name="T33" fmla="*/ 11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 h="289">
                  <a:moveTo>
                    <a:pt x="288" y="112"/>
                  </a:moveTo>
                  <a:cubicBezTo>
                    <a:pt x="284" y="86"/>
                    <a:pt x="278" y="60"/>
                    <a:pt x="272" y="35"/>
                  </a:cubicBezTo>
                  <a:cubicBezTo>
                    <a:pt x="286" y="100"/>
                    <a:pt x="238" y="165"/>
                    <a:pt x="172" y="172"/>
                  </a:cubicBezTo>
                  <a:cubicBezTo>
                    <a:pt x="141" y="173"/>
                    <a:pt x="113" y="166"/>
                    <a:pt x="89" y="146"/>
                  </a:cubicBezTo>
                  <a:cubicBezTo>
                    <a:pt x="66" y="129"/>
                    <a:pt x="51" y="103"/>
                    <a:pt x="48" y="75"/>
                  </a:cubicBezTo>
                  <a:cubicBezTo>
                    <a:pt x="43" y="50"/>
                    <a:pt x="49" y="22"/>
                    <a:pt x="61" y="0"/>
                  </a:cubicBezTo>
                  <a:cubicBezTo>
                    <a:pt x="44" y="29"/>
                    <a:pt x="44" y="29"/>
                    <a:pt x="44" y="29"/>
                  </a:cubicBezTo>
                  <a:cubicBezTo>
                    <a:pt x="28" y="56"/>
                    <a:pt x="10" y="83"/>
                    <a:pt x="5" y="115"/>
                  </a:cubicBezTo>
                  <a:cubicBezTo>
                    <a:pt x="0" y="142"/>
                    <a:pt x="2" y="170"/>
                    <a:pt x="12" y="196"/>
                  </a:cubicBezTo>
                  <a:cubicBezTo>
                    <a:pt x="12" y="196"/>
                    <a:pt x="12" y="196"/>
                    <a:pt x="12" y="196"/>
                  </a:cubicBezTo>
                  <a:cubicBezTo>
                    <a:pt x="12" y="196"/>
                    <a:pt x="12" y="196"/>
                    <a:pt x="12" y="196"/>
                  </a:cubicBezTo>
                  <a:cubicBezTo>
                    <a:pt x="12" y="196"/>
                    <a:pt x="12" y="196"/>
                    <a:pt x="12" y="196"/>
                  </a:cubicBezTo>
                  <a:cubicBezTo>
                    <a:pt x="12" y="196"/>
                    <a:pt x="12" y="196"/>
                    <a:pt x="12" y="196"/>
                  </a:cubicBezTo>
                  <a:cubicBezTo>
                    <a:pt x="34" y="247"/>
                    <a:pt x="83" y="283"/>
                    <a:pt x="139" y="286"/>
                  </a:cubicBezTo>
                  <a:cubicBezTo>
                    <a:pt x="195" y="289"/>
                    <a:pt x="251" y="258"/>
                    <a:pt x="276" y="207"/>
                  </a:cubicBezTo>
                  <a:cubicBezTo>
                    <a:pt x="290" y="178"/>
                    <a:pt x="295" y="144"/>
                    <a:pt x="288" y="112"/>
                  </a:cubicBezTo>
                  <a:cubicBezTo>
                    <a:pt x="284" y="86"/>
                    <a:pt x="293" y="129"/>
                    <a:pt x="288" y="11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11017" y="3482976"/>
              <a:ext cx="233363" cy="309563"/>
            </a:xfrm>
            <a:custGeom>
              <a:avLst/>
              <a:gdLst>
                <a:gd name="T0" fmla="*/ 0 w 147"/>
                <a:gd name="T1" fmla="*/ 0 h 195"/>
                <a:gd name="T2" fmla="*/ 57 w 147"/>
                <a:gd name="T3" fmla="*/ 33 h 195"/>
                <a:gd name="T4" fmla="*/ 147 w 147"/>
                <a:gd name="T5" fmla="*/ 187 h 195"/>
                <a:gd name="T6" fmla="*/ 115 w 147"/>
                <a:gd name="T7" fmla="*/ 195 h 195"/>
                <a:gd name="T8" fmla="*/ 0 w 147"/>
                <a:gd name="T9" fmla="*/ 0 h 195"/>
              </a:gdLst>
              <a:ahLst/>
              <a:cxnLst>
                <a:cxn ang="0">
                  <a:pos x="T0" y="T1"/>
                </a:cxn>
                <a:cxn ang="0">
                  <a:pos x="T2" y="T3"/>
                </a:cxn>
                <a:cxn ang="0">
                  <a:pos x="T4" y="T5"/>
                </a:cxn>
                <a:cxn ang="0">
                  <a:pos x="T6" y="T7"/>
                </a:cxn>
                <a:cxn ang="0">
                  <a:pos x="T8" y="T9"/>
                </a:cxn>
              </a:cxnLst>
              <a:rect l="0" t="0" r="r" b="b"/>
              <a:pathLst>
                <a:path w="147" h="195">
                  <a:moveTo>
                    <a:pt x="0" y="0"/>
                  </a:moveTo>
                  <a:lnTo>
                    <a:pt x="57" y="33"/>
                  </a:lnTo>
                  <a:lnTo>
                    <a:pt x="147" y="187"/>
                  </a:lnTo>
                  <a:lnTo>
                    <a:pt x="115" y="195"/>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793580" y="3773488"/>
              <a:ext cx="217488" cy="19050"/>
            </a:xfrm>
            <a:custGeom>
              <a:avLst/>
              <a:gdLst>
                <a:gd name="T0" fmla="*/ 98 w 101"/>
                <a:gd name="T1" fmla="*/ 3 h 9"/>
                <a:gd name="T2" fmla="*/ 85 w 101"/>
                <a:gd name="T3" fmla="*/ 1 h 9"/>
                <a:gd name="T4" fmla="*/ 24 w 101"/>
                <a:gd name="T5" fmla="*/ 3 h 9"/>
                <a:gd name="T6" fmla="*/ 0 w 101"/>
                <a:gd name="T7" fmla="*/ 9 h 9"/>
                <a:gd name="T8" fmla="*/ 77 w 101"/>
                <a:gd name="T9" fmla="*/ 7 h 9"/>
                <a:gd name="T10" fmla="*/ 98 w 101"/>
                <a:gd name="T11" fmla="*/ 9 h 9"/>
                <a:gd name="T12" fmla="*/ 101 w 101"/>
                <a:gd name="T13" fmla="*/ 3 h 9"/>
                <a:gd name="T14" fmla="*/ 98 w 101"/>
                <a:gd name="T15" fmla="*/ 3 h 9"/>
                <a:gd name="T16" fmla="*/ 98 w 101"/>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
                  <a:moveTo>
                    <a:pt x="98" y="3"/>
                  </a:moveTo>
                  <a:cubicBezTo>
                    <a:pt x="93" y="2"/>
                    <a:pt x="90" y="2"/>
                    <a:pt x="85" y="1"/>
                  </a:cubicBezTo>
                  <a:cubicBezTo>
                    <a:pt x="65" y="1"/>
                    <a:pt x="44" y="0"/>
                    <a:pt x="24" y="3"/>
                  </a:cubicBezTo>
                  <a:cubicBezTo>
                    <a:pt x="0" y="9"/>
                    <a:pt x="0" y="9"/>
                    <a:pt x="0" y="9"/>
                  </a:cubicBezTo>
                  <a:cubicBezTo>
                    <a:pt x="26" y="5"/>
                    <a:pt x="51" y="6"/>
                    <a:pt x="77" y="7"/>
                  </a:cubicBezTo>
                  <a:cubicBezTo>
                    <a:pt x="84" y="8"/>
                    <a:pt x="91" y="8"/>
                    <a:pt x="98" y="9"/>
                  </a:cubicBezTo>
                  <a:cubicBezTo>
                    <a:pt x="101" y="3"/>
                    <a:pt x="101" y="3"/>
                    <a:pt x="101" y="3"/>
                  </a:cubicBezTo>
                  <a:cubicBezTo>
                    <a:pt x="100" y="3"/>
                    <a:pt x="99" y="3"/>
                    <a:pt x="98" y="3"/>
                  </a:cubicBezTo>
                  <a:cubicBezTo>
                    <a:pt x="97" y="3"/>
                    <a:pt x="99" y="3"/>
                    <a:pt x="98" y="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004717" y="3487738"/>
              <a:ext cx="192088" cy="304800"/>
            </a:xfrm>
            <a:custGeom>
              <a:avLst/>
              <a:gdLst>
                <a:gd name="T0" fmla="*/ 0 w 121"/>
                <a:gd name="T1" fmla="*/ 192 h 192"/>
                <a:gd name="T2" fmla="*/ 4 w 121"/>
                <a:gd name="T3" fmla="*/ 184 h 192"/>
                <a:gd name="T4" fmla="*/ 100 w 121"/>
                <a:gd name="T5" fmla="*/ 33 h 192"/>
                <a:gd name="T6" fmla="*/ 121 w 121"/>
                <a:gd name="T7" fmla="*/ 0 h 192"/>
                <a:gd name="T8" fmla="*/ 0 w 121"/>
                <a:gd name="T9" fmla="*/ 192 h 192"/>
              </a:gdLst>
              <a:ahLst/>
              <a:cxnLst>
                <a:cxn ang="0">
                  <a:pos x="T0" y="T1"/>
                </a:cxn>
                <a:cxn ang="0">
                  <a:pos x="T2" y="T3"/>
                </a:cxn>
                <a:cxn ang="0">
                  <a:pos x="T4" y="T5"/>
                </a:cxn>
                <a:cxn ang="0">
                  <a:pos x="T6" y="T7"/>
                </a:cxn>
                <a:cxn ang="0">
                  <a:pos x="T8" y="T9"/>
                </a:cxn>
              </a:cxnLst>
              <a:rect l="0" t="0" r="r" b="b"/>
              <a:pathLst>
                <a:path w="121" h="192">
                  <a:moveTo>
                    <a:pt x="0" y="192"/>
                  </a:moveTo>
                  <a:lnTo>
                    <a:pt x="4" y="184"/>
                  </a:lnTo>
                  <a:lnTo>
                    <a:pt x="100" y="33"/>
                  </a:lnTo>
                  <a:lnTo>
                    <a:pt x="121" y="0"/>
                  </a:lnTo>
                  <a:lnTo>
                    <a:pt x="0" y="19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a:spLocks noEditPoints="1"/>
            </p:cNvSpPr>
            <p:nvPr/>
          </p:nvSpPr>
          <p:spPr bwMode="auto">
            <a:xfrm>
              <a:off x="4787105" y="3452814"/>
              <a:ext cx="2211388" cy="2214563"/>
            </a:xfrm>
            <a:custGeom>
              <a:avLst/>
              <a:gdLst>
                <a:gd name="T0" fmla="*/ 885 w 1027"/>
                <a:gd name="T1" fmla="*/ 563 h 1026"/>
                <a:gd name="T2" fmla="*/ 1024 w 1027"/>
                <a:gd name="T3" fmla="*/ 652 h 1026"/>
                <a:gd name="T4" fmla="*/ 970 w 1027"/>
                <a:gd name="T5" fmla="*/ 782 h 1026"/>
                <a:gd name="T6" fmla="*/ 810 w 1027"/>
                <a:gd name="T7" fmla="*/ 742 h 1026"/>
                <a:gd name="T8" fmla="*/ 738 w 1027"/>
                <a:gd name="T9" fmla="*/ 814 h 1026"/>
                <a:gd name="T10" fmla="*/ 777 w 1027"/>
                <a:gd name="T11" fmla="*/ 973 h 1026"/>
                <a:gd name="T12" fmla="*/ 646 w 1027"/>
                <a:gd name="T13" fmla="*/ 1026 h 1026"/>
                <a:gd name="T14" fmla="*/ 562 w 1027"/>
                <a:gd name="T15" fmla="*/ 885 h 1026"/>
                <a:gd name="T16" fmla="*/ 464 w 1027"/>
                <a:gd name="T17" fmla="*/ 884 h 1026"/>
                <a:gd name="T18" fmla="*/ 375 w 1027"/>
                <a:gd name="T19" fmla="*/ 1024 h 1026"/>
                <a:gd name="T20" fmla="*/ 244 w 1027"/>
                <a:gd name="T21" fmla="*/ 970 h 1026"/>
                <a:gd name="T22" fmla="*/ 285 w 1027"/>
                <a:gd name="T23" fmla="*/ 810 h 1026"/>
                <a:gd name="T24" fmla="*/ 214 w 1027"/>
                <a:gd name="T25" fmla="*/ 739 h 1026"/>
                <a:gd name="T26" fmla="*/ 53 w 1027"/>
                <a:gd name="T27" fmla="*/ 777 h 1026"/>
                <a:gd name="T28" fmla="*/ 0 w 1027"/>
                <a:gd name="T29" fmla="*/ 646 h 1026"/>
                <a:gd name="T30" fmla="*/ 142 w 1027"/>
                <a:gd name="T31" fmla="*/ 561 h 1026"/>
                <a:gd name="T32" fmla="*/ 142 w 1027"/>
                <a:gd name="T33" fmla="*/ 464 h 1026"/>
                <a:gd name="T34" fmla="*/ 2 w 1027"/>
                <a:gd name="T35" fmla="*/ 375 h 1026"/>
                <a:gd name="T36" fmla="*/ 57 w 1027"/>
                <a:gd name="T37" fmla="*/ 244 h 1026"/>
                <a:gd name="T38" fmla="*/ 218 w 1027"/>
                <a:gd name="T39" fmla="*/ 285 h 1026"/>
                <a:gd name="T40" fmla="*/ 287 w 1027"/>
                <a:gd name="T41" fmla="*/ 216 h 1026"/>
                <a:gd name="T42" fmla="*/ 249 w 1027"/>
                <a:gd name="T43" fmla="*/ 54 h 1026"/>
                <a:gd name="T44" fmla="*/ 381 w 1027"/>
                <a:gd name="T45" fmla="*/ 0 h 1026"/>
                <a:gd name="T46" fmla="*/ 465 w 1027"/>
                <a:gd name="T47" fmla="*/ 142 h 1026"/>
                <a:gd name="T48" fmla="*/ 563 w 1027"/>
                <a:gd name="T49" fmla="*/ 142 h 1026"/>
                <a:gd name="T50" fmla="*/ 652 w 1027"/>
                <a:gd name="T51" fmla="*/ 2 h 1026"/>
                <a:gd name="T52" fmla="*/ 783 w 1027"/>
                <a:gd name="T53" fmla="*/ 56 h 1026"/>
                <a:gd name="T54" fmla="*/ 742 w 1027"/>
                <a:gd name="T55" fmla="*/ 216 h 1026"/>
                <a:gd name="T56" fmla="*/ 814 w 1027"/>
                <a:gd name="T57" fmla="*/ 288 h 1026"/>
                <a:gd name="T58" fmla="*/ 973 w 1027"/>
                <a:gd name="T59" fmla="*/ 249 h 1026"/>
                <a:gd name="T60" fmla="*/ 1027 w 1027"/>
                <a:gd name="T61" fmla="*/ 381 h 1026"/>
                <a:gd name="T62" fmla="*/ 885 w 1027"/>
                <a:gd name="T63" fmla="*/ 464 h 1026"/>
                <a:gd name="T64" fmla="*/ 885 w 1027"/>
                <a:gd name="T65" fmla="*/ 563 h 1026"/>
                <a:gd name="T66" fmla="*/ 885 w 1027"/>
                <a:gd name="T67" fmla="*/ 563 h 1026"/>
                <a:gd name="T68" fmla="*/ 569 w 1027"/>
                <a:gd name="T69" fmla="*/ 648 h 1026"/>
                <a:gd name="T70" fmla="*/ 616 w 1027"/>
                <a:gd name="T71" fmla="*/ 616 h 1026"/>
                <a:gd name="T72" fmla="*/ 647 w 1027"/>
                <a:gd name="T73" fmla="*/ 570 h 1026"/>
                <a:gd name="T74" fmla="*/ 660 w 1027"/>
                <a:gd name="T75" fmla="*/ 516 h 1026"/>
                <a:gd name="T76" fmla="*/ 648 w 1027"/>
                <a:gd name="T77" fmla="*/ 459 h 1026"/>
                <a:gd name="T78" fmla="*/ 626 w 1027"/>
                <a:gd name="T79" fmla="*/ 422 h 1026"/>
                <a:gd name="T80" fmla="*/ 595 w 1027"/>
                <a:gd name="T81" fmla="*/ 393 h 1026"/>
                <a:gd name="T82" fmla="*/ 556 w 1027"/>
                <a:gd name="T83" fmla="*/ 375 h 1026"/>
                <a:gd name="T84" fmla="*/ 514 w 1027"/>
                <a:gd name="T85" fmla="*/ 369 h 1026"/>
                <a:gd name="T86" fmla="*/ 459 w 1027"/>
                <a:gd name="T87" fmla="*/ 379 h 1026"/>
                <a:gd name="T88" fmla="*/ 411 w 1027"/>
                <a:gd name="T89" fmla="*/ 411 h 1026"/>
                <a:gd name="T90" fmla="*/ 381 w 1027"/>
                <a:gd name="T91" fmla="*/ 457 h 1026"/>
                <a:gd name="T92" fmla="*/ 369 w 1027"/>
                <a:gd name="T93" fmla="*/ 512 h 1026"/>
                <a:gd name="T94" fmla="*/ 379 w 1027"/>
                <a:gd name="T95" fmla="*/ 569 h 1026"/>
                <a:gd name="T96" fmla="*/ 402 w 1027"/>
                <a:gd name="T97" fmla="*/ 606 h 1026"/>
                <a:gd name="T98" fmla="*/ 434 w 1027"/>
                <a:gd name="T99" fmla="*/ 635 h 1026"/>
                <a:gd name="T100" fmla="*/ 473 w 1027"/>
                <a:gd name="T101" fmla="*/ 652 h 1026"/>
                <a:gd name="T102" fmla="*/ 514 w 1027"/>
                <a:gd name="T103" fmla="*/ 659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5" y="563"/>
                  </a:moveTo>
                  <a:cubicBezTo>
                    <a:pt x="1024" y="652"/>
                    <a:pt x="1024" y="652"/>
                    <a:pt x="1024" y="652"/>
                  </a:cubicBezTo>
                  <a:cubicBezTo>
                    <a:pt x="970" y="782"/>
                    <a:pt x="970" y="782"/>
                    <a:pt x="970" y="782"/>
                  </a:cubicBezTo>
                  <a:cubicBezTo>
                    <a:pt x="810" y="742"/>
                    <a:pt x="810" y="742"/>
                    <a:pt x="810" y="742"/>
                  </a:cubicBezTo>
                  <a:cubicBezTo>
                    <a:pt x="791" y="769"/>
                    <a:pt x="766" y="793"/>
                    <a:pt x="738" y="814"/>
                  </a:cubicBezTo>
                  <a:cubicBezTo>
                    <a:pt x="777" y="973"/>
                    <a:pt x="777" y="973"/>
                    <a:pt x="777" y="973"/>
                  </a:cubicBezTo>
                  <a:cubicBezTo>
                    <a:pt x="646" y="1026"/>
                    <a:pt x="646" y="1026"/>
                    <a:pt x="646" y="1026"/>
                  </a:cubicBezTo>
                  <a:cubicBezTo>
                    <a:pt x="562" y="885"/>
                    <a:pt x="562" y="885"/>
                    <a:pt x="562" y="885"/>
                  </a:cubicBezTo>
                  <a:cubicBezTo>
                    <a:pt x="529" y="889"/>
                    <a:pt x="497" y="889"/>
                    <a:pt x="464" y="884"/>
                  </a:cubicBezTo>
                  <a:cubicBezTo>
                    <a:pt x="375" y="1024"/>
                    <a:pt x="375" y="1024"/>
                    <a:pt x="375" y="1024"/>
                  </a:cubicBezTo>
                  <a:cubicBezTo>
                    <a:pt x="244" y="970"/>
                    <a:pt x="244" y="970"/>
                    <a:pt x="244" y="970"/>
                  </a:cubicBezTo>
                  <a:cubicBezTo>
                    <a:pt x="285" y="810"/>
                    <a:pt x="285" y="810"/>
                    <a:pt x="285" y="810"/>
                  </a:cubicBezTo>
                  <a:cubicBezTo>
                    <a:pt x="260" y="789"/>
                    <a:pt x="235" y="766"/>
                    <a:pt x="214" y="739"/>
                  </a:cubicBezTo>
                  <a:cubicBezTo>
                    <a:pt x="53" y="777"/>
                    <a:pt x="53" y="777"/>
                    <a:pt x="53" y="777"/>
                  </a:cubicBezTo>
                  <a:cubicBezTo>
                    <a:pt x="0" y="646"/>
                    <a:pt x="0" y="646"/>
                    <a:pt x="0" y="646"/>
                  </a:cubicBezTo>
                  <a:cubicBezTo>
                    <a:pt x="142" y="561"/>
                    <a:pt x="142" y="561"/>
                    <a:pt x="142" y="561"/>
                  </a:cubicBezTo>
                  <a:cubicBezTo>
                    <a:pt x="139" y="529"/>
                    <a:pt x="139" y="496"/>
                    <a:pt x="142" y="464"/>
                  </a:cubicBezTo>
                  <a:cubicBezTo>
                    <a:pt x="2" y="375"/>
                    <a:pt x="2" y="375"/>
                    <a:pt x="2" y="375"/>
                  </a:cubicBezTo>
                  <a:cubicBezTo>
                    <a:pt x="57" y="244"/>
                    <a:pt x="57" y="244"/>
                    <a:pt x="57" y="244"/>
                  </a:cubicBezTo>
                  <a:cubicBezTo>
                    <a:pt x="218" y="285"/>
                    <a:pt x="218" y="285"/>
                    <a:pt x="218" y="285"/>
                  </a:cubicBezTo>
                  <a:cubicBezTo>
                    <a:pt x="237" y="259"/>
                    <a:pt x="261" y="236"/>
                    <a:pt x="287" y="216"/>
                  </a:cubicBezTo>
                  <a:cubicBezTo>
                    <a:pt x="249" y="54"/>
                    <a:pt x="249" y="54"/>
                    <a:pt x="249" y="54"/>
                  </a:cubicBezTo>
                  <a:cubicBezTo>
                    <a:pt x="381" y="0"/>
                    <a:pt x="381" y="0"/>
                    <a:pt x="381" y="0"/>
                  </a:cubicBezTo>
                  <a:cubicBezTo>
                    <a:pt x="465" y="142"/>
                    <a:pt x="465" y="142"/>
                    <a:pt x="465" y="142"/>
                  </a:cubicBezTo>
                  <a:cubicBezTo>
                    <a:pt x="498" y="138"/>
                    <a:pt x="530" y="138"/>
                    <a:pt x="563" y="142"/>
                  </a:cubicBezTo>
                  <a:cubicBezTo>
                    <a:pt x="652" y="2"/>
                    <a:pt x="652" y="2"/>
                    <a:pt x="652" y="2"/>
                  </a:cubicBezTo>
                  <a:cubicBezTo>
                    <a:pt x="783" y="56"/>
                    <a:pt x="783" y="56"/>
                    <a:pt x="783" y="56"/>
                  </a:cubicBezTo>
                  <a:cubicBezTo>
                    <a:pt x="742" y="216"/>
                    <a:pt x="742" y="216"/>
                    <a:pt x="742" y="216"/>
                  </a:cubicBezTo>
                  <a:cubicBezTo>
                    <a:pt x="768" y="238"/>
                    <a:pt x="792" y="261"/>
                    <a:pt x="814" y="288"/>
                  </a:cubicBezTo>
                  <a:cubicBezTo>
                    <a:pt x="973" y="249"/>
                    <a:pt x="973" y="249"/>
                    <a:pt x="973" y="249"/>
                  </a:cubicBezTo>
                  <a:cubicBezTo>
                    <a:pt x="1027" y="381"/>
                    <a:pt x="1027" y="381"/>
                    <a:pt x="1027" y="381"/>
                  </a:cubicBezTo>
                  <a:cubicBezTo>
                    <a:pt x="885" y="464"/>
                    <a:pt x="885" y="464"/>
                    <a:pt x="885" y="464"/>
                  </a:cubicBezTo>
                  <a:cubicBezTo>
                    <a:pt x="890" y="497"/>
                    <a:pt x="890" y="530"/>
                    <a:pt x="885" y="563"/>
                  </a:cubicBezTo>
                  <a:cubicBezTo>
                    <a:pt x="885" y="563"/>
                    <a:pt x="885" y="562"/>
                    <a:pt x="885" y="563"/>
                  </a:cubicBezTo>
                  <a:close/>
                  <a:moveTo>
                    <a:pt x="569" y="648"/>
                  </a:moveTo>
                  <a:cubicBezTo>
                    <a:pt x="587" y="640"/>
                    <a:pt x="604" y="630"/>
                    <a:pt x="616" y="616"/>
                  </a:cubicBezTo>
                  <a:cubicBezTo>
                    <a:pt x="630" y="603"/>
                    <a:pt x="640" y="587"/>
                    <a:pt x="647" y="570"/>
                  </a:cubicBezTo>
                  <a:cubicBezTo>
                    <a:pt x="654" y="553"/>
                    <a:pt x="659" y="534"/>
                    <a:pt x="660" y="516"/>
                  </a:cubicBezTo>
                  <a:cubicBezTo>
                    <a:pt x="660" y="497"/>
                    <a:pt x="655" y="477"/>
                    <a:pt x="648" y="459"/>
                  </a:cubicBezTo>
                  <a:cubicBezTo>
                    <a:pt x="643" y="445"/>
                    <a:pt x="635" y="432"/>
                    <a:pt x="626" y="422"/>
                  </a:cubicBezTo>
                  <a:cubicBezTo>
                    <a:pt x="616" y="410"/>
                    <a:pt x="605" y="401"/>
                    <a:pt x="595" y="393"/>
                  </a:cubicBezTo>
                  <a:cubicBezTo>
                    <a:pt x="582" y="385"/>
                    <a:pt x="570" y="379"/>
                    <a:pt x="556" y="375"/>
                  </a:cubicBezTo>
                  <a:cubicBezTo>
                    <a:pt x="542" y="371"/>
                    <a:pt x="529" y="369"/>
                    <a:pt x="514" y="369"/>
                  </a:cubicBezTo>
                  <a:cubicBezTo>
                    <a:pt x="496" y="369"/>
                    <a:pt x="476" y="373"/>
                    <a:pt x="459" y="379"/>
                  </a:cubicBezTo>
                  <a:cubicBezTo>
                    <a:pt x="441" y="387"/>
                    <a:pt x="425" y="398"/>
                    <a:pt x="411" y="411"/>
                  </a:cubicBezTo>
                  <a:cubicBezTo>
                    <a:pt x="399" y="425"/>
                    <a:pt x="387" y="440"/>
                    <a:pt x="381" y="457"/>
                  </a:cubicBezTo>
                  <a:cubicBezTo>
                    <a:pt x="374" y="475"/>
                    <a:pt x="369" y="493"/>
                    <a:pt x="369" y="512"/>
                  </a:cubicBezTo>
                  <a:cubicBezTo>
                    <a:pt x="369" y="530"/>
                    <a:pt x="373" y="550"/>
                    <a:pt x="379" y="569"/>
                  </a:cubicBezTo>
                  <a:cubicBezTo>
                    <a:pt x="386" y="582"/>
                    <a:pt x="393" y="595"/>
                    <a:pt x="402" y="606"/>
                  </a:cubicBezTo>
                  <a:cubicBezTo>
                    <a:pt x="411" y="618"/>
                    <a:pt x="423" y="627"/>
                    <a:pt x="434" y="635"/>
                  </a:cubicBezTo>
                  <a:cubicBezTo>
                    <a:pt x="446" y="642"/>
                    <a:pt x="459" y="648"/>
                    <a:pt x="473" y="652"/>
                  </a:cubicBezTo>
                  <a:cubicBezTo>
                    <a:pt x="485" y="656"/>
                    <a:pt x="500" y="659"/>
                    <a:pt x="514" y="659"/>
                  </a:cubicBezTo>
                  <a:cubicBezTo>
                    <a:pt x="533" y="659"/>
                    <a:pt x="552" y="655"/>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a:spLocks noEditPoints="1"/>
            </p:cNvSpPr>
            <p:nvPr/>
          </p:nvSpPr>
          <p:spPr bwMode="auto">
            <a:xfrm>
              <a:off x="4818855" y="3482976"/>
              <a:ext cx="2147888" cy="2154238"/>
            </a:xfrm>
            <a:custGeom>
              <a:avLst/>
              <a:gdLst>
                <a:gd name="T0" fmla="*/ 556 w 997"/>
                <a:gd name="T1" fmla="*/ 865 h 998"/>
                <a:gd name="T2" fmla="*/ 546 w 997"/>
                <a:gd name="T3" fmla="*/ 860 h 998"/>
                <a:gd name="T4" fmla="*/ 450 w 997"/>
                <a:gd name="T5" fmla="*/ 859 h 998"/>
                <a:gd name="T6" fmla="*/ 440 w 997"/>
                <a:gd name="T7" fmla="*/ 865 h 998"/>
                <a:gd name="T8" fmla="*/ 241 w 997"/>
                <a:gd name="T9" fmla="*/ 949 h 998"/>
                <a:gd name="T10" fmla="*/ 282 w 997"/>
                <a:gd name="T11" fmla="*/ 792 h 998"/>
                <a:gd name="T12" fmla="*/ 208 w 997"/>
                <a:gd name="T13" fmla="*/ 718 h 998"/>
                <a:gd name="T14" fmla="*/ 197 w 997"/>
                <a:gd name="T15" fmla="*/ 714 h 998"/>
                <a:gd name="T16" fmla="*/ 0 w 997"/>
                <a:gd name="T17" fmla="*/ 636 h 998"/>
                <a:gd name="T18" fmla="*/ 140 w 997"/>
                <a:gd name="T19" fmla="*/ 552 h 998"/>
                <a:gd name="T20" fmla="*/ 139 w 997"/>
                <a:gd name="T21" fmla="*/ 451 h 998"/>
                <a:gd name="T22" fmla="*/ 134 w 997"/>
                <a:gd name="T23" fmla="*/ 441 h 998"/>
                <a:gd name="T24" fmla="*/ 49 w 997"/>
                <a:gd name="T25" fmla="*/ 242 h 998"/>
                <a:gd name="T26" fmla="*/ 206 w 997"/>
                <a:gd name="T27" fmla="*/ 283 h 998"/>
                <a:gd name="T28" fmla="*/ 278 w 997"/>
                <a:gd name="T29" fmla="*/ 210 h 998"/>
                <a:gd name="T30" fmla="*/ 282 w 997"/>
                <a:gd name="T31" fmla="*/ 199 h 998"/>
                <a:gd name="T32" fmla="*/ 361 w 997"/>
                <a:gd name="T33" fmla="*/ 0 h 998"/>
                <a:gd name="T34" fmla="*/ 444 w 997"/>
                <a:gd name="T35" fmla="*/ 140 h 998"/>
                <a:gd name="T36" fmla="*/ 500 w 997"/>
                <a:gd name="T37" fmla="*/ 136 h 998"/>
                <a:gd name="T38" fmla="*/ 554 w 997"/>
                <a:gd name="T39" fmla="*/ 140 h 998"/>
                <a:gd name="T40" fmla="*/ 640 w 997"/>
                <a:gd name="T41" fmla="*/ 1 h 998"/>
                <a:gd name="T42" fmla="*/ 717 w 997"/>
                <a:gd name="T43" fmla="*/ 199 h 998"/>
                <a:gd name="T44" fmla="*/ 720 w 997"/>
                <a:gd name="T45" fmla="*/ 210 h 998"/>
                <a:gd name="T46" fmla="*/ 794 w 997"/>
                <a:gd name="T47" fmla="*/ 286 h 998"/>
                <a:gd name="T48" fmla="*/ 951 w 997"/>
                <a:gd name="T49" fmla="*/ 248 h 998"/>
                <a:gd name="T50" fmla="*/ 865 w 997"/>
                <a:gd name="T51" fmla="*/ 441 h 998"/>
                <a:gd name="T52" fmla="*/ 860 w 997"/>
                <a:gd name="T53" fmla="*/ 451 h 998"/>
                <a:gd name="T54" fmla="*/ 860 w 997"/>
                <a:gd name="T55" fmla="*/ 547 h 998"/>
                <a:gd name="T56" fmla="*/ 859 w 997"/>
                <a:gd name="T57" fmla="*/ 548 h 998"/>
                <a:gd name="T58" fmla="*/ 865 w 997"/>
                <a:gd name="T59" fmla="*/ 558 h 998"/>
                <a:gd name="T60" fmla="*/ 948 w 997"/>
                <a:gd name="T61" fmla="*/ 755 h 998"/>
                <a:gd name="T62" fmla="*/ 792 w 997"/>
                <a:gd name="T63" fmla="*/ 715 h 998"/>
                <a:gd name="T64" fmla="*/ 718 w 997"/>
                <a:gd name="T65" fmla="*/ 790 h 998"/>
                <a:gd name="T66" fmla="*/ 713 w 997"/>
                <a:gd name="T67" fmla="*/ 801 h 998"/>
                <a:gd name="T68" fmla="*/ 636 w 997"/>
                <a:gd name="T69" fmla="*/ 998 h 998"/>
                <a:gd name="T70" fmla="*/ 441 w 997"/>
                <a:gd name="T71" fmla="*/ 355 h 998"/>
                <a:gd name="T72" fmla="*/ 355 w 997"/>
                <a:gd name="T73" fmla="*/ 439 h 998"/>
                <a:gd name="T74" fmla="*/ 354 w 997"/>
                <a:gd name="T75" fmla="*/ 558 h 998"/>
                <a:gd name="T76" fmla="*/ 413 w 997"/>
                <a:gd name="T77" fmla="*/ 629 h 998"/>
                <a:gd name="T78" fmla="*/ 499 w 997"/>
                <a:gd name="T79" fmla="*/ 655 h 998"/>
                <a:gd name="T80" fmla="*/ 609 w 997"/>
                <a:gd name="T81" fmla="*/ 609 h 998"/>
                <a:gd name="T82" fmla="*/ 655 w 997"/>
                <a:gd name="T83" fmla="*/ 502 h 998"/>
                <a:gd name="T84" fmla="*/ 619 w 997"/>
                <a:gd name="T85" fmla="*/ 400 h 998"/>
                <a:gd name="T86" fmla="*/ 543 w 997"/>
                <a:gd name="T87" fmla="*/ 351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7" h="998">
                  <a:moveTo>
                    <a:pt x="636" y="998"/>
                  </a:moveTo>
                  <a:cubicBezTo>
                    <a:pt x="556" y="865"/>
                    <a:pt x="556" y="865"/>
                    <a:pt x="556" y="865"/>
                  </a:cubicBezTo>
                  <a:cubicBezTo>
                    <a:pt x="553" y="859"/>
                    <a:pt x="553" y="859"/>
                    <a:pt x="553" y="859"/>
                  </a:cubicBezTo>
                  <a:cubicBezTo>
                    <a:pt x="546" y="860"/>
                    <a:pt x="546" y="860"/>
                    <a:pt x="546" y="860"/>
                  </a:cubicBezTo>
                  <a:cubicBezTo>
                    <a:pt x="531" y="862"/>
                    <a:pt x="515" y="863"/>
                    <a:pt x="500" y="863"/>
                  </a:cubicBezTo>
                  <a:cubicBezTo>
                    <a:pt x="483" y="863"/>
                    <a:pt x="466" y="862"/>
                    <a:pt x="450" y="859"/>
                  </a:cubicBezTo>
                  <a:cubicBezTo>
                    <a:pt x="443" y="858"/>
                    <a:pt x="443" y="858"/>
                    <a:pt x="443" y="858"/>
                  </a:cubicBezTo>
                  <a:cubicBezTo>
                    <a:pt x="440" y="865"/>
                    <a:pt x="440" y="865"/>
                    <a:pt x="440" y="865"/>
                  </a:cubicBezTo>
                  <a:cubicBezTo>
                    <a:pt x="355" y="997"/>
                    <a:pt x="355" y="997"/>
                    <a:pt x="355" y="997"/>
                  </a:cubicBezTo>
                  <a:cubicBezTo>
                    <a:pt x="241" y="949"/>
                    <a:pt x="241" y="949"/>
                    <a:pt x="241" y="949"/>
                  </a:cubicBezTo>
                  <a:cubicBezTo>
                    <a:pt x="280" y="798"/>
                    <a:pt x="280" y="798"/>
                    <a:pt x="280" y="798"/>
                  </a:cubicBezTo>
                  <a:cubicBezTo>
                    <a:pt x="282" y="792"/>
                    <a:pt x="282" y="792"/>
                    <a:pt x="282" y="792"/>
                  </a:cubicBezTo>
                  <a:cubicBezTo>
                    <a:pt x="277" y="788"/>
                    <a:pt x="277" y="788"/>
                    <a:pt x="277" y="788"/>
                  </a:cubicBezTo>
                  <a:cubicBezTo>
                    <a:pt x="249" y="765"/>
                    <a:pt x="228" y="743"/>
                    <a:pt x="208" y="718"/>
                  </a:cubicBezTo>
                  <a:cubicBezTo>
                    <a:pt x="204" y="712"/>
                    <a:pt x="204" y="712"/>
                    <a:pt x="204" y="712"/>
                  </a:cubicBezTo>
                  <a:cubicBezTo>
                    <a:pt x="197" y="714"/>
                    <a:pt x="197" y="714"/>
                    <a:pt x="197" y="714"/>
                  </a:cubicBezTo>
                  <a:cubicBezTo>
                    <a:pt x="45" y="750"/>
                    <a:pt x="45" y="750"/>
                    <a:pt x="45" y="750"/>
                  </a:cubicBezTo>
                  <a:cubicBezTo>
                    <a:pt x="0" y="636"/>
                    <a:pt x="0" y="636"/>
                    <a:pt x="0" y="636"/>
                  </a:cubicBezTo>
                  <a:cubicBezTo>
                    <a:pt x="133" y="556"/>
                    <a:pt x="133" y="556"/>
                    <a:pt x="133" y="556"/>
                  </a:cubicBezTo>
                  <a:cubicBezTo>
                    <a:pt x="140" y="552"/>
                    <a:pt x="140" y="552"/>
                    <a:pt x="140" y="552"/>
                  </a:cubicBezTo>
                  <a:cubicBezTo>
                    <a:pt x="138" y="546"/>
                    <a:pt x="138" y="546"/>
                    <a:pt x="138" y="546"/>
                  </a:cubicBezTo>
                  <a:cubicBezTo>
                    <a:pt x="134" y="513"/>
                    <a:pt x="134" y="482"/>
                    <a:pt x="139" y="451"/>
                  </a:cubicBezTo>
                  <a:cubicBezTo>
                    <a:pt x="140" y="444"/>
                    <a:pt x="140" y="444"/>
                    <a:pt x="140" y="444"/>
                  </a:cubicBezTo>
                  <a:cubicBezTo>
                    <a:pt x="134" y="441"/>
                    <a:pt x="134" y="441"/>
                    <a:pt x="134" y="441"/>
                  </a:cubicBezTo>
                  <a:cubicBezTo>
                    <a:pt x="1" y="356"/>
                    <a:pt x="1" y="356"/>
                    <a:pt x="1" y="356"/>
                  </a:cubicBezTo>
                  <a:cubicBezTo>
                    <a:pt x="49" y="242"/>
                    <a:pt x="49" y="242"/>
                    <a:pt x="49" y="242"/>
                  </a:cubicBezTo>
                  <a:cubicBezTo>
                    <a:pt x="199" y="282"/>
                    <a:pt x="199" y="282"/>
                    <a:pt x="199" y="282"/>
                  </a:cubicBezTo>
                  <a:cubicBezTo>
                    <a:pt x="206" y="283"/>
                    <a:pt x="206" y="283"/>
                    <a:pt x="206" y="283"/>
                  </a:cubicBezTo>
                  <a:cubicBezTo>
                    <a:pt x="212" y="278"/>
                    <a:pt x="212" y="278"/>
                    <a:pt x="212" y="278"/>
                  </a:cubicBezTo>
                  <a:cubicBezTo>
                    <a:pt x="232" y="250"/>
                    <a:pt x="255" y="229"/>
                    <a:pt x="278" y="210"/>
                  </a:cubicBezTo>
                  <a:cubicBezTo>
                    <a:pt x="285" y="206"/>
                    <a:pt x="285" y="206"/>
                    <a:pt x="285" y="206"/>
                  </a:cubicBezTo>
                  <a:cubicBezTo>
                    <a:pt x="282" y="199"/>
                    <a:pt x="282" y="199"/>
                    <a:pt x="282" y="199"/>
                  </a:cubicBezTo>
                  <a:cubicBezTo>
                    <a:pt x="247" y="46"/>
                    <a:pt x="247" y="46"/>
                    <a:pt x="247" y="46"/>
                  </a:cubicBezTo>
                  <a:cubicBezTo>
                    <a:pt x="361" y="0"/>
                    <a:pt x="361" y="0"/>
                    <a:pt x="361" y="0"/>
                  </a:cubicBezTo>
                  <a:cubicBezTo>
                    <a:pt x="441" y="134"/>
                    <a:pt x="441" y="134"/>
                    <a:pt x="441" y="134"/>
                  </a:cubicBezTo>
                  <a:cubicBezTo>
                    <a:pt x="444" y="140"/>
                    <a:pt x="444" y="140"/>
                    <a:pt x="444" y="140"/>
                  </a:cubicBezTo>
                  <a:cubicBezTo>
                    <a:pt x="451" y="139"/>
                    <a:pt x="451" y="139"/>
                    <a:pt x="451" y="139"/>
                  </a:cubicBezTo>
                  <a:cubicBezTo>
                    <a:pt x="468" y="136"/>
                    <a:pt x="484" y="136"/>
                    <a:pt x="500" y="136"/>
                  </a:cubicBezTo>
                  <a:cubicBezTo>
                    <a:pt x="515" y="136"/>
                    <a:pt x="532" y="137"/>
                    <a:pt x="547" y="139"/>
                  </a:cubicBezTo>
                  <a:cubicBezTo>
                    <a:pt x="554" y="140"/>
                    <a:pt x="554" y="140"/>
                    <a:pt x="554" y="140"/>
                  </a:cubicBezTo>
                  <a:cubicBezTo>
                    <a:pt x="557" y="134"/>
                    <a:pt x="557" y="134"/>
                    <a:pt x="557" y="134"/>
                  </a:cubicBezTo>
                  <a:cubicBezTo>
                    <a:pt x="640" y="1"/>
                    <a:pt x="640" y="1"/>
                    <a:pt x="640" y="1"/>
                  </a:cubicBezTo>
                  <a:cubicBezTo>
                    <a:pt x="754" y="49"/>
                    <a:pt x="754" y="49"/>
                    <a:pt x="754" y="49"/>
                  </a:cubicBezTo>
                  <a:cubicBezTo>
                    <a:pt x="717" y="199"/>
                    <a:pt x="717" y="199"/>
                    <a:pt x="717" y="199"/>
                  </a:cubicBezTo>
                  <a:cubicBezTo>
                    <a:pt x="714" y="206"/>
                    <a:pt x="714" y="206"/>
                    <a:pt x="714" y="206"/>
                  </a:cubicBezTo>
                  <a:cubicBezTo>
                    <a:pt x="720" y="210"/>
                    <a:pt x="720" y="210"/>
                    <a:pt x="720" y="210"/>
                  </a:cubicBezTo>
                  <a:cubicBezTo>
                    <a:pt x="746" y="232"/>
                    <a:pt x="769" y="254"/>
                    <a:pt x="789" y="281"/>
                  </a:cubicBezTo>
                  <a:cubicBezTo>
                    <a:pt x="794" y="286"/>
                    <a:pt x="794" y="286"/>
                    <a:pt x="794" y="286"/>
                  </a:cubicBezTo>
                  <a:cubicBezTo>
                    <a:pt x="801" y="285"/>
                    <a:pt x="801" y="285"/>
                    <a:pt x="801" y="285"/>
                  </a:cubicBezTo>
                  <a:cubicBezTo>
                    <a:pt x="951" y="248"/>
                    <a:pt x="951" y="248"/>
                    <a:pt x="951" y="248"/>
                  </a:cubicBezTo>
                  <a:cubicBezTo>
                    <a:pt x="997" y="362"/>
                    <a:pt x="997" y="362"/>
                    <a:pt x="997" y="362"/>
                  </a:cubicBezTo>
                  <a:cubicBezTo>
                    <a:pt x="865" y="441"/>
                    <a:pt x="865" y="441"/>
                    <a:pt x="865" y="441"/>
                  </a:cubicBezTo>
                  <a:cubicBezTo>
                    <a:pt x="859" y="444"/>
                    <a:pt x="859" y="444"/>
                    <a:pt x="859" y="444"/>
                  </a:cubicBezTo>
                  <a:cubicBezTo>
                    <a:pt x="860" y="451"/>
                    <a:pt x="860" y="451"/>
                    <a:pt x="860" y="451"/>
                  </a:cubicBezTo>
                  <a:cubicBezTo>
                    <a:pt x="864" y="485"/>
                    <a:pt x="864" y="516"/>
                    <a:pt x="860" y="547"/>
                  </a:cubicBezTo>
                  <a:cubicBezTo>
                    <a:pt x="860" y="547"/>
                    <a:pt x="860" y="547"/>
                    <a:pt x="860" y="547"/>
                  </a:cubicBezTo>
                  <a:cubicBezTo>
                    <a:pt x="860" y="547"/>
                    <a:pt x="860" y="547"/>
                    <a:pt x="860" y="547"/>
                  </a:cubicBezTo>
                  <a:cubicBezTo>
                    <a:pt x="860" y="547"/>
                    <a:pt x="859" y="547"/>
                    <a:pt x="859" y="548"/>
                  </a:cubicBezTo>
                  <a:cubicBezTo>
                    <a:pt x="858" y="555"/>
                    <a:pt x="858" y="555"/>
                    <a:pt x="858" y="555"/>
                  </a:cubicBezTo>
                  <a:cubicBezTo>
                    <a:pt x="865" y="558"/>
                    <a:pt x="865" y="558"/>
                    <a:pt x="865" y="558"/>
                  </a:cubicBezTo>
                  <a:cubicBezTo>
                    <a:pt x="996" y="641"/>
                    <a:pt x="996" y="641"/>
                    <a:pt x="996" y="641"/>
                  </a:cubicBezTo>
                  <a:cubicBezTo>
                    <a:pt x="948" y="755"/>
                    <a:pt x="948" y="755"/>
                    <a:pt x="948" y="755"/>
                  </a:cubicBezTo>
                  <a:cubicBezTo>
                    <a:pt x="799" y="716"/>
                    <a:pt x="799" y="716"/>
                    <a:pt x="799" y="716"/>
                  </a:cubicBezTo>
                  <a:cubicBezTo>
                    <a:pt x="792" y="715"/>
                    <a:pt x="792" y="715"/>
                    <a:pt x="792" y="715"/>
                  </a:cubicBezTo>
                  <a:cubicBezTo>
                    <a:pt x="787" y="720"/>
                    <a:pt x="787" y="720"/>
                    <a:pt x="787" y="720"/>
                  </a:cubicBezTo>
                  <a:cubicBezTo>
                    <a:pt x="766" y="748"/>
                    <a:pt x="743" y="771"/>
                    <a:pt x="718" y="790"/>
                  </a:cubicBezTo>
                  <a:cubicBezTo>
                    <a:pt x="711" y="794"/>
                    <a:pt x="711" y="794"/>
                    <a:pt x="711" y="794"/>
                  </a:cubicBezTo>
                  <a:cubicBezTo>
                    <a:pt x="713" y="801"/>
                    <a:pt x="713" y="801"/>
                    <a:pt x="713" y="801"/>
                  </a:cubicBezTo>
                  <a:cubicBezTo>
                    <a:pt x="750" y="952"/>
                    <a:pt x="750" y="952"/>
                    <a:pt x="750" y="952"/>
                  </a:cubicBezTo>
                  <a:cubicBezTo>
                    <a:pt x="636" y="998"/>
                    <a:pt x="636" y="998"/>
                    <a:pt x="636" y="998"/>
                  </a:cubicBezTo>
                  <a:close/>
                  <a:moveTo>
                    <a:pt x="499" y="344"/>
                  </a:moveTo>
                  <a:cubicBezTo>
                    <a:pt x="478" y="344"/>
                    <a:pt x="459" y="348"/>
                    <a:pt x="441" y="355"/>
                  </a:cubicBezTo>
                  <a:cubicBezTo>
                    <a:pt x="420" y="363"/>
                    <a:pt x="403" y="375"/>
                    <a:pt x="388" y="389"/>
                  </a:cubicBezTo>
                  <a:cubicBezTo>
                    <a:pt x="375" y="404"/>
                    <a:pt x="363" y="421"/>
                    <a:pt x="355" y="439"/>
                  </a:cubicBezTo>
                  <a:cubicBezTo>
                    <a:pt x="347" y="458"/>
                    <a:pt x="344" y="477"/>
                    <a:pt x="344" y="498"/>
                  </a:cubicBezTo>
                  <a:cubicBezTo>
                    <a:pt x="343" y="519"/>
                    <a:pt x="346" y="539"/>
                    <a:pt x="354" y="558"/>
                  </a:cubicBezTo>
                  <a:cubicBezTo>
                    <a:pt x="361" y="573"/>
                    <a:pt x="369" y="587"/>
                    <a:pt x="379" y="599"/>
                  </a:cubicBezTo>
                  <a:cubicBezTo>
                    <a:pt x="388" y="610"/>
                    <a:pt x="401" y="621"/>
                    <a:pt x="413" y="629"/>
                  </a:cubicBezTo>
                  <a:cubicBezTo>
                    <a:pt x="426" y="638"/>
                    <a:pt x="440" y="644"/>
                    <a:pt x="454" y="649"/>
                  </a:cubicBezTo>
                  <a:cubicBezTo>
                    <a:pt x="469" y="653"/>
                    <a:pt x="484" y="655"/>
                    <a:pt x="499" y="655"/>
                  </a:cubicBezTo>
                  <a:cubicBezTo>
                    <a:pt x="519" y="655"/>
                    <a:pt x="539" y="651"/>
                    <a:pt x="557" y="644"/>
                  </a:cubicBezTo>
                  <a:cubicBezTo>
                    <a:pt x="576" y="636"/>
                    <a:pt x="595" y="624"/>
                    <a:pt x="609" y="609"/>
                  </a:cubicBezTo>
                  <a:cubicBezTo>
                    <a:pt x="623" y="595"/>
                    <a:pt x="636" y="579"/>
                    <a:pt x="642" y="560"/>
                  </a:cubicBezTo>
                  <a:cubicBezTo>
                    <a:pt x="650" y="541"/>
                    <a:pt x="654" y="522"/>
                    <a:pt x="655" y="502"/>
                  </a:cubicBezTo>
                  <a:cubicBezTo>
                    <a:pt x="655" y="481"/>
                    <a:pt x="652" y="460"/>
                    <a:pt x="644" y="441"/>
                  </a:cubicBezTo>
                  <a:cubicBezTo>
                    <a:pt x="638" y="426"/>
                    <a:pt x="630" y="412"/>
                    <a:pt x="619" y="400"/>
                  </a:cubicBezTo>
                  <a:cubicBezTo>
                    <a:pt x="609" y="388"/>
                    <a:pt x="598" y="378"/>
                    <a:pt x="584" y="369"/>
                  </a:cubicBezTo>
                  <a:cubicBezTo>
                    <a:pt x="572" y="361"/>
                    <a:pt x="558" y="355"/>
                    <a:pt x="543" y="351"/>
                  </a:cubicBezTo>
                  <a:cubicBezTo>
                    <a:pt x="530" y="346"/>
                    <a:pt x="514" y="344"/>
                    <a:pt x="499" y="3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51" name="矩形 50"/>
          <p:cNvSpPr/>
          <p:nvPr/>
        </p:nvSpPr>
        <p:spPr>
          <a:xfrm>
            <a:off x="1217373" y="268554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开发任何一个移动互联网应用，都需要一个服务器，对个人或小型团队来说，这是不大不小的麻烦事</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52" name="矩形 51"/>
          <p:cNvSpPr/>
          <p:nvPr/>
        </p:nvSpPr>
        <p:spPr>
          <a:xfrm>
            <a:off x="1948893" y="221903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硬需求：远程服务器</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53" name="直接连接符 52"/>
          <p:cNvCxnSpPr/>
          <p:nvPr/>
        </p:nvCxnSpPr>
        <p:spPr>
          <a:xfrm>
            <a:off x="1217373" y="262153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17373" y="2146438"/>
            <a:ext cx="419992" cy="422190"/>
            <a:chOff x="8153944" y="1640106"/>
            <a:chExt cx="1516063" cy="1524000"/>
          </a:xfrm>
          <a:solidFill>
            <a:schemeClr val="accent2"/>
          </a:solidFill>
        </p:grpSpPr>
        <p:sp>
          <p:nvSpPr>
            <p:cNvPr id="5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4" name="矩形 73"/>
          <p:cNvSpPr/>
          <p:nvPr/>
        </p:nvSpPr>
        <p:spPr>
          <a:xfrm>
            <a:off x="1217373" y="468525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开发移动应用，需要的综合技术非常全面，不仅要会数据库技术，构建管理平台，数据传输技术以及应用端的设计和编码等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5" name="矩形 74"/>
          <p:cNvSpPr/>
          <p:nvPr/>
        </p:nvSpPr>
        <p:spPr>
          <a:xfrm>
            <a:off x="1661567" y="4218745"/>
            <a:ext cx="2761604"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硬实力：开发技术门槛高</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6" name="直接连接符 75"/>
          <p:cNvCxnSpPr/>
          <p:nvPr/>
        </p:nvCxnSpPr>
        <p:spPr>
          <a:xfrm>
            <a:off x="1217373" y="462124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Freeform 14"/>
          <p:cNvSpPr>
            <a:spLocks noEditPoints="1"/>
          </p:cNvSpPr>
          <p:nvPr/>
        </p:nvSpPr>
        <p:spPr bwMode="auto">
          <a:xfrm>
            <a:off x="1218931" y="413027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矩形 77"/>
          <p:cNvSpPr/>
          <p:nvPr/>
        </p:nvSpPr>
        <p:spPr>
          <a:xfrm>
            <a:off x="7759686" y="4674286"/>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开发周期长，无法适应瞬息万变的移动时代</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759686" y="4207774"/>
            <a:ext cx="262789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硬市场：极速的交付能力</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759686" y="461027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535069" y="4130273"/>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4671135" y="1042513"/>
            <a:ext cx="2872581" cy="215444"/>
          </a:xfrm>
          <a:prstGeom prst="rect">
            <a:avLst/>
          </a:prstGeom>
        </p:spPr>
        <p:txBody>
          <a:bodyPr wrap="none" lIns="0" tIns="0" rIns="0" bIns="0">
            <a:spAutoFit/>
          </a:bodyPr>
          <a:lstStyle/>
          <a:p>
            <a:pPr algn="dist"/>
            <a:r>
              <a:rPr lang="zh-CN" altLang="en-US" sz="1400" dirty="0">
                <a:solidFill>
                  <a:schemeClr val="accent1"/>
                </a:solidFill>
              </a:rPr>
              <a:t>开发移动应用的过程中，</a:t>
            </a:r>
            <a:r>
              <a:rPr lang="zh-CN" altLang="en-US" sz="1400" dirty="0">
                <a:solidFill>
                  <a:srgbClr val="FF0000"/>
                </a:solidFill>
              </a:rPr>
              <a:t>不得不面对</a:t>
            </a:r>
            <a:endParaRPr lang="zh-CN" altLang="en-US" sz="1400" dirty="0">
              <a:solidFill>
                <a:srgbClr val="FF0000"/>
              </a:solidFill>
            </a:endParaRP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大问题</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PA_组合 27"/>
          <p:cNvGrpSpPr/>
          <p:nvPr>
            <p:custDataLst>
              <p:tags r:id="rId1"/>
            </p:custDataLst>
          </p:nvPr>
        </p:nvGrpSpPr>
        <p:grpSpPr>
          <a:xfrm>
            <a:off x="4131776" y="2213339"/>
            <a:ext cx="3456994" cy="3376260"/>
            <a:chOff x="3430447" y="1715828"/>
            <a:chExt cx="4340693" cy="4239321"/>
          </a:xfrm>
        </p:grpSpPr>
        <p:sp>
          <p:nvSpPr>
            <p:cNvPr id="106" name="椭圆 105"/>
            <p:cNvSpPr/>
            <p:nvPr/>
          </p:nvSpPr>
          <p:spPr>
            <a:xfrm>
              <a:off x="4308958" y="5744171"/>
              <a:ext cx="3462182" cy="210978"/>
            </a:xfrm>
            <a:prstGeom prst="ellipse">
              <a:avLst/>
            </a:prstGeom>
            <a:gradFill flip="none" rotWithShape="1">
              <a:gsLst>
                <a:gs pos="100000">
                  <a:schemeClr val="tx1">
                    <a:lumMod val="50000"/>
                    <a:lumOff val="50000"/>
                    <a:alpha val="0"/>
                  </a:schemeClr>
                </a:gs>
                <a:gs pos="39000">
                  <a:schemeClr val="tx1">
                    <a:lumMod val="65000"/>
                    <a:lumOff val="35000"/>
                    <a:alpha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60" name="Freeform 91"/>
            <p:cNvSpPr/>
            <p:nvPr/>
          </p:nvSpPr>
          <p:spPr bwMode="auto">
            <a:xfrm>
              <a:off x="5087157" y="4057923"/>
              <a:ext cx="312738" cy="855663"/>
            </a:xfrm>
            <a:custGeom>
              <a:avLst/>
              <a:gdLst>
                <a:gd name="T0" fmla="*/ 140 w 143"/>
                <a:gd name="T1" fmla="*/ 94 h 394"/>
                <a:gd name="T2" fmla="*/ 104 w 143"/>
                <a:gd name="T3" fmla="*/ 0 h 394"/>
                <a:gd name="T4" fmla="*/ 29 w 143"/>
                <a:gd name="T5" fmla="*/ 158 h 394"/>
                <a:gd name="T6" fmla="*/ 7 w 143"/>
                <a:gd name="T7" fmla="*/ 195 h 394"/>
                <a:gd name="T8" fmla="*/ 29 w 143"/>
                <a:gd name="T9" fmla="*/ 234 h 394"/>
                <a:gd name="T10" fmla="*/ 50 w 143"/>
                <a:gd name="T11" fmla="*/ 394 h 394"/>
                <a:gd name="T12" fmla="*/ 106 w 143"/>
                <a:gd name="T13" fmla="*/ 222 h 394"/>
                <a:gd name="T14" fmla="*/ 132 w 143"/>
                <a:gd name="T15" fmla="*/ 144 h 394"/>
                <a:gd name="T16" fmla="*/ 140 w 143"/>
                <a:gd name="T17" fmla="*/ 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94">
                  <a:moveTo>
                    <a:pt x="140" y="94"/>
                  </a:moveTo>
                  <a:cubicBezTo>
                    <a:pt x="140" y="59"/>
                    <a:pt x="126" y="26"/>
                    <a:pt x="104" y="0"/>
                  </a:cubicBezTo>
                  <a:cubicBezTo>
                    <a:pt x="79" y="53"/>
                    <a:pt x="54" y="106"/>
                    <a:pt x="29" y="158"/>
                  </a:cubicBezTo>
                  <a:cubicBezTo>
                    <a:pt x="24" y="170"/>
                    <a:pt x="13" y="184"/>
                    <a:pt x="7" y="195"/>
                  </a:cubicBezTo>
                  <a:cubicBezTo>
                    <a:pt x="0" y="209"/>
                    <a:pt x="22" y="221"/>
                    <a:pt x="29" y="234"/>
                  </a:cubicBezTo>
                  <a:cubicBezTo>
                    <a:pt x="58" y="282"/>
                    <a:pt x="68" y="340"/>
                    <a:pt x="50" y="394"/>
                  </a:cubicBezTo>
                  <a:cubicBezTo>
                    <a:pt x="69" y="337"/>
                    <a:pt x="88" y="279"/>
                    <a:pt x="106" y="222"/>
                  </a:cubicBezTo>
                  <a:cubicBezTo>
                    <a:pt x="115" y="196"/>
                    <a:pt x="123" y="170"/>
                    <a:pt x="132" y="144"/>
                  </a:cubicBezTo>
                  <a:cubicBezTo>
                    <a:pt x="137" y="129"/>
                    <a:pt x="143" y="110"/>
                    <a:pt x="140" y="94"/>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5156" name="组合 5155"/>
            <p:cNvGrpSpPr/>
            <p:nvPr/>
          </p:nvGrpSpPr>
          <p:grpSpPr>
            <a:xfrm>
              <a:off x="3430447" y="1715828"/>
              <a:ext cx="4191455" cy="4112143"/>
              <a:chOff x="3731288" y="1494561"/>
              <a:chExt cx="4723327" cy="4633951"/>
            </a:xfrm>
          </p:grpSpPr>
          <p:sp>
            <p:nvSpPr>
              <p:cNvPr id="5150" name="Freeform 84"/>
              <p:cNvSpPr/>
              <p:nvPr/>
            </p:nvSpPr>
            <p:spPr bwMode="auto">
              <a:xfrm>
                <a:off x="6677677" y="4958172"/>
                <a:ext cx="619064" cy="913340"/>
              </a:xfrm>
              <a:custGeom>
                <a:avLst/>
                <a:gdLst>
                  <a:gd name="T0" fmla="*/ 449 w 462"/>
                  <a:gd name="T1" fmla="*/ 533 h 682"/>
                  <a:gd name="T2" fmla="*/ 452 w 462"/>
                  <a:gd name="T3" fmla="*/ 411 h 682"/>
                  <a:gd name="T4" fmla="*/ 372 w 462"/>
                  <a:gd name="T5" fmla="*/ 273 h 682"/>
                  <a:gd name="T6" fmla="*/ 182 w 462"/>
                  <a:gd name="T7" fmla="*/ 0 h 682"/>
                  <a:gd name="T8" fmla="*/ 0 w 462"/>
                  <a:gd name="T9" fmla="*/ 225 h 682"/>
                  <a:gd name="T10" fmla="*/ 149 w 462"/>
                  <a:gd name="T11" fmla="*/ 615 h 682"/>
                  <a:gd name="T12" fmla="*/ 171 w 462"/>
                  <a:gd name="T13" fmla="*/ 660 h 682"/>
                  <a:gd name="T14" fmla="*/ 256 w 462"/>
                  <a:gd name="T15" fmla="*/ 681 h 682"/>
                  <a:gd name="T16" fmla="*/ 449 w 462"/>
                  <a:gd name="T17" fmla="*/ 53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682">
                    <a:moveTo>
                      <a:pt x="449" y="533"/>
                    </a:moveTo>
                    <a:cubicBezTo>
                      <a:pt x="461" y="494"/>
                      <a:pt x="462" y="450"/>
                      <a:pt x="452" y="411"/>
                    </a:cubicBezTo>
                    <a:cubicBezTo>
                      <a:pt x="438" y="358"/>
                      <a:pt x="402" y="316"/>
                      <a:pt x="372" y="273"/>
                    </a:cubicBezTo>
                    <a:cubicBezTo>
                      <a:pt x="309" y="182"/>
                      <a:pt x="246" y="91"/>
                      <a:pt x="182" y="0"/>
                    </a:cubicBezTo>
                    <a:cubicBezTo>
                      <a:pt x="271" y="127"/>
                      <a:pt x="131" y="297"/>
                      <a:pt x="0" y="225"/>
                    </a:cubicBezTo>
                    <a:cubicBezTo>
                      <a:pt x="50" y="355"/>
                      <a:pt x="99" y="485"/>
                      <a:pt x="149" y="615"/>
                    </a:cubicBezTo>
                    <a:cubicBezTo>
                      <a:pt x="154" y="628"/>
                      <a:pt x="158" y="653"/>
                      <a:pt x="171" y="660"/>
                    </a:cubicBezTo>
                    <a:cubicBezTo>
                      <a:pt x="197" y="673"/>
                      <a:pt x="227" y="681"/>
                      <a:pt x="256" y="681"/>
                    </a:cubicBezTo>
                    <a:cubicBezTo>
                      <a:pt x="342" y="682"/>
                      <a:pt x="424" y="621"/>
                      <a:pt x="449" y="5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9" name="Freeform 65"/>
              <p:cNvSpPr/>
              <p:nvPr/>
            </p:nvSpPr>
            <p:spPr bwMode="auto">
              <a:xfrm>
                <a:off x="6634477" y="4874860"/>
                <a:ext cx="573790" cy="556075"/>
              </a:xfrm>
              <a:custGeom>
                <a:avLst/>
                <a:gdLst>
                  <a:gd name="T0" fmla="*/ 231 w 430"/>
                  <a:gd name="T1" fmla="*/ 342 h 414"/>
                  <a:gd name="T2" fmla="*/ 430 w 430"/>
                  <a:gd name="T3" fmla="*/ 414 h 414"/>
                  <a:gd name="T4" fmla="*/ 197 w 430"/>
                  <a:gd name="T5" fmla="*/ 68 h 414"/>
                  <a:gd name="T6" fmla="*/ 55 w 430"/>
                  <a:gd name="T7" fmla="*/ 16 h 414"/>
                  <a:gd name="T8" fmla="*/ 7 w 430"/>
                  <a:gd name="T9" fmla="*/ 50 h 414"/>
                  <a:gd name="T10" fmla="*/ 31 w 430"/>
                  <a:gd name="T11" fmla="*/ 100 h 414"/>
                  <a:gd name="T12" fmla="*/ 114 w 430"/>
                  <a:gd name="T13" fmla="*/ 279 h 414"/>
                  <a:gd name="T14" fmla="*/ 162 w 430"/>
                  <a:gd name="T15" fmla="*/ 382 h 414"/>
                  <a:gd name="T16" fmla="*/ 231 w 430"/>
                  <a:gd name="T17" fmla="*/ 34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414">
                    <a:moveTo>
                      <a:pt x="231" y="342"/>
                    </a:moveTo>
                    <a:cubicBezTo>
                      <a:pt x="304" y="318"/>
                      <a:pt x="386" y="349"/>
                      <a:pt x="430" y="414"/>
                    </a:cubicBezTo>
                    <a:cubicBezTo>
                      <a:pt x="353" y="299"/>
                      <a:pt x="275" y="184"/>
                      <a:pt x="197" y="68"/>
                    </a:cubicBezTo>
                    <a:cubicBezTo>
                      <a:pt x="165" y="21"/>
                      <a:pt x="107" y="0"/>
                      <a:pt x="55" y="16"/>
                    </a:cubicBezTo>
                    <a:cubicBezTo>
                      <a:pt x="44" y="20"/>
                      <a:pt x="0" y="35"/>
                      <a:pt x="7" y="50"/>
                    </a:cubicBezTo>
                    <a:cubicBezTo>
                      <a:pt x="15" y="67"/>
                      <a:pt x="23" y="84"/>
                      <a:pt x="31" y="100"/>
                    </a:cubicBezTo>
                    <a:cubicBezTo>
                      <a:pt x="58" y="160"/>
                      <a:pt x="86" y="219"/>
                      <a:pt x="114" y="279"/>
                    </a:cubicBezTo>
                    <a:cubicBezTo>
                      <a:pt x="130" y="313"/>
                      <a:pt x="146" y="348"/>
                      <a:pt x="162" y="382"/>
                    </a:cubicBezTo>
                    <a:cubicBezTo>
                      <a:pt x="182" y="364"/>
                      <a:pt x="206" y="350"/>
                      <a:pt x="231" y="34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53" name="Freeform 87"/>
              <p:cNvSpPr/>
              <p:nvPr/>
            </p:nvSpPr>
            <p:spPr bwMode="auto">
              <a:xfrm>
                <a:off x="6672330" y="4382828"/>
                <a:ext cx="1096401" cy="720436"/>
              </a:xfrm>
              <a:custGeom>
                <a:avLst/>
                <a:gdLst>
                  <a:gd name="T0" fmla="*/ 469 w 819"/>
                  <a:gd name="T1" fmla="*/ 0 h 538"/>
                  <a:gd name="T2" fmla="*/ 0 w 819"/>
                  <a:gd name="T3" fmla="*/ 264 h 538"/>
                  <a:gd name="T4" fmla="*/ 158 w 819"/>
                  <a:gd name="T5" fmla="*/ 523 h 538"/>
                  <a:gd name="T6" fmla="*/ 164 w 819"/>
                  <a:gd name="T7" fmla="*/ 533 h 538"/>
                  <a:gd name="T8" fmla="*/ 232 w 819"/>
                  <a:gd name="T9" fmla="*/ 525 h 538"/>
                  <a:gd name="T10" fmla="*/ 370 w 819"/>
                  <a:gd name="T11" fmla="*/ 494 h 538"/>
                  <a:gd name="T12" fmla="*/ 657 w 819"/>
                  <a:gd name="T13" fmla="*/ 337 h 538"/>
                  <a:gd name="T14" fmla="*/ 819 w 819"/>
                  <a:gd name="T15" fmla="*/ 165 h 538"/>
                  <a:gd name="T16" fmla="*/ 469 w 819"/>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538">
                    <a:moveTo>
                      <a:pt x="469" y="0"/>
                    </a:moveTo>
                    <a:cubicBezTo>
                      <a:pt x="358" y="155"/>
                      <a:pt x="183" y="252"/>
                      <a:pt x="0" y="264"/>
                    </a:cubicBezTo>
                    <a:cubicBezTo>
                      <a:pt x="53" y="350"/>
                      <a:pt x="105" y="436"/>
                      <a:pt x="158" y="523"/>
                    </a:cubicBezTo>
                    <a:cubicBezTo>
                      <a:pt x="160" y="526"/>
                      <a:pt x="162" y="529"/>
                      <a:pt x="164" y="533"/>
                    </a:cubicBezTo>
                    <a:cubicBezTo>
                      <a:pt x="167" y="538"/>
                      <a:pt x="223" y="527"/>
                      <a:pt x="232" y="525"/>
                    </a:cubicBezTo>
                    <a:cubicBezTo>
                      <a:pt x="279" y="518"/>
                      <a:pt x="325" y="508"/>
                      <a:pt x="370" y="494"/>
                    </a:cubicBezTo>
                    <a:cubicBezTo>
                      <a:pt x="474" y="461"/>
                      <a:pt x="572" y="407"/>
                      <a:pt x="657" y="337"/>
                    </a:cubicBezTo>
                    <a:cubicBezTo>
                      <a:pt x="717" y="287"/>
                      <a:pt x="772" y="229"/>
                      <a:pt x="819" y="165"/>
                    </a:cubicBezTo>
                    <a:cubicBezTo>
                      <a:pt x="702" y="110"/>
                      <a:pt x="586" y="55"/>
                      <a:pt x="46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52" name="Freeform 86"/>
              <p:cNvSpPr/>
              <p:nvPr/>
            </p:nvSpPr>
            <p:spPr bwMode="auto">
              <a:xfrm>
                <a:off x="6672913" y="5253826"/>
                <a:ext cx="224398" cy="848382"/>
              </a:xfrm>
              <a:custGeom>
                <a:avLst/>
                <a:gdLst>
                  <a:gd name="T0" fmla="*/ 228 w 228"/>
                  <a:gd name="T1" fmla="*/ 862 h 862"/>
                  <a:gd name="T2" fmla="*/ 3 w 228"/>
                  <a:gd name="T3" fmla="*/ 197 h 862"/>
                  <a:gd name="T4" fmla="*/ 0 w 228"/>
                  <a:gd name="T5" fmla="*/ 0 h 862"/>
                  <a:gd name="T6" fmla="*/ 225 w 228"/>
                  <a:gd name="T7" fmla="*/ 587 h 862"/>
                  <a:gd name="T8" fmla="*/ 228 w 228"/>
                  <a:gd name="T9" fmla="*/ 862 h 862"/>
                </a:gdLst>
                <a:ahLst/>
                <a:cxnLst>
                  <a:cxn ang="0">
                    <a:pos x="T0" y="T1"/>
                  </a:cxn>
                  <a:cxn ang="0">
                    <a:pos x="T2" y="T3"/>
                  </a:cxn>
                  <a:cxn ang="0">
                    <a:pos x="T4" y="T5"/>
                  </a:cxn>
                  <a:cxn ang="0">
                    <a:pos x="T6" y="T7"/>
                  </a:cxn>
                  <a:cxn ang="0">
                    <a:pos x="T8" y="T9"/>
                  </a:cxn>
                </a:cxnLst>
                <a:rect l="0" t="0" r="r" b="b"/>
                <a:pathLst>
                  <a:path w="228" h="862">
                    <a:moveTo>
                      <a:pt x="228" y="862"/>
                    </a:moveTo>
                    <a:lnTo>
                      <a:pt x="3" y="197"/>
                    </a:lnTo>
                    <a:lnTo>
                      <a:pt x="0" y="0"/>
                    </a:lnTo>
                    <a:lnTo>
                      <a:pt x="225" y="587"/>
                    </a:lnTo>
                    <a:lnTo>
                      <a:pt x="228" y="862"/>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5" name="Freeform 62"/>
              <p:cNvSpPr/>
              <p:nvPr/>
            </p:nvSpPr>
            <p:spPr bwMode="auto">
              <a:xfrm>
                <a:off x="4845388" y="4511277"/>
                <a:ext cx="666305" cy="276561"/>
              </a:xfrm>
              <a:custGeom>
                <a:avLst/>
                <a:gdLst>
                  <a:gd name="T0" fmla="*/ 0 w 677"/>
                  <a:gd name="T1" fmla="*/ 281 h 281"/>
                  <a:gd name="T2" fmla="*/ 368 w 677"/>
                  <a:gd name="T3" fmla="*/ 0 h 281"/>
                  <a:gd name="T4" fmla="*/ 677 w 677"/>
                  <a:gd name="T5" fmla="*/ 0 h 281"/>
                  <a:gd name="T6" fmla="*/ 432 w 677"/>
                  <a:gd name="T7" fmla="*/ 281 h 281"/>
                  <a:gd name="T8" fmla="*/ 0 w 677"/>
                  <a:gd name="T9" fmla="*/ 281 h 281"/>
                </a:gdLst>
                <a:ahLst/>
                <a:cxnLst>
                  <a:cxn ang="0">
                    <a:pos x="T0" y="T1"/>
                  </a:cxn>
                  <a:cxn ang="0">
                    <a:pos x="T2" y="T3"/>
                  </a:cxn>
                  <a:cxn ang="0">
                    <a:pos x="T4" y="T5"/>
                  </a:cxn>
                  <a:cxn ang="0">
                    <a:pos x="T6" y="T7"/>
                  </a:cxn>
                  <a:cxn ang="0">
                    <a:pos x="T8" y="T9"/>
                  </a:cxn>
                </a:cxnLst>
                <a:rect l="0" t="0" r="r" b="b"/>
                <a:pathLst>
                  <a:path w="677" h="281">
                    <a:moveTo>
                      <a:pt x="0" y="281"/>
                    </a:moveTo>
                    <a:lnTo>
                      <a:pt x="368" y="0"/>
                    </a:lnTo>
                    <a:lnTo>
                      <a:pt x="677" y="0"/>
                    </a:lnTo>
                    <a:lnTo>
                      <a:pt x="432"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7" name="Freeform 63"/>
              <p:cNvSpPr/>
              <p:nvPr/>
            </p:nvSpPr>
            <p:spPr bwMode="auto">
              <a:xfrm>
                <a:off x="5174112" y="4511277"/>
                <a:ext cx="687958" cy="714531"/>
              </a:xfrm>
              <a:custGeom>
                <a:avLst/>
                <a:gdLst>
                  <a:gd name="T0" fmla="*/ 430 w 515"/>
                  <a:gd name="T1" fmla="*/ 399 h 532"/>
                  <a:gd name="T2" fmla="*/ 471 w 515"/>
                  <a:gd name="T3" fmla="*/ 266 h 532"/>
                  <a:gd name="T4" fmla="*/ 515 w 515"/>
                  <a:gd name="T5" fmla="*/ 123 h 532"/>
                  <a:gd name="T6" fmla="*/ 309 w 515"/>
                  <a:gd name="T7" fmla="*/ 211 h 532"/>
                  <a:gd name="T8" fmla="*/ 253 w 515"/>
                  <a:gd name="T9" fmla="*/ 0 h 532"/>
                  <a:gd name="T10" fmla="*/ 161 w 515"/>
                  <a:gd name="T11" fmla="*/ 104 h 532"/>
                  <a:gd name="T12" fmla="*/ 99 w 515"/>
                  <a:gd name="T13" fmla="*/ 176 h 532"/>
                  <a:gd name="T14" fmla="*/ 72 w 515"/>
                  <a:gd name="T15" fmla="*/ 207 h 532"/>
                  <a:gd name="T16" fmla="*/ 231 w 515"/>
                  <a:gd name="T17" fmla="*/ 525 h 532"/>
                  <a:gd name="T18" fmla="*/ 430 w 515"/>
                  <a:gd name="T19" fmla="*/ 39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532">
                    <a:moveTo>
                      <a:pt x="430" y="399"/>
                    </a:moveTo>
                    <a:cubicBezTo>
                      <a:pt x="448" y="357"/>
                      <a:pt x="458" y="310"/>
                      <a:pt x="471" y="266"/>
                    </a:cubicBezTo>
                    <a:cubicBezTo>
                      <a:pt x="486" y="219"/>
                      <a:pt x="500" y="171"/>
                      <a:pt x="515" y="123"/>
                    </a:cubicBezTo>
                    <a:cubicBezTo>
                      <a:pt x="488" y="212"/>
                      <a:pt x="387" y="255"/>
                      <a:pt x="309" y="211"/>
                    </a:cubicBezTo>
                    <a:cubicBezTo>
                      <a:pt x="237" y="173"/>
                      <a:pt x="214" y="71"/>
                      <a:pt x="253" y="0"/>
                    </a:cubicBezTo>
                    <a:cubicBezTo>
                      <a:pt x="222" y="35"/>
                      <a:pt x="192" y="70"/>
                      <a:pt x="161" y="104"/>
                    </a:cubicBezTo>
                    <a:cubicBezTo>
                      <a:pt x="141" y="128"/>
                      <a:pt x="120" y="152"/>
                      <a:pt x="99" y="176"/>
                    </a:cubicBezTo>
                    <a:cubicBezTo>
                      <a:pt x="90" y="185"/>
                      <a:pt x="72" y="207"/>
                      <a:pt x="72" y="207"/>
                    </a:cubicBezTo>
                    <a:cubicBezTo>
                      <a:pt x="0" y="341"/>
                      <a:pt x="87" y="513"/>
                      <a:pt x="231" y="525"/>
                    </a:cubicBezTo>
                    <a:cubicBezTo>
                      <a:pt x="315" y="532"/>
                      <a:pt x="396" y="481"/>
                      <a:pt x="430" y="39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8" name="Freeform 64"/>
              <p:cNvSpPr/>
              <p:nvPr/>
            </p:nvSpPr>
            <p:spPr bwMode="auto">
              <a:xfrm>
                <a:off x="5735107" y="4511277"/>
                <a:ext cx="328724" cy="276561"/>
              </a:xfrm>
              <a:custGeom>
                <a:avLst/>
                <a:gdLst>
                  <a:gd name="T0" fmla="*/ 0 w 334"/>
                  <a:gd name="T1" fmla="*/ 281 h 281"/>
                  <a:gd name="T2" fmla="*/ 111 w 334"/>
                  <a:gd name="T3" fmla="*/ 0 h 281"/>
                  <a:gd name="T4" fmla="*/ 334 w 334"/>
                  <a:gd name="T5" fmla="*/ 0 h 281"/>
                  <a:gd name="T6" fmla="*/ 311 w 334"/>
                  <a:gd name="T7" fmla="*/ 281 h 281"/>
                  <a:gd name="T8" fmla="*/ 0 w 334"/>
                  <a:gd name="T9" fmla="*/ 281 h 281"/>
                </a:gdLst>
                <a:ahLst/>
                <a:cxnLst>
                  <a:cxn ang="0">
                    <a:pos x="T0" y="T1"/>
                  </a:cxn>
                  <a:cxn ang="0">
                    <a:pos x="T2" y="T3"/>
                  </a:cxn>
                  <a:cxn ang="0">
                    <a:pos x="T4" y="T5"/>
                  </a:cxn>
                  <a:cxn ang="0">
                    <a:pos x="T6" y="T7"/>
                  </a:cxn>
                  <a:cxn ang="0">
                    <a:pos x="T8" y="T9"/>
                  </a:cxn>
                </a:cxnLst>
                <a:rect l="0" t="0" r="r" b="b"/>
                <a:pathLst>
                  <a:path w="334" h="281">
                    <a:moveTo>
                      <a:pt x="0" y="281"/>
                    </a:moveTo>
                    <a:lnTo>
                      <a:pt x="111" y="0"/>
                    </a:lnTo>
                    <a:lnTo>
                      <a:pt x="334" y="0"/>
                    </a:lnTo>
                    <a:lnTo>
                      <a:pt x="311"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grpSp>
            <p:nvGrpSpPr>
              <p:cNvPr id="5146" name="组合 5145"/>
              <p:cNvGrpSpPr/>
              <p:nvPr/>
            </p:nvGrpSpPr>
            <p:grpSpPr>
              <a:xfrm>
                <a:off x="6889733" y="4600046"/>
                <a:ext cx="1564882" cy="1528466"/>
                <a:chOff x="2124927" y="2001059"/>
                <a:chExt cx="2524125" cy="2465388"/>
              </a:xfrm>
            </p:grpSpPr>
            <p:sp>
              <p:nvSpPr>
                <p:cNvPr id="5144" name="Freeform 79"/>
                <p:cNvSpPr/>
                <p:nvPr/>
              </p:nvSpPr>
              <p:spPr bwMode="auto">
                <a:xfrm>
                  <a:off x="2124927" y="2001059"/>
                  <a:ext cx="2524125" cy="2465388"/>
                </a:xfrm>
                <a:custGeom>
                  <a:avLst/>
                  <a:gdLst>
                    <a:gd name="T0" fmla="*/ 655 w 1172"/>
                    <a:gd name="T1" fmla="*/ 0 h 1142"/>
                    <a:gd name="T2" fmla="*/ 1077 w 1172"/>
                    <a:gd name="T3" fmla="*/ 457 h 1142"/>
                    <a:gd name="T4" fmla="*/ 1158 w 1172"/>
                    <a:gd name="T5" fmla="*/ 544 h 1142"/>
                    <a:gd name="T6" fmla="*/ 1164 w 1172"/>
                    <a:gd name="T7" fmla="*/ 562 h 1142"/>
                    <a:gd name="T8" fmla="*/ 1038 w 1172"/>
                    <a:gd name="T9" fmla="*/ 697 h 1142"/>
                    <a:gd name="T10" fmla="*/ 410 w 1172"/>
                    <a:gd name="T11" fmla="*/ 1072 h 1142"/>
                    <a:gd name="T12" fmla="*/ 8 w 1172"/>
                    <a:gd name="T13" fmla="*/ 1142 h 1142"/>
                    <a:gd name="T14" fmla="*/ 6 w 1172"/>
                    <a:gd name="T15" fmla="*/ 939 h 1142"/>
                    <a:gd name="T16" fmla="*/ 300 w 1172"/>
                    <a:gd name="T17" fmla="*/ 750 h 1142"/>
                    <a:gd name="T18" fmla="*/ 2 w 1172"/>
                    <a:gd name="T19" fmla="*/ 563 h 1142"/>
                    <a:gd name="T20" fmla="*/ 0 w 1172"/>
                    <a:gd name="T21" fmla="*/ 431 h 1142"/>
                    <a:gd name="T22" fmla="*/ 0 w 1172"/>
                    <a:gd name="T23" fmla="*/ 371 h 1142"/>
                    <a:gd name="T24" fmla="*/ 46 w 1172"/>
                    <a:gd name="T25" fmla="*/ 364 h 1142"/>
                    <a:gd name="T26" fmla="*/ 129 w 1172"/>
                    <a:gd name="T27" fmla="*/ 350 h 1142"/>
                    <a:gd name="T28" fmla="*/ 655 w 1172"/>
                    <a:gd name="T2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2" h="1142">
                      <a:moveTo>
                        <a:pt x="655" y="0"/>
                      </a:moveTo>
                      <a:cubicBezTo>
                        <a:pt x="796" y="152"/>
                        <a:pt x="936" y="304"/>
                        <a:pt x="1077" y="457"/>
                      </a:cubicBezTo>
                      <a:cubicBezTo>
                        <a:pt x="1104" y="486"/>
                        <a:pt x="1131" y="515"/>
                        <a:pt x="1158" y="544"/>
                      </a:cubicBezTo>
                      <a:cubicBezTo>
                        <a:pt x="1165" y="552"/>
                        <a:pt x="1172" y="553"/>
                        <a:pt x="1164" y="562"/>
                      </a:cubicBezTo>
                      <a:cubicBezTo>
                        <a:pt x="1125" y="610"/>
                        <a:pt x="1083" y="655"/>
                        <a:pt x="1038" y="697"/>
                      </a:cubicBezTo>
                      <a:cubicBezTo>
                        <a:pt x="859" y="870"/>
                        <a:pt x="643" y="999"/>
                        <a:pt x="410" y="1072"/>
                      </a:cubicBezTo>
                      <a:cubicBezTo>
                        <a:pt x="280" y="1113"/>
                        <a:pt x="144" y="1137"/>
                        <a:pt x="8" y="1142"/>
                      </a:cubicBezTo>
                      <a:cubicBezTo>
                        <a:pt x="8" y="1075"/>
                        <a:pt x="7" y="1007"/>
                        <a:pt x="6" y="939"/>
                      </a:cubicBezTo>
                      <a:cubicBezTo>
                        <a:pt x="138" y="1012"/>
                        <a:pt x="300" y="908"/>
                        <a:pt x="300" y="750"/>
                      </a:cubicBezTo>
                      <a:cubicBezTo>
                        <a:pt x="300" y="592"/>
                        <a:pt x="133" y="486"/>
                        <a:pt x="2" y="563"/>
                      </a:cubicBezTo>
                      <a:cubicBezTo>
                        <a:pt x="1" y="519"/>
                        <a:pt x="1" y="475"/>
                        <a:pt x="0" y="431"/>
                      </a:cubicBezTo>
                      <a:cubicBezTo>
                        <a:pt x="0" y="411"/>
                        <a:pt x="0" y="391"/>
                        <a:pt x="0" y="371"/>
                      </a:cubicBezTo>
                      <a:cubicBezTo>
                        <a:pt x="0" y="365"/>
                        <a:pt x="39" y="365"/>
                        <a:pt x="46" y="364"/>
                      </a:cubicBezTo>
                      <a:cubicBezTo>
                        <a:pt x="74" y="361"/>
                        <a:pt x="102" y="356"/>
                        <a:pt x="129" y="350"/>
                      </a:cubicBezTo>
                      <a:cubicBezTo>
                        <a:pt x="336" y="305"/>
                        <a:pt x="527" y="179"/>
                        <a:pt x="65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45" name="Freeform 80"/>
                <p:cNvSpPr/>
                <p:nvPr/>
              </p:nvSpPr>
              <p:spPr bwMode="auto">
                <a:xfrm>
                  <a:off x="2201127" y="2117264"/>
                  <a:ext cx="2371725" cy="2293938"/>
                </a:xfrm>
                <a:custGeom>
                  <a:avLst/>
                  <a:gdLst>
                    <a:gd name="T0" fmla="*/ 8 w 1101"/>
                    <a:gd name="T1" fmla="*/ 1063 h 1063"/>
                    <a:gd name="T2" fmla="*/ 6 w 1101"/>
                    <a:gd name="T3" fmla="*/ 938 h 1063"/>
                    <a:gd name="T4" fmla="*/ 67 w 1101"/>
                    <a:gd name="T5" fmla="*/ 946 h 1063"/>
                    <a:gd name="T6" fmla="*/ 233 w 1101"/>
                    <a:gd name="T7" fmla="*/ 873 h 1063"/>
                    <a:gd name="T8" fmla="*/ 300 w 1101"/>
                    <a:gd name="T9" fmla="*/ 703 h 1063"/>
                    <a:gd name="T10" fmla="*/ 67 w 1101"/>
                    <a:gd name="T11" fmla="*/ 460 h 1063"/>
                    <a:gd name="T12" fmla="*/ 1 w 1101"/>
                    <a:gd name="T13" fmla="*/ 470 h 1063"/>
                    <a:gd name="T14" fmla="*/ 0 w 1101"/>
                    <a:gd name="T15" fmla="*/ 383 h 1063"/>
                    <a:gd name="T16" fmla="*/ 0 w 1101"/>
                    <a:gd name="T17" fmla="*/ 349 h 1063"/>
                    <a:gd name="T18" fmla="*/ 9 w 1101"/>
                    <a:gd name="T19" fmla="*/ 348 h 1063"/>
                    <a:gd name="T20" fmla="*/ 20 w 1101"/>
                    <a:gd name="T21" fmla="*/ 348 h 1063"/>
                    <a:gd name="T22" fmla="*/ 106 w 1101"/>
                    <a:gd name="T23" fmla="*/ 333 h 1063"/>
                    <a:gd name="T24" fmla="*/ 628 w 1101"/>
                    <a:gd name="T25" fmla="*/ 0 h 1063"/>
                    <a:gd name="T26" fmla="*/ 816 w 1101"/>
                    <a:gd name="T27" fmla="*/ 203 h 1063"/>
                    <a:gd name="T28" fmla="*/ 1027 w 1101"/>
                    <a:gd name="T29" fmla="*/ 431 h 1063"/>
                    <a:gd name="T30" fmla="*/ 1068 w 1101"/>
                    <a:gd name="T31" fmla="*/ 475 h 1063"/>
                    <a:gd name="T32" fmla="*/ 1101 w 1101"/>
                    <a:gd name="T33" fmla="*/ 510 h 1063"/>
                    <a:gd name="T34" fmla="*/ 990 w 1101"/>
                    <a:gd name="T35" fmla="*/ 628 h 1063"/>
                    <a:gd name="T36" fmla="*/ 373 w 1101"/>
                    <a:gd name="T37" fmla="*/ 996 h 1063"/>
                    <a:gd name="T38" fmla="*/ 8 w 1101"/>
                    <a:gd name="T39"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63">
                      <a:moveTo>
                        <a:pt x="8" y="1063"/>
                      </a:moveTo>
                      <a:cubicBezTo>
                        <a:pt x="6" y="938"/>
                        <a:pt x="6" y="938"/>
                        <a:pt x="6" y="938"/>
                      </a:cubicBezTo>
                      <a:cubicBezTo>
                        <a:pt x="26" y="943"/>
                        <a:pt x="46" y="946"/>
                        <a:pt x="67" y="946"/>
                      </a:cubicBezTo>
                      <a:cubicBezTo>
                        <a:pt x="129" y="946"/>
                        <a:pt x="189" y="920"/>
                        <a:pt x="233" y="873"/>
                      </a:cubicBezTo>
                      <a:cubicBezTo>
                        <a:pt x="276" y="827"/>
                        <a:pt x="300" y="767"/>
                        <a:pt x="300" y="703"/>
                      </a:cubicBezTo>
                      <a:cubicBezTo>
                        <a:pt x="300" y="571"/>
                        <a:pt x="193" y="460"/>
                        <a:pt x="67" y="460"/>
                      </a:cubicBezTo>
                      <a:cubicBezTo>
                        <a:pt x="44" y="460"/>
                        <a:pt x="22" y="463"/>
                        <a:pt x="1" y="470"/>
                      </a:cubicBezTo>
                      <a:cubicBezTo>
                        <a:pt x="0" y="383"/>
                        <a:pt x="0" y="383"/>
                        <a:pt x="0" y="383"/>
                      </a:cubicBezTo>
                      <a:cubicBezTo>
                        <a:pt x="0" y="349"/>
                        <a:pt x="0" y="349"/>
                        <a:pt x="0" y="349"/>
                      </a:cubicBezTo>
                      <a:cubicBezTo>
                        <a:pt x="4" y="349"/>
                        <a:pt x="7" y="348"/>
                        <a:pt x="9" y="348"/>
                      </a:cubicBezTo>
                      <a:cubicBezTo>
                        <a:pt x="14" y="348"/>
                        <a:pt x="18" y="348"/>
                        <a:pt x="20" y="348"/>
                      </a:cubicBezTo>
                      <a:cubicBezTo>
                        <a:pt x="48" y="344"/>
                        <a:pt x="77" y="340"/>
                        <a:pt x="106" y="333"/>
                      </a:cubicBezTo>
                      <a:cubicBezTo>
                        <a:pt x="309" y="289"/>
                        <a:pt x="497" y="168"/>
                        <a:pt x="628" y="0"/>
                      </a:cubicBezTo>
                      <a:cubicBezTo>
                        <a:pt x="816" y="203"/>
                        <a:pt x="816" y="203"/>
                        <a:pt x="816" y="203"/>
                      </a:cubicBezTo>
                      <a:cubicBezTo>
                        <a:pt x="1027" y="431"/>
                        <a:pt x="1027" y="431"/>
                        <a:pt x="1027" y="431"/>
                      </a:cubicBezTo>
                      <a:cubicBezTo>
                        <a:pt x="1068" y="475"/>
                        <a:pt x="1068" y="475"/>
                        <a:pt x="1068" y="475"/>
                      </a:cubicBezTo>
                      <a:cubicBezTo>
                        <a:pt x="1101" y="510"/>
                        <a:pt x="1101" y="510"/>
                        <a:pt x="1101" y="510"/>
                      </a:cubicBezTo>
                      <a:cubicBezTo>
                        <a:pt x="1065" y="551"/>
                        <a:pt x="1028" y="591"/>
                        <a:pt x="990" y="628"/>
                      </a:cubicBezTo>
                      <a:cubicBezTo>
                        <a:pt x="813" y="797"/>
                        <a:pt x="600" y="924"/>
                        <a:pt x="373" y="996"/>
                      </a:cubicBezTo>
                      <a:cubicBezTo>
                        <a:pt x="255" y="1033"/>
                        <a:pt x="132" y="1055"/>
                        <a:pt x="8" y="1063"/>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nvGrpSpPr>
              <p:cNvPr id="43" name="组合 42"/>
              <p:cNvGrpSpPr/>
              <p:nvPr/>
            </p:nvGrpSpPr>
            <p:grpSpPr>
              <a:xfrm>
                <a:off x="4808905" y="1494561"/>
                <a:ext cx="3441569" cy="1928234"/>
                <a:chOff x="4591844" y="1956746"/>
                <a:chExt cx="5551187" cy="3110206"/>
              </a:xfrm>
            </p:grpSpPr>
            <p:sp>
              <p:nvSpPr>
                <p:cNvPr id="22" name="Freeform 20"/>
                <p:cNvSpPr/>
                <p:nvPr/>
              </p:nvSpPr>
              <p:spPr bwMode="auto">
                <a:xfrm>
                  <a:off x="7081183" y="1993779"/>
                  <a:ext cx="277813" cy="1366838"/>
                </a:xfrm>
                <a:custGeom>
                  <a:avLst/>
                  <a:gdLst>
                    <a:gd name="T0" fmla="*/ 171 w 175"/>
                    <a:gd name="T1" fmla="*/ 268 h 861"/>
                    <a:gd name="T2" fmla="*/ 167 w 175"/>
                    <a:gd name="T3" fmla="*/ 251 h 861"/>
                    <a:gd name="T4" fmla="*/ 102 w 175"/>
                    <a:gd name="T5" fmla="*/ 0 h 861"/>
                    <a:gd name="T6" fmla="*/ 0 w 175"/>
                    <a:gd name="T7" fmla="*/ 657 h 861"/>
                    <a:gd name="T8" fmla="*/ 47 w 175"/>
                    <a:gd name="T9" fmla="*/ 838 h 861"/>
                    <a:gd name="T10" fmla="*/ 50 w 175"/>
                    <a:gd name="T11" fmla="*/ 849 h 861"/>
                    <a:gd name="T12" fmla="*/ 53 w 175"/>
                    <a:gd name="T13" fmla="*/ 861 h 861"/>
                    <a:gd name="T14" fmla="*/ 175 w 175"/>
                    <a:gd name="T15" fmla="*/ 285 h 861"/>
                    <a:gd name="T16" fmla="*/ 171 w 175"/>
                    <a:gd name="T17" fmla="*/ 26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861">
                      <a:moveTo>
                        <a:pt x="171" y="268"/>
                      </a:moveTo>
                      <a:lnTo>
                        <a:pt x="167" y="251"/>
                      </a:lnTo>
                      <a:lnTo>
                        <a:pt x="102" y="0"/>
                      </a:lnTo>
                      <a:lnTo>
                        <a:pt x="0" y="657"/>
                      </a:lnTo>
                      <a:lnTo>
                        <a:pt x="47" y="838"/>
                      </a:lnTo>
                      <a:lnTo>
                        <a:pt x="50" y="849"/>
                      </a:lnTo>
                      <a:lnTo>
                        <a:pt x="53" y="861"/>
                      </a:lnTo>
                      <a:lnTo>
                        <a:pt x="175" y="285"/>
                      </a:lnTo>
                      <a:lnTo>
                        <a:pt x="171" y="26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3" name="Freeform 21"/>
                <p:cNvSpPr/>
                <p:nvPr/>
              </p:nvSpPr>
              <p:spPr bwMode="auto">
                <a:xfrm>
                  <a:off x="7292638" y="3109791"/>
                  <a:ext cx="377825" cy="1092200"/>
                </a:xfrm>
                <a:custGeom>
                  <a:avLst/>
                  <a:gdLst>
                    <a:gd name="T0" fmla="*/ 163 w 238"/>
                    <a:gd name="T1" fmla="*/ 33 h 688"/>
                    <a:gd name="T2" fmla="*/ 158 w 238"/>
                    <a:gd name="T3" fmla="*/ 16 h 688"/>
                    <a:gd name="T4" fmla="*/ 154 w 238"/>
                    <a:gd name="T5" fmla="*/ 0 h 688"/>
                    <a:gd name="T6" fmla="*/ 0 w 238"/>
                    <a:gd name="T7" fmla="*/ 457 h 688"/>
                    <a:gd name="T8" fmla="*/ 4 w 238"/>
                    <a:gd name="T9" fmla="*/ 469 h 688"/>
                    <a:gd name="T10" fmla="*/ 7 w 238"/>
                    <a:gd name="T11" fmla="*/ 482 h 688"/>
                    <a:gd name="T12" fmla="*/ 60 w 238"/>
                    <a:gd name="T13" fmla="*/ 688 h 688"/>
                    <a:gd name="T14" fmla="*/ 238 w 238"/>
                    <a:gd name="T15" fmla="*/ 322 h 688"/>
                    <a:gd name="T16" fmla="*/ 163 w 238"/>
                    <a:gd name="T17" fmla="*/ 33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688">
                      <a:moveTo>
                        <a:pt x="163" y="33"/>
                      </a:moveTo>
                      <a:lnTo>
                        <a:pt x="158" y="16"/>
                      </a:lnTo>
                      <a:lnTo>
                        <a:pt x="154" y="0"/>
                      </a:lnTo>
                      <a:lnTo>
                        <a:pt x="0" y="457"/>
                      </a:lnTo>
                      <a:lnTo>
                        <a:pt x="4" y="469"/>
                      </a:lnTo>
                      <a:lnTo>
                        <a:pt x="7" y="482"/>
                      </a:lnTo>
                      <a:lnTo>
                        <a:pt x="60" y="688"/>
                      </a:lnTo>
                      <a:lnTo>
                        <a:pt x="238" y="322"/>
                      </a:lnTo>
                      <a:lnTo>
                        <a:pt x="163" y="33"/>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4" name="Freeform 22"/>
                <p:cNvSpPr/>
                <p:nvPr/>
              </p:nvSpPr>
              <p:spPr bwMode="auto">
                <a:xfrm>
                  <a:off x="7382808" y="3614616"/>
                  <a:ext cx="1874838" cy="1090613"/>
                </a:xfrm>
                <a:custGeom>
                  <a:avLst/>
                  <a:gdLst>
                    <a:gd name="T0" fmla="*/ 869 w 869"/>
                    <a:gd name="T1" fmla="*/ 329 h 505"/>
                    <a:gd name="T2" fmla="*/ 528 w 869"/>
                    <a:gd name="T3" fmla="*/ 505 h 505"/>
                    <a:gd name="T4" fmla="*/ 517 w 869"/>
                    <a:gd name="T5" fmla="*/ 491 h 505"/>
                    <a:gd name="T6" fmla="*/ 505 w 869"/>
                    <a:gd name="T7" fmla="*/ 477 h 505"/>
                    <a:gd name="T8" fmla="*/ 492 w 869"/>
                    <a:gd name="T9" fmla="*/ 464 h 505"/>
                    <a:gd name="T10" fmla="*/ 480 w 869"/>
                    <a:gd name="T11" fmla="*/ 451 h 505"/>
                    <a:gd name="T12" fmla="*/ 386 w 869"/>
                    <a:gd name="T13" fmla="*/ 375 h 505"/>
                    <a:gd name="T14" fmla="*/ 281 w 869"/>
                    <a:gd name="T15" fmla="*/ 318 h 505"/>
                    <a:gd name="T16" fmla="*/ 166 w 869"/>
                    <a:gd name="T17" fmla="*/ 282 h 505"/>
                    <a:gd name="T18" fmla="*/ 43 w 869"/>
                    <a:gd name="T19" fmla="*/ 270 h 505"/>
                    <a:gd name="T20" fmla="*/ 37 w 869"/>
                    <a:gd name="T21" fmla="*/ 270 h 505"/>
                    <a:gd name="T22" fmla="*/ 31 w 869"/>
                    <a:gd name="T23" fmla="*/ 270 h 505"/>
                    <a:gd name="T24" fmla="*/ 25 w 869"/>
                    <a:gd name="T25" fmla="*/ 270 h 505"/>
                    <a:gd name="T26" fmla="*/ 19 w 869"/>
                    <a:gd name="T27" fmla="*/ 270 h 505"/>
                    <a:gd name="T28" fmla="*/ 15 w 869"/>
                    <a:gd name="T29" fmla="*/ 271 h 505"/>
                    <a:gd name="T30" fmla="*/ 10 w 869"/>
                    <a:gd name="T31" fmla="*/ 271 h 505"/>
                    <a:gd name="T32" fmla="*/ 5 w 869"/>
                    <a:gd name="T33" fmla="*/ 271 h 505"/>
                    <a:gd name="T34" fmla="*/ 0 w 869"/>
                    <a:gd name="T35" fmla="*/ 272 h 505"/>
                    <a:gd name="T36" fmla="*/ 131 w 869"/>
                    <a:gd name="T37" fmla="*/ 3 h 505"/>
                    <a:gd name="T38" fmla="*/ 137 w 869"/>
                    <a:gd name="T39" fmla="*/ 2 h 505"/>
                    <a:gd name="T40" fmla="*/ 144 w 869"/>
                    <a:gd name="T41" fmla="*/ 2 h 505"/>
                    <a:gd name="T42" fmla="*/ 151 w 869"/>
                    <a:gd name="T43" fmla="*/ 1 h 505"/>
                    <a:gd name="T44" fmla="*/ 158 w 869"/>
                    <a:gd name="T45" fmla="*/ 1 h 505"/>
                    <a:gd name="T46" fmla="*/ 166 w 869"/>
                    <a:gd name="T47" fmla="*/ 1 h 505"/>
                    <a:gd name="T48" fmla="*/ 174 w 869"/>
                    <a:gd name="T49" fmla="*/ 1 h 505"/>
                    <a:gd name="T50" fmla="*/ 182 w 869"/>
                    <a:gd name="T51" fmla="*/ 0 h 505"/>
                    <a:gd name="T52" fmla="*/ 190 w 869"/>
                    <a:gd name="T53" fmla="*/ 0 h 505"/>
                    <a:gd name="T54" fmla="*/ 362 w 869"/>
                    <a:gd name="T55" fmla="*/ 18 h 505"/>
                    <a:gd name="T56" fmla="*/ 523 w 869"/>
                    <a:gd name="T57" fmla="*/ 68 h 505"/>
                    <a:gd name="T58" fmla="*/ 670 w 869"/>
                    <a:gd name="T59" fmla="*/ 147 h 505"/>
                    <a:gd name="T60" fmla="*/ 800 w 869"/>
                    <a:gd name="T61" fmla="*/ 254 h 505"/>
                    <a:gd name="T62" fmla="*/ 818 w 869"/>
                    <a:gd name="T63" fmla="*/ 272 h 505"/>
                    <a:gd name="T64" fmla="*/ 836 w 869"/>
                    <a:gd name="T65" fmla="*/ 290 h 505"/>
                    <a:gd name="T66" fmla="*/ 853 w 869"/>
                    <a:gd name="T67" fmla="*/ 310 h 505"/>
                    <a:gd name="T68" fmla="*/ 869 w 869"/>
                    <a:gd name="T69" fmla="*/ 32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9" h="505">
                      <a:moveTo>
                        <a:pt x="869" y="329"/>
                      </a:moveTo>
                      <a:cubicBezTo>
                        <a:pt x="528" y="505"/>
                        <a:pt x="528" y="505"/>
                        <a:pt x="528" y="505"/>
                      </a:cubicBezTo>
                      <a:cubicBezTo>
                        <a:pt x="525" y="500"/>
                        <a:pt x="521" y="496"/>
                        <a:pt x="517" y="491"/>
                      </a:cubicBezTo>
                      <a:cubicBezTo>
                        <a:pt x="513" y="487"/>
                        <a:pt x="509" y="482"/>
                        <a:pt x="505" y="477"/>
                      </a:cubicBezTo>
                      <a:cubicBezTo>
                        <a:pt x="501" y="473"/>
                        <a:pt x="496" y="469"/>
                        <a:pt x="492" y="464"/>
                      </a:cubicBezTo>
                      <a:cubicBezTo>
                        <a:pt x="488" y="460"/>
                        <a:pt x="484" y="455"/>
                        <a:pt x="480" y="451"/>
                      </a:cubicBezTo>
                      <a:cubicBezTo>
                        <a:pt x="451" y="423"/>
                        <a:pt x="419" y="397"/>
                        <a:pt x="386" y="375"/>
                      </a:cubicBezTo>
                      <a:cubicBezTo>
                        <a:pt x="353" y="353"/>
                        <a:pt x="318" y="333"/>
                        <a:pt x="281" y="318"/>
                      </a:cubicBezTo>
                      <a:cubicBezTo>
                        <a:pt x="244" y="302"/>
                        <a:pt x="206" y="290"/>
                        <a:pt x="166" y="282"/>
                      </a:cubicBezTo>
                      <a:cubicBezTo>
                        <a:pt x="126" y="274"/>
                        <a:pt x="85" y="270"/>
                        <a:pt x="43" y="270"/>
                      </a:cubicBezTo>
                      <a:cubicBezTo>
                        <a:pt x="41" y="270"/>
                        <a:pt x="39" y="270"/>
                        <a:pt x="37" y="270"/>
                      </a:cubicBezTo>
                      <a:cubicBezTo>
                        <a:pt x="35" y="270"/>
                        <a:pt x="33" y="270"/>
                        <a:pt x="31" y="270"/>
                      </a:cubicBezTo>
                      <a:cubicBezTo>
                        <a:pt x="29" y="270"/>
                        <a:pt x="27" y="270"/>
                        <a:pt x="25" y="270"/>
                      </a:cubicBezTo>
                      <a:cubicBezTo>
                        <a:pt x="23" y="270"/>
                        <a:pt x="21" y="270"/>
                        <a:pt x="19" y="270"/>
                      </a:cubicBezTo>
                      <a:cubicBezTo>
                        <a:pt x="18" y="270"/>
                        <a:pt x="16" y="270"/>
                        <a:pt x="15" y="271"/>
                      </a:cubicBezTo>
                      <a:cubicBezTo>
                        <a:pt x="13" y="271"/>
                        <a:pt x="11" y="271"/>
                        <a:pt x="10" y="271"/>
                      </a:cubicBezTo>
                      <a:cubicBezTo>
                        <a:pt x="8" y="271"/>
                        <a:pt x="7" y="271"/>
                        <a:pt x="5" y="271"/>
                      </a:cubicBezTo>
                      <a:cubicBezTo>
                        <a:pt x="4" y="271"/>
                        <a:pt x="2" y="271"/>
                        <a:pt x="0" y="272"/>
                      </a:cubicBezTo>
                      <a:cubicBezTo>
                        <a:pt x="131" y="3"/>
                        <a:pt x="131" y="3"/>
                        <a:pt x="131" y="3"/>
                      </a:cubicBezTo>
                      <a:cubicBezTo>
                        <a:pt x="133" y="3"/>
                        <a:pt x="135" y="3"/>
                        <a:pt x="137" y="2"/>
                      </a:cubicBezTo>
                      <a:cubicBezTo>
                        <a:pt x="140" y="2"/>
                        <a:pt x="142" y="2"/>
                        <a:pt x="144" y="2"/>
                      </a:cubicBezTo>
                      <a:cubicBezTo>
                        <a:pt x="146" y="2"/>
                        <a:pt x="149" y="2"/>
                        <a:pt x="151" y="1"/>
                      </a:cubicBezTo>
                      <a:cubicBezTo>
                        <a:pt x="153" y="1"/>
                        <a:pt x="155" y="1"/>
                        <a:pt x="158" y="1"/>
                      </a:cubicBezTo>
                      <a:cubicBezTo>
                        <a:pt x="160" y="1"/>
                        <a:pt x="163" y="1"/>
                        <a:pt x="166" y="1"/>
                      </a:cubicBezTo>
                      <a:cubicBezTo>
                        <a:pt x="168" y="1"/>
                        <a:pt x="171" y="1"/>
                        <a:pt x="174" y="1"/>
                      </a:cubicBezTo>
                      <a:cubicBezTo>
                        <a:pt x="177" y="1"/>
                        <a:pt x="179" y="1"/>
                        <a:pt x="182" y="0"/>
                      </a:cubicBezTo>
                      <a:cubicBezTo>
                        <a:pt x="185" y="0"/>
                        <a:pt x="187" y="0"/>
                        <a:pt x="190" y="0"/>
                      </a:cubicBezTo>
                      <a:cubicBezTo>
                        <a:pt x="249" y="0"/>
                        <a:pt x="306" y="6"/>
                        <a:pt x="362" y="18"/>
                      </a:cubicBezTo>
                      <a:cubicBezTo>
                        <a:pt x="418" y="29"/>
                        <a:pt x="471" y="46"/>
                        <a:pt x="523" y="68"/>
                      </a:cubicBezTo>
                      <a:cubicBezTo>
                        <a:pt x="574" y="89"/>
                        <a:pt x="624" y="116"/>
                        <a:pt x="670" y="147"/>
                      </a:cubicBezTo>
                      <a:cubicBezTo>
                        <a:pt x="716" y="178"/>
                        <a:pt x="760" y="214"/>
                        <a:pt x="800" y="254"/>
                      </a:cubicBezTo>
                      <a:cubicBezTo>
                        <a:pt x="806" y="260"/>
                        <a:pt x="812" y="266"/>
                        <a:pt x="818" y="272"/>
                      </a:cubicBezTo>
                      <a:cubicBezTo>
                        <a:pt x="824" y="278"/>
                        <a:pt x="830" y="284"/>
                        <a:pt x="836" y="290"/>
                      </a:cubicBezTo>
                      <a:cubicBezTo>
                        <a:pt x="841" y="297"/>
                        <a:pt x="847" y="303"/>
                        <a:pt x="853" y="310"/>
                      </a:cubicBezTo>
                      <a:cubicBezTo>
                        <a:pt x="858" y="316"/>
                        <a:pt x="864" y="323"/>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5" name="Freeform 23"/>
                <p:cNvSpPr/>
                <p:nvPr/>
              </p:nvSpPr>
              <p:spPr bwMode="auto">
                <a:xfrm>
                  <a:off x="7382808" y="3614616"/>
                  <a:ext cx="1874838" cy="1093788"/>
                </a:xfrm>
                <a:custGeom>
                  <a:avLst/>
                  <a:gdLst>
                    <a:gd name="T0" fmla="*/ 869 w 869"/>
                    <a:gd name="T1" fmla="*/ 329 h 506"/>
                    <a:gd name="T2" fmla="*/ 600 w 869"/>
                    <a:gd name="T3" fmla="*/ 468 h 506"/>
                    <a:gd name="T4" fmla="*/ 542 w 869"/>
                    <a:gd name="T5" fmla="*/ 498 h 506"/>
                    <a:gd name="T6" fmla="*/ 530 w 869"/>
                    <a:gd name="T7" fmla="*/ 504 h 506"/>
                    <a:gd name="T8" fmla="*/ 496 w 869"/>
                    <a:gd name="T9" fmla="*/ 469 h 506"/>
                    <a:gd name="T10" fmla="*/ 181 w 869"/>
                    <a:gd name="T11" fmla="*/ 285 h 506"/>
                    <a:gd name="T12" fmla="*/ 0 w 869"/>
                    <a:gd name="T13" fmla="*/ 272 h 506"/>
                    <a:gd name="T14" fmla="*/ 131 w 869"/>
                    <a:gd name="T15" fmla="*/ 3 h 506"/>
                    <a:gd name="T16" fmla="*/ 162 w 869"/>
                    <a:gd name="T17" fmla="*/ 1 h 506"/>
                    <a:gd name="T18" fmla="*/ 236 w 869"/>
                    <a:gd name="T19" fmla="*/ 2 h 506"/>
                    <a:gd name="T20" fmla="*/ 419 w 869"/>
                    <a:gd name="T21" fmla="*/ 31 h 506"/>
                    <a:gd name="T22" fmla="*/ 740 w 869"/>
                    <a:gd name="T23" fmla="*/ 200 h 506"/>
                    <a:gd name="T24" fmla="*/ 869 w 869"/>
                    <a:gd name="T25" fmla="*/ 32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506">
                      <a:moveTo>
                        <a:pt x="869" y="329"/>
                      </a:moveTo>
                      <a:cubicBezTo>
                        <a:pt x="779" y="375"/>
                        <a:pt x="690" y="422"/>
                        <a:pt x="600" y="468"/>
                      </a:cubicBezTo>
                      <a:cubicBezTo>
                        <a:pt x="581" y="478"/>
                        <a:pt x="561" y="488"/>
                        <a:pt x="542" y="498"/>
                      </a:cubicBezTo>
                      <a:cubicBezTo>
                        <a:pt x="538" y="500"/>
                        <a:pt x="534" y="502"/>
                        <a:pt x="530" y="504"/>
                      </a:cubicBezTo>
                      <a:cubicBezTo>
                        <a:pt x="526" y="506"/>
                        <a:pt x="501" y="473"/>
                        <a:pt x="496" y="469"/>
                      </a:cubicBezTo>
                      <a:cubicBezTo>
                        <a:pt x="411" y="377"/>
                        <a:pt x="300" y="313"/>
                        <a:pt x="181" y="285"/>
                      </a:cubicBezTo>
                      <a:cubicBezTo>
                        <a:pt x="121" y="272"/>
                        <a:pt x="61" y="268"/>
                        <a:pt x="0" y="272"/>
                      </a:cubicBezTo>
                      <a:cubicBezTo>
                        <a:pt x="43" y="183"/>
                        <a:pt x="131" y="3"/>
                        <a:pt x="131" y="3"/>
                      </a:cubicBezTo>
                      <a:cubicBezTo>
                        <a:pt x="131" y="3"/>
                        <a:pt x="153" y="1"/>
                        <a:pt x="162" y="1"/>
                      </a:cubicBezTo>
                      <a:cubicBezTo>
                        <a:pt x="186" y="0"/>
                        <a:pt x="211" y="0"/>
                        <a:pt x="236" y="2"/>
                      </a:cubicBezTo>
                      <a:cubicBezTo>
                        <a:pt x="298" y="5"/>
                        <a:pt x="359" y="15"/>
                        <a:pt x="419" y="31"/>
                      </a:cubicBezTo>
                      <a:cubicBezTo>
                        <a:pt x="536" y="64"/>
                        <a:pt x="645" y="122"/>
                        <a:pt x="740" y="200"/>
                      </a:cubicBezTo>
                      <a:cubicBezTo>
                        <a:pt x="787" y="238"/>
                        <a:pt x="830" y="282"/>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6" name="Freeform 32"/>
                <p:cNvSpPr/>
                <p:nvPr/>
              </p:nvSpPr>
              <p:spPr bwMode="auto">
                <a:xfrm>
                  <a:off x="4591844" y="4158266"/>
                  <a:ext cx="1022350" cy="430213"/>
                </a:xfrm>
                <a:custGeom>
                  <a:avLst/>
                  <a:gdLst>
                    <a:gd name="T0" fmla="*/ 379 w 644"/>
                    <a:gd name="T1" fmla="*/ 0 h 271"/>
                    <a:gd name="T2" fmla="*/ 644 w 644"/>
                    <a:gd name="T3" fmla="*/ 271 h 271"/>
                    <a:gd name="T4" fmla="*/ 372 w 644"/>
                    <a:gd name="T5" fmla="*/ 271 h 271"/>
                    <a:gd name="T6" fmla="*/ 0 w 644"/>
                    <a:gd name="T7" fmla="*/ 2 h 271"/>
                    <a:gd name="T8" fmla="*/ 379 w 644"/>
                    <a:gd name="T9" fmla="*/ 0 h 271"/>
                  </a:gdLst>
                  <a:ahLst/>
                  <a:cxnLst>
                    <a:cxn ang="0">
                      <a:pos x="T0" y="T1"/>
                    </a:cxn>
                    <a:cxn ang="0">
                      <a:pos x="T2" y="T3"/>
                    </a:cxn>
                    <a:cxn ang="0">
                      <a:pos x="T4" y="T5"/>
                    </a:cxn>
                    <a:cxn ang="0">
                      <a:pos x="T6" y="T7"/>
                    </a:cxn>
                    <a:cxn ang="0">
                      <a:pos x="T8" y="T9"/>
                    </a:cxn>
                  </a:cxnLst>
                  <a:rect l="0" t="0" r="r" b="b"/>
                  <a:pathLst>
                    <a:path w="644" h="271">
                      <a:moveTo>
                        <a:pt x="379" y="0"/>
                      </a:moveTo>
                      <a:lnTo>
                        <a:pt x="644" y="271"/>
                      </a:lnTo>
                      <a:lnTo>
                        <a:pt x="372" y="271"/>
                      </a:lnTo>
                      <a:lnTo>
                        <a:pt x="0" y="2"/>
                      </a:lnTo>
                      <a:lnTo>
                        <a:pt x="37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7" name="Freeform 33"/>
                <p:cNvSpPr/>
                <p:nvPr/>
              </p:nvSpPr>
              <p:spPr bwMode="auto">
                <a:xfrm>
                  <a:off x="5799905" y="4158266"/>
                  <a:ext cx="736600" cy="431800"/>
                </a:xfrm>
                <a:custGeom>
                  <a:avLst/>
                  <a:gdLst>
                    <a:gd name="T0" fmla="*/ 433 w 464"/>
                    <a:gd name="T1" fmla="*/ 0 h 272"/>
                    <a:gd name="T2" fmla="*/ 464 w 464"/>
                    <a:gd name="T3" fmla="*/ 271 h 272"/>
                    <a:gd name="T4" fmla="*/ 154 w 464"/>
                    <a:gd name="T5" fmla="*/ 272 h 272"/>
                    <a:gd name="T6" fmla="*/ 0 w 464"/>
                    <a:gd name="T7" fmla="*/ 1 h 272"/>
                    <a:gd name="T8" fmla="*/ 433 w 464"/>
                    <a:gd name="T9" fmla="*/ 0 h 272"/>
                  </a:gdLst>
                  <a:ahLst/>
                  <a:cxnLst>
                    <a:cxn ang="0">
                      <a:pos x="T0" y="T1"/>
                    </a:cxn>
                    <a:cxn ang="0">
                      <a:pos x="T2" y="T3"/>
                    </a:cxn>
                    <a:cxn ang="0">
                      <a:pos x="T4" y="T5"/>
                    </a:cxn>
                    <a:cxn ang="0">
                      <a:pos x="T6" y="T7"/>
                    </a:cxn>
                    <a:cxn ang="0">
                      <a:pos x="T8" y="T9"/>
                    </a:cxn>
                  </a:cxnLst>
                  <a:rect l="0" t="0" r="r" b="b"/>
                  <a:pathLst>
                    <a:path w="464" h="272">
                      <a:moveTo>
                        <a:pt x="433" y="0"/>
                      </a:moveTo>
                      <a:lnTo>
                        <a:pt x="464" y="271"/>
                      </a:lnTo>
                      <a:lnTo>
                        <a:pt x="154" y="272"/>
                      </a:lnTo>
                      <a:lnTo>
                        <a:pt x="0" y="1"/>
                      </a:lnTo>
                      <a:lnTo>
                        <a:pt x="43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8" name="Freeform 34"/>
                <p:cNvSpPr/>
                <p:nvPr/>
              </p:nvSpPr>
              <p:spPr bwMode="auto">
                <a:xfrm>
                  <a:off x="5298255" y="4176364"/>
                  <a:ext cx="825500" cy="890588"/>
                </a:xfrm>
                <a:custGeom>
                  <a:avLst/>
                  <a:gdLst>
                    <a:gd name="T0" fmla="*/ 379 w 383"/>
                    <a:gd name="T1" fmla="*/ 258 h 412"/>
                    <a:gd name="T2" fmla="*/ 328 w 383"/>
                    <a:gd name="T3" fmla="*/ 136 h 412"/>
                    <a:gd name="T4" fmla="*/ 250 w 383"/>
                    <a:gd name="T5" fmla="*/ 0 h 412"/>
                    <a:gd name="T6" fmla="*/ 225 w 383"/>
                    <a:gd name="T7" fmla="*/ 203 h 412"/>
                    <a:gd name="T8" fmla="*/ 0 w 383"/>
                    <a:gd name="T9" fmla="*/ 263 h 412"/>
                    <a:gd name="T10" fmla="*/ 148 w 383"/>
                    <a:gd name="T11" fmla="*/ 360 h 412"/>
                    <a:gd name="T12" fmla="*/ 284 w 383"/>
                    <a:gd name="T13" fmla="*/ 397 h 412"/>
                    <a:gd name="T14" fmla="*/ 379 w 383"/>
                    <a:gd name="T15" fmla="*/ 25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412">
                      <a:moveTo>
                        <a:pt x="379" y="258"/>
                      </a:moveTo>
                      <a:cubicBezTo>
                        <a:pt x="377" y="212"/>
                        <a:pt x="350" y="174"/>
                        <a:pt x="328" y="136"/>
                      </a:cubicBezTo>
                      <a:cubicBezTo>
                        <a:pt x="302" y="91"/>
                        <a:pt x="276" y="46"/>
                        <a:pt x="250" y="0"/>
                      </a:cubicBezTo>
                      <a:cubicBezTo>
                        <a:pt x="289" y="68"/>
                        <a:pt x="270" y="141"/>
                        <a:pt x="225" y="203"/>
                      </a:cubicBezTo>
                      <a:cubicBezTo>
                        <a:pt x="169" y="279"/>
                        <a:pt x="78" y="314"/>
                        <a:pt x="0" y="263"/>
                      </a:cubicBezTo>
                      <a:cubicBezTo>
                        <a:pt x="50" y="295"/>
                        <a:pt x="99" y="327"/>
                        <a:pt x="148" y="360"/>
                      </a:cubicBezTo>
                      <a:cubicBezTo>
                        <a:pt x="191" y="388"/>
                        <a:pt x="231" y="412"/>
                        <a:pt x="284" y="397"/>
                      </a:cubicBezTo>
                      <a:cubicBezTo>
                        <a:pt x="341" y="381"/>
                        <a:pt x="383" y="321"/>
                        <a:pt x="379" y="25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9" name="Freeform 35"/>
                <p:cNvSpPr/>
                <p:nvPr/>
              </p:nvSpPr>
              <p:spPr bwMode="auto">
                <a:xfrm>
                  <a:off x="6763809" y="2356453"/>
                  <a:ext cx="520700" cy="1277938"/>
                </a:xfrm>
                <a:custGeom>
                  <a:avLst/>
                  <a:gdLst>
                    <a:gd name="T0" fmla="*/ 231 w 242"/>
                    <a:gd name="T1" fmla="*/ 10 h 591"/>
                    <a:gd name="T2" fmla="*/ 25 w 242"/>
                    <a:gd name="T3" fmla="*/ 165 h 591"/>
                    <a:gd name="T4" fmla="*/ 16 w 242"/>
                    <a:gd name="T5" fmla="*/ 233 h 591"/>
                    <a:gd name="T6" fmla="*/ 10 w 242"/>
                    <a:gd name="T7" fmla="*/ 353 h 591"/>
                    <a:gd name="T8" fmla="*/ 0 w 242"/>
                    <a:gd name="T9" fmla="*/ 591 h 591"/>
                    <a:gd name="T10" fmla="*/ 57 w 242"/>
                    <a:gd name="T11" fmla="*/ 476 h 591"/>
                    <a:gd name="T12" fmla="*/ 120 w 242"/>
                    <a:gd name="T13" fmla="*/ 448 h 591"/>
                    <a:gd name="T14" fmla="*/ 161 w 242"/>
                    <a:gd name="T15" fmla="*/ 446 h 591"/>
                    <a:gd name="T16" fmla="*/ 184 w 242"/>
                    <a:gd name="T17" fmla="*/ 322 h 591"/>
                    <a:gd name="T18" fmla="*/ 242 w 242"/>
                    <a:gd name="T19" fmla="*/ 15 h 591"/>
                    <a:gd name="T20" fmla="*/ 231 w 242"/>
                    <a:gd name="T21" fmla="*/ 1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591">
                      <a:moveTo>
                        <a:pt x="231" y="10"/>
                      </a:moveTo>
                      <a:cubicBezTo>
                        <a:pt x="138" y="0"/>
                        <a:pt x="52" y="70"/>
                        <a:pt x="25" y="165"/>
                      </a:cubicBezTo>
                      <a:cubicBezTo>
                        <a:pt x="18" y="187"/>
                        <a:pt x="17" y="210"/>
                        <a:pt x="16" y="233"/>
                      </a:cubicBezTo>
                      <a:cubicBezTo>
                        <a:pt x="14" y="273"/>
                        <a:pt x="12" y="313"/>
                        <a:pt x="10" y="353"/>
                      </a:cubicBezTo>
                      <a:cubicBezTo>
                        <a:pt x="7" y="432"/>
                        <a:pt x="3" y="512"/>
                        <a:pt x="0" y="591"/>
                      </a:cubicBezTo>
                      <a:cubicBezTo>
                        <a:pt x="1" y="546"/>
                        <a:pt x="23" y="503"/>
                        <a:pt x="57" y="476"/>
                      </a:cubicBezTo>
                      <a:cubicBezTo>
                        <a:pt x="76" y="462"/>
                        <a:pt x="97" y="452"/>
                        <a:pt x="120" y="448"/>
                      </a:cubicBezTo>
                      <a:cubicBezTo>
                        <a:pt x="124" y="447"/>
                        <a:pt x="161" y="447"/>
                        <a:pt x="161" y="446"/>
                      </a:cubicBezTo>
                      <a:cubicBezTo>
                        <a:pt x="169" y="405"/>
                        <a:pt x="176" y="363"/>
                        <a:pt x="184" y="322"/>
                      </a:cubicBezTo>
                      <a:cubicBezTo>
                        <a:pt x="203" y="220"/>
                        <a:pt x="222" y="118"/>
                        <a:pt x="242" y="15"/>
                      </a:cubicBezTo>
                      <a:cubicBezTo>
                        <a:pt x="240" y="15"/>
                        <a:pt x="233" y="10"/>
                        <a:pt x="231" y="10"/>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sz="1600"/>
                </a:p>
              </p:txBody>
            </p:sp>
            <p:sp>
              <p:nvSpPr>
                <p:cNvPr id="40" name="Freeform 36"/>
                <p:cNvSpPr/>
                <p:nvPr/>
              </p:nvSpPr>
              <p:spPr bwMode="auto">
                <a:xfrm>
                  <a:off x="6818542" y="2766631"/>
                  <a:ext cx="735013" cy="1131888"/>
                </a:xfrm>
                <a:custGeom>
                  <a:avLst/>
                  <a:gdLst>
                    <a:gd name="T0" fmla="*/ 240 w 341"/>
                    <a:gd name="T1" fmla="*/ 438 h 524"/>
                    <a:gd name="T2" fmla="*/ 341 w 341"/>
                    <a:gd name="T3" fmla="*/ 137 h 524"/>
                    <a:gd name="T4" fmla="*/ 140 w 341"/>
                    <a:gd name="T5" fmla="*/ 178 h 524"/>
                    <a:gd name="T6" fmla="*/ 24 w 341"/>
                    <a:gd name="T7" fmla="*/ 0 h 524"/>
                    <a:gd name="T8" fmla="*/ 9 w 341"/>
                    <a:gd name="T9" fmla="*/ 241 h 524"/>
                    <a:gd name="T10" fmla="*/ 3 w 341"/>
                    <a:gd name="T11" fmla="*/ 347 h 524"/>
                    <a:gd name="T12" fmla="*/ 4 w 341"/>
                    <a:gd name="T13" fmla="*/ 411 h 524"/>
                    <a:gd name="T14" fmla="*/ 76 w 341"/>
                    <a:gd name="T15" fmla="*/ 507 h 524"/>
                    <a:gd name="T16" fmla="*/ 174 w 341"/>
                    <a:gd name="T17" fmla="*/ 512 h 524"/>
                    <a:gd name="T18" fmla="*/ 218 w 341"/>
                    <a:gd name="T19" fmla="*/ 487 h 524"/>
                    <a:gd name="T20" fmla="*/ 240 w 341"/>
                    <a:gd name="T21" fmla="*/ 438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524">
                      <a:moveTo>
                        <a:pt x="240" y="438"/>
                      </a:moveTo>
                      <a:cubicBezTo>
                        <a:pt x="274" y="337"/>
                        <a:pt x="308" y="237"/>
                        <a:pt x="341" y="137"/>
                      </a:cubicBezTo>
                      <a:cubicBezTo>
                        <a:pt x="290" y="199"/>
                        <a:pt x="211" y="212"/>
                        <a:pt x="140" y="178"/>
                      </a:cubicBezTo>
                      <a:cubicBezTo>
                        <a:pt x="71" y="147"/>
                        <a:pt x="19" y="78"/>
                        <a:pt x="24" y="0"/>
                      </a:cubicBezTo>
                      <a:cubicBezTo>
                        <a:pt x="19" y="80"/>
                        <a:pt x="14" y="161"/>
                        <a:pt x="9" y="241"/>
                      </a:cubicBezTo>
                      <a:cubicBezTo>
                        <a:pt x="7" y="277"/>
                        <a:pt x="5" y="312"/>
                        <a:pt x="3" y="347"/>
                      </a:cubicBezTo>
                      <a:cubicBezTo>
                        <a:pt x="1" y="369"/>
                        <a:pt x="0" y="390"/>
                        <a:pt x="4" y="411"/>
                      </a:cubicBezTo>
                      <a:cubicBezTo>
                        <a:pt x="12" y="453"/>
                        <a:pt x="40" y="489"/>
                        <a:pt x="76" y="507"/>
                      </a:cubicBezTo>
                      <a:cubicBezTo>
                        <a:pt x="106" y="523"/>
                        <a:pt x="142" y="524"/>
                        <a:pt x="174" y="512"/>
                      </a:cubicBezTo>
                      <a:cubicBezTo>
                        <a:pt x="190" y="507"/>
                        <a:pt x="206" y="499"/>
                        <a:pt x="218" y="487"/>
                      </a:cubicBezTo>
                      <a:cubicBezTo>
                        <a:pt x="231" y="475"/>
                        <a:pt x="235" y="454"/>
                        <a:pt x="240" y="438"/>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41" name="Freeform 37"/>
                <p:cNvSpPr/>
                <p:nvPr/>
              </p:nvSpPr>
              <p:spPr bwMode="auto">
                <a:xfrm>
                  <a:off x="6482609" y="3637058"/>
                  <a:ext cx="1114425" cy="952500"/>
                </a:xfrm>
                <a:custGeom>
                  <a:avLst/>
                  <a:gdLst>
                    <a:gd name="T0" fmla="*/ 517 w 517"/>
                    <a:gd name="T1" fmla="*/ 0 h 441"/>
                    <a:gd name="T2" fmla="*/ 394 w 517"/>
                    <a:gd name="T3" fmla="*/ 268 h 441"/>
                    <a:gd name="T4" fmla="*/ 290 w 517"/>
                    <a:gd name="T5" fmla="*/ 288 h 441"/>
                    <a:gd name="T6" fmla="*/ 192 w 517"/>
                    <a:gd name="T7" fmla="*/ 324 h 441"/>
                    <a:gd name="T8" fmla="*/ 103 w 517"/>
                    <a:gd name="T9" fmla="*/ 376 h 441"/>
                    <a:gd name="T10" fmla="*/ 23 w 517"/>
                    <a:gd name="T11" fmla="*/ 441 h 441"/>
                    <a:gd name="T12" fmla="*/ 0 w 517"/>
                    <a:gd name="T13" fmla="*/ 242 h 441"/>
                    <a:gd name="T14" fmla="*/ 111 w 517"/>
                    <a:gd name="T15" fmla="*/ 151 h 441"/>
                    <a:gd name="T16" fmla="*/ 236 w 517"/>
                    <a:gd name="T17" fmla="*/ 78 h 441"/>
                    <a:gd name="T18" fmla="*/ 371 w 517"/>
                    <a:gd name="T19" fmla="*/ 27 h 441"/>
                    <a:gd name="T20" fmla="*/ 517 w 517"/>
                    <a:gd name="T2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7" h="441">
                      <a:moveTo>
                        <a:pt x="517" y="0"/>
                      </a:moveTo>
                      <a:cubicBezTo>
                        <a:pt x="394" y="268"/>
                        <a:pt x="394" y="268"/>
                        <a:pt x="394" y="268"/>
                      </a:cubicBezTo>
                      <a:cubicBezTo>
                        <a:pt x="358" y="272"/>
                        <a:pt x="323" y="278"/>
                        <a:pt x="290" y="288"/>
                      </a:cubicBezTo>
                      <a:cubicBezTo>
                        <a:pt x="256" y="297"/>
                        <a:pt x="223" y="309"/>
                        <a:pt x="192" y="324"/>
                      </a:cubicBezTo>
                      <a:cubicBezTo>
                        <a:pt x="161" y="339"/>
                        <a:pt x="131" y="356"/>
                        <a:pt x="103" y="376"/>
                      </a:cubicBezTo>
                      <a:cubicBezTo>
                        <a:pt x="75" y="396"/>
                        <a:pt x="48" y="417"/>
                        <a:pt x="23" y="441"/>
                      </a:cubicBezTo>
                      <a:cubicBezTo>
                        <a:pt x="0" y="242"/>
                        <a:pt x="0" y="242"/>
                        <a:pt x="0" y="242"/>
                      </a:cubicBezTo>
                      <a:cubicBezTo>
                        <a:pt x="34" y="209"/>
                        <a:pt x="72" y="178"/>
                        <a:pt x="111" y="151"/>
                      </a:cubicBezTo>
                      <a:cubicBezTo>
                        <a:pt x="151" y="123"/>
                        <a:pt x="192" y="99"/>
                        <a:pt x="236" y="78"/>
                      </a:cubicBezTo>
                      <a:cubicBezTo>
                        <a:pt x="279" y="58"/>
                        <a:pt x="324" y="41"/>
                        <a:pt x="371" y="27"/>
                      </a:cubicBezTo>
                      <a:cubicBezTo>
                        <a:pt x="419" y="14"/>
                        <a:pt x="467" y="5"/>
                        <a:pt x="517" y="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grpSp>
              <p:nvGrpSpPr>
                <p:cNvPr id="32" name="组合 31"/>
                <p:cNvGrpSpPr/>
                <p:nvPr/>
              </p:nvGrpSpPr>
              <p:grpSpPr>
                <a:xfrm>
                  <a:off x="4591844" y="2020888"/>
                  <a:ext cx="3011488" cy="2817813"/>
                  <a:chOff x="4591844" y="2020888"/>
                  <a:chExt cx="3011488" cy="2817813"/>
                </a:xfrm>
              </p:grpSpPr>
              <p:sp>
                <p:nvSpPr>
                  <p:cNvPr id="30" name="Freeform 27"/>
                  <p:cNvSpPr/>
                  <p:nvPr/>
                </p:nvSpPr>
                <p:spPr bwMode="auto">
                  <a:xfrm>
                    <a:off x="4591844" y="2020888"/>
                    <a:ext cx="3011488" cy="2817813"/>
                  </a:xfrm>
                  <a:custGeom>
                    <a:avLst/>
                    <a:gdLst>
                      <a:gd name="T0" fmla="*/ 1204 w 1399"/>
                      <a:gd name="T1" fmla="*/ 0 h 1305"/>
                      <a:gd name="T2" fmla="*/ 1250 w 1399"/>
                      <a:gd name="T3" fmla="*/ 176 h 1305"/>
                      <a:gd name="T4" fmla="*/ 1032 w 1399"/>
                      <a:gd name="T5" fmla="*/ 445 h 1305"/>
                      <a:gd name="T6" fmla="*/ 1348 w 1399"/>
                      <a:gd name="T7" fmla="*/ 556 h 1305"/>
                      <a:gd name="T8" fmla="*/ 1399 w 1399"/>
                      <a:gd name="T9" fmla="*/ 752 h 1305"/>
                      <a:gd name="T10" fmla="*/ 1051 w 1399"/>
                      <a:gd name="T11" fmla="*/ 866 h 1305"/>
                      <a:gd name="T12" fmla="*/ 904 w 1399"/>
                      <a:gd name="T13" fmla="*/ 973 h 1305"/>
                      <a:gd name="T14" fmla="*/ 882 w 1399"/>
                      <a:gd name="T15" fmla="*/ 995 h 1305"/>
                      <a:gd name="T16" fmla="*/ 855 w 1399"/>
                      <a:gd name="T17" fmla="*/ 994 h 1305"/>
                      <a:gd name="T18" fmla="*/ 564 w 1399"/>
                      <a:gd name="T19" fmla="*/ 995 h 1305"/>
                      <a:gd name="T20" fmla="*/ 422 w 1399"/>
                      <a:gd name="T21" fmla="*/ 1305 h 1305"/>
                      <a:gd name="T22" fmla="*/ 279 w 1399"/>
                      <a:gd name="T23" fmla="*/ 995 h 1305"/>
                      <a:gd name="T24" fmla="*/ 0 w 1399"/>
                      <a:gd name="T25" fmla="*/ 996 h 1305"/>
                      <a:gd name="T26" fmla="*/ 1059 w 1399"/>
                      <a:gd name="T27" fmla="*/ 35 h 1305"/>
                      <a:gd name="T28" fmla="*/ 1204 w 1399"/>
                      <a:gd name="T2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9" h="1305">
                        <a:moveTo>
                          <a:pt x="1204" y="0"/>
                        </a:moveTo>
                        <a:cubicBezTo>
                          <a:pt x="1219" y="59"/>
                          <a:pt x="1235" y="117"/>
                          <a:pt x="1250" y="176"/>
                        </a:cubicBezTo>
                        <a:cubicBezTo>
                          <a:pt x="1110" y="155"/>
                          <a:pt x="995" y="303"/>
                          <a:pt x="1032" y="445"/>
                        </a:cubicBezTo>
                        <a:cubicBezTo>
                          <a:pt x="1069" y="588"/>
                          <a:pt x="1237" y="647"/>
                          <a:pt x="1348" y="556"/>
                        </a:cubicBezTo>
                        <a:cubicBezTo>
                          <a:pt x="1365" y="621"/>
                          <a:pt x="1382" y="687"/>
                          <a:pt x="1399" y="752"/>
                        </a:cubicBezTo>
                        <a:cubicBezTo>
                          <a:pt x="1277" y="764"/>
                          <a:pt x="1158" y="803"/>
                          <a:pt x="1051" y="866"/>
                        </a:cubicBezTo>
                        <a:cubicBezTo>
                          <a:pt x="999" y="896"/>
                          <a:pt x="949" y="933"/>
                          <a:pt x="904" y="973"/>
                        </a:cubicBezTo>
                        <a:cubicBezTo>
                          <a:pt x="896" y="980"/>
                          <a:pt x="882" y="994"/>
                          <a:pt x="882" y="995"/>
                        </a:cubicBezTo>
                        <a:cubicBezTo>
                          <a:pt x="874" y="995"/>
                          <a:pt x="863" y="994"/>
                          <a:pt x="855" y="994"/>
                        </a:cubicBezTo>
                        <a:cubicBezTo>
                          <a:pt x="758" y="995"/>
                          <a:pt x="661" y="995"/>
                          <a:pt x="564" y="995"/>
                        </a:cubicBezTo>
                        <a:cubicBezTo>
                          <a:pt x="655" y="1118"/>
                          <a:pt x="570" y="1305"/>
                          <a:pt x="422" y="1305"/>
                        </a:cubicBezTo>
                        <a:cubicBezTo>
                          <a:pt x="275" y="1305"/>
                          <a:pt x="186" y="1118"/>
                          <a:pt x="279" y="995"/>
                        </a:cubicBezTo>
                        <a:cubicBezTo>
                          <a:pt x="186" y="995"/>
                          <a:pt x="93" y="996"/>
                          <a:pt x="0" y="996"/>
                        </a:cubicBezTo>
                        <a:cubicBezTo>
                          <a:pt x="197" y="528"/>
                          <a:pt x="591" y="169"/>
                          <a:pt x="1059" y="35"/>
                        </a:cubicBezTo>
                        <a:cubicBezTo>
                          <a:pt x="1107" y="21"/>
                          <a:pt x="1155" y="9"/>
                          <a:pt x="1204"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31" name="Freeform 28"/>
                  <p:cNvSpPr/>
                  <p:nvPr/>
                </p:nvSpPr>
                <p:spPr bwMode="auto">
                  <a:xfrm>
                    <a:off x="4680744" y="2092325"/>
                    <a:ext cx="2833688" cy="2674938"/>
                  </a:xfrm>
                  <a:custGeom>
                    <a:avLst/>
                    <a:gdLst>
                      <a:gd name="T0" fmla="*/ 376 w 1317"/>
                      <a:gd name="T1" fmla="*/ 1239 h 1239"/>
                      <a:gd name="T2" fmla="*/ 240 w 1317"/>
                      <a:gd name="T3" fmla="*/ 1145 h 1239"/>
                      <a:gd name="T4" fmla="*/ 256 w 1317"/>
                      <a:gd name="T5" fmla="*/ 979 h 1239"/>
                      <a:gd name="T6" fmla="*/ 294 w 1317"/>
                      <a:gd name="T7" fmla="*/ 929 h 1239"/>
                      <a:gd name="T8" fmla="*/ 234 w 1317"/>
                      <a:gd name="T9" fmla="*/ 929 h 1239"/>
                      <a:gd name="T10" fmla="*/ 0 w 1317"/>
                      <a:gd name="T11" fmla="*/ 929 h 1239"/>
                      <a:gd name="T12" fmla="*/ 1021 w 1317"/>
                      <a:gd name="T13" fmla="*/ 28 h 1239"/>
                      <a:gd name="T14" fmla="*/ 1138 w 1317"/>
                      <a:gd name="T15" fmla="*/ 0 h 1239"/>
                      <a:gd name="T16" fmla="*/ 1166 w 1317"/>
                      <a:gd name="T17" fmla="*/ 108 h 1239"/>
                      <a:gd name="T18" fmla="*/ 999 w 1317"/>
                      <a:gd name="T19" fmla="*/ 204 h 1239"/>
                      <a:gd name="T20" fmla="*/ 958 w 1317"/>
                      <a:gd name="T21" fmla="*/ 417 h 1239"/>
                      <a:gd name="T22" fmla="*/ 1182 w 1317"/>
                      <a:gd name="T23" fmla="*/ 594 h 1239"/>
                      <a:gd name="T24" fmla="*/ 1285 w 1317"/>
                      <a:gd name="T25" fmla="*/ 568 h 1239"/>
                      <a:gd name="T26" fmla="*/ 1317 w 1317"/>
                      <a:gd name="T27" fmla="*/ 690 h 1239"/>
                      <a:gd name="T28" fmla="*/ 991 w 1317"/>
                      <a:gd name="T29" fmla="*/ 803 h 1239"/>
                      <a:gd name="T30" fmla="*/ 840 w 1317"/>
                      <a:gd name="T31" fmla="*/ 914 h 1239"/>
                      <a:gd name="T32" fmla="*/ 825 w 1317"/>
                      <a:gd name="T33" fmla="*/ 928 h 1239"/>
                      <a:gd name="T34" fmla="*/ 822 w 1317"/>
                      <a:gd name="T35" fmla="*/ 928 h 1239"/>
                      <a:gd name="T36" fmla="*/ 810 w 1317"/>
                      <a:gd name="T37" fmla="*/ 928 h 1239"/>
                      <a:gd name="T38" fmla="*/ 518 w 1317"/>
                      <a:gd name="T39" fmla="*/ 928 h 1239"/>
                      <a:gd name="T40" fmla="*/ 458 w 1317"/>
                      <a:gd name="T41" fmla="*/ 928 h 1239"/>
                      <a:gd name="T42" fmla="*/ 495 w 1317"/>
                      <a:gd name="T43" fmla="*/ 978 h 1239"/>
                      <a:gd name="T44" fmla="*/ 511 w 1317"/>
                      <a:gd name="T45" fmla="*/ 1147 h 1239"/>
                      <a:gd name="T46" fmla="*/ 376 w 1317"/>
                      <a:gd name="T47" fmla="*/ 123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7" h="1239">
                        <a:moveTo>
                          <a:pt x="376" y="1239"/>
                        </a:moveTo>
                        <a:cubicBezTo>
                          <a:pt x="318" y="1239"/>
                          <a:pt x="266" y="1203"/>
                          <a:pt x="240" y="1145"/>
                        </a:cubicBezTo>
                        <a:cubicBezTo>
                          <a:pt x="214" y="1088"/>
                          <a:pt x="220" y="1026"/>
                          <a:pt x="256" y="979"/>
                        </a:cubicBezTo>
                        <a:cubicBezTo>
                          <a:pt x="294" y="929"/>
                          <a:pt x="294" y="929"/>
                          <a:pt x="294" y="929"/>
                        </a:cubicBezTo>
                        <a:cubicBezTo>
                          <a:pt x="234" y="929"/>
                          <a:pt x="234" y="929"/>
                          <a:pt x="234" y="929"/>
                        </a:cubicBezTo>
                        <a:cubicBezTo>
                          <a:pt x="0" y="929"/>
                          <a:pt x="0" y="929"/>
                          <a:pt x="0" y="929"/>
                        </a:cubicBezTo>
                        <a:cubicBezTo>
                          <a:pt x="200" y="491"/>
                          <a:pt x="578" y="156"/>
                          <a:pt x="1021" y="28"/>
                        </a:cubicBezTo>
                        <a:cubicBezTo>
                          <a:pt x="1059" y="17"/>
                          <a:pt x="1099" y="8"/>
                          <a:pt x="1138" y="0"/>
                        </a:cubicBezTo>
                        <a:cubicBezTo>
                          <a:pt x="1166" y="108"/>
                          <a:pt x="1166" y="108"/>
                          <a:pt x="1166" y="108"/>
                        </a:cubicBezTo>
                        <a:cubicBezTo>
                          <a:pt x="1101" y="112"/>
                          <a:pt x="1040" y="146"/>
                          <a:pt x="999" y="204"/>
                        </a:cubicBezTo>
                        <a:cubicBezTo>
                          <a:pt x="954" y="266"/>
                          <a:pt x="939" y="344"/>
                          <a:pt x="958" y="417"/>
                        </a:cubicBezTo>
                        <a:cubicBezTo>
                          <a:pt x="985" y="521"/>
                          <a:pt x="1078" y="594"/>
                          <a:pt x="1182" y="594"/>
                        </a:cubicBezTo>
                        <a:cubicBezTo>
                          <a:pt x="1219" y="594"/>
                          <a:pt x="1254" y="585"/>
                          <a:pt x="1285" y="568"/>
                        </a:cubicBezTo>
                        <a:cubicBezTo>
                          <a:pt x="1296" y="609"/>
                          <a:pt x="1306" y="649"/>
                          <a:pt x="1317" y="690"/>
                        </a:cubicBezTo>
                        <a:cubicBezTo>
                          <a:pt x="1203" y="706"/>
                          <a:pt x="1091" y="745"/>
                          <a:pt x="991" y="803"/>
                        </a:cubicBezTo>
                        <a:cubicBezTo>
                          <a:pt x="938" y="834"/>
                          <a:pt x="887" y="872"/>
                          <a:pt x="840" y="914"/>
                        </a:cubicBezTo>
                        <a:cubicBezTo>
                          <a:pt x="834" y="920"/>
                          <a:pt x="829" y="924"/>
                          <a:pt x="825" y="928"/>
                        </a:cubicBezTo>
                        <a:cubicBezTo>
                          <a:pt x="822" y="928"/>
                          <a:pt x="822" y="928"/>
                          <a:pt x="822" y="928"/>
                        </a:cubicBezTo>
                        <a:cubicBezTo>
                          <a:pt x="810" y="928"/>
                          <a:pt x="810" y="928"/>
                          <a:pt x="810" y="928"/>
                        </a:cubicBezTo>
                        <a:cubicBezTo>
                          <a:pt x="518" y="928"/>
                          <a:pt x="518" y="928"/>
                          <a:pt x="518" y="928"/>
                        </a:cubicBezTo>
                        <a:cubicBezTo>
                          <a:pt x="458" y="928"/>
                          <a:pt x="458" y="928"/>
                          <a:pt x="458" y="928"/>
                        </a:cubicBezTo>
                        <a:cubicBezTo>
                          <a:pt x="495" y="978"/>
                          <a:pt x="495" y="978"/>
                          <a:pt x="495" y="978"/>
                        </a:cubicBezTo>
                        <a:cubicBezTo>
                          <a:pt x="531" y="1026"/>
                          <a:pt x="537" y="1089"/>
                          <a:pt x="511" y="1147"/>
                        </a:cubicBezTo>
                        <a:cubicBezTo>
                          <a:pt x="485" y="1203"/>
                          <a:pt x="434" y="1239"/>
                          <a:pt x="376" y="1239"/>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grpSp>
            <p:grpSp>
              <p:nvGrpSpPr>
                <p:cNvPr id="18" name="组合 17"/>
                <p:cNvGrpSpPr/>
                <p:nvPr/>
              </p:nvGrpSpPr>
              <p:grpSpPr>
                <a:xfrm>
                  <a:off x="6777531" y="1956746"/>
                  <a:ext cx="3365500" cy="2378075"/>
                  <a:chOff x="4377504" y="1897063"/>
                  <a:chExt cx="3365500" cy="2378075"/>
                </a:xfrm>
              </p:grpSpPr>
              <p:sp>
                <p:nvSpPr>
                  <p:cNvPr id="16" name="Freeform 15"/>
                  <p:cNvSpPr/>
                  <p:nvPr/>
                </p:nvSpPr>
                <p:spPr bwMode="auto">
                  <a:xfrm>
                    <a:off x="4377504" y="1897063"/>
                    <a:ext cx="3365500" cy="2378075"/>
                  </a:xfrm>
                  <a:custGeom>
                    <a:avLst/>
                    <a:gdLst>
                      <a:gd name="T0" fmla="*/ 476 w 1563"/>
                      <a:gd name="T1" fmla="*/ 1 h 1102"/>
                      <a:gd name="T2" fmla="*/ 1201 w 1563"/>
                      <a:gd name="T3" fmla="*/ 179 h 1102"/>
                      <a:gd name="T4" fmla="*/ 1507 w 1563"/>
                      <a:gd name="T5" fmla="*/ 388 h 1102"/>
                      <a:gd name="T6" fmla="*/ 1562 w 1563"/>
                      <a:gd name="T7" fmla="*/ 439 h 1102"/>
                      <a:gd name="T8" fmla="*/ 1558 w 1563"/>
                      <a:gd name="T9" fmla="*/ 444 h 1102"/>
                      <a:gd name="T10" fmla="*/ 1539 w 1563"/>
                      <a:gd name="T11" fmla="*/ 475 h 1102"/>
                      <a:gd name="T12" fmla="*/ 1177 w 1563"/>
                      <a:gd name="T13" fmla="*/ 1067 h 1102"/>
                      <a:gd name="T14" fmla="*/ 1155 w 1563"/>
                      <a:gd name="T15" fmla="*/ 1102 h 1102"/>
                      <a:gd name="T16" fmla="*/ 537 w 1563"/>
                      <a:gd name="T17" fmla="*/ 776 h 1102"/>
                      <a:gd name="T18" fmla="*/ 417 w 1563"/>
                      <a:gd name="T19" fmla="*/ 776 h 1102"/>
                      <a:gd name="T20" fmla="*/ 399 w 1563"/>
                      <a:gd name="T21" fmla="*/ 706 h 1102"/>
                      <a:gd name="T22" fmla="*/ 361 w 1563"/>
                      <a:gd name="T23" fmla="*/ 559 h 1102"/>
                      <a:gd name="T24" fmla="*/ 356 w 1563"/>
                      <a:gd name="T25" fmla="*/ 539 h 1102"/>
                      <a:gd name="T26" fmla="*/ 47 w 1563"/>
                      <a:gd name="T27" fmla="*/ 475 h 1102"/>
                      <a:gd name="T28" fmla="*/ 276 w 1563"/>
                      <a:gd name="T29" fmla="*/ 232 h 1102"/>
                      <a:gd name="T30" fmla="*/ 221 w 1563"/>
                      <a:gd name="T31" fmla="*/ 22 h 1102"/>
                      <a:gd name="T32" fmla="*/ 476 w 1563"/>
                      <a:gd name="T33" fmla="*/ 1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3" h="1102">
                        <a:moveTo>
                          <a:pt x="476" y="1"/>
                        </a:moveTo>
                        <a:cubicBezTo>
                          <a:pt x="727" y="0"/>
                          <a:pt x="976" y="61"/>
                          <a:pt x="1201" y="179"/>
                        </a:cubicBezTo>
                        <a:cubicBezTo>
                          <a:pt x="1309" y="237"/>
                          <a:pt x="1412" y="307"/>
                          <a:pt x="1507" y="388"/>
                        </a:cubicBezTo>
                        <a:cubicBezTo>
                          <a:pt x="1511" y="393"/>
                          <a:pt x="1563" y="436"/>
                          <a:pt x="1562" y="439"/>
                        </a:cubicBezTo>
                        <a:cubicBezTo>
                          <a:pt x="1561" y="440"/>
                          <a:pt x="1560" y="442"/>
                          <a:pt x="1558" y="444"/>
                        </a:cubicBezTo>
                        <a:cubicBezTo>
                          <a:pt x="1552" y="455"/>
                          <a:pt x="1546" y="465"/>
                          <a:pt x="1539" y="475"/>
                        </a:cubicBezTo>
                        <a:cubicBezTo>
                          <a:pt x="1418" y="673"/>
                          <a:pt x="1298" y="870"/>
                          <a:pt x="1177" y="1067"/>
                        </a:cubicBezTo>
                        <a:cubicBezTo>
                          <a:pt x="1170" y="1079"/>
                          <a:pt x="1162" y="1091"/>
                          <a:pt x="1155" y="1102"/>
                        </a:cubicBezTo>
                        <a:cubicBezTo>
                          <a:pt x="1000" y="911"/>
                          <a:pt x="775" y="792"/>
                          <a:pt x="537" y="776"/>
                        </a:cubicBezTo>
                        <a:cubicBezTo>
                          <a:pt x="529" y="775"/>
                          <a:pt x="417" y="776"/>
                          <a:pt x="417" y="776"/>
                        </a:cubicBezTo>
                        <a:cubicBezTo>
                          <a:pt x="411" y="753"/>
                          <a:pt x="405" y="728"/>
                          <a:pt x="399" y="706"/>
                        </a:cubicBezTo>
                        <a:cubicBezTo>
                          <a:pt x="386" y="657"/>
                          <a:pt x="373" y="608"/>
                          <a:pt x="361" y="559"/>
                        </a:cubicBezTo>
                        <a:cubicBezTo>
                          <a:pt x="359" y="553"/>
                          <a:pt x="357" y="546"/>
                          <a:pt x="356" y="539"/>
                        </a:cubicBezTo>
                        <a:cubicBezTo>
                          <a:pt x="265" y="648"/>
                          <a:pt x="91" y="614"/>
                          <a:pt x="47" y="475"/>
                        </a:cubicBezTo>
                        <a:cubicBezTo>
                          <a:pt x="0" y="327"/>
                          <a:pt x="137" y="183"/>
                          <a:pt x="276" y="232"/>
                        </a:cubicBezTo>
                        <a:cubicBezTo>
                          <a:pt x="257" y="162"/>
                          <a:pt x="239" y="92"/>
                          <a:pt x="221" y="22"/>
                        </a:cubicBezTo>
                        <a:cubicBezTo>
                          <a:pt x="305" y="8"/>
                          <a:pt x="391" y="1"/>
                          <a:pt x="476" y="1"/>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17" name="Freeform 16"/>
                  <p:cNvSpPr/>
                  <p:nvPr/>
                </p:nvSpPr>
                <p:spPr bwMode="auto">
                  <a:xfrm>
                    <a:off x="4513810" y="1973071"/>
                    <a:ext cx="3155950" cy="2205038"/>
                  </a:xfrm>
                  <a:custGeom>
                    <a:avLst/>
                    <a:gdLst>
                      <a:gd name="T0" fmla="*/ 1092 w 1465"/>
                      <a:gd name="T1" fmla="*/ 1021 h 1021"/>
                      <a:gd name="T2" fmla="*/ 480 w 1465"/>
                      <a:gd name="T3" fmla="*/ 714 h 1021"/>
                      <a:gd name="T4" fmla="*/ 458 w 1465"/>
                      <a:gd name="T5" fmla="*/ 714 h 1021"/>
                      <a:gd name="T6" fmla="*/ 380 w 1465"/>
                      <a:gd name="T7" fmla="*/ 714 h 1021"/>
                      <a:gd name="T8" fmla="*/ 368 w 1465"/>
                      <a:gd name="T9" fmla="*/ 667 h 1021"/>
                      <a:gd name="T10" fmla="*/ 353 w 1465"/>
                      <a:gd name="T11" fmla="*/ 611 h 1021"/>
                      <a:gd name="T12" fmla="*/ 330 w 1465"/>
                      <a:gd name="T13" fmla="*/ 520 h 1021"/>
                      <a:gd name="T14" fmla="*/ 324 w 1465"/>
                      <a:gd name="T15" fmla="*/ 500 h 1021"/>
                      <a:gd name="T16" fmla="*/ 310 w 1465"/>
                      <a:gd name="T17" fmla="*/ 445 h 1021"/>
                      <a:gd name="T18" fmla="*/ 275 w 1465"/>
                      <a:gd name="T19" fmla="*/ 488 h 1021"/>
                      <a:gd name="T20" fmla="*/ 161 w 1465"/>
                      <a:gd name="T21" fmla="*/ 542 h 1021"/>
                      <a:gd name="T22" fmla="*/ 15 w 1465"/>
                      <a:gd name="T23" fmla="*/ 434 h 1021"/>
                      <a:gd name="T24" fmla="*/ 36 w 1465"/>
                      <a:gd name="T25" fmla="*/ 292 h 1021"/>
                      <a:gd name="T26" fmla="*/ 161 w 1465"/>
                      <a:gd name="T27" fmla="*/ 222 h 1021"/>
                      <a:gd name="T28" fmla="*/ 208 w 1465"/>
                      <a:gd name="T29" fmla="*/ 230 h 1021"/>
                      <a:gd name="T30" fmla="*/ 259 w 1465"/>
                      <a:gd name="T31" fmla="*/ 248 h 1021"/>
                      <a:gd name="T32" fmla="*/ 245 w 1465"/>
                      <a:gd name="T33" fmla="*/ 192 h 1021"/>
                      <a:gd name="T34" fmla="*/ 206 w 1465"/>
                      <a:gd name="T35" fmla="*/ 46 h 1021"/>
                      <a:gd name="T36" fmla="*/ 199 w 1465"/>
                      <a:gd name="T37" fmla="*/ 17 h 1021"/>
                      <a:gd name="T38" fmla="*/ 417 w 1465"/>
                      <a:gd name="T39" fmla="*/ 0 h 1021"/>
                      <a:gd name="T40" fmla="*/ 420 w 1465"/>
                      <a:gd name="T41" fmla="*/ 0 h 1021"/>
                      <a:gd name="T42" fmla="*/ 1129 w 1465"/>
                      <a:gd name="T43" fmla="*/ 176 h 1021"/>
                      <a:gd name="T44" fmla="*/ 1429 w 1465"/>
                      <a:gd name="T45" fmla="*/ 381 h 1021"/>
                      <a:gd name="T46" fmla="*/ 1432 w 1465"/>
                      <a:gd name="T47" fmla="*/ 384 h 1021"/>
                      <a:gd name="T48" fmla="*/ 1465 w 1465"/>
                      <a:gd name="T49" fmla="*/ 413 h 1021"/>
                      <a:gd name="T50" fmla="*/ 1463 w 1465"/>
                      <a:gd name="T51" fmla="*/ 416 h 1021"/>
                      <a:gd name="T52" fmla="*/ 1456 w 1465"/>
                      <a:gd name="T53" fmla="*/ 428 h 1021"/>
                      <a:gd name="T54" fmla="*/ 1275 w 1465"/>
                      <a:gd name="T55" fmla="*/ 724 h 1021"/>
                      <a:gd name="T56" fmla="*/ 1093 w 1465"/>
                      <a:gd name="T57" fmla="*/ 1019 h 1021"/>
                      <a:gd name="T58" fmla="*/ 1092 w 1465"/>
                      <a:gd name="T59" fmla="*/ 1021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5" h="1021">
                        <a:moveTo>
                          <a:pt x="1092" y="1021"/>
                        </a:moveTo>
                        <a:cubicBezTo>
                          <a:pt x="933" y="841"/>
                          <a:pt x="712" y="730"/>
                          <a:pt x="480" y="714"/>
                        </a:cubicBezTo>
                        <a:cubicBezTo>
                          <a:pt x="478" y="714"/>
                          <a:pt x="470" y="714"/>
                          <a:pt x="458" y="714"/>
                        </a:cubicBezTo>
                        <a:cubicBezTo>
                          <a:pt x="437" y="714"/>
                          <a:pt x="402" y="714"/>
                          <a:pt x="380" y="714"/>
                        </a:cubicBezTo>
                        <a:cubicBezTo>
                          <a:pt x="368" y="667"/>
                          <a:pt x="368" y="667"/>
                          <a:pt x="368" y="667"/>
                        </a:cubicBezTo>
                        <a:cubicBezTo>
                          <a:pt x="353" y="611"/>
                          <a:pt x="353" y="611"/>
                          <a:pt x="353" y="611"/>
                        </a:cubicBezTo>
                        <a:cubicBezTo>
                          <a:pt x="330" y="520"/>
                          <a:pt x="330" y="520"/>
                          <a:pt x="330" y="520"/>
                        </a:cubicBezTo>
                        <a:cubicBezTo>
                          <a:pt x="324" y="500"/>
                          <a:pt x="324" y="500"/>
                          <a:pt x="324" y="500"/>
                        </a:cubicBezTo>
                        <a:cubicBezTo>
                          <a:pt x="310" y="445"/>
                          <a:pt x="310" y="445"/>
                          <a:pt x="310" y="445"/>
                        </a:cubicBezTo>
                        <a:cubicBezTo>
                          <a:pt x="275" y="488"/>
                          <a:pt x="275" y="488"/>
                          <a:pt x="275" y="488"/>
                        </a:cubicBezTo>
                        <a:cubicBezTo>
                          <a:pt x="246" y="523"/>
                          <a:pt x="205" y="542"/>
                          <a:pt x="161" y="542"/>
                        </a:cubicBezTo>
                        <a:cubicBezTo>
                          <a:pt x="93" y="542"/>
                          <a:pt x="36" y="500"/>
                          <a:pt x="15" y="434"/>
                        </a:cubicBezTo>
                        <a:cubicBezTo>
                          <a:pt x="0" y="386"/>
                          <a:pt x="8" y="334"/>
                          <a:pt x="36" y="292"/>
                        </a:cubicBezTo>
                        <a:cubicBezTo>
                          <a:pt x="66" y="248"/>
                          <a:pt x="113" y="222"/>
                          <a:pt x="161" y="222"/>
                        </a:cubicBezTo>
                        <a:cubicBezTo>
                          <a:pt x="177" y="222"/>
                          <a:pt x="192" y="225"/>
                          <a:pt x="208" y="230"/>
                        </a:cubicBezTo>
                        <a:cubicBezTo>
                          <a:pt x="259" y="248"/>
                          <a:pt x="259" y="248"/>
                          <a:pt x="259" y="248"/>
                        </a:cubicBezTo>
                        <a:cubicBezTo>
                          <a:pt x="245" y="192"/>
                          <a:pt x="245" y="192"/>
                          <a:pt x="245" y="192"/>
                        </a:cubicBezTo>
                        <a:cubicBezTo>
                          <a:pt x="231" y="144"/>
                          <a:pt x="219" y="95"/>
                          <a:pt x="206" y="46"/>
                        </a:cubicBezTo>
                        <a:cubicBezTo>
                          <a:pt x="199" y="17"/>
                          <a:pt x="199" y="17"/>
                          <a:pt x="199" y="17"/>
                        </a:cubicBezTo>
                        <a:cubicBezTo>
                          <a:pt x="271" y="6"/>
                          <a:pt x="344" y="0"/>
                          <a:pt x="417" y="0"/>
                        </a:cubicBezTo>
                        <a:cubicBezTo>
                          <a:pt x="420" y="0"/>
                          <a:pt x="420" y="0"/>
                          <a:pt x="420" y="0"/>
                        </a:cubicBezTo>
                        <a:cubicBezTo>
                          <a:pt x="665" y="0"/>
                          <a:pt x="910" y="61"/>
                          <a:pt x="1129" y="176"/>
                        </a:cubicBezTo>
                        <a:cubicBezTo>
                          <a:pt x="1235" y="232"/>
                          <a:pt x="1337" y="301"/>
                          <a:pt x="1429" y="381"/>
                        </a:cubicBezTo>
                        <a:cubicBezTo>
                          <a:pt x="1432" y="384"/>
                          <a:pt x="1432" y="384"/>
                          <a:pt x="1432" y="384"/>
                        </a:cubicBezTo>
                        <a:cubicBezTo>
                          <a:pt x="1448" y="397"/>
                          <a:pt x="1458" y="406"/>
                          <a:pt x="1465" y="413"/>
                        </a:cubicBezTo>
                        <a:cubicBezTo>
                          <a:pt x="1463" y="416"/>
                          <a:pt x="1463" y="416"/>
                          <a:pt x="1463" y="416"/>
                        </a:cubicBezTo>
                        <a:cubicBezTo>
                          <a:pt x="1456" y="428"/>
                          <a:pt x="1456" y="428"/>
                          <a:pt x="1456" y="428"/>
                        </a:cubicBezTo>
                        <a:cubicBezTo>
                          <a:pt x="1275" y="724"/>
                          <a:pt x="1275" y="724"/>
                          <a:pt x="1275" y="724"/>
                        </a:cubicBezTo>
                        <a:cubicBezTo>
                          <a:pt x="1093" y="1019"/>
                          <a:pt x="1093" y="1019"/>
                          <a:pt x="1093" y="1019"/>
                        </a:cubicBezTo>
                        <a:cubicBezTo>
                          <a:pt x="1092" y="1021"/>
                          <a:pt x="1092" y="1021"/>
                          <a:pt x="1092" y="1021"/>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sp>
            <p:nvSpPr>
              <p:cNvPr id="5151" name="Freeform 85"/>
              <p:cNvSpPr/>
              <p:nvPr/>
            </p:nvSpPr>
            <p:spPr bwMode="auto">
              <a:xfrm>
                <a:off x="6672330" y="4733512"/>
                <a:ext cx="221446" cy="622016"/>
              </a:xfrm>
              <a:custGeom>
                <a:avLst/>
                <a:gdLst>
                  <a:gd name="T0" fmla="*/ 225 w 225"/>
                  <a:gd name="T1" fmla="*/ 632 h 632"/>
                  <a:gd name="T2" fmla="*/ 2 w 225"/>
                  <a:gd name="T3" fmla="*/ 189 h 632"/>
                  <a:gd name="T4" fmla="*/ 0 w 225"/>
                  <a:gd name="T5" fmla="*/ 0 h 632"/>
                  <a:gd name="T6" fmla="*/ 223 w 225"/>
                  <a:gd name="T7" fmla="*/ 366 h 632"/>
                  <a:gd name="T8" fmla="*/ 225 w 225"/>
                  <a:gd name="T9" fmla="*/ 632 h 632"/>
                </a:gdLst>
                <a:ahLst/>
                <a:cxnLst>
                  <a:cxn ang="0">
                    <a:pos x="T0" y="T1"/>
                  </a:cxn>
                  <a:cxn ang="0">
                    <a:pos x="T2" y="T3"/>
                  </a:cxn>
                  <a:cxn ang="0">
                    <a:pos x="T4" y="T5"/>
                  </a:cxn>
                  <a:cxn ang="0">
                    <a:pos x="T6" y="T7"/>
                  </a:cxn>
                  <a:cxn ang="0">
                    <a:pos x="T8" y="T9"/>
                  </a:cxn>
                </a:cxnLst>
                <a:rect l="0" t="0" r="r" b="b"/>
                <a:pathLst>
                  <a:path w="225" h="632">
                    <a:moveTo>
                      <a:pt x="225" y="632"/>
                    </a:moveTo>
                    <a:lnTo>
                      <a:pt x="2" y="189"/>
                    </a:lnTo>
                    <a:lnTo>
                      <a:pt x="0" y="0"/>
                    </a:lnTo>
                    <a:lnTo>
                      <a:pt x="223" y="366"/>
                    </a:lnTo>
                    <a:lnTo>
                      <a:pt x="225" y="632"/>
                    </a:lnTo>
                    <a:close/>
                  </a:path>
                </a:pathLst>
              </a:custGeom>
              <a:solidFill>
                <a:schemeClr val="accent4">
                  <a:lumMod val="90000"/>
                </a:schemeClr>
              </a:solidFill>
              <a:ln>
                <a:noFill/>
              </a:ln>
            </p:spPr>
            <p:txBody>
              <a:bodyPr vert="horz" wrap="square" lIns="91440" tIns="45720" rIns="91440" bIns="45720" numCol="1" anchor="t" anchorCtr="0" compatLnSpc="1"/>
              <a:lstStyle/>
              <a:p>
                <a:endParaRPr lang="zh-CN" altLang="en-US" sz="1600"/>
              </a:p>
            </p:txBody>
          </p:sp>
          <p:sp>
            <p:nvSpPr>
              <p:cNvPr id="5120" name="Freeform 57"/>
              <p:cNvSpPr/>
              <p:nvPr/>
            </p:nvSpPr>
            <p:spPr bwMode="auto">
              <a:xfrm>
                <a:off x="4845388" y="4785978"/>
                <a:ext cx="2414248" cy="1335563"/>
              </a:xfrm>
              <a:custGeom>
                <a:avLst/>
                <a:gdLst>
                  <a:gd name="T0" fmla="*/ 895 w 1808"/>
                  <a:gd name="T1" fmla="*/ 0 h 997"/>
                  <a:gd name="T2" fmla="*/ 1503 w 1808"/>
                  <a:gd name="T3" fmla="*/ 224 h 997"/>
                  <a:gd name="T4" fmla="*/ 1506 w 1808"/>
                  <a:gd name="T5" fmla="*/ 461 h 997"/>
                  <a:gd name="T6" fmla="*/ 1703 w 1808"/>
                  <a:gd name="T7" fmla="*/ 430 h 997"/>
                  <a:gd name="T8" fmla="*/ 1808 w 1808"/>
                  <a:gd name="T9" fmla="*/ 604 h 997"/>
                  <a:gd name="T10" fmla="*/ 1509 w 1808"/>
                  <a:gd name="T11" fmla="*/ 750 h 997"/>
                  <a:gd name="T12" fmla="*/ 1511 w 1808"/>
                  <a:gd name="T13" fmla="*/ 891 h 997"/>
                  <a:gd name="T14" fmla="*/ 1512 w 1808"/>
                  <a:gd name="T15" fmla="*/ 980 h 997"/>
                  <a:gd name="T16" fmla="*/ 1512 w 1808"/>
                  <a:gd name="T17" fmla="*/ 996 h 997"/>
                  <a:gd name="T18" fmla="*/ 1443 w 1808"/>
                  <a:gd name="T19" fmla="*/ 997 h 997"/>
                  <a:gd name="T20" fmla="*/ 733 w 1808"/>
                  <a:gd name="T21" fmla="*/ 808 h 997"/>
                  <a:gd name="T22" fmla="*/ 0 w 1808"/>
                  <a:gd name="T23" fmla="*/ 1 h 997"/>
                  <a:gd name="T24" fmla="*/ 318 w 1808"/>
                  <a:gd name="T25" fmla="*/ 1 h 997"/>
                  <a:gd name="T26" fmla="*/ 492 w 1808"/>
                  <a:gd name="T27" fmla="*/ 321 h 997"/>
                  <a:gd name="T28" fmla="*/ 666 w 1808"/>
                  <a:gd name="T29" fmla="*/ 0 h 997"/>
                  <a:gd name="T30" fmla="*/ 895 w 1808"/>
                  <a:gd name="T31"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8" h="997">
                    <a:moveTo>
                      <a:pt x="895" y="0"/>
                    </a:moveTo>
                    <a:cubicBezTo>
                      <a:pt x="1064" y="152"/>
                      <a:pt x="1282" y="231"/>
                      <a:pt x="1503" y="224"/>
                    </a:cubicBezTo>
                    <a:cubicBezTo>
                      <a:pt x="1504" y="303"/>
                      <a:pt x="1505" y="382"/>
                      <a:pt x="1506" y="461"/>
                    </a:cubicBezTo>
                    <a:cubicBezTo>
                      <a:pt x="1560" y="411"/>
                      <a:pt x="1638" y="398"/>
                      <a:pt x="1703" y="430"/>
                    </a:cubicBezTo>
                    <a:cubicBezTo>
                      <a:pt x="1766" y="462"/>
                      <a:pt x="1808" y="530"/>
                      <a:pt x="1808" y="604"/>
                    </a:cubicBezTo>
                    <a:cubicBezTo>
                      <a:pt x="1808" y="763"/>
                      <a:pt x="1624" y="857"/>
                      <a:pt x="1509" y="750"/>
                    </a:cubicBezTo>
                    <a:cubicBezTo>
                      <a:pt x="1509" y="797"/>
                      <a:pt x="1510" y="844"/>
                      <a:pt x="1511" y="891"/>
                    </a:cubicBezTo>
                    <a:cubicBezTo>
                      <a:pt x="1511" y="921"/>
                      <a:pt x="1512" y="951"/>
                      <a:pt x="1512" y="980"/>
                    </a:cubicBezTo>
                    <a:cubicBezTo>
                      <a:pt x="1512" y="986"/>
                      <a:pt x="1512" y="991"/>
                      <a:pt x="1512" y="996"/>
                    </a:cubicBezTo>
                    <a:cubicBezTo>
                      <a:pt x="1512" y="997"/>
                      <a:pt x="1446" y="997"/>
                      <a:pt x="1443" y="997"/>
                    </a:cubicBezTo>
                    <a:cubicBezTo>
                      <a:pt x="1196" y="992"/>
                      <a:pt x="952" y="927"/>
                      <a:pt x="733" y="808"/>
                    </a:cubicBezTo>
                    <a:cubicBezTo>
                      <a:pt x="413" y="634"/>
                      <a:pt x="152" y="347"/>
                      <a:pt x="0" y="1"/>
                    </a:cubicBezTo>
                    <a:cubicBezTo>
                      <a:pt x="106" y="1"/>
                      <a:pt x="212" y="1"/>
                      <a:pt x="318" y="1"/>
                    </a:cubicBezTo>
                    <a:cubicBezTo>
                      <a:pt x="242" y="140"/>
                      <a:pt x="340" y="321"/>
                      <a:pt x="492" y="321"/>
                    </a:cubicBezTo>
                    <a:cubicBezTo>
                      <a:pt x="645" y="321"/>
                      <a:pt x="742" y="140"/>
                      <a:pt x="666" y="0"/>
                    </a:cubicBezTo>
                    <a:cubicBezTo>
                      <a:pt x="742" y="0"/>
                      <a:pt x="819" y="0"/>
                      <a:pt x="89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21" name="Freeform 58"/>
              <p:cNvSpPr/>
              <p:nvPr/>
            </p:nvSpPr>
            <p:spPr bwMode="auto">
              <a:xfrm>
                <a:off x="4895583" y="4827315"/>
                <a:ext cx="2313860" cy="1252890"/>
              </a:xfrm>
              <a:custGeom>
                <a:avLst/>
                <a:gdLst>
                  <a:gd name="T0" fmla="*/ 1437 w 1733"/>
                  <a:gd name="T1" fmla="*/ 935 h 935"/>
                  <a:gd name="T2" fmla="*/ 1398 w 1733"/>
                  <a:gd name="T3" fmla="*/ 935 h 935"/>
                  <a:gd name="T4" fmla="*/ 700 w 1733"/>
                  <a:gd name="T5" fmla="*/ 749 h 935"/>
                  <a:gd name="T6" fmla="*/ 0 w 1733"/>
                  <a:gd name="T7" fmla="*/ 0 h 935"/>
                  <a:gd name="T8" fmla="*/ 166 w 1733"/>
                  <a:gd name="T9" fmla="*/ 0 h 935"/>
                  <a:gd name="T10" fmla="*/ 228 w 1733"/>
                  <a:gd name="T11" fmla="*/ 0 h 935"/>
                  <a:gd name="T12" fmla="*/ 249 w 1733"/>
                  <a:gd name="T13" fmla="*/ 198 h 935"/>
                  <a:gd name="T14" fmla="*/ 446 w 1733"/>
                  <a:gd name="T15" fmla="*/ 320 h 935"/>
                  <a:gd name="T16" fmla="*/ 644 w 1733"/>
                  <a:gd name="T17" fmla="*/ 197 h 935"/>
                  <a:gd name="T18" fmla="*/ 664 w 1733"/>
                  <a:gd name="T19" fmla="*/ 0 h 935"/>
                  <a:gd name="T20" fmla="*/ 734 w 1733"/>
                  <a:gd name="T21" fmla="*/ 0 h 935"/>
                  <a:gd name="T22" fmla="*/ 838 w 1733"/>
                  <a:gd name="T23" fmla="*/ 0 h 935"/>
                  <a:gd name="T24" fmla="*/ 1429 w 1733"/>
                  <a:gd name="T25" fmla="*/ 224 h 935"/>
                  <a:gd name="T26" fmla="*/ 1429 w 1733"/>
                  <a:gd name="T27" fmla="*/ 261 h 935"/>
                  <a:gd name="T28" fmla="*/ 1431 w 1733"/>
                  <a:gd name="T29" fmla="*/ 430 h 935"/>
                  <a:gd name="T30" fmla="*/ 1432 w 1733"/>
                  <a:gd name="T31" fmla="*/ 497 h 935"/>
                  <a:gd name="T32" fmla="*/ 1479 w 1733"/>
                  <a:gd name="T33" fmla="*/ 453 h 935"/>
                  <a:gd name="T34" fmla="*/ 1581 w 1733"/>
                  <a:gd name="T35" fmla="*/ 412 h 935"/>
                  <a:gd name="T36" fmla="*/ 1645 w 1733"/>
                  <a:gd name="T37" fmla="*/ 427 h 935"/>
                  <a:gd name="T38" fmla="*/ 1733 w 1733"/>
                  <a:gd name="T39" fmla="*/ 573 h 935"/>
                  <a:gd name="T40" fmla="*/ 1576 w 1733"/>
                  <a:gd name="T41" fmla="*/ 734 h 935"/>
                  <a:gd name="T42" fmla="*/ 1483 w 1733"/>
                  <a:gd name="T43" fmla="*/ 696 h 935"/>
                  <a:gd name="T44" fmla="*/ 1434 w 1733"/>
                  <a:gd name="T45" fmla="*/ 651 h 935"/>
                  <a:gd name="T46" fmla="*/ 1434 w 1733"/>
                  <a:gd name="T47" fmla="*/ 719 h 935"/>
                  <a:gd name="T48" fmla="*/ 1436 w 1733"/>
                  <a:gd name="T49" fmla="*/ 822 h 935"/>
                  <a:gd name="T50" fmla="*/ 1436 w 1733"/>
                  <a:gd name="T51" fmla="*/ 860 h 935"/>
                  <a:gd name="T52" fmla="*/ 1437 w 1733"/>
                  <a:gd name="T53" fmla="*/ 9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3" h="935">
                    <a:moveTo>
                      <a:pt x="1437" y="935"/>
                    </a:moveTo>
                    <a:cubicBezTo>
                      <a:pt x="1419" y="935"/>
                      <a:pt x="1399" y="935"/>
                      <a:pt x="1398" y="935"/>
                    </a:cubicBezTo>
                    <a:cubicBezTo>
                      <a:pt x="1156" y="930"/>
                      <a:pt x="914" y="866"/>
                      <a:pt x="700" y="749"/>
                    </a:cubicBezTo>
                    <a:cubicBezTo>
                      <a:pt x="398" y="585"/>
                      <a:pt x="151" y="320"/>
                      <a:pt x="0" y="0"/>
                    </a:cubicBezTo>
                    <a:cubicBezTo>
                      <a:pt x="166" y="0"/>
                      <a:pt x="166" y="0"/>
                      <a:pt x="166" y="0"/>
                    </a:cubicBezTo>
                    <a:cubicBezTo>
                      <a:pt x="228" y="0"/>
                      <a:pt x="228" y="0"/>
                      <a:pt x="228" y="0"/>
                    </a:cubicBezTo>
                    <a:cubicBezTo>
                      <a:pt x="208" y="65"/>
                      <a:pt x="215" y="136"/>
                      <a:pt x="249" y="198"/>
                    </a:cubicBezTo>
                    <a:cubicBezTo>
                      <a:pt x="291" y="274"/>
                      <a:pt x="365" y="320"/>
                      <a:pt x="446" y="320"/>
                    </a:cubicBezTo>
                    <a:cubicBezTo>
                      <a:pt x="528" y="320"/>
                      <a:pt x="602" y="274"/>
                      <a:pt x="644" y="197"/>
                    </a:cubicBezTo>
                    <a:cubicBezTo>
                      <a:pt x="678" y="135"/>
                      <a:pt x="684" y="64"/>
                      <a:pt x="664" y="0"/>
                    </a:cubicBezTo>
                    <a:cubicBezTo>
                      <a:pt x="734" y="0"/>
                      <a:pt x="734" y="0"/>
                      <a:pt x="734" y="0"/>
                    </a:cubicBezTo>
                    <a:cubicBezTo>
                      <a:pt x="838" y="0"/>
                      <a:pt x="838" y="0"/>
                      <a:pt x="838" y="0"/>
                    </a:cubicBezTo>
                    <a:cubicBezTo>
                      <a:pt x="1004" y="144"/>
                      <a:pt x="1213" y="223"/>
                      <a:pt x="1429" y="224"/>
                    </a:cubicBezTo>
                    <a:cubicBezTo>
                      <a:pt x="1429" y="261"/>
                      <a:pt x="1429" y="261"/>
                      <a:pt x="1429" y="261"/>
                    </a:cubicBezTo>
                    <a:cubicBezTo>
                      <a:pt x="1430" y="317"/>
                      <a:pt x="1430" y="374"/>
                      <a:pt x="1431" y="430"/>
                    </a:cubicBezTo>
                    <a:cubicBezTo>
                      <a:pt x="1432" y="497"/>
                      <a:pt x="1432" y="497"/>
                      <a:pt x="1432" y="497"/>
                    </a:cubicBezTo>
                    <a:cubicBezTo>
                      <a:pt x="1479" y="453"/>
                      <a:pt x="1479" y="453"/>
                      <a:pt x="1479" y="453"/>
                    </a:cubicBezTo>
                    <a:cubicBezTo>
                      <a:pt x="1507" y="427"/>
                      <a:pt x="1544" y="412"/>
                      <a:pt x="1581" y="412"/>
                    </a:cubicBezTo>
                    <a:cubicBezTo>
                      <a:pt x="1603" y="412"/>
                      <a:pt x="1625" y="417"/>
                      <a:pt x="1645" y="427"/>
                    </a:cubicBezTo>
                    <a:cubicBezTo>
                      <a:pt x="1698" y="453"/>
                      <a:pt x="1733" y="511"/>
                      <a:pt x="1733" y="573"/>
                    </a:cubicBezTo>
                    <a:cubicBezTo>
                      <a:pt x="1733" y="669"/>
                      <a:pt x="1652" y="734"/>
                      <a:pt x="1576" y="734"/>
                    </a:cubicBezTo>
                    <a:cubicBezTo>
                      <a:pt x="1541" y="734"/>
                      <a:pt x="1509" y="721"/>
                      <a:pt x="1483" y="696"/>
                    </a:cubicBezTo>
                    <a:cubicBezTo>
                      <a:pt x="1434" y="651"/>
                      <a:pt x="1434" y="651"/>
                      <a:pt x="1434" y="651"/>
                    </a:cubicBezTo>
                    <a:cubicBezTo>
                      <a:pt x="1434" y="719"/>
                      <a:pt x="1434" y="719"/>
                      <a:pt x="1434" y="719"/>
                    </a:cubicBezTo>
                    <a:cubicBezTo>
                      <a:pt x="1434" y="753"/>
                      <a:pt x="1435" y="788"/>
                      <a:pt x="1436" y="822"/>
                    </a:cubicBezTo>
                    <a:cubicBezTo>
                      <a:pt x="1436" y="860"/>
                      <a:pt x="1436" y="860"/>
                      <a:pt x="1436" y="860"/>
                    </a:cubicBezTo>
                    <a:cubicBezTo>
                      <a:pt x="1436" y="885"/>
                      <a:pt x="1437" y="910"/>
                      <a:pt x="1437" y="935"/>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5130" name="Freeform 66"/>
              <p:cNvSpPr/>
              <p:nvPr/>
            </p:nvSpPr>
            <p:spPr bwMode="auto">
              <a:xfrm>
                <a:off x="6039226" y="4511277"/>
                <a:ext cx="813936" cy="584616"/>
              </a:xfrm>
              <a:custGeom>
                <a:avLst/>
                <a:gdLst>
                  <a:gd name="T0" fmla="*/ 453 w 609"/>
                  <a:gd name="T1" fmla="*/ 159 h 435"/>
                  <a:gd name="T2" fmla="*/ 18 w 609"/>
                  <a:gd name="T3" fmla="*/ 0 h 435"/>
                  <a:gd name="T4" fmla="*/ 6 w 609"/>
                  <a:gd name="T5" fmla="*/ 142 h 435"/>
                  <a:gd name="T6" fmla="*/ 1 w 609"/>
                  <a:gd name="T7" fmla="*/ 204 h 435"/>
                  <a:gd name="T8" fmla="*/ 34 w 609"/>
                  <a:gd name="T9" fmla="*/ 234 h 435"/>
                  <a:gd name="T10" fmla="*/ 95 w 609"/>
                  <a:gd name="T11" fmla="*/ 279 h 435"/>
                  <a:gd name="T12" fmla="*/ 609 w 609"/>
                  <a:gd name="T13" fmla="*/ 429 h 435"/>
                  <a:gd name="T14" fmla="*/ 453 w 609"/>
                  <a:gd name="T15" fmla="*/ 159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435">
                    <a:moveTo>
                      <a:pt x="453" y="159"/>
                    </a:moveTo>
                    <a:cubicBezTo>
                      <a:pt x="295" y="165"/>
                      <a:pt x="139" y="108"/>
                      <a:pt x="18" y="0"/>
                    </a:cubicBezTo>
                    <a:cubicBezTo>
                      <a:pt x="14" y="47"/>
                      <a:pt x="10" y="94"/>
                      <a:pt x="6" y="142"/>
                    </a:cubicBezTo>
                    <a:cubicBezTo>
                      <a:pt x="4" y="162"/>
                      <a:pt x="3" y="183"/>
                      <a:pt x="1" y="204"/>
                    </a:cubicBezTo>
                    <a:cubicBezTo>
                      <a:pt x="0" y="212"/>
                      <a:pt x="28" y="229"/>
                      <a:pt x="34" y="234"/>
                    </a:cubicBezTo>
                    <a:cubicBezTo>
                      <a:pt x="54" y="249"/>
                      <a:pt x="74" y="265"/>
                      <a:pt x="95" y="279"/>
                    </a:cubicBezTo>
                    <a:cubicBezTo>
                      <a:pt x="249" y="383"/>
                      <a:pt x="427" y="435"/>
                      <a:pt x="609" y="429"/>
                    </a:cubicBezTo>
                    <a:cubicBezTo>
                      <a:pt x="557" y="339"/>
                      <a:pt x="505" y="249"/>
                      <a:pt x="453" y="159"/>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grpSp>
            <p:nvGrpSpPr>
              <p:cNvPr id="60" name="组合 59"/>
              <p:cNvGrpSpPr/>
              <p:nvPr/>
            </p:nvGrpSpPr>
            <p:grpSpPr>
              <a:xfrm>
                <a:off x="3731288" y="2908741"/>
                <a:ext cx="3437819" cy="2274492"/>
                <a:chOff x="698878" y="2418148"/>
                <a:chExt cx="5545138" cy="3668713"/>
              </a:xfrm>
            </p:grpSpPr>
            <p:sp>
              <p:nvSpPr>
                <p:cNvPr id="53" name="Freeform 47"/>
                <p:cNvSpPr/>
                <p:nvPr/>
              </p:nvSpPr>
              <p:spPr bwMode="auto">
                <a:xfrm>
                  <a:off x="1009525" y="4037223"/>
                  <a:ext cx="1838325" cy="66675"/>
                </a:xfrm>
                <a:custGeom>
                  <a:avLst/>
                  <a:gdLst>
                    <a:gd name="T0" fmla="*/ 0 w 1158"/>
                    <a:gd name="T1" fmla="*/ 42 h 42"/>
                    <a:gd name="T2" fmla="*/ 634 w 1158"/>
                    <a:gd name="T3" fmla="*/ 0 h 42"/>
                    <a:gd name="T4" fmla="*/ 1158 w 1158"/>
                    <a:gd name="T5" fmla="*/ 0 h 42"/>
                    <a:gd name="T6" fmla="*/ 734 w 1158"/>
                    <a:gd name="T7" fmla="*/ 42 h 42"/>
                    <a:gd name="T8" fmla="*/ 0 w 1158"/>
                    <a:gd name="T9" fmla="*/ 42 h 42"/>
                  </a:gdLst>
                  <a:ahLst/>
                  <a:cxnLst>
                    <a:cxn ang="0">
                      <a:pos x="T0" y="T1"/>
                    </a:cxn>
                    <a:cxn ang="0">
                      <a:pos x="T2" y="T3"/>
                    </a:cxn>
                    <a:cxn ang="0">
                      <a:pos x="T4" y="T5"/>
                    </a:cxn>
                    <a:cxn ang="0">
                      <a:pos x="T6" y="T7"/>
                    </a:cxn>
                    <a:cxn ang="0">
                      <a:pos x="T8" y="T9"/>
                    </a:cxn>
                  </a:cxnLst>
                  <a:rect l="0" t="0" r="r" b="b"/>
                  <a:pathLst>
                    <a:path w="1158" h="42">
                      <a:moveTo>
                        <a:pt x="0" y="42"/>
                      </a:moveTo>
                      <a:lnTo>
                        <a:pt x="634" y="0"/>
                      </a:lnTo>
                      <a:lnTo>
                        <a:pt x="1158" y="0"/>
                      </a:lnTo>
                      <a:lnTo>
                        <a:pt x="734" y="42"/>
                      </a:lnTo>
                      <a:lnTo>
                        <a:pt x="0" y="42"/>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4" name="Freeform 48"/>
                <p:cNvSpPr/>
                <p:nvPr/>
              </p:nvSpPr>
              <p:spPr bwMode="auto">
                <a:xfrm>
                  <a:off x="1083730" y="3655162"/>
                  <a:ext cx="1760538" cy="65088"/>
                </a:xfrm>
                <a:custGeom>
                  <a:avLst/>
                  <a:gdLst>
                    <a:gd name="T0" fmla="*/ 684 w 1109"/>
                    <a:gd name="T1" fmla="*/ 0 h 41"/>
                    <a:gd name="T2" fmla="*/ 1109 w 1109"/>
                    <a:gd name="T3" fmla="*/ 41 h 41"/>
                    <a:gd name="T4" fmla="*/ 620 w 1109"/>
                    <a:gd name="T5" fmla="*/ 41 h 41"/>
                    <a:gd name="T6" fmla="*/ 0 w 1109"/>
                    <a:gd name="T7" fmla="*/ 2 h 41"/>
                    <a:gd name="T8" fmla="*/ 684 w 1109"/>
                    <a:gd name="T9" fmla="*/ 0 h 41"/>
                  </a:gdLst>
                  <a:ahLst/>
                  <a:cxnLst>
                    <a:cxn ang="0">
                      <a:pos x="T0" y="T1"/>
                    </a:cxn>
                    <a:cxn ang="0">
                      <a:pos x="T2" y="T3"/>
                    </a:cxn>
                    <a:cxn ang="0">
                      <a:pos x="T4" y="T5"/>
                    </a:cxn>
                    <a:cxn ang="0">
                      <a:pos x="T6" y="T7"/>
                    </a:cxn>
                    <a:cxn ang="0">
                      <a:pos x="T8" y="T9"/>
                    </a:cxn>
                  </a:cxnLst>
                  <a:rect l="0" t="0" r="r" b="b"/>
                  <a:pathLst>
                    <a:path w="1109" h="41">
                      <a:moveTo>
                        <a:pt x="684" y="0"/>
                      </a:moveTo>
                      <a:lnTo>
                        <a:pt x="1109" y="41"/>
                      </a:lnTo>
                      <a:lnTo>
                        <a:pt x="620" y="41"/>
                      </a:lnTo>
                      <a:lnTo>
                        <a:pt x="0" y="2"/>
                      </a:lnTo>
                      <a:lnTo>
                        <a:pt x="684" y="0"/>
                      </a:lnTo>
                      <a:close/>
                    </a:path>
                  </a:pathLst>
                </a:custGeom>
                <a:solidFill>
                  <a:schemeClr val="accent2">
                    <a:lumMod val="75000"/>
                  </a:schemeClr>
                </a:solidFill>
                <a:ln>
                  <a:noFill/>
                </a:ln>
              </p:spPr>
              <p:txBody>
                <a:bodyPr vert="horz" wrap="square" lIns="91440" tIns="45720" rIns="91440" bIns="45720" numCol="1" anchor="t" anchorCtr="0" compatLnSpc="1"/>
                <a:lstStyle/>
                <a:p>
                  <a:r>
                    <a:rPr lang="en-US" altLang="zh-CN" sz="1600" dirty="0">
                      <a:solidFill>
                        <a:srgbClr val="404040"/>
                      </a:solidFill>
                    </a:rPr>
                    <a:t>      </a:t>
                  </a:r>
                  <a:endParaRPr lang="zh-CN" altLang="en-US" sz="1600" dirty="0">
                    <a:solidFill>
                      <a:srgbClr val="404040"/>
                    </a:solidFill>
                  </a:endParaRPr>
                </a:p>
              </p:txBody>
            </p:sp>
            <p:sp>
              <p:nvSpPr>
                <p:cNvPr id="55" name="Freeform 49"/>
                <p:cNvSpPr/>
                <p:nvPr/>
              </p:nvSpPr>
              <p:spPr bwMode="auto">
                <a:xfrm>
                  <a:off x="3711449" y="3645428"/>
                  <a:ext cx="260475" cy="492232"/>
                </a:xfrm>
                <a:custGeom>
                  <a:avLst/>
                  <a:gdLst>
                    <a:gd name="T0" fmla="*/ 109 w 113"/>
                    <a:gd name="T1" fmla="*/ 75 h 210"/>
                    <a:gd name="T2" fmla="*/ 112 w 113"/>
                    <a:gd name="T3" fmla="*/ 29 h 210"/>
                    <a:gd name="T4" fmla="*/ 97 w 113"/>
                    <a:gd name="T5" fmla="*/ 24 h 210"/>
                    <a:gd name="T6" fmla="*/ 7 w 113"/>
                    <a:gd name="T7" fmla="*/ 0 h 210"/>
                    <a:gd name="T8" fmla="*/ 7 w 113"/>
                    <a:gd name="T9" fmla="*/ 210 h 210"/>
                    <a:gd name="T10" fmla="*/ 62 w 113"/>
                    <a:gd name="T11" fmla="*/ 194 h 210"/>
                    <a:gd name="T12" fmla="*/ 91 w 113"/>
                    <a:gd name="T13" fmla="*/ 186 h 210"/>
                    <a:gd name="T14" fmla="*/ 113 w 113"/>
                    <a:gd name="T15" fmla="*/ 179 h 210"/>
                    <a:gd name="T16" fmla="*/ 109 w 113"/>
                    <a:gd name="T17" fmla="*/ 7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10">
                      <a:moveTo>
                        <a:pt x="109" y="75"/>
                      </a:moveTo>
                      <a:cubicBezTo>
                        <a:pt x="109" y="70"/>
                        <a:pt x="109" y="45"/>
                        <a:pt x="112" y="29"/>
                      </a:cubicBezTo>
                      <a:cubicBezTo>
                        <a:pt x="107" y="27"/>
                        <a:pt x="102" y="26"/>
                        <a:pt x="97" y="24"/>
                      </a:cubicBezTo>
                      <a:cubicBezTo>
                        <a:pt x="67" y="16"/>
                        <a:pt x="37" y="8"/>
                        <a:pt x="7" y="0"/>
                      </a:cubicBezTo>
                      <a:cubicBezTo>
                        <a:pt x="0" y="69"/>
                        <a:pt x="0" y="140"/>
                        <a:pt x="7" y="210"/>
                      </a:cubicBezTo>
                      <a:cubicBezTo>
                        <a:pt x="26" y="205"/>
                        <a:pt x="44" y="199"/>
                        <a:pt x="62" y="194"/>
                      </a:cubicBezTo>
                      <a:cubicBezTo>
                        <a:pt x="75" y="190"/>
                        <a:pt x="79" y="189"/>
                        <a:pt x="91" y="186"/>
                      </a:cubicBezTo>
                      <a:cubicBezTo>
                        <a:pt x="104" y="182"/>
                        <a:pt x="112" y="179"/>
                        <a:pt x="113" y="179"/>
                      </a:cubicBezTo>
                      <a:cubicBezTo>
                        <a:pt x="113" y="179"/>
                        <a:pt x="108" y="106"/>
                        <a:pt x="109" y="75"/>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6" name="Freeform 50"/>
                <p:cNvSpPr/>
                <p:nvPr/>
              </p:nvSpPr>
              <p:spPr bwMode="auto">
                <a:xfrm>
                  <a:off x="4203892" y="2441468"/>
                  <a:ext cx="155575" cy="485775"/>
                </a:xfrm>
                <a:custGeom>
                  <a:avLst/>
                  <a:gdLst>
                    <a:gd name="T0" fmla="*/ 41 w 72"/>
                    <a:gd name="T1" fmla="*/ 0 h 224"/>
                    <a:gd name="T2" fmla="*/ 72 w 72"/>
                    <a:gd name="T3" fmla="*/ 192 h 224"/>
                    <a:gd name="T4" fmla="*/ 67 w 72"/>
                    <a:gd name="T5" fmla="*/ 197 h 224"/>
                    <a:gd name="T6" fmla="*/ 62 w 72"/>
                    <a:gd name="T7" fmla="*/ 203 h 224"/>
                    <a:gd name="T8" fmla="*/ 57 w 72"/>
                    <a:gd name="T9" fmla="*/ 208 h 224"/>
                    <a:gd name="T10" fmla="*/ 52 w 72"/>
                    <a:gd name="T11" fmla="*/ 214 h 224"/>
                    <a:gd name="T12" fmla="*/ 49 w 72"/>
                    <a:gd name="T13" fmla="*/ 216 h 224"/>
                    <a:gd name="T14" fmla="*/ 47 w 72"/>
                    <a:gd name="T15" fmla="*/ 219 h 224"/>
                    <a:gd name="T16" fmla="*/ 45 w 72"/>
                    <a:gd name="T17" fmla="*/ 222 h 224"/>
                    <a:gd name="T18" fmla="*/ 43 w 72"/>
                    <a:gd name="T19" fmla="*/ 224 h 224"/>
                    <a:gd name="T20" fmla="*/ 0 w 72"/>
                    <a:gd name="T21" fmla="*/ 45 h 224"/>
                    <a:gd name="T22" fmla="*/ 3 w 72"/>
                    <a:gd name="T23" fmla="*/ 42 h 224"/>
                    <a:gd name="T24" fmla="*/ 7 w 72"/>
                    <a:gd name="T25" fmla="*/ 38 h 224"/>
                    <a:gd name="T26" fmla="*/ 10 w 72"/>
                    <a:gd name="T27" fmla="*/ 34 h 224"/>
                    <a:gd name="T28" fmla="*/ 13 w 72"/>
                    <a:gd name="T29" fmla="*/ 31 h 224"/>
                    <a:gd name="T30" fmla="*/ 20 w 72"/>
                    <a:gd name="T31" fmla="*/ 23 h 224"/>
                    <a:gd name="T32" fmla="*/ 27 w 72"/>
                    <a:gd name="T33" fmla="*/ 15 h 224"/>
                    <a:gd name="T34" fmla="*/ 34 w 72"/>
                    <a:gd name="T35" fmla="*/ 8 h 224"/>
                    <a:gd name="T36" fmla="*/ 41 w 72"/>
                    <a:gd name="T3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24">
                      <a:moveTo>
                        <a:pt x="41" y="0"/>
                      </a:moveTo>
                      <a:cubicBezTo>
                        <a:pt x="72" y="192"/>
                        <a:pt x="72" y="192"/>
                        <a:pt x="72" y="192"/>
                      </a:cubicBezTo>
                      <a:cubicBezTo>
                        <a:pt x="70" y="194"/>
                        <a:pt x="68" y="196"/>
                        <a:pt x="67" y="197"/>
                      </a:cubicBezTo>
                      <a:cubicBezTo>
                        <a:pt x="65" y="199"/>
                        <a:pt x="63" y="201"/>
                        <a:pt x="62" y="203"/>
                      </a:cubicBezTo>
                      <a:cubicBezTo>
                        <a:pt x="60" y="205"/>
                        <a:pt x="58" y="206"/>
                        <a:pt x="57" y="208"/>
                      </a:cubicBezTo>
                      <a:cubicBezTo>
                        <a:pt x="55" y="210"/>
                        <a:pt x="53" y="212"/>
                        <a:pt x="52" y="214"/>
                      </a:cubicBezTo>
                      <a:cubicBezTo>
                        <a:pt x="51" y="215"/>
                        <a:pt x="50" y="216"/>
                        <a:pt x="49" y="216"/>
                      </a:cubicBezTo>
                      <a:cubicBezTo>
                        <a:pt x="49" y="217"/>
                        <a:pt x="48" y="218"/>
                        <a:pt x="47" y="219"/>
                      </a:cubicBezTo>
                      <a:cubicBezTo>
                        <a:pt x="47" y="220"/>
                        <a:pt x="46" y="221"/>
                        <a:pt x="45" y="222"/>
                      </a:cubicBezTo>
                      <a:cubicBezTo>
                        <a:pt x="44" y="223"/>
                        <a:pt x="44" y="223"/>
                        <a:pt x="43" y="224"/>
                      </a:cubicBezTo>
                      <a:cubicBezTo>
                        <a:pt x="0" y="45"/>
                        <a:pt x="0" y="45"/>
                        <a:pt x="0" y="45"/>
                      </a:cubicBezTo>
                      <a:cubicBezTo>
                        <a:pt x="1" y="44"/>
                        <a:pt x="2" y="43"/>
                        <a:pt x="3" y="42"/>
                      </a:cubicBezTo>
                      <a:cubicBezTo>
                        <a:pt x="4" y="40"/>
                        <a:pt x="5" y="39"/>
                        <a:pt x="7" y="38"/>
                      </a:cubicBezTo>
                      <a:cubicBezTo>
                        <a:pt x="8" y="37"/>
                        <a:pt x="9" y="36"/>
                        <a:pt x="10" y="34"/>
                      </a:cubicBezTo>
                      <a:cubicBezTo>
                        <a:pt x="11" y="33"/>
                        <a:pt x="12" y="32"/>
                        <a:pt x="13" y="31"/>
                      </a:cubicBezTo>
                      <a:cubicBezTo>
                        <a:pt x="15" y="28"/>
                        <a:pt x="17" y="25"/>
                        <a:pt x="20" y="23"/>
                      </a:cubicBezTo>
                      <a:cubicBezTo>
                        <a:pt x="22" y="20"/>
                        <a:pt x="24" y="18"/>
                        <a:pt x="27" y="15"/>
                      </a:cubicBezTo>
                      <a:cubicBezTo>
                        <a:pt x="29" y="13"/>
                        <a:pt x="31" y="10"/>
                        <a:pt x="34" y="8"/>
                      </a:cubicBezTo>
                      <a:cubicBezTo>
                        <a:pt x="36" y="5"/>
                        <a:pt x="38" y="3"/>
                        <a:pt x="41"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7" name="Freeform 51"/>
                <p:cNvSpPr/>
                <p:nvPr/>
              </p:nvSpPr>
              <p:spPr bwMode="auto">
                <a:xfrm>
                  <a:off x="4199130" y="2441468"/>
                  <a:ext cx="161925" cy="485775"/>
                </a:xfrm>
                <a:custGeom>
                  <a:avLst/>
                  <a:gdLst>
                    <a:gd name="T0" fmla="*/ 43 w 75"/>
                    <a:gd name="T1" fmla="*/ 0 h 224"/>
                    <a:gd name="T2" fmla="*/ 61 w 75"/>
                    <a:gd name="T3" fmla="*/ 111 h 224"/>
                    <a:gd name="T4" fmla="*/ 71 w 75"/>
                    <a:gd name="T5" fmla="*/ 177 h 224"/>
                    <a:gd name="T6" fmla="*/ 74 w 75"/>
                    <a:gd name="T7" fmla="*/ 192 h 224"/>
                    <a:gd name="T8" fmla="*/ 45 w 75"/>
                    <a:gd name="T9" fmla="*/ 224 h 224"/>
                    <a:gd name="T10" fmla="*/ 18 w 75"/>
                    <a:gd name="T11" fmla="*/ 112 h 224"/>
                    <a:gd name="T12" fmla="*/ 4 w 75"/>
                    <a:gd name="T13" fmla="*/ 53 h 224"/>
                    <a:gd name="T14" fmla="*/ 43 w 75"/>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24">
                      <a:moveTo>
                        <a:pt x="43" y="0"/>
                      </a:moveTo>
                      <a:cubicBezTo>
                        <a:pt x="49" y="37"/>
                        <a:pt x="55" y="74"/>
                        <a:pt x="61" y="111"/>
                      </a:cubicBezTo>
                      <a:cubicBezTo>
                        <a:pt x="64" y="133"/>
                        <a:pt x="68" y="155"/>
                        <a:pt x="71" y="177"/>
                      </a:cubicBezTo>
                      <a:cubicBezTo>
                        <a:pt x="72" y="182"/>
                        <a:pt x="73" y="186"/>
                        <a:pt x="74" y="192"/>
                      </a:cubicBezTo>
                      <a:cubicBezTo>
                        <a:pt x="75" y="196"/>
                        <a:pt x="50" y="218"/>
                        <a:pt x="45" y="224"/>
                      </a:cubicBezTo>
                      <a:cubicBezTo>
                        <a:pt x="36" y="187"/>
                        <a:pt x="27" y="150"/>
                        <a:pt x="18" y="112"/>
                      </a:cubicBezTo>
                      <a:cubicBezTo>
                        <a:pt x="14" y="92"/>
                        <a:pt x="9" y="73"/>
                        <a:pt x="4" y="53"/>
                      </a:cubicBezTo>
                      <a:cubicBezTo>
                        <a:pt x="0" y="35"/>
                        <a:pt x="31" y="12"/>
                        <a:pt x="43"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8" name="Freeform 52"/>
                <p:cNvSpPr/>
                <p:nvPr/>
              </p:nvSpPr>
              <p:spPr bwMode="auto">
                <a:xfrm>
                  <a:off x="3747085" y="4042463"/>
                  <a:ext cx="2103438" cy="68263"/>
                </a:xfrm>
                <a:custGeom>
                  <a:avLst/>
                  <a:gdLst>
                    <a:gd name="T0" fmla="*/ 0 w 1325"/>
                    <a:gd name="T1" fmla="*/ 43 h 43"/>
                    <a:gd name="T2" fmla="*/ 144 w 1325"/>
                    <a:gd name="T3" fmla="*/ 0 h 43"/>
                    <a:gd name="T4" fmla="*/ 1092 w 1325"/>
                    <a:gd name="T5" fmla="*/ 0 h 43"/>
                    <a:gd name="T6" fmla="*/ 1325 w 1325"/>
                    <a:gd name="T7" fmla="*/ 41 h 43"/>
                    <a:gd name="T8" fmla="*/ 0 w 1325"/>
                    <a:gd name="T9" fmla="*/ 43 h 43"/>
                  </a:gdLst>
                  <a:ahLst/>
                  <a:cxnLst>
                    <a:cxn ang="0">
                      <a:pos x="T0" y="T1"/>
                    </a:cxn>
                    <a:cxn ang="0">
                      <a:pos x="T2" y="T3"/>
                    </a:cxn>
                    <a:cxn ang="0">
                      <a:pos x="T4" y="T5"/>
                    </a:cxn>
                    <a:cxn ang="0">
                      <a:pos x="T6" y="T7"/>
                    </a:cxn>
                    <a:cxn ang="0">
                      <a:pos x="T8" y="T9"/>
                    </a:cxn>
                  </a:cxnLst>
                  <a:rect l="0" t="0" r="r" b="b"/>
                  <a:pathLst>
                    <a:path w="1325" h="43">
                      <a:moveTo>
                        <a:pt x="0" y="43"/>
                      </a:moveTo>
                      <a:lnTo>
                        <a:pt x="144" y="0"/>
                      </a:lnTo>
                      <a:lnTo>
                        <a:pt x="1092" y="0"/>
                      </a:lnTo>
                      <a:lnTo>
                        <a:pt x="1325" y="41"/>
                      </a:lnTo>
                      <a:lnTo>
                        <a:pt x="0" y="4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9" name="Freeform 53"/>
                <p:cNvSpPr/>
                <p:nvPr/>
              </p:nvSpPr>
              <p:spPr bwMode="auto">
                <a:xfrm>
                  <a:off x="3735655" y="3650190"/>
                  <a:ext cx="2181225" cy="66675"/>
                </a:xfrm>
                <a:custGeom>
                  <a:avLst/>
                  <a:gdLst>
                    <a:gd name="T0" fmla="*/ 1374 w 1374"/>
                    <a:gd name="T1" fmla="*/ 0 h 42"/>
                    <a:gd name="T2" fmla="*/ 1127 w 1374"/>
                    <a:gd name="T3" fmla="*/ 40 h 42"/>
                    <a:gd name="T4" fmla="*/ 143 w 1374"/>
                    <a:gd name="T5" fmla="*/ 42 h 42"/>
                    <a:gd name="T6" fmla="*/ 0 w 1374"/>
                    <a:gd name="T7" fmla="*/ 2 h 42"/>
                    <a:gd name="T8" fmla="*/ 1374 w 1374"/>
                    <a:gd name="T9" fmla="*/ 0 h 42"/>
                  </a:gdLst>
                  <a:ahLst/>
                  <a:cxnLst>
                    <a:cxn ang="0">
                      <a:pos x="T0" y="T1"/>
                    </a:cxn>
                    <a:cxn ang="0">
                      <a:pos x="T2" y="T3"/>
                    </a:cxn>
                    <a:cxn ang="0">
                      <a:pos x="T4" y="T5"/>
                    </a:cxn>
                    <a:cxn ang="0">
                      <a:pos x="T6" y="T7"/>
                    </a:cxn>
                    <a:cxn ang="0">
                      <a:pos x="T8" y="T9"/>
                    </a:cxn>
                  </a:cxnLst>
                  <a:rect l="0" t="0" r="r" b="b"/>
                  <a:pathLst>
                    <a:path w="1374" h="42">
                      <a:moveTo>
                        <a:pt x="1374" y="0"/>
                      </a:moveTo>
                      <a:lnTo>
                        <a:pt x="1127" y="40"/>
                      </a:lnTo>
                      <a:lnTo>
                        <a:pt x="143" y="42"/>
                      </a:lnTo>
                      <a:lnTo>
                        <a:pt x="0" y="2"/>
                      </a:lnTo>
                      <a:lnTo>
                        <a:pt x="1374"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49" name="组合 48"/>
                <p:cNvGrpSpPr/>
                <p:nvPr/>
              </p:nvGrpSpPr>
              <p:grpSpPr>
                <a:xfrm>
                  <a:off x="698878" y="2418148"/>
                  <a:ext cx="5545138" cy="3668713"/>
                  <a:chOff x="698878" y="2418148"/>
                  <a:chExt cx="5545138" cy="3668713"/>
                </a:xfrm>
              </p:grpSpPr>
              <p:sp>
                <p:nvSpPr>
                  <p:cNvPr id="47" name="Freeform 42"/>
                  <p:cNvSpPr/>
                  <p:nvPr/>
                </p:nvSpPr>
                <p:spPr bwMode="auto">
                  <a:xfrm>
                    <a:off x="698878" y="2418148"/>
                    <a:ext cx="5545138" cy="3668713"/>
                  </a:xfrm>
                  <a:custGeom>
                    <a:avLst/>
                    <a:gdLst>
                      <a:gd name="T0" fmla="*/ 1679 w 2576"/>
                      <a:gd name="T1" fmla="*/ 0 h 1699"/>
                      <a:gd name="T2" fmla="*/ 1638 w 2576"/>
                      <a:gd name="T3" fmla="*/ 45 h 1699"/>
                      <a:gd name="T4" fmla="*/ 2207 w 2576"/>
                      <a:gd name="T5" fmla="*/ 44 h 1699"/>
                      <a:gd name="T6" fmla="*/ 2576 w 2576"/>
                      <a:gd name="T7" fmla="*/ 44 h 1699"/>
                      <a:gd name="T8" fmla="*/ 2500 w 2576"/>
                      <a:gd name="T9" fmla="*/ 319 h 1699"/>
                      <a:gd name="T10" fmla="*/ 2449 w 2576"/>
                      <a:gd name="T11" fmla="*/ 501 h 1699"/>
                      <a:gd name="T12" fmla="*/ 2429 w 2576"/>
                      <a:gd name="T13" fmla="*/ 570 h 1699"/>
                      <a:gd name="T14" fmla="*/ 1855 w 2576"/>
                      <a:gd name="T15" fmla="*/ 571 h 1699"/>
                      <a:gd name="T16" fmla="*/ 1513 w 2576"/>
                      <a:gd name="T17" fmla="*/ 571 h 1699"/>
                      <a:gd name="T18" fmla="*/ 1417 w 2576"/>
                      <a:gd name="T19" fmla="*/ 572 h 1699"/>
                      <a:gd name="T20" fmla="*/ 1415 w 2576"/>
                      <a:gd name="T21" fmla="*/ 592 h 1699"/>
                      <a:gd name="T22" fmla="*/ 1415 w 2576"/>
                      <a:gd name="T23" fmla="*/ 758 h 1699"/>
                      <a:gd name="T24" fmla="*/ 1417 w 2576"/>
                      <a:gd name="T25" fmla="*/ 782 h 1699"/>
                      <a:gd name="T26" fmla="*/ 1460 w 2576"/>
                      <a:gd name="T27" fmla="*/ 782 h 1699"/>
                      <a:gd name="T28" fmla="*/ 1585 w 2576"/>
                      <a:gd name="T29" fmla="*/ 782 h 1699"/>
                      <a:gd name="T30" fmla="*/ 1962 w 2576"/>
                      <a:gd name="T31" fmla="*/ 781 h 1699"/>
                      <a:gd name="T32" fmla="*/ 2394 w 2576"/>
                      <a:gd name="T33" fmla="*/ 781 h 1699"/>
                      <a:gd name="T34" fmla="*/ 2317 w 2576"/>
                      <a:gd name="T35" fmla="*/ 1058 h 1699"/>
                      <a:gd name="T36" fmla="*/ 2267 w 2576"/>
                      <a:gd name="T37" fmla="*/ 1240 h 1699"/>
                      <a:gd name="T38" fmla="*/ 2247 w 2576"/>
                      <a:gd name="T39" fmla="*/ 1307 h 1699"/>
                      <a:gd name="T40" fmla="*/ 1653 w 2576"/>
                      <a:gd name="T41" fmla="*/ 1307 h 1699"/>
                      <a:gd name="T42" fmla="*/ 1639 w 2576"/>
                      <a:gd name="T43" fmla="*/ 1307 h 1699"/>
                      <a:gd name="T44" fmla="*/ 1697 w 2576"/>
                      <a:gd name="T45" fmla="*/ 1370 h 1699"/>
                      <a:gd name="T46" fmla="*/ 1457 w 2576"/>
                      <a:gd name="T47" fmla="*/ 1374 h 1699"/>
                      <a:gd name="T48" fmla="*/ 1491 w 2576"/>
                      <a:gd name="T49" fmla="*/ 1588 h 1699"/>
                      <a:gd name="T50" fmla="*/ 1326 w 2576"/>
                      <a:gd name="T51" fmla="*/ 1699 h 1699"/>
                      <a:gd name="T52" fmla="*/ 1162 w 2576"/>
                      <a:gd name="T53" fmla="*/ 1588 h 1699"/>
                      <a:gd name="T54" fmla="*/ 1195 w 2576"/>
                      <a:gd name="T55" fmla="*/ 1374 h 1699"/>
                      <a:gd name="T56" fmla="*/ 894 w 2576"/>
                      <a:gd name="T57" fmla="*/ 1375 h 1699"/>
                      <a:gd name="T58" fmla="*/ 833 w 2576"/>
                      <a:gd name="T59" fmla="*/ 1375 h 1699"/>
                      <a:gd name="T60" fmla="*/ 823 w 2576"/>
                      <a:gd name="T61" fmla="*/ 1375 h 1699"/>
                      <a:gd name="T62" fmla="*/ 798 w 2576"/>
                      <a:gd name="T63" fmla="*/ 1309 h 1699"/>
                      <a:gd name="T64" fmla="*/ 738 w 2576"/>
                      <a:gd name="T65" fmla="*/ 1308 h 1699"/>
                      <a:gd name="T66" fmla="*/ 56 w 2576"/>
                      <a:gd name="T67" fmla="*/ 1309 h 1699"/>
                      <a:gd name="T68" fmla="*/ 0 w 2576"/>
                      <a:gd name="T69" fmla="*/ 1309 h 1699"/>
                      <a:gd name="T70" fmla="*/ 76 w 2576"/>
                      <a:gd name="T71" fmla="*/ 1032 h 1699"/>
                      <a:gd name="T72" fmla="*/ 127 w 2576"/>
                      <a:gd name="T73" fmla="*/ 850 h 1699"/>
                      <a:gd name="T74" fmla="*/ 147 w 2576"/>
                      <a:gd name="T75" fmla="*/ 783 h 1699"/>
                      <a:gd name="T76" fmla="*/ 686 w 2576"/>
                      <a:gd name="T77" fmla="*/ 783 h 1699"/>
                      <a:gd name="T78" fmla="*/ 685 w 2576"/>
                      <a:gd name="T79" fmla="*/ 572 h 1699"/>
                      <a:gd name="T80" fmla="*/ 181 w 2576"/>
                      <a:gd name="T81" fmla="*/ 573 h 1699"/>
                      <a:gd name="T82" fmla="*/ 258 w 2576"/>
                      <a:gd name="T83" fmla="*/ 296 h 1699"/>
                      <a:gd name="T84" fmla="*/ 308 w 2576"/>
                      <a:gd name="T85" fmla="*/ 114 h 1699"/>
                      <a:gd name="T86" fmla="*/ 329 w 2576"/>
                      <a:gd name="T87" fmla="*/ 47 h 1699"/>
                      <a:gd name="T88" fmla="*/ 638 w 2576"/>
                      <a:gd name="T89" fmla="*/ 47 h 1699"/>
                      <a:gd name="T90" fmla="*/ 781 w 2576"/>
                      <a:gd name="T91" fmla="*/ 46 h 1699"/>
                      <a:gd name="T92" fmla="*/ 793 w 2576"/>
                      <a:gd name="T93" fmla="*/ 46 h 1699"/>
                      <a:gd name="T94" fmla="*/ 813 w 2576"/>
                      <a:gd name="T95" fmla="*/ 4 h 1699"/>
                      <a:gd name="T96" fmla="*/ 853 w 2576"/>
                      <a:gd name="T97" fmla="*/ 1 h 1699"/>
                      <a:gd name="T98" fmla="*/ 1063 w 2576"/>
                      <a:gd name="T99" fmla="*/ 1 h 1699"/>
                      <a:gd name="T100" fmla="*/ 1245 w 2576"/>
                      <a:gd name="T101" fmla="*/ 307 h 1699"/>
                      <a:gd name="T102" fmla="*/ 1425 w 2576"/>
                      <a:gd name="T103" fmla="*/ 1 h 1699"/>
                      <a:gd name="T104" fmla="*/ 1679 w 2576"/>
                      <a:gd name="T105" fmla="*/ 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6" h="1699">
                        <a:moveTo>
                          <a:pt x="1679" y="0"/>
                        </a:moveTo>
                        <a:cubicBezTo>
                          <a:pt x="1665" y="15"/>
                          <a:pt x="1652" y="30"/>
                          <a:pt x="1638" y="45"/>
                        </a:cubicBezTo>
                        <a:cubicBezTo>
                          <a:pt x="1828" y="45"/>
                          <a:pt x="2017" y="45"/>
                          <a:pt x="2207" y="44"/>
                        </a:cubicBezTo>
                        <a:cubicBezTo>
                          <a:pt x="2330" y="44"/>
                          <a:pt x="2453" y="44"/>
                          <a:pt x="2576" y="44"/>
                        </a:cubicBezTo>
                        <a:cubicBezTo>
                          <a:pt x="2550" y="136"/>
                          <a:pt x="2525" y="228"/>
                          <a:pt x="2500" y="319"/>
                        </a:cubicBezTo>
                        <a:cubicBezTo>
                          <a:pt x="2483" y="380"/>
                          <a:pt x="2466" y="441"/>
                          <a:pt x="2449" y="501"/>
                        </a:cubicBezTo>
                        <a:cubicBezTo>
                          <a:pt x="2448" y="507"/>
                          <a:pt x="2434" y="570"/>
                          <a:pt x="2429" y="570"/>
                        </a:cubicBezTo>
                        <a:cubicBezTo>
                          <a:pt x="2238" y="571"/>
                          <a:pt x="2047" y="571"/>
                          <a:pt x="1855" y="571"/>
                        </a:cubicBezTo>
                        <a:cubicBezTo>
                          <a:pt x="1741" y="571"/>
                          <a:pt x="1627" y="571"/>
                          <a:pt x="1513" y="571"/>
                        </a:cubicBezTo>
                        <a:cubicBezTo>
                          <a:pt x="1484" y="571"/>
                          <a:pt x="1446" y="571"/>
                          <a:pt x="1417" y="572"/>
                        </a:cubicBezTo>
                        <a:cubicBezTo>
                          <a:pt x="1417" y="572"/>
                          <a:pt x="1416" y="573"/>
                          <a:pt x="1415" y="592"/>
                        </a:cubicBezTo>
                        <a:cubicBezTo>
                          <a:pt x="1410" y="647"/>
                          <a:pt x="1410" y="703"/>
                          <a:pt x="1415" y="758"/>
                        </a:cubicBezTo>
                        <a:cubicBezTo>
                          <a:pt x="1417" y="776"/>
                          <a:pt x="1417" y="782"/>
                          <a:pt x="1417" y="782"/>
                        </a:cubicBezTo>
                        <a:cubicBezTo>
                          <a:pt x="1429" y="782"/>
                          <a:pt x="1449" y="782"/>
                          <a:pt x="1460" y="782"/>
                        </a:cubicBezTo>
                        <a:cubicBezTo>
                          <a:pt x="1502" y="782"/>
                          <a:pt x="1544" y="782"/>
                          <a:pt x="1585" y="782"/>
                        </a:cubicBezTo>
                        <a:cubicBezTo>
                          <a:pt x="1711" y="782"/>
                          <a:pt x="1836" y="781"/>
                          <a:pt x="1962" y="781"/>
                        </a:cubicBezTo>
                        <a:cubicBezTo>
                          <a:pt x="2106" y="781"/>
                          <a:pt x="2250" y="781"/>
                          <a:pt x="2394" y="781"/>
                        </a:cubicBezTo>
                        <a:cubicBezTo>
                          <a:pt x="2368" y="873"/>
                          <a:pt x="2343" y="966"/>
                          <a:pt x="2317" y="1058"/>
                        </a:cubicBezTo>
                        <a:cubicBezTo>
                          <a:pt x="2300" y="1119"/>
                          <a:pt x="2284" y="1179"/>
                          <a:pt x="2267" y="1240"/>
                        </a:cubicBezTo>
                        <a:cubicBezTo>
                          <a:pt x="2265" y="1247"/>
                          <a:pt x="2253" y="1307"/>
                          <a:pt x="2247" y="1307"/>
                        </a:cubicBezTo>
                        <a:cubicBezTo>
                          <a:pt x="2049" y="1307"/>
                          <a:pt x="1851" y="1307"/>
                          <a:pt x="1653" y="1307"/>
                        </a:cubicBezTo>
                        <a:cubicBezTo>
                          <a:pt x="1648" y="1307"/>
                          <a:pt x="1644" y="1307"/>
                          <a:pt x="1639" y="1307"/>
                        </a:cubicBezTo>
                        <a:cubicBezTo>
                          <a:pt x="1658" y="1329"/>
                          <a:pt x="1677" y="1350"/>
                          <a:pt x="1697" y="1370"/>
                        </a:cubicBezTo>
                        <a:cubicBezTo>
                          <a:pt x="1617" y="1371"/>
                          <a:pt x="1537" y="1373"/>
                          <a:pt x="1457" y="1374"/>
                        </a:cubicBezTo>
                        <a:cubicBezTo>
                          <a:pt x="1508" y="1431"/>
                          <a:pt x="1522" y="1516"/>
                          <a:pt x="1491" y="1588"/>
                        </a:cubicBezTo>
                        <a:cubicBezTo>
                          <a:pt x="1461" y="1654"/>
                          <a:pt x="1396" y="1698"/>
                          <a:pt x="1326" y="1699"/>
                        </a:cubicBezTo>
                        <a:cubicBezTo>
                          <a:pt x="1257" y="1698"/>
                          <a:pt x="1192" y="1655"/>
                          <a:pt x="1162" y="1588"/>
                        </a:cubicBezTo>
                        <a:cubicBezTo>
                          <a:pt x="1131" y="1516"/>
                          <a:pt x="1145" y="1431"/>
                          <a:pt x="1195" y="1374"/>
                        </a:cubicBezTo>
                        <a:cubicBezTo>
                          <a:pt x="1095" y="1374"/>
                          <a:pt x="995" y="1375"/>
                          <a:pt x="894" y="1375"/>
                        </a:cubicBezTo>
                        <a:cubicBezTo>
                          <a:pt x="874" y="1375"/>
                          <a:pt x="853" y="1375"/>
                          <a:pt x="833" y="1375"/>
                        </a:cubicBezTo>
                        <a:cubicBezTo>
                          <a:pt x="830" y="1375"/>
                          <a:pt x="826" y="1375"/>
                          <a:pt x="823" y="1375"/>
                        </a:cubicBezTo>
                        <a:cubicBezTo>
                          <a:pt x="823" y="1375"/>
                          <a:pt x="801" y="1315"/>
                          <a:pt x="798" y="1309"/>
                        </a:cubicBezTo>
                        <a:cubicBezTo>
                          <a:pt x="798" y="1309"/>
                          <a:pt x="750" y="1308"/>
                          <a:pt x="738" y="1308"/>
                        </a:cubicBezTo>
                        <a:cubicBezTo>
                          <a:pt x="511" y="1308"/>
                          <a:pt x="283" y="1308"/>
                          <a:pt x="56" y="1309"/>
                        </a:cubicBezTo>
                        <a:cubicBezTo>
                          <a:pt x="37" y="1309"/>
                          <a:pt x="18" y="1309"/>
                          <a:pt x="0" y="1309"/>
                        </a:cubicBezTo>
                        <a:cubicBezTo>
                          <a:pt x="25" y="1216"/>
                          <a:pt x="51" y="1124"/>
                          <a:pt x="76" y="1032"/>
                        </a:cubicBezTo>
                        <a:cubicBezTo>
                          <a:pt x="93" y="971"/>
                          <a:pt x="110" y="910"/>
                          <a:pt x="127" y="850"/>
                        </a:cubicBezTo>
                        <a:cubicBezTo>
                          <a:pt x="129" y="843"/>
                          <a:pt x="140" y="783"/>
                          <a:pt x="147" y="783"/>
                        </a:cubicBezTo>
                        <a:cubicBezTo>
                          <a:pt x="327" y="783"/>
                          <a:pt x="506" y="783"/>
                          <a:pt x="686" y="783"/>
                        </a:cubicBezTo>
                        <a:cubicBezTo>
                          <a:pt x="683" y="712"/>
                          <a:pt x="682" y="643"/>
                          <a:pt x="685" y="572"/>
                        </a:cubicBezTo>
                        <a:cubicBezTo>
                          <a:pt x="517" y="573"/>
                          <a:pt x="349" y="573"/>
                          <a:pt x="181" y="573"/>
                        </a:cubicBezTo>
                        <a:cubicBezTo>
                          <a:pt x="207" y="481"/>
                          <a:pt x="232" y="388"/>
                          <a:pt x="258" y="296"/>
                        </a:cubicBezTo>
                        <a:cubicBezTo>
                          <a:pt x="274" y="235"/>
                          <a:pt x="291" y="174"/>
                          <a:pt x="308" y="114"/>
                        </a:cubicBezTo>
                        <a:cubicBezTo>
                          <a:pt x="310" y="107"/>
                          <a:pt x="321" y="47"/>
                          <a:pt x="329" y="47"/>
                        </a:cubicBezTo>
                        <a:cubicBezTo>
                          <a:pt x="432" y="47"/>
                          <a:pt x="535" y="47"/>
                          <a:pt x="638" y="47"/>
                        </a:cubicBezTo>
                        <a:cubicBezTo>
                          <a:pt x="685" y="47"/>
                          <a:pt x="733" y="47"/>
                          <a:pt x="781" y="46"/>
                        </a:cubicBezTo>
                        <a:cubicBezTo>
                          <a:pt x="785" y="46"/>
                          <a:pt x="789" y="46"/>
                          <a:pt x="793" y="46"/>
                        </a:cubicBezTo>
                        <a:cubicBezTo>
                          <a:pt x="798" y="46"/>
                          <a:pt x="810" y="10"/>
                          <a:pt x="813" y="4"/>
                        </a:cubicBezTo>
                        <a:cubicBezTo>
                          <a:pt x="814" y="2"/>
                          <a:pt x="843" y="1"/>
                          <a:pt x="853" y="1"/>
                        </a:cubicBezTo>
                        <a:cubicBezTo>
                          <a:pt x="923" y="1"/>
                          <a:pt x="993" y="1"/>
                          <a:pt x="1063" y="1"/>
                        </a:cubicBezTo>
                        <a:cubicBezTo>
                          <a:pt x="1000" y="140"/>
                          <a:pt x="1099" y="307"/>
                          <a:pt x="1245" y="307"/>
                        </a:cubicBezTo>
                        <a:cubicBezTo>
                          <a:pt x="1390" y="306"/>
                          <a:pt x="1490" y="139"/>
                          <a:pt x="1425" y="1"/>
                        </a:cubicBezTo>
                        <a:cubicBezTo>
                          <a:pt x="1510" y="0"/>
                          <a:pt x="1594" y="0"/>
                          <a:pt x="1679"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48" name="Freeform 43"/>
                  <p:cNvSpPr/>
                  <p:nvPr/>
                </p:nvSpPr>
                <p:spPr bwMode="auto">
                  <a:xfrm>
                    <a:off x="783016" y="2484823"/>
                    <a:ext cx="5376863" cy="3535363"/>
                  </a:xfrm>
                  <a:custGeom>
                    <a:avLst/>
                    <a:gdLst>
                      <a:gd name="T0" fmla="*/ 1149 w 2498"/>
                      <a:gd name="T1" fmla="*/ 1544 h 1637"/>
                      <a:gd name="T2" fmla="*/ 1224 w 2498"/>
                      <a:gd name="T3" fmla="*/ 1313 h 1637"/>
                      <a:gd name="T4" fmla="*/ 855 w 2498"/>
                      <a:gd name="T5" fmla="*/ 1313 h 1637"/>
                      <a:gd name="T6" fmla="*/ 803 w 2498"/>
                      <a:gd name="T7" fmla="*/ 1313 h 1637"/>
                      <a:gd name="T8" fmla="*/ 778 w 2498"/>
                      <a:gd name="T9" fmla="*/ 1247 h 1637"/>
                      <a:gd name="T10" fmla="*/ 699 w 2498"/>
                      <a:gd name="T11" fmla="*/ 1246 h 1637"/>
                      <a:gd name="T12" fmla="*/ 0 w 2498"/>
                      <a:gd name="T13" fmla="*/ 1247 h 1637"/>
                      <a:gd name="T14" fmla="*/ 65 w 2498"/>
                      <a:gd name="T15" fmla="*/ 1009 h 1637"/>
                      <a:gd name="T16" fmla="*/ 118 w 2498"/>
                      <a:gd name="T17" fmla="*/ 817 h 1637"/>
                      <a:gd name="T18" fmla="*/ 377 w 2498"/>
                      <a:gd name="T19" fmla="*/ 783 h 1637"/>
                      <a:gd name="T20" fmla="*/ 677 w 2498"/>
                      <a:gd name="T21" fmla="*/ 782 h 1637"/>
                      <a:gd name="T22" fmla="*/ 675 w 2498"/>
                      <a:gd name="T23" fmla="*/ 543 h 1637"/>
                      <a:gd name="T24" fmla="*/ 646 w 2498"/>
                      <a:gd name="T25" fmla="*/ 511 h 1637"/>
                      <a:gd name="T26" fmla="*/ 181 w 2498"/>
                      <a:gd name="T27" fmla="*/ 511 h 1637"/>
                      <a:gd name="T28" fmla="*/ 247 w 2498"/>
                      <a:gd name="T29" fmla="*/ 273 h 1637"/>
                      <a:gd name="T30" fmla="*/ 299 w 2498"/>
                      <a:gd name="T31" fmla="*/ 80 h 1637"/>
                      <a:gd name="T32" fmla="*/ 444 w 2498"/>
                      <a:gd name="T33" fmla="*/ 47 h 1637"/>
                      <a:gd name="T34" fmla="*/ 742 w 2498"/>
                      <a:gd name="T35" fmla="*/ 46 h 1637"/>
                      <a:gd name="T36" fmla="*/ 794 w 2498"/>
                      <a:gd name="T37" fmla="*/ 1 h 1637"/>
                      <a:gd name="T38" fmla="*/ 919 w 2498"/>
                      <a:gd name="T39" fmla="*/ 1 h 1637"/>
                      <a:gd name="T40" fmla="*/ 1012 w 2498"/>
                      <a:gd name="T41" fmla="*/ 191 h 1637"/>
                      <a:gd name="T42" fmla="*/ 1206 w 2498"/>
                      <a:gd name="T43" fmla="*/ 306 h 1637"/>
                      <a:gd name="T44" fmla="*/ 1428 w 2498"/>
                      <a:gd name="T45" fmla="*/ 0 h 1637"/>
                      <a:gd name="T46" fmla="*/ 1573 w 2498"/>
                      <a:gd name="T47" fmla="*/ 0 h 1637"/>
                      <a:gd name="T48" fmla="*/ 1599 w 2498"/>
                      <a:gd name="T49" fmla="*/ 45 h 1637"/>
                      <a:gd name="T50" fmla="*/ 2352 w 2498"/>
                      <a:gd name="T51" fmla="*/ 44 h 1637"/>
                      <a:gd name="T52" fmla="*/ 2433 w 2498"/>
                      <a:gd name="T53" fmla="*/ 280 h 1637"/>
                      <a:gd name="T54" fmla="*/ 2380 w 2498"/>
                      <a:gd name="T55" fmla="*/ 471 h 1637"/>
                      <a:gd name="T56" fmla="*/ 1816 w 2498"/>
                      <a:gd name="T57" fmla="*/ 509 h 1637"/>
                      <a:gd name="T58" fmla="*/ 1474 w 2498"/>
                      <a:gd name="T59" fmla="*/ 510 h 1637"/>
                      <a:gd name="T60" fmla="*/ 1357 w 2498"/>
                      <a:gd name="T61" fmla="*/ 510 h 1637"/>
                      <a:gd name="T62" fmla="*/ 1347 w 2498"/>
                      <a:gd name="T63" fmla="*/ 558 h 1637"/>
                      <a:gd name="T64" fmla="*/ 1350 w 2498"/>
                      <a:gd name="T65" fmla="*/ 755 h 1637"/>
                      <a:gd name="T66" fmla="*/ 1379 w 2498"/>
                      <a:gd name="T67" fmla="*/ 781 h 1637"/>
                      <a:gd name="T68" fmla="*/ 1484 w 2498"/>
                      <a:gd name="T69" fmla="*/ 781 h 1637"/>
                      <a:gd name="T70" fmla="*/ 1923 w 2498"/>
                      <a:gd name="T71" fmla="*/ 781 h 1637"/>
                      <a:gd name="T72" fmla="*/ 2316 w 2498"/>
                      <a:gd name="T73" fmla="*/ 780 h 1637"/>
                      <a:gd name="T74" fmla="*/ 2200 w 2498"/>
                      <a:gd name="T75" fmla="*/ 1201 h 1637"/>
                      <a:gd name="T76" fmla="*/ 2189 w 2498"/>
                      <a:gd name="T77" fmla="*/ 1245 h 1637"/>
                      <a:gd name="T78" fmla="*/ 1607 w 2498"/>
                      <a:gd name="T79" fmla="*/ 1246 h 1637"/>
                      <a:gd name="T80" fmla="*/ 1536 w 2498"/>
                      <a:gd name="T81" fmla="*/ 1246 h 1637"/>
                      <a:gd name="T82" fmla="*/ 1590 w 2498"/>
                      <a:gd name="T83" fmla="*/ 1310 h 1637"/>
                      <a:gd name="T84" fmla="*/ 1351 w 2498"/>
                      <a:gd name="T85" fmla="*/ 1314 h 1637"/>
                      <a:gd name="T86" fmla="*/ 1425 w 2498"/>
                      <a:gd name="T87" fmla="*/ 1544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8" h="1637">
                        <a:moveTo>
                          <a:pt x="1287" y="1637"/>
                        </a:moveTo>
                        <a:cubicBezTo>
                          <a:pt x="1228" y="1637"/>
                          <a:pt x="1174" y="1600"/>
                          <a:pt x="1149" y="1544"/>
                        </a:cubicBezTo>
                        <a:cubicBezTo>
                          <a:pt x="1123" y="1485"/>
                          <a:pt x="1135" y="1413"/>
                          <a:pt x="1178" y="1364"/>
                        </a:cubicBezTo>
                        <a:cubicBezTo>
                          <a:pt x="1224" y="1313"/>
                          <a:pt x="1224" y="1313"/>
                          <a:pt x="1224" y="1313"/>
                        </a:cubicBezTo>
                        <a:cubicBezTo>
                          <a:pt x="1156" y="1313"/>
                          <a:pt x="1156" y="1313"/>
                          <a:pt x="1156" y="1313"/>
                        </a:cubicBezTo>
                        <a:cubicBezTo>
                          <a:pt x="855" y="1313"/>
                          <a:pt x="855" y="1313"/>
                          <a:pt x="855" y="1313"/>
                        </a:cubicBezTo>
                        <a:cubicBezTo>
                          <a:pt x="825" y="1313"/>
                          <a:pt x="825" y="1313"/>
                          <a:pt x="825" y="1313"/>
                        </a:cubicBezTo>
                        <a:cubicBezTo>
                          <a:pt x="803" y="1313"/>
                          <a:pt x="803" y="1313"/>
                          <a:pt x="803" y="1313"/>
                        </a:cubicBezTo>
                        <a:cubicBezTo>
                          <a:pt x="797" y="1295"/>
                          <a:pt x="787" y="1270"/>
                          <a:pt x="786" y="1266"/>
                        </a:cubicBezTo>
                        <a:cubicBezTo>
                          <a:pt x="778" y="1247"/>
                          <a:pt x="778" y="1247"/>
                          <a:pt x="778" y="1247"/>
                        </a:cubicBezTo>
                        <a:cubicBezTo>
                          <a:pt x="759" y="1247"/>
                          <a:pt x="759" y="1247"/>
                          <a:pt x="759" y="1247"/>
                        </a:cubicBezTo>
                        <a:cubicBezTo>
                          <a:pt x="759" y="1247"/>
                          <a:pt x="711" y="1246"/>
                          <a:pt x="699" y="1246"/>
                        </a:cubicBezTo>
                        <a:cubicBezTo>
                          <a:pt x="17" y="1247"/>
                          <a:pt x="17" y="1247"/>
                          <a:pt x="17" y="1247"/>
                        </a:cubicBezTo>
                        <a:cubicBezTo>
                          <a:pt x="0" y="1247"/>
                          <a:pt x="0" y="1247"/>
                          <a:pt x="0" y="1247"/>
                        </a:cubicBezTo>
                        <a:cubicBezTo>
                          <a:pt x="20" y="1171"/>
                          <a:pt x="20" y="1171"/>
                          <a:pt x="20" y="1171"/>
                        </a:cubicBezTo>
                        <a:cubicBezTo>
                          <a:pt x="65" y="1009"/>
                          <a:pt x="65" y="1009"/>
                          <a:pt x="65" y="1009"/>
                        </a:cubicBezTo>
                        <a:cubicBezTo>
                          <a:pt x="115" y="827"/>
                          <a:pt x="115" y="827"/>
                          <a:pt x="115" y="827"/>
                        </a:cubicBezTo>
                        <a:cubicBezTo>
                          <a:pt x="116" y="826"/>
                          <a:pt x="117" y="822"/>
                          <a:pt x="118" y="817"/>
                        </a:cubicBezTo>
                        <a:cubicBezTo>
                          <a:pt x="121" y="802"/>
                          <a:pt x="124" y="791"/>
                          <a:pt x="126" y="783"/>
                        </a:cubicBezTo>
                        <a:cubicBezTo>
                          <a:pt x="377" y="783"/>
                          <a:pt x="377" y="783"/>
                          <a:pt x="377" y="783"/>
                        </a:cubicBezTo>
                        <a:cubicBezTo>
                          <a:pt x="647" y="782"/>
                          <a:pt x="647" y="782"/>
                          <a:pt x="647" y="782"/>
                        </a:cubicBezTo>
                        <a:cubicBezTo>
                          <a:pt x="677" y="782"/>
                          <a:pt x="677" y="782"/>
                          <a:pt x="677" y="782"/>
                        </a:cubicBezTo>
                        <a:cubicBezTo>
                          <a:pt x="676" y="750"/>
                          <a:pt x="676" y="750"/>
                          <a:pt x="676" y="750"/>
                        </a:cubicBezTo>
                        <a:cubicBezTo>
                          <a:pt x="672" y="672"/>
                          <a:pt x="672" y="606"/>
                          <a:pt x="675" y="543"/>
                        </a:cubicBezTo>
                        <a:cubicBezTo>
                          <a:pt x="677" y="511"/>
                          <a:pt x="677" y="511"/>
                          <a:pt x="677" y="511"/>
                        </a:cubicBezTo>
                        <a:cubicBezTo>
                          <a:pt x="646" y="511"/>
                          <a:pt x="646" y="511"/>
                          <a:pt x="646" y="511"/>
                        </a:cubicBezTo>
                        <a:cubicBezTo>
                          <a:pt x="394" y="511"/>
                          <a:pt x="394" y="511"/>
                          <a:pt x="394" y="511"/>
                        </a:cubicBezTo>
                        <a:cubicBezTo>
                          <a:pt x="181" y="511"/>
                          <a:pt x="181" y="511"/>
                          <a:pt x="181" y="511"/>
                        </a:cubicBezTo>
                        <a:cubicBezTo>
                          <a:pt x="208" y="412"/>
                          <a:pt x="208" y="412"/>
                          <a:pt x="208" y="412"/>
                        </a:cubicBezTo>
                        <a:cubicBezTo>
                          <a:pt x="247" y="273"/>
                          <a:pt x="247" y="273"/>
                          <a:pt x="247" y="273"/>
                        </a:cubicBezTo>
                        <a:cubicBezTo>
                          <a:pt x="297" y="91"/>
                          <a:pt x="297" y="91"/>
                          <a:pt x="297" y="91"/>
                        </a:cubicBezTo>
                        <a:cubicBezTo>
                          <a:pt x="297" y="90"/>
                          <a:pt x="298" y="86"/>
                          <a:pt x="299" y="80"/>
                        </a:cubicBezTo>
                        <a:cubicBezTo>
                          <a:pt x="303" y="66"/>
                          <a:pt x="305" y="55"/>
                          <a:pt x="307" y="47"/>
                        </a:cubicBezTo>
                        <a:cubicBezTo>
                          <a:pt x="444" y="47"/>
                          <a:pt x="444" y="47"/>
                          <a:pt x="444" y="47"/>
                        </a:cubicBezTo>
                        <a:cubicBezTo>
                          <a:pt x="599" y="46"/>
                          <a:pt x="599" y="46"/>
                          <a:pt x="599" y="46"/>
                        </a:cubicBezTo>
                        <a:cubicBezTo>
                          <a:pt x="742" y="46"/>
                          <a:pt x="742" y="46"/>
                          <a:pt x="742" y="46"/>
                        </a:cubicBezTo>
                        <a:cubicBezTo>
                          <a:pt x="755" y="46"/>
                          <a:pt x="755" y="46"/>
                          <a:pt x="755" y="46"/>
                        </a:cubicBezTo>
                        <a:cubicBezTo>
                          <a:pt x="776" y="46"/>
                          <a:pt x="785" y="28"/>
                          <a:pt x="794" y="1"/>
                        </a:cubicBezTo>
                        <a:cubicBezTo>
                          <a:pt x="799" y="1"/>
                          <a:pt x="806" y="1"/>
                          <a:pt x="815" y="1"/>
                        </a:cubicBezTo>
                        <a:cubicBezTo>
                          <a:pt x="919" y="1"/>
                          <a:pt x="919" y="1"/>
                          <a:pt x="919" y="1"/>
                        </a:cubicBezTo>
                        <a:cubicBezTo>
                          <a:pt x="983" y="1"/>
                          <a:pt x="983" y="1"/>
                          <a:pt x="983" y="1"/>
                        </a:cubicBezTo>
                        <a:cubicBezTo>
                          <a:pt x="967" y="64"/>
                          <a:pt x="977" y="133"/>
                          <a:pt x="1012" y="191"/>
                        </a:cubicBezTo>
                        <a:cubicBezTo>
                          <a:pt x="1054" y="263"/>
                          <a:pt x="1127" y="306"/>
                          <a:pt x="1205" y="306"/>
                        </a:cubicBezTo>
                        <a:cubicBezTo>
                          <a:pt x="1205" y="306"/>
                          <a:pt x="1206" y="306"/>
                          <a:pt x="1206" y="306"/>
                        </a:cubicBezTo>
                        <a:cubicBezTo>
                          <a:pt x="1285" y="306"/>
                          <a:pt x="1357" y="263"/>
                          <a:pt x="1400" y="190"/>
                        </a:cubicBezTo>
                        <a:cubicBezTo>
                          <a:pt x="1434" y="131"/>
                          <a:pt x="1444" y="63"/>
                          <a:pt x="1428" y="0"/>
                        </a:cubicBezTo>
                        <a:cubicBezTo>
                          <a:pt x="1555" y="0"/>
                          <a:pt x="1555" y="0"/>
                          <a:pt x="1555" y="0"/>
                        </a:cubicBezTo>
                        <a:cubicBezTo>
                          <a:pt x="1573" y="0"/>
                          <a:pt x="1573" y="0"/>
                          <a:pt x="1573" y="0"/>
                        </a:cubicBezTo>
                        <a:cubicBezTo>
                          <a:pt x="1534" y="45"/>
                          <a:pt x="1534" y="45"/>
                          <a:pt x="1534" y="45"/>
                        </a:cubicBezTo>
                        <a:cubicBezTo>
                          <a:pt x="1599" y="45"/>
                          <a:pt x="1599" y="45"/>
                          <a:pt x="1599" y="45"/>
                        </a:cubicBezTo>
                        <a:cubicBezTo>
                          <a:pt x="2168" y="44"/>
                          <a:pt x="2168" y="44"/>
                          <a:pt x="2168" y="44"/>
                        </a:cubicBezTo>
                        <a:cubicBezTo>
                          <a:pt x="2352" y="44"/>
                          <a:pt x="2352" y="44"/>
                          <a:pt x="2352" y="44"/>
                        </a:cubicBezTo>
                        <a:cubicBezTo>
                          <a:pt x="2498" y="44"/>
                          <a:pt x="2498" y="44"/>
                          <a:pt x="2498" y="44"/>
                        </a:cubicBezTo>
                        <a:cubicBezTo>
                          <a:pt x="2433" y="280"/>
                          <a:pt x="2433" y="280"/>
                          <a:pt x="2433" y="280"/>
                        </a:cubicBezTo>
                        <a:cubicBezTo>
                          <a:pt x="2382" y="462"/>
                          <a:pt x="2382" y="462"/>
                          <a:pt x="2382" y="462"/>
                        </a:cubicBezTo>
                        <a:cubicBezTo>
                          <a:pt x="2382" y="463"/>
                          <a:pt x="2381" y="466"/>
                          <a:pt x="2380" y="471"/>
                        </a:cubicBezTo>
                        <a:cubicBezTo>
                          <a:pt x="2376" y="489"/>
                          <a:pt x="2373" y="501"/>
                          <a:pt x="2371" y="509"/>
                        </a:cubicBezTo>
                        <a:cubicBezTo>
                          <a:pt x="1816" y="509"/>
                          <a:pt x="1816" y="509"/>
                          <a:pt x="1816" y="509"/>
                        </a:cubicBezTo>
                        <a:cubicBezTo>
                          <a:pt x="1645" y="509"/>
                          <a:pt x="1645" y="509"/>
                          <a:pt x="1645" y="509"/>
                        </a:cubicBezTo>
                        <a:cubicBezTo>
                          <a:pt x="1474" y="510"/>
                          <a:pt x="1474" y="510"/>
                          <a:pt x="1474" y="510"/>
                        </a:cubicBezTo>
                        <a:cubicBezTo>
                          <a:pt x="1378" y="510"/>
                          <a:pt x="1378" y="510"/>
                          <a:pt x="1378" y="510"/>
                        </a:cubicBezTo>
                        <a:cubicBezTo>
                          <a:pt x="1357" y="510"/>
                          <a:pt x="1357" y="510"/>
                          <a:pt x="1357" y="510"/>
                        </a:cubicBezTo>
                        <a:cubicBezTo>
                          <a:pt x="1350" y="534"/>
                          <a:pt x="1350" y="534"/>
                          <a:pt x="1350" y="534"/>
                        </a:cubicBezTo>
                        <a:cubicBezTo>
                          <a:pt x="1350" y="534"/>
                          <a:pt x="1349" y="536"/>
                          <a:pt x="1347" y="558"/>
                        </a:cubicBezTo>
                        <a:cubicBezTo>
                          <a:pt x="1342" y="616"/>
                          <a:pt x="1342" y="674"/>
                          <a:pt x="1347" y="730"/>
                        </a:cubicBezTo>
                        <a:cubicBezTo>
                          <a:pt x="1349" y="749"/>
                          <a:pt x="1350" y="755"/>
                          <a:pt x="1350" y="755"/>
                        </a:cubicBezTo>
                        <a:cubicBezTo>
                          <a:pt x="1353" y="782"/>
                          <a:pt x="1353" y="782"/>
                          <a:pt x="1353" y="782"/>
                        </a:cubicBezTo>
                        <a:cubicBezTo>
                          <a:pt x="1379" y="781"/>
                          <a:pt x="1379" y="781"/>
                          <a:pt x="1379" y="781"/>
                        </a:cubicBezTo>
                        <a:cubicBezTo>
                          <a:pt x="1421" y="781"/>
                          <a:pt x="1421" y="781"/>
                          <a:pt x="1421" y="781"/>
                        </a:cubicBezTo>
                        <a:cubicBezTo>
                          <a:pt x="1484" y="781"/>
                          <a:pt x="1484" y="781"/>
                          <a:pt x="1484" y="781"/>
                        </a:cubicBezTo>
                        <a:cubicBezTo>
                          <a:pt x="1546" y="781"/>
                          <a:pt x="1546" y="781"/>
                          <a:pt x="1546" y="781"/>
                        </a:cubicBezTo>
                        <a:cubicBezTo>
                          <a:pt x="1923" y="781"/>
                          <a:pt x="1923" y="781"/>
                          <a:pt x="1923" y="781"/>
                        </a:cubicBezTo>
                        <a:cubicBezTo>
                          <a:pt x="2139" y="781"/>
                          <a:pt x="2139" y="781"/>
                          <a:pt x="2139" y="781"/>
                        </a:cubicBezTo>
                        <a:cubicBezTo>
                          <a:pt x="2316" y="780"/>
                          <a:pt x="2316" y="780"/>
                          <a:pt x="2316" y="780"/>
                        </a:cubicBezTo>
                        <a:cubicBezTo>
                          <a:pt x="2294" y="860"/>
                          <a:pt x="2272" y="939"/>
                          <a:pt x="2250" y="1019"/>
                        </a:cubicBezTo>
                        <a:cubicBezTo>
                          <a:pt x="2200" y="1201"/>
                          <a:pt x="2200" y="1201"/>
                          <a:pt x="2200" y="1201"/>
                        </a:cubicBezTo>
                        <a:cubicBezTo>
                          <a:pt x="2200" y="1202"/>
                          <a:pt x="2199" y="1206"/>
                          <a:pt x="2198" y="1211"/>
                        </a:cubicBezTo>
                        <a:cubicBezTo>
                          <a:pt x="2194" y="1226"/>
                          <a:pt x="2191" y="1237"/>
                          <a:pt x="2189" y="1245"/>
                        </a:cubicBezTo>
                        <a:cubicBezTo>
                          <a:pt x="1614" y="1246"/>
                          <a:pt x="1614" y="1246"/>
                          <a:pt x="1614" y="1246"/>
                        </a:cubicBezTo>
                        <a:cubicBezTo>
                          <a:pt x="1607" y="1246"/>
                          <a:pt x="1607" y="1246"/>
                          <a:pt x="1607" y="1246"/>
                        </a:cubicBezTo>
                        <a:cubicBezTo>
                          <a:pt x="1600" y="1246"/>
                          <a:pt x="1600" y="1246"/>
                          <a:pt x="1600" y="1246"/>
                        </a:cubicBezTo>
                        <a:cubicBezTo>
                          <a:pt x="1536" y="1246"/>
                          <a:pt x="1536" y="1246"/>
                          <a:pt x="1536" y="1246"/>
                        </a:cubicBezTo>
                        <a:cubicBezTo>
                          <a:pt x="1579" y="1297"/>
                          <a:pt x="1579" y="1297"/>
                          <a:pt x="1579" y="1297"/>
                        </a:cubicBezTo>
                        <a:cubicBezTo>
                          <a:pt x="1583" y="1301"/>
                          <a:pt x="1586" y="1305"/>
                          <a:pt x="1590" y="1310"/>
                        </a:cubicBezTo>
                        <a:cubicBezTo>
                          <a:pt x="1417" y="1313"/>
                          <a:pt x="1417" y="1313"/>
                          <a:pt x="1417" y="1313"/>
                        </a:cubicBezTo>
                        <a:cubicBezTo>
                          <a:pt x="1351" y="1314"/>
                          <a:pt x="1351" y="1314"/>
                          <a:pt x="1351" y="1314"/>
                        </a:cubicBezTo>
                        <a:cubicBezTo>
                          <a:pt x="1397" y="1364"/>
                          <a:pt x="1397" y="1364"/>
                          <a:pt x="1397" y="1364"/>
                        </a:cubicBezTo>
                        <a:cubicBezTo>
                          <a:pt x="1440" y="1412"/>
                          <a:pt x="1451" y="1484"/>
                          <a:pt x="1425" y="1544"/>
                        </a:cubicBezTo>
                        <a:cubicBezTo>
                          <a:pt x="1400" y="1600"/>
                          <a:pt x="1346" y="1637"/>
                          <a:pt x="1287" y="1637"/>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grpSp>
          </p:grpSp>
        </p:grpSp>
        <p:sp>
          <p:nvSpPr>
            <p:cNvPr id="107" name="文本框 106"/>
            <p:cNvSpPr txBox="1"/>
            <p:nvPr/>
          </p:nvSpPr>
          <p:spPr>
            <a:xfrm>
              <a:off x="6374486" y="2002753"/>
              <a:ext cx="43543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08" name="文本框 107"/>
            <p:cNvSpPr txBox="1"/>
            <p:nvPr/>
          </p:nvSpPr>
          <p:spPr>
            <a:xfrm>
              <a:off x="4960163" y="2257764"/>
              <a:ext cx="49287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09" name="文本框 108"/>
            <p:cNvSpPr txBox="1"/>
            <p:nvPr/>
          </p:nvSpPr>
          <p:spPr>
            <a:xfrm>
              <a:off x="4453552" y="3586580"/>
              <a:ext cx="50584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10" name="文本框 109"/>
            <p:cNvSpPr txBox="1"/>
            <p:nvPr/>
          </p:nvSpPr>
          <p:spPr>
            <a:xfrm>
              <a:off x="5433139" y="4988203"/>
              <a:ext cx="491017"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sp>
          <p:nvSpPr>
            <p:cNvPr id="111" name="文本框 110"/>
            <p:cNvSpPr txBox="1"/>
            <p:nvPr/>
          </p:nvSpPr>
          <p:spPr>
            <a:xfrm>
              <a:off x="6695363" y="4876422"/>
              <a:ext cx="507693"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sp>
        <p:nvSpPr>
          <p:cNvPr id="52" name="PA_矩形 51"/>
          <p:cNvSpPr/>
          <p:nvPr>
            <p:custDataLst>
              <p:tags r:id="rId2"/>
            </p:custDataLst>
          </p:nvPr>
        </p:nvSpPr>
        <p:spPr>
          <a:xfrm>
            <a:off x="7759686" y="269508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只要是移动应用，那么与服务器进行数据交互的研发工作势在必行</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1" name="PA_矩形 60"/>
          <p:cNvSpPr/>
          <p:nvPr>
            <p:custDataLst>
              <p:tags r:id="rId3"/>
            </p:custDataLst>
          </p:nvPr>
        </p:nvSpPr>
        <p:spPr>
          <a:xfrm>
            <a:off x="7759685" y="2228575"/>
            <a:ext cx="2663241"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：数据交互接口框架</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2" name="PA_直接连接符 61"/>
          <p:cNvCxnSpPr/>
          <p:nvPr>
            <p:custDataLst>
              <p:tags r:id="rId4"/>
            </p:custDataLst>
          </p:nvPr>
        </p:nvCxnSpPr>
        <p:spPr>
          <a:xfrm>
            <a:off x="7759686"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PA_任意多边形 10"/>
          <p:cNvSpPr>
            <a:spLocks noChangeAspect="1" noEditPoints="1"/>
          </p:cNvSpPr>
          <p:nvPr>
            <p:custDataLst>
              <p:tags r:id="rId5"/>
            </p:custDataLst>
          </p:nvPr>
        </p:nvSpPr>
        <p:spPr bwMode="auto">
          <a:xfrm>
            <a:off x="10535069" y="2151074"/>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8" name="PA_矩形 67"/>
          <p:cNvSpPr/>
          <p:nvPr>
            <p:custDataLst>
              <p:tags r:id="rId6"/>
            </p:custDataLst>
          </p:nvPr>
        </p:nvSpPr>
        <p:spPr>
          <a:xfrm>
            <a:off x="1217373" y="2695087"/>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每开发一个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解决方案，至少需要花费</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20%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的各种资源来完成一个内容管理系统对数据进行管理，越是庞大的系统花费的占比越大</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9" name="PA_矩形 68"/>
          <p:cNvSpPr/>
          <p:nvPr>
            <p:custDataLst>
              <p:tags r:id="rId7"/>
            </p:custDataLst>
          </p:nvPr>
        </p:nvSpPr>
        <p:spPr>
          <a:xfrm>
            <a:off x="1739792" y="2228575"/>
            <a:ext cx="2683379"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：内容管理系统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0" name="PA_直接连接符 69"/>
          <p:cNvCxnSpPr/>
          <p:nvPr>
            <p:custDataLst>
              <p:tags r:id="rId8"/>
            </p:custDataLst>
          </p:nvPr>
        </p:nvCxnSpPr>
        <p:spPr>
          <a:xfrm>
            <a:off x="1217373"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1" name="PA_组合 70"/>
          <p:cNvGrpSpPr/>
          <p:nvPr>
            <p:custDataLst>
              <p:tags r:id="rId9"/>
            </p:custDataLst>
          </p:nvPr>
        </p:nvGrpSpPr>
        <p:grpSpPr>
          <a:xfrm>
            <a:off x="1217373" y="2155979"/>
            <a:ext cx="419992" cy="422190"/>
            <a:chOff x="8153944" y="1640106"/>
            <a:chExt cx="1516063" cy="1524000"/>
          </a:xfrm>
          <a:solidFill>
            <a:schemeClr val="accent3"/>
          </a:solidFill>
        </p:grpSpPr>
        <p:sp>
          <p:nvSpPr>
            <p:cNvPr id="72"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3"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4" name="PA_矩形 63"/>
          <p:cNvSpPr/>
          <p:nvPr>
            <p:custDataLst>
              <p:tags r:id="rId10"/>
            </p:custDataLst>
          </p:nvPr>
        </p:nvSpPr>
        <p:spPr>
          <a:xfrm>
            <a:off x="7759686" y="5322923"/>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既然有数据交互的服务端接口，应用前端也一样要写代码去推、拉数据到本地，味同嚼蜡般地写着</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千篇一律的代码</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5" name="PA_矩形 64"/>
          <p:cNvSpPr/>
          <p:nvPr>
            <p:custDataLst>
              <p:tags r:id="rId11"/>
            </p:custDataLst>
          </p:nvPr>
        </p:nvSpPr>
        <p:spPr>
          <a:xfrm>
            <a:off x="7759686"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：前端交互代码</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6" name="PA_直接连接符 65"/>
          <p:cNvCxnSpPr/>
          <p:nvPr>
            <p:custDataLst>
              <p:tags r:id="rId12"/>
            </p:custDataLst>
          </p:nvPr>
        </p:nvCxnSpPr>
        <p:spPr>
          <a:xfrm>
            <a:off x="7759686"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PA_任意多边形 18"/>
          <p:cNvSpPr>
            <a:spLocks noEditPoints="1"/>
          </p:cNvSpPr>
          <p:nvPr>
            <p:custDataLst>
              <p:tags r:id="rId13"/>
            </p:custDataLst>
          </p:nvPr>
        </p:nvSpPr>
        <p:spPr bwMode="auto">
          <a:xfrm>
            <a:off x="10550064" y="4761865"/>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4" name="PA_矩形 73"/>
          <p:cNvSpPr/>
          <p:nvPr>
            <p:custDataLst>
              <p:tags r:id="rId14"/>
            </p:custDataLst>
          </p:nvPr>
        </p:nvSpPr>
        <p:spPr>
          <a:xfrm>
            <a:off x="1217373" y="5322923"/>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没有</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是从</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开始的，大部分的开发工作者都需要复制以前写过的代码，来完成工作，尤其是代码涉及的不仅仅是代码，还有数据库，第三方配置等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5" name="PA_矩形 74"/>
          <p:cNvSpPr/>
          <p:nvPr>
            <p:custDataLst>
              <p:tags r:id="rId15"/>
            </p:custDataLst>
          </p:nvPr>
        </p:nvSpPr>
        <p:spPr>
          <a:xfrm>
            <a:off x="1948893"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：复制代码</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6" name="PA_直接连接符 75"/>
          <p:cNvCxnSpPr/>
          <p:nvPr>
            <p:custDataLst>
              <p:tags r:id="rId16"/>
            </p:custDataLst>
          </p:nvPr>
        </p:nvCxnSpPr>
        <p:spPr>
          <a:xfrm>
            <a:off x="1217373"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PA_任意多边形 14"/>
          <p:cNvSpPr>
            <a:spLocks noEditPoints="1"/>
          </p:cNvSpPr>
          <p:nvPr>
            <p:custDataLst>
              <p:tags r:id="rId17"/>
            </p:custDataLst>
          </p:nvPr>
        </p:nvSpPr>
        <p:spPr bwMode="auto">
          <a:xfrm>
            <a:off x="1218931" y="4767939"/>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1" name="PA_矩形 90"/>
          <p:cNvSpPr/>
          <p:nvPr>
            <p:custDataLst>
              <p:tags r:id="rId18"/>
            </p:custDataLst>
          </p:nvPr>
        </p:nvSpPr>
        <p:spPr>
          <a:xfrm>
            <a:off x="7759686" y="401804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对于任何软件开发来说，需求变更出现在后期，增删一个字段都带来极大的工作，如果增加一个模块呢？</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2" name="PA_矩形 91"/>
          <p:cNvSpPr/>
          <p:nvPr>
            <p:custDataLst>
              <p:tags r:id="rId19"/>
            </p:custDataLst>
          </p:nvPr>
        </p:nvSpPr>
        <p:spPr>
          <a:xfrm>
            <a:off x="7759686" y="3551529"/>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：需求变更</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3" name="PA_直接连接符 92"/>
          <p:cNvCxnSpPr/>
          <p:nvPr>
            <p:custDataLst>
              <p:tags r:id="rId20"/>
            </p:custDataLst>
          </p:nvPr>
        </p:nvCxnSpPr>
        <p:spPr>
          <a:xfrm>
            <a:off x="7759686" y="395403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PA_组合 26"/>
          <p:cNvGrpSpPr>
            <a:grpSpLocks noChangeAspect="1"/>
          </p:cNvGrpSpPr>
          <p:nvPr>
            <p:custDataLst>
              <p:tags r:id="rId21"/>
            </p:custDataLst>
          </p:nvPr>
        </p:nvGrpSpPr>
        <p:grpSpPr>
          <a:xfrm>
            <a:off x="10516743" y="3438911"/>
            <a:ext cx="420361" cy="421200"/>
            <a:chOff x="5300663" y="2633663"/>
            <a:chExt cx="1589088" cy="1592263"/>
          </a:xfrm>
          <a:solidFill>
            <a:schemeClr val="accent2"/>
          </a:solidFill>
        </p:grpSpPr>
        <p:sp>
          <p:nvSpPr>
            <p:cNvPr id="21" name="Freeform 9"/>
            <p:cNvSpPr>
              <a:spLocks noEditPoints="1"/>
            </p:cNvSpPr>
            <p:nvPr/>
          </p:nvSpPr>
          <p:spPr bwMode="auto">
            <a:xfrm>
              <a:off x="5300663" y="2633663"/>
              <a:ext cx="1589088" cy="1592263"/>
            </a:xfrm>
            <a:custGeom>
              <a:avLst/>
              <a:gdLst>
                <a:gd name="T0" fmla="*/ 368 w 736"/>
                <a:gd name="T1" fmla="*/ 0 h 736"/>
                <a:gd name="T2" fmla="*/ 0 w 736"/>
                <a:gd name="T3" fmla="*/ 368 h 736"/>
                <a:gd name="T4" fmla="*/ 368 w 736"/>
                <a:gd name="T5" fmla="*/ 736 h 736"/>
                <a:gd name="T6" fmla="*/ 736 w 736"/>
                <a:gd name="T7" fmla="*/ 368 h 736"/>
                <a:gd name="T8" fmla="*/ 368 w 736"/>
                <a:gd name="T9" fmla="*/ 0 h 736"/>
                <a:gd name="T10" fmla="*/ 568 w 736"/>
                <a:gd name="T11" fmla="*/ 568 h 736"/>
                <a:gd name="T12" fmla="*/ 548 w 736"/>
                <a:gd name="T13" fmla="*/ 576 h 736"/>
                <a:gd name="T14" fmla="*/ 529 w 736"/>
                <a:gd name="T15" fmla="*/ 568 h 736"/>
                <a:gd name="T16" fmla="*/ 423 w 736"/>
                <a:gd name="T17" fmla="*/ 462 h 736"/>
                <a:gd name="T18" fmla="*/ 326 w 736"/>
                <a:gd name="T19" fmla="*/ 493 h 736"/>
                <a:gd name="T20" fmla="*/ 160 w 736"/>
                <a:gd name="T21" fmla="*/ 326 h 736"/>
                <a:gd name="T22" fmla="*/ 326 w 736"/>
                <a:gd name="T23" fmla="*/ 160 h 736"/>
                <a:gd name="T24" fmla="*/ 493 w 736"/>
                <a:gd name="T25" fmla="*/ 326 h 736"/>
                <a:gd name="T26" fmla="*/ 462 w 736"/>
                <a:gd name="T27" fmla="*/ 423 h 736"/>
                <a:gd name="T28" fmla="*/ 568 w 736"/>
                <a:gd name="T29" fmla="*/ 529 h 736"/>
                <a:gd name="T30" fmla="*/ 568 w 736"/>
                <a:gd name="T31" fmla="*/ 56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6" h="736">
                  <a:moveTo>
                    <a:pt x="368" y="0"/>
                  </a:moveTo>
                  <a:cubicBezTo>
                    <a:pt x="165" y="0"/>
                    <a:pt x="0" y="165"/>
                    <a:pt x="0" y="368"/>
                  </a:cubicBezTo>
                  <a:cubicBezTo>
                    <a:pt x="0" y="571"/>
                    <a:pt x="165" y="736"/>
                    <a:pt x="368" y="736"/>
                  </a:cubicBezTo>
                  <a:cubicBezTo>
                    <a:pt x="571" y="736"/>
                    <a:pt x="736" y="571"/>
                    <a:pt x="736" y="368"/>
                  </a:cubicBezTo>
                  <a:cubicBezTo>
                    <a:pt x="736" y="165"/>
                    <a:pt x="571" y="0"/>
                    <a:pt x="368" y="0"/>
                  </a:cubicBezTo>
                  <a:close/>
                  <a:moveTo>
                    <a:pt x="568" y="568"/>
                  </a:moveTo>
                  <a:cubicBezTo>
                    <a:pt x="562" y="574"/>
                    <a:pt x="556" y="576"/>
                    <a:pt x="548" y="576"/>
                  </a:cubicBezTo>
                  <a:cubicBezTo>
                    <a:pt x="541" y="576"/>
                    <a:pt x="534" y="573"/>
                    <a:pt x="529" y="568"/>
                  </a:cubicBezTo>
                  <a:cubicBezTo>
                    <a:pt x="423" y="462"/>
                    <a:pt x="423" y="462"/>
                    <a:pt x="423" y="462"/>
                  </a:cubicBezTo>
                  <a:cubicBezTo>
                    <a:pt x="396" y="481"/>
                    <a:pt x="362" y="493"/>
                    <a:pt x="326" y="493"/>
                  </a:cubicBezTo>
                  <a:cubicBezTo>
                    <a:pt x="235" y="493"/>
                    <a:pt x="160" y="418"/>
                    <a:pt x="160" y="326"/>
                  </a:cubicBezTo>
                  <a:cubicBezTo>
                    <a:pt x="160" y="235"/>
                    <a:pt x="235" y="160"/>
                    <a:pt x="326" y="160"/>
                  </a:cubicBezTo>
                  <a:cubicBezTo>
                    <a:pt x="418" y="160"/>
                    <a:pt x="493" y="235"/>
                    <a:pt x="493" y="326"/>
                  </a:cubicBezTo>
                  <a:cubicBezTo>
                    <a:pt x="493" y="362"/>
                    <a:pt x="481" y="396"/>
                    <a:pt x="462" y="423"/>
                  </a:cubicBezTo>
                  <a:cubicBezTo>
                    <a:pt x="568" y="529"/>
                    <a:pt x="568" y="529"/>
                    <a:pt x="568" y="529"/>
                  </a:cubicBezTo>
                  <a:cubicBezTo>
                    <a:pt x="579" y="540"/>
                    <a:pt x="579" y="557"/>
                    <a:pt x="568" y="5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5767388" y="3100388"/>
              <a:ext cx="476250" cy="479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4562932" y="1042513"/>
            <a:ext cx="3088987" cy="215444"/>
          </a:xfrm>
          <a:prstGeom prst="rect">
            <a:avLst/>
          </a:prstGeom>
        </p:spPr>
        <p:txBody>
          <a:bodyPr wrap="none" lIns="0" tIns="0" rIns="0" bIns="0">
            <a:spAutoFit/>
          </a:bodyPr>
          <a:lstStyle/>
          <a:p>
            <a:pPr algn="dist"/>
            <a:r>
              <a:rPr lang="zh-CN" altLang="en-US" sz="1400" dirty="0">
                <a:solidFill>
                  <a:schemeClr val="accent1"/>
                </a:solidFill>
              </a:rPr>
              <a:t>移动应用的开发中</a:t>
            </a:r>
            <a:r>
              <a:rPr lang="en-US" altLang="zh-CN" sz="1400" dirty="0">
                <a:solidFill>
                  <a:srgbClr val="FF0000"/>
                </a:solidFill>
              </a:rPr>
              <a:t>80%</a:t>
            </a:r>
            <a:r>
              <a:rPr lang="zh-CN" altLang="en-US" sz="1400" dirty="0">
                <a:solidFill>
                  <a:srgbClr val="FF0000"/>
                </a:solidFill>
              </a:rPr>
              <a:t>的开发时间用在</a:t>
            </a:r>
            <a:endParaRPr lang="zh-CN" altLang="en-US" sz="1400" dirty="0">
              <a:solidFill>
                <a:srgbClr val="FF0000"/>
              </a:solidFill>
            </a:endParaRPr>
          </a:p>
        </p:txBody>
      </p:sp>
      <p:sp>
        <p:nvSpPr>
          <p:cNvPr id="3" name="矩形 2"/>
          <p:cNvSpPr/>
          <p:nvPr/>
        </p:nvSpPr>
        <p:spPr>
          <a:xfrm>
            <a:off x="4535425" y="515185"/>
            <a:ext cx="3028696"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真正麻烦问题</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3665220" y="5734357"/>
            <a:ext cx="4392242" cy="174487"/>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9" name="组合 178"/>
          <p:cNvGrpSpPr/>
          <p:nvPr/>
        </p:nvGrpSpPr>
        <p:grpSpPr>
          <a:xfrm>
            <a:off x="4305700" y="1708693"/>
            <a:ext cx="3796578" cy="4101014"/>
            <a:chOff x="4150202" y="1943100"/>
            <a:chExt cx="3413094" cy="3686780"/>
          </a:xfrm>
        </p:grpSpPr>
        <p:sp>
          <p:nvSpPr>
            <p:cNvPr id="149" name="Freeform 86"/>
            <p:cNvSpPr/>
            <p:nvPr/>
          </p:nvSpPr>
          <p:spPr bwMode="auto">
            <a:xfrm>
              <a:off x="5872798" y="4010629"/>
              <a:ext cx="311150" cy="223838"/>
            </a:xfrm>
            <a:custGeom>
              <a:avLst/>
              <a:gdLst>
                <a:gd name="T0" fmla="*/ 183 w 196"/>
                <a:gd name="T1" fmla="*/ 0 h 141"/>
                <a:gd name="T2" fmla="*/ 141 w 196"/>
                <a:gd name="T3" fmla="*/ 0 h 141"/>
                <a:gd name="T4" fmla="*/ 0 w 196"/>
                <a:gd name="T5" fmla="*/ 0 h 141"/>
                <a:gd name="T6" fmla="*/ 2 w 196"/>
                <a:gd name="T7" fmla="*/ 141 h 141"/>
                <a:gd name="T8" fmla="*/ 151 w 196"/>
                <a:gd name="T9" fmla="*/ 141 h 141"/>
                <a:gd name="T10" fmla="*/ 196 w 196"/>
                <a:gd name="T11" fmla="*/ 141 h 141"/>
                <a:gd name="T12" fmla="*/ 183 w 196"/>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96" h="141">
                  <a:moveTo>
                    <a:pt x="183" y="0"/>
                  </a:moveTo>
                  <a:lnTo>
                    <a:pt x="141" y="0"/>
                  </a:lnTo>
                  <a:lnTo>
                    <a:pt x="0" y="0"/>
                  </a:lnTo>
                  <a:lnTo>
                    <a:pt x="2" y="141"/>
                  </a:lnTo>
                  <a:lnTo>
                    <a:pt x="151" y="141"/>
                  </a:lnTo>
                  <a:lnTo>
                    <a:pt x="196" y="141"/>
                  </a:lnTo>
                  <a:lnTo>
                    <a:pt x="18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0" name="Freeform 87"/>
            <p:cNvSpPr/>
            <p:nvPr/>
          </p:nvSpPr>
          <p:spPr bwMode="auto">
            <a:xfrm>
              <a:off x="6512561" y="4010629"/>
              <a:ext cx="361950" cy="223838"/>
            </a:xfrm>
            <a:custGeom>
              <a:avLst/>
              <a:gdLst>
                <a:gd name="T0" fmla="*/ 185 w 228"/>
                <a:gd name="T1" fmla="*/ 0 h 141"/>
                <a:gd name="T2" fmla="*/ 43 w 228"/>
                <a:gd name="T3" fmla="*/ 0 h 141"/>
                <a:gd name="T4" fmla="*/ 0 w 228"/>
                <a:gd name="T5" fmla="*/ 0 h 141"/>
                <a:gd name="T6" fmla="*/ 29 w 228"/>
                <a:gd name="T7" fmla="*/ 141 h 141"/>
                <a:gd name="T8" fmla="*/ 75 w 228"/>
                <a:gd name="T9" fmla="*/ 141 h 141"/>
                <a:gd name="T10" fmla="*/ 228 w 228"/>
                <a:gd name="T11" fmla="*/ 141 h 141"/>
                <a:gd name="T12" fmla="*/ 185 w 22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28" h="141">
                  <a:moveTo>
                    <a:pt x="185" y="0"/>
                  </a:moveTo>
                  <a:lnTo>
                    <a:pt x="43" y="0"/>
                  </a:lnTo>
                  <a:lnTo>
                    <a:pt x="0" y="0"/>
                  </a:lnTo>
                  <a:lnTo>
                    <a:pt x="29" y="141"/>
                  </a:lnTo>
                  <a:lnTo>
                    <a:pt x="75" y="141"/>
                  </a:lnTo>
                  <a:lnTo>
                    <a:pt x="228" y="141"/>
                  </a:lnTo>
                  <a:lnTo>
                    <a:pt x="185"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5" name="Freeform 112"/>
            <p:cNvSpPr/>
            <p:nvPr/>
          </p:nvSpPr>
          <p:spPr bwMode="auto">
            <a:xfrm>
              <a:off x="6607303" y="3700462"/>
              <a:ext cx="112713" cy="477838"/>
            </a:xfrm>
            <a:custGeom>
              <a:avLst/>
              <a:gdLst>
                <a:gd name="T0" fmla="*/ 17 w 52"/>
                <a:gd name="T1" fmla="*/ 0 h 221"/>
                <a:gd name="T2" fmla="*/ 33 w 52"/>
                <a:gd name="T3" fmla="*/ 58 h 221"/>
                <a:gd name="T4" fmla="*/ 48 w 52"/>
                <a:gd name="T5" fmla="*/ 117 h 221"/>
                <a:gd name="T6" fmla="*/ 24 w 52"/>
                <a:gd name="T7" fmla="*/ 221 h 221"/>
                <a:gd name="T8" fmla="*/ 4 w 52"/>
                <a:gd name="T9" fmla="*/ 137 h 221"/>
                <a:gd name="T10" fmla="*/ 0 w 52"/>
                <a:gd name="T11" fmla="*/ 122 h 221"/>
                <a:gd name="T12" fmla="*/ 0 w 52"/>
                <a:gd name="T13" fmla="*/ 120 h 221"/>
                <a:gd name="T14" fmla="*/ 12 w 52"/>
                <a:gd name="T15" fmla="*/ 94 h 221"/>
                <a:gd name="T16" fmla="*/ 17 w 52"/>
                <a:gd name="T17" fmla="*/ 0 h 221"/>
                <a:gd name="T18" fmla="*/ 17 w 52"/>
                <a:gd name="T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21">
                  <a:moveTo>
                    <a:pt x="17" y="0"/>
                  </a:moveTo>
                  <a:cubicBezTo>
                    <a:pt x="22" y="19"/>
                    <a:pt x="28" y="38"/>
                    <a:pt x="33" y="58"/>
                  </a:cubicBezTo>
                  <a:cubicBezTo>
                    <a:pt x="39" y="77"/>
                    <a:pt x="45" y="97"/>
                    <a:pt x="48" y="117"/>
                  </a:cubicBezTo>
                  <a:cubicBezTo>
                    <a:pt x="52" y="153"/>
                    <a:pt x="44" y="190"/>
                    <a:pt x="24" y="221"/>
                  </a:cubicBezTo>
                  <a:cubicBezTo>
                    <a:pt x="17" y="193"/>
                    <a:pt x="11" y="165"/>
                    <a:pt x="4" y="137"/>
                  </a:cubicBezTo>
                  <a:cubicBezTo>
                    <a:pt x="3" y="132"/>
                    <a:pt x="1" y="127"/>
                    <a:pt x="0" y="122"/>
                  </a:cubicBezTo>
                  <a:cubicBezTo>
                    <a:pt x="0" y="122"/>
                    <a:pt x="0" y="120"/>
                    <a:pt x="0" y="120"/>
                  </a:cubicBezTo>
                  <a:cubicBezTo>
                    <a:pt x="5" y="112"/>
                    <a:pt x="9" y="103"/>
                    <a:pt x="12" y="94"/>
                  </a:cubicBezTo>
                  <a:cubicBezTo>
                    <a:pt x="24" y="64"/>
                    <a:pt x="26" y="31"/>
                    <a:pt x="17" y="0"/>
                  </a:cubicBezTo>
                  <a:cubicBezTo>
                    <a:pt x="21" y="15"/>
                    <a:pt x="18" y="3"/>
                    <a:pt x="17"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4" name="Freeform 111"/>
            <p:cNvSpPr/>
            <p:nvPr/>
          </p:nvSpPr>
          <p:spPr bwMode="auto">
            <a:xfrm>
              <a:off x="6001196" y="3806825"/>
              <a:ext cx="61913" cy="371475"/>
            </a:xfrm>
            <a:custGeom>
              <a:avLst/>
              <a:gdLst>
                <a:gd name="T0" fmla="*/ 22 w 29"/>
                <a:gd name="T1" fmla="*/ 71 h 172"/>
                <a:gd name="T2" fmla="*/ 0 w 29"/>
                <a:gd name="T3" fmla="*/ 0 h 172"/>
                <a:gd name="T4" fmla="*/ 4 w 29"/>
                <a:gd name="T5" fmla="*/ 80 h 172"/>
                <a:gd name="T6" fmla="*/ 29 w 29"/>
                <a:gd name="T7" fmla="*/ 172 h 172"/>
                <a:gd name="T8" fmla="*/ 22 w 29"/>
                <a:gd name="T9" fmla="*/ 71 h 172"/>
              </a:gdLst>
              <a:ahLst/>
              <a:cxnLst>
                <a:cxn ang="0">
                  <a:pos x="T0" y="T1"/>
                </a:cxn>
                <a:cxn ang="0">
                  <a:pos x="T2" y="T3"/>
                </a:cxn>
                <a:cxn ang="0">
                  <a:pos x="T4" y="T5"/>
                </a:cxn>
                <a:cxn ang="0">
                  <a:pos x="T6" y="T7"/>
                </a:cxn>
                <a:cxn ang="0">
                  <a:pos x="T8" y="T9"/>
                </a:cxn>
              </a:cxnLst>
              <a:rect l="0" t="0" r="r" b="b"/>
              <a:pathLst>
                <a:path w="29" h="172">
                  <a:moveTo>
                    <a:pt x="22" y="71"/>
                  </a:moveTo>
                  <a:cubicBezTo>
                    <a:pt x="9" y="50"/>
                    <a:pt x="1" y="25"/>
                    <a:pt x="0" y="0"/>
                  </a:cubicBezTo>
                  <a:cubicBezTo>
                    <a:pt x="1" y="26"/>
                    <a:pt x="2" y="53"/>
                    <a:pt x="4" y="80"/>
                  </a:cubicBezTo>
                  <a:cubicBezTo>
                    <a:pt x="5" y="113"/>
                    <a:pt x="11" y="144"/>
                    <a:pt x="29" y="172"/>
                  </a:cubicBezTo>
                  <a:cubicBezTo>
                    <a:pt x="26" y="138"/>
                    <a:pt x="24" y="104"/>
                    <a:pt x="22" y="7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7" name="Freeform 114"/>
            <p:cNvSpPr/>
            <p:nvPr/>
          </p:nvSpPr>
          <p:spPr bwMode="auto">
            <a:xfrm>
              <a:off x="5155058" y="1943100"/>
              <a:ext cx="1204913" cy="1963738"/>
            </a:xfrm>
            <a:custGeom>
              <a:avLst/>
              <a:gdLst>
                <a:gd name="T0" fmla="*/ 0 w 759"/>
                <a:gd name="T1" fmla="*/ 1237 h 1237"/>
                <a:gd name="T2" fmla="*/ 29 w 759"/>
                <a:gd name="T3" fmla="*/ 1111 h 1237"/>
                <a:gd name="T4" fmla="*/ 739 w 759"/>
                <a:gd name="T5" fmla="*/ 0 h 1237"/>
                <a:gd name="T6" fmla="*/ 759 w 759"/>
                <a:gd name="T7" fmla="*/ 47 h 1237"/>
                <a:gd name="T8" fmla="*/ 0 w 759"/>
                <a:gd name="T9" fmla="*/ 1237 h 1237"/>
              </a:gdLst>
              <a:ahLst/>
              <a:cxnLst>
                <a:cxn ang="0">
                  <a:pos x="T0" y="T1"/>
                </a:cxn>
                <a:cxn ang="0">
                  <a:pos x="T2" y="T3"/>
                </a:cxn>
                <a:cxn ang="0">
                  <a:pos x="T4" y="T5"/>
                </a:cxn>
                <a:cxn ang="0">
                  <a:pos x="T6" y="T7"/>
                </a:cxn>
                <a:cxn ang="0">
                  <a:pos x="T8" y="T9"/>
                </a:cxn>
              </a:cxnLst>
              <a:rect l="0" t="0" r="r" b="b"/>
              <a:pathLst>
                <a:path w="759" h="1237">
                  <a:moveTo>
                    <a:pt x="0" y="1237"/>
                  </a:moveTo>
                  <a:lnTo>
                    <a:pt x="29" y="1111"/>
                  </a:lnTo>
                  <a:lnTo>
                    <a:pt x="739" y="0"/>
                  </a:lnTo>
                  <a:lnTo>
                    <a:pt x="759" y="47"/>
                  </a:lnTo>
                  <a:lnTo>
                    <a:pt x="0" y="12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8" name="Freeform 115"/>
            <p:cNvSpPr/>
            <p:nvPr/>
          </p:nvSpPr>
          <p:spPr bwMode="auto">
            <a:xfrm>
              <a:off x="6317110" y="1943100"/>
              <a:ext cx="1238250" cy="1965325"/>
            </a:xfrm>
            <a:custGeom>
              <a:avLst/>
              <a:gdLst>
                <a:gd name="T0" fmla="*/ 22 w 780"/>
                <a:gd name="T1" fmla="*/ 47 h 1238"/>
                <a:gd name="T2" fmla="*/ 0 w 780"/>
                <a:gd name="T3" fmla="*/ 0 h 1238"/>
                <a:gd name="T4" fmla="*/ 709 w 780"/>
                <a:gd name="T5" fmla="*/ 1111 h 1238"/>
                <a:gd name="T6" fmla="*/ 780 w 780"/>
                <a:gd name="T7" fmla="*/ 1238 h 1238"/>
                <a:gd name="T8" fmla="*/ 22 w 780"/>
                <a:gd name="T9" fmla="*/ 47 h 1238"/>
              </a:gdLst>
              <a:ahLst/>
              <a:cxnLst>
                <a:cxn ang="0">
                  <a:pos x="T0" y="T1"/>
                </a:cxn>
                <a:cxn ang="0">
                  <a:pos x="T2" y="T3"/>
                </a:cxn>
                <a:cxn ang="0">
                  <a:pos x="T4" y="T5"/>
                </a:cxn>
                <a:cxn ang="0">
                  <a:pos x="T6" y="T7"/>
                </a:cxn>
                <a:cxn ang="0">
                  <a:pos x="T8" y="T9"/>
                </a:cxn>
              </a:cxnLst>
              <a:rect l="0" t="0" r="r" b="b"/>
              <a:pathLst>
                <a:path w="780" h="1238">
                  <a:moveTo>
                    <a:pt x="22" y="47"/>
                  </a:moveTo>
                  <a:lnTo>
                    <a:pt x="0" y="0"/>
                  </a:lnTo>
                  <a:lnTo>
                    <a:pt x="709" y="1111"/>
                  </a:lnTo>
                  <a:lnTo>
                    <a:pt x="780" y="1238"/>
                  </a:lnTo>
                  <a:lnTo>
                    <a:pt x="22" y="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61" name="Freeform 98"/>
            <p:cNvSpPr/>
            <p:nvPr/>
          </p:nvSpPr>
          <p:spPr bwMode="auto">
            <a:xfrm>
              <a:off x="5309077" y="4536885"/>
              <a:ext cx="534988" cy="601663"/>
            </a:xfrm>
            <a:custGeom>
              <a:avLst/>
              <a:gdLst>
                <a:gd name="T0" fmla="*/ 248 w 248"/>
                <a:gd name="T1" fmla="*/ 147 h 278"/>
                <a:gd name="T2" fmla="*/ 80 w 248"/>
                <a:gd name="T3" fmla="*/ 25 h 278"/>
                <a:gd name="T4" fmla="*/ 25 w 248"/>
                <a:gd name="T5" fmla="*/ 60 h 278"/>
                <a:gd name="T6" fmla="*/ 14 w 248"/>
                <a:gd name="T7" fmla="*/ 90 h 278"/>
                <a:gd name="T8" fmla="*/ 1 w 248"/>
                <a:gd name="T9" fmla="*/ 187 h 278"/>
                <a:gd name="T10" fmla="*/ 0 w 248"/>
                <a:gd name="T11" fmla="*/ 192 h 278"/>
                <a:gd name="T12" fmla="*/ 154 w 248"/>
                <a:gd name="T13" fmla="*/ 148 h 278"/>
                <a:gd name="T14" fmla="*/ 247 w 248"/>
                <a:gd name="T15" fmla="*/ 278 h 278"/>
                <a:gd name="T16" fmla="*/ 248 w 248"/>
                <a:gd name="T17" fmla="*/ 1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78">
                  <a:moveTo>
                    <a:pt x="248" y="147"/>
                  </a:moveTo>
                  <a:cubicBezTo>
                    <a:pt x="248" y="62"/>
                    <a:pt x="161" y="0"/>
                    <a:pt x="80" y="25"/>
                  </a:cubicBezTo>
                  <a:cubicBezTo>
                    <a:pt x="59" y="32"/>
                    <a:pt x="40" y="44"/>
                    <a:pt x="25" y="60"/>
                  </a:cubicBezTo>
                  <a:cubicBezTo>
                    <a:pt x="16" y="70"/>
                    <a:pt x="16" y="77"/>
                    <a:pt x="14" y="90"/>
                  </a:cubicBezTo>
                  <a:cubicBezTo>
                    <a:pt x="10" y="123"/>
                    <a:pt x="5" y="155"/>
                    <a:pt x="1" y="187"/>
                  </a:cubicBezTo>
                  <a:cubicBezTo>
                    <a:pt x="0" y="189"/>
                    <a:pt x="0" y="191"/>
                    <a:pt x="0" y="192"/>
                  </a:cubicBezTo>
                  <a:cubicBezTo>
                    <a:pt x="36" y="147"/>
                    <a:pt x="99" y="128"/>
                    <a:pt x="154" y="148"/>
                  </a:cubicBezTo>
                  <a:cubicBezTo>
                    <a:pt x="209" y="167"/>
                    <a:pt x="247" y="220"/>
                    <a:pt x="247" y="278"/>
                  </a:cubicBezTo>
                  <a:cubicBezTo>
                    <a:pt x="247" y="235"/>
                    <a:pt x="248" y="191"/>
                    <a:pt x="248" y="14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0" name="Freeform 97"/>
            <p:cNvSpPr/>
            <p:nvPr/>
          </p:nvSpPr>
          <p:spPr bwMode="auto">
            <a:xfrm>
              <a:off x="5300504" y="5015517"/>
              <a:ext cx="36513" cy="600075"/>
            </a:xfrm>
            <a:custGeom>
              <a:avLst/>
              <a:gdLst>
                <a:gd name="T0" fmla="*/ 23 w 23"/>
                <a:gd name="T1" fmla="*/ 43 h 378"/>
                <a:gd name="T2" fmla="*/ 23 w 23"/>
                <a:gd name="T3" fmla="*/ 0 h 378"/>
                <a:gd name="T4" fmla="*/ 0 w 23"/>
                <a:gd name="T5" fmla="*/ 185 h 378"/>
                <a:gd name="T6" fmla="*/ 0 w 23"/>
                <a:gd name="T7" fmla="*/ 230 h 378"/>
                <a:gd name="T8" fmla="*/ 0 w 23"/>
                <a:gd name="T9" fmla="*/ 378 h 378"/>
                <a:gd name="T10" fmla="*/ 23 w 23"/>
                <a:gd name="T11" fmla="*/ 180 h 378"/>
                <a:gd name="T12" fmla="*/ 23 w 23"/>
                <a:gd name="T13" fmla="*/ 43 h 378"/>
              </a:gdLst>
              <a:ahLst/>
              <a:cxnLst>
                <a:cxn ang="0">
                  <a:pos x="T0" y="T1"/>
                </a:cxn>
                <a:cxn ang="0">
                  <a:pos x="T2" y="T3"/>
                </a:cxn>
                <a:cxn ang="0">
                  <a:pos x="T4" y="T5"/>
                </a:cxn>
                <a:cxn ang="0">
                  <a:pos x="T6" y="T7"/>
                </a:cxn>
                <a:cxn ang="0">
                  <a:pos x="T8" y="T9"/>
                </a:cxn>
                <a:cxn ang="0">
                  <a:pos x="T10" y="T11"/>
                </a:cxn>
                <a:cxn ang="0">
                  <a:pos x="T12" y="T13"/>
                </a:cxn>
              </a:cxnLst>
              <a:rect l="0" t="0" r="r" b="b"/>
              <a:pathLst>
                <a:path w="23" h="378">
                  <a:moveTo>
                    <a:pt x="23" y="43"/>
                  </a:moveTo>
                  <a:lnTo>
                    <a:pt x="23" y="0"/>
                  </a:lnTo>
                  <a:lnTo>
                    <a:pt x="0" y="185"/>
                  </a:lnTo>
                  <a:lnTo>
                    <a:pt x="0" y="230"/>
                  </a:lnTo>
                  <a:lnTo>
                    <a:pt x="0" y="378"/>
                  </a:lnTo>
                  <a:lnTo>
                    <a:pt x="23" y="180"/>
                  </a:lnTo>
                  <a:lnTo>
                    <a:pt x="23" y="43"/>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47" name="Freeform 84"/>
            <p:cNvSpPr/>
            <p:nvPr/>
          </p:nvSpPr>
          <p:spPr bwMode="auto">
            <a:xfrm>
              <a:off x="5331461" y="4852004"/>
              <a:ext cx="539750" cy="681038"/>
            </a:xfrm>
            <a:custGeom>
              <a:avLst/>
              <a:gdLst>
                <a:gd name="T0" fmla="*/ 239 w 250"/>
                <a:gd name="T1" fmla="*/ 177 h 315"/>
                <a:gd name="T2" fmla="*/ 247 w 250"/>
                <a:gd name="T3" fmla="*/ 81 h 315"/>
                <a:gd name="T4" fmla="*/ 247 w 250"/>
                <a:gd name="T5" fmla="*/ 0 h 315"/>
                <a:gd name="T6" fmla="*/ 160 w 250"/>
                <a:gd name="T7" fmla="*/ 136 h 315"/>
                <a:gd name="T8" fmla="*/ 16 w 250"/>
                <a:gd name="T9" fmla="*/ 127 h 315"/>
                <a:gd name="T10" fmla="*/ 7 w 250"/>
                <a:gd name="T11" fmla="*/ 205 h 315"/>
                <a:gd name="T12" fmla="*/ 1 w 250"/>
                <a:gd name="T13" fmla="*/ 253 h 315"/>
                <a:gd name="T14" fmla="*/ 0 w 250"/>
                <a:gd name="T15" fmla="*/ 265 h 315"/>
                <a:gd name="T16" fmla="*/ 21 w 250"/>
                <a:gd name="T17" fmla="*/ 277 h 315"/>
                <a:gd name="T18" fmla="*/ 239 w 250"/>
                <a:gd name="T19" fmla="*/ 17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315">
                  <a:moveTo>
                    <a:pt x="239" y="177"/>
                  </a:moveTo>
                  <a:cubicBezTo>
                    <a:pt x="250" y="148"/>
                    <a:pt x="247" y="112"/>
                    <a:pt x="247" y="81"/>
                  </a:cubicBezTo>
                  <a:cubicBezTo>
                    <a:pt x="247" y="54"/>
                    <a:pt x="247" y="27"/>
                    <a:pt x="247" y="0"/>
                  </a:cubicBezTo>
                  <a:cubicBezTo>
                    <a:pt x="247" y="57"/>
                    <a:pt x="212" y="111"/>
                    <a:pt x="160" y="136"/>
                  </a:cubicBezTo>
                  <a:cubicBezTo>
                    <a:pt x="114" y="158"/>
                    <a:pt x="59" y="154"/>
                    <a:pt x="16" y="127"/>
                  </a:cubicBezTo>
                  <a:cubicBezTo>
                    <a:pt x="13" y="153"/>
                    <a:pt x="10" y="179"/>
                    <a:pt x="7" y="205"/>
                  </a:cubicBezTo>
                  <a:cubicBezTo>
                    <a:pt x="5" y="221"/>
                    <a:pt x="3" y="237"/>
                    <a:pt x="1" y="253"/>
                  </a:cubicBezTo>
                  <a:cubicBezTo>
                    <a:pt x="1" y="257"/>
                    <a:pt x="1" y="261"/>
                    <a:pt x="0" y="265"/>
                  </a:cubicBezTo>
                  <a:cubicBezTo>
                    <a:pt x="0" y="268"/>
                    <a:pt x="17" y="275"/>
                    <a:pt x="21" y="277"/>
                  </a:cubicBezTo>
                  <a:cubicBezTo>
                    <a:pt x="106" y="315"/>
                    <a:pt x="212" y="268"/>
                    <a:pt x="239" y="177"/>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8" name="Freeform 85"/>
            <p:cNvSpPr/>
            <p:nvPr/>
          </p:nvSpPr>
          <p:spPr bwMode="auto">
            <a:xfrm>
              <a:off x="5331461" y="4380516"/>
              <a:ext cx="544513" cy="246063"/>
            </a:xfrm>
            <a:custGeom>
              <a:avLst/>
              <a:gdLst>
                <a:gd name="T0" fmla="*/ 0 w 343"/>
                <a:gd name="T1" fmla="*/ 155 h 155"/>
                <a:gd name="T2" fmla="*/ 21 w 343"/>
                <a:gd name="T3" fmla="*/ 0 h 155"/>
                <a:gd name="T4" fmla="*/ 341 w 343"/>
                <a:gd name="T5" fmla="*/ 0 h 155"/>
                <a:gd name="T6" fmla="*/ 343 w 343"/>
                <a:gd name="T7" fmla="*/ 155 h 155"/>
                <a:gd name="T8" fmla="*/ 0 w 343"/>
                <a:gd name="T9" fmla="*/ 155 h 155"/>
              </a:gdLst>
              <a:ahLst/>
              <a:cxnLst>
                <a:cxn ang="0">
                  <a:pos x="T0" y="T1"/>
                </a:cxn>
                <a:cxn ang="0">
                  <a:pos x="T2" y="T3"/>
                </a:cxn>
                <a:cxn ang="0">
                  <a:pos x="T4" y="T5"/>
                </a:cxn>
                <a:cxn ang="0">
                  <a:pos x="T6" y="T7"/>
                </a:cxn>
                <a:cxn ang="0">
                  <a:pos x="T8" y="T9"/>
                </a:cxn>
              </a:cxnLst>
              <a:rect l="0" t="0" r="r" b="b"/>
              <a:pathLst>
                <a:path w="343" h="155">
                  <a:moveTo>
                    <a:pt x="0" y="155"/>
                  </a:moveTo>
                  <a:lnTo>
                    <a:pt x="21" y="0"/>
                  </a:lnTo>
                  <a:lnTo>
                    <a:pt x="341" y="0"/>
                  </a:lnTo>
                  <a:lnTo>
                    <a:pt x="343" y="155"/>
                  </a:lnTo>
                  <a:lnTo>
                    <a:pt x="0" y="15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1" name="Freeform 88"/>
            <p:cNvSpPr/>
            <p:nvPr/>
          </p:nvSpPr>
          <p:spPr bwMode="auto">
            <a:xfrm>
              <a:off x="6053138" y="3519774"/>
              <a:ext cx="604838" cy="508000"/>
            </a:xfrm>
            <a:custGeom>
              <a:avLst/>
              <a:gdLst>
                <a:gd name="T0" fmla="*/ 9 w 280"/>
                <a:gd name="T1" fmla="*/ 209 h 235"/>
                <a:gd name="T2" fmla="*/ 141 w 280"/>
                <a:gd name="T3" fmla="*/ 88 h 235"/>
                <a:gd name="T4" fmla="*/ 280 w 280"/>
                <a:gd name="T5" fmla="*/ 191 h 235"/>
                <a:gd name="T6" fmla="*/ 255 w 280"/>
                <a:gd name="T7" fmla="*/ 94 h 235"/>
                <a:gd name="T8" fmla="*/ 227 w 280"/>
                <a:gd name="T9" fmla="*/ 44 h 235"/>
                <a:gd name="T10" fmla="*/ 125 w 280"/>
                <a:gd name="T11" fmla="*/ 1 h 235"/>
                <a:gd name="T12" fmla="*/ 22 w 280"/>
                <a:gd name="T13" fmla="*/ 60 h 235"/>
                <a:gd name="T14" fmla="*/ 1 w 280"/>
                <a:gd name="T15" fmla="*/ 133 h 235"/>
                <a:gd name="T16" fmla="*/ 8 w 280"/>
                <a:gd name="T17" fmla="*/ 235 h 235"/>
                <a:gd name="T18" fmla="*/ 9 w 280"/>
                <a:gd name="T19" fmla="*/ 209 h 235"/>
                <a:gd name="T20" fmla="*/ 9 w 280"/>
                <a:gd name="T21" fmla="*/ 20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235">
                  <a:moveTo>
                    <a:pt x="9" y="209"/>
                  </a:moveTo>
                  <a:cubicBezTo>
                    <a:pt x="17" y="142"/>
                    <a:pt x="74" y="90"/>
                    <a:pt x="141" y="88"/>
                  </a:cubicBezTo>
                  <a:cubicBezTo>
                    <a:pt x="205" y="85"/>
                    <a:pt x="264" y="129"/>
                    <a:pt x="280" y="191"/>
                  </a:cubicBezTo>
                  <a:cubicBezTo>
                    <a:pt x="272" y="159"/>
                    <a:pt x="264" y="126"/>
                    <a:pt x="255" y="94"/>
                  </a:cubicBezTo>
                  <a:cubicBezTo>
                    <a:pt x="249" y="76"/>
                    <a:pt x="240" y="59"/>
                    <a:pt x="227" y="44"/>
                  </a:cubicBezTo>
                  <a:cubicBezTo>
                    <a:pt x="201" y="16"/>
                    <a:pt x="164" y="0"/>
                    <a:pt x="125" y="1"/>
                  </a:cubicBezTo>
                  <a:cubicBezTo>
                    <a:pt x="85" y="2"/>
                    <a:pt x="44" y="25"/>
                    <a:pt x="22" y="60"/>
                  </a:cubicBezTo>
                  <a:cubicBezTo>
                    <a:pt x="8" y="81"/>
                    <a:pt x="0" y="107"/>
                    <a:pt x="1" y="133"/>
                  </a:cubicBezTo>
                  <a:cubicBezTo>
                    <a:pt x="2" y="167"/>
                    <a:pt x="5" y="201"/>
                    <a:pt x="8" y="235"/>
                  </a:cubicBezTo>
                  <a:cubicBezTo>
                    <a:pt x="7" y="227"/>
                    <a:pt x="8" y="218"/>
                    <a:pt x="9" y="209"/>
                  </a:cubicBezTo>
                  <a:cubicBezTo>
                    <a:pt x="9" y="206"/>
                    <a:pt x="8" y="211"/>
                    <a:pt x="9" y="20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2" name="Freeform 79"/>
            <p:cNvSpPr/>
            <p:nvPr/>
          </p:nvSpPr>
          <p:spPr bwMode="auto">
            <a:xfrm>
              <a:off x="5327651" y="3701067"/>
              <a:ext cx="1539875" cy="1928813"/>
            </a:xfrm>
            <a:custGeom>
              <a:avLst/>
              <a:gdLst>
                <a:gd name="T0" fmla="*/ 483 w 715"/>
                <a:gd name="T1" fmla="*/ 0 h 892"/>
                <a:gd name="T2" fmla="*/ 614 w 715"/>
                <a:gd name="T3" fmla="*/ 92 h 892"/>
                <a:gd name="T4" fmla="*/ 570 w 715"/>
                <a:gd name="T5" fmla="*/ 247 h 892"/>
                <a:gd name="T6" fmla="*/ 715 w 715"/>
                <a:gd name="T7" fmla="*/ 247 h 892"/>
                <a:gd name="T8" fmla="*/ 715 w 715"/>
                <a:gd name="T9" fmla="*/ 547 h 892"/>
                <a:gd name="T10" fmla="*/ 715 w 715"/>
                <a:gd name="T11" fmla="*/ 886 h 892"/>
                <a:gd name="T12" fmla="*/ 705 w 715"/>
                <a:gd name="T13" fmla="*/ 890 h 892"/>
                <a:gd name="T14" fmla="*/ 656 w 715"/>
                <a:gd name="T15" fmla="*/ 890 h 892"/>
                <a:gd name="T16" fmla="*/ 472 w 715"/>
                <a:gd name="T17" fmla="*/ 890 h 892"/>
                <a:gd name="T18" fmla="*/ 60 w 715"/>
                <a:gd name="T19" fmla="*/ 890 h 892"/>
                <a:gd name="T20" fmla="*/ 3 w 715"/>
                <a:gd name="T21" fmla="*/ 890 h 892"/>
                <a:gd name="T22" fmla="*/ 1 w 715"/>
                <a:gd name="T23" fmla="*/ 799 h 892"/>
                <a:gd name="T24" fmla="*/ 164 w 715"/>
                <a:gd name="T25" fmla="*/ 804 h 892"/>
                <a:gd name="T26" fmla="*/ 248 w 715"/>
                <a:gd name="T27" fmla="*/ 662 h 892"/>
                <a:gd name="T28" fmla="*/ 164 w 715"/>
                <a:gd name="T29" fmla="*/ 520 h 892"/>
                <a:gd name="T30" fmla="*/ 1 w 715"/>
                <a:gd name="T31" fmla="*/ 526 h 892"/>
                <a:gd name="T32" fmla="*/ 1 w 715"/>
                <a:gd name="T33" fmla="*/ 429 h 892"/>
                <a:gd name="T34" fmla="*/ 168 w 715"/>
                <a:gd name="T35" fmla="*/ 429 h 892"/>
                <a:gd name="T36" fmla="*/ 248 w 715"/>
                <a:gd name="T37" fmla="*/ 429 h 892"/>
                <a:gd name="T38" fmla="*/ 253 w 715"/>
                <a:gd name="T39" fmla="*/ 425 h 892"/>
                <a:gd name="T40" fmla="*/ 253 w 715"/>
                <a:gd name="T41" fmla="*/ 389 h 892"/>
                <a:gd name="T42" fmla="*/ 253 w 715"/>
                <a:gd name="T43" fmla="*/ 293 h 892"/>
                <a:gd name="T44" fmla="*/ 255 w 715"/>
                <a:gd name="T45" fmla="*/ 247 h 892"/>
                <a:gd name="T46" fmla="*/ 397 w 715"/>
                <a:gd name="T47" fmla="*/ 247 h 892"/>
                <a:gd name="T48" fmla="*/ 353 w 715"/>
                <a:gd name="T49" fmla="*/ 92 h 892"/>
                <a:gd name="T50" fmla="*/ 483 w 715"/>
                <a:gd name="T51"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5" h="892">
                  <a:moveTo>
                    <a:pt x="483" y="0"/>
                  </a:moveTo>
                  <a:cubicBezTo>
                    <a:pt x="541" y="0"/>
                    <a:pt x="594" y="38"/>
                    <a:pt x="614" y="92"/>
                  </a:cubicBezTo>
                  <a:cubicBezTo>
                    <a:pt x="634" y="147"/>
                    <a:pt x="615" y="210"/>
                    <a:pt x="570" y="247"/>
                  </a:cubicBezTo>
                  <a:cubicBezTo>
                    <a:pt x="618" y="247"/>
                    <a:pt x="667" y="247"/>
                    <a:pt x="715" y="247"/>
                  </a:cubicBezTo>
                  <a:cubicBezTo>
                    <a:pt x="715" y="347"/>
                    <a:pt x="715" y="447"/>
                    <a:pt x="715" y="547"/>
                  </a:cubicBezTo>
                  <a:cubicBezTo>
                    <a:pt x="715" y="660"/>
                    <a:pt x="715" y="773"/>
                    <a:pt x="715" y="886"/>
                  </a:cubicBezTo>
                  <a:cubicBezTo>
                    <a:pt x="715" y="892"/>
                    <a:pt x="710" y="890"/>
                    <a:pt x="705" y="890"/>
                  </a:cubicBezTo>
                  <a:cubicBezTo>
                    <a:pt x="689" y="890"/>
                    <a:pt x="672" y="890"/>
                    <a:pt x="656" y="890"/>
                  </a:cubicBezTo>
                  <a:cubicBezTo>
                    <a:pt x="594" y="890"/>
                    <a:pt x="533" y="890"/>
                    <a:pt x="472" y="890"/>
                  </a:cubicBezTo>
                  <a:cubicBezTo>
                    <a:pt x="335" y="890"/>
                    <a:pt x="197" y="890"/>
                    <a:pt x="60" y="890"/>
                  </a:cubicBezTo>
                  <a:cubicBezTo>
                    <a:pt x="41" y="890"/>
                    <a:pt x="22" y="890"/>
                    <a:pt x="3" y="890"/>
                  </a:cubicBezTo>
                  <a:cubicBezTo>
                    <a:pt x="0" y="890"/>
                    <a:pt x="1" y="809"/>
                    <a:pt x="1" y="799"/>
                  </a:cubicBezTo>
                  <a:cubicBezTo>
                    <a:pt x="50" y="829"/>
                    <a:pt x="113" y="831"/>
                    <a:pt x="164" y="804"/>
                  </a:cubicBezTo>
                  <a:cubicBezTo>
                    <a:pt x="215" y="776"/>
                    <a:pt x="248" y="721"/>
                    <a:pt x="248" y="662"/>
                  </a:cubicBezTo>
                  <a:cubicBezTo>
                    <a:pt x="248" y="603"/>
                    <a:pt x="215" y="548"/>
                    <a:pt x="164" y="520"/>
                  </a:cubicBezTo>
                  <a:cubicBezTo>
                    <a:pt x="113" y="493"/>
                    <a:pt x="50" y="495"/>
                    <a:pt x="1" y="526"/>
                  </a:cubicBezTo>
                  <a:cubicBezTo>
                    <a:pt x="1" y="493"/>
                    <a:pt x="1" y="461"/>
                    <a:pt x="1" y="429"/>
                  </a:cubicBezTo>
                  <a:cubicBezTo>
                    <a:pt x="57" y="429"/>
                    <a:pt x="113" y="429"/>
                    <a:pt x="168" y="429"/>
                  </a:cubicBezTo>
                  <a:cubicBezTo>
                    <a:pt x="195" y="429"/>
                    <a:pt x="222" y="429"/>
                    <a:pt x="248" y="429"/>
                  </a:cubicBezTo>
                  <a:cubicBezTo>
                    <a:pt x="253" y="429"/>
                    <a:pt x="253" y="430"/>
                    <a:pt x="253" y="425"/>
                  </a:cubicBezTo>
                  <a:cubicBezTo>
                    <a:pt x="253" y="413"/>
                    <a:pt x="253" y="401"/>
                    <a:pt x="253" y="389"/>
                  </a:cubicBezTo>
                  <a:cubicBezTo>
                    <a:pt x="253" y="357"/>
                    <a:pt x="253" y="325"/>
                    <a:pt x="253" y="293"/>
                  </a:cubicBezTo>
                  <a:cubicBezTo>
                    <a:pt x="253" y="288"/>
                    <a:pt x="251" y="247"/>
                    <a:pt x="255" y="247"/>
                  </a:cubicBezTo>
                  <a:cubicBezTo>
                    <a:pt x="302" y="247"/>
                    <a:pt x="349" y="247"/>
                    <a:pt x="397" y="247"/>
                  </a:cubicBezTo>
                  <a:cubicBezTo>
                    <a:pt x="351" y="210"/>
                    <a:pt x="333" y="147"/>
                    <a:pt x="353" y="92"/>
                  </a:cubicBezTo>
                  <a:cubicBezTo>
                    <a:pt x="373" y="38"/>
                    <a:pt x="426" y="0"/>
                    <a:pt x="48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3" name="Freeform 80"/>
            <p:cNvSpPr/>
            <p:nvPr/>
          </p:nvSpPr>
          <p:spPr bwMode="auto">
            <a:xfrm>
              <a:off x="5364957" y="3742342"/>
              <a:ext cx="1465263" cy="1846263"/>
            </a:xfrm>
            <a:custGeom>
              <a:avLst/>
              <a:gdLst>
                <a:gd name="T0" fmla="*/ 1 w 680"/>
                <a:gd name="T1" fmla="*/ 854 h 854"/>
                <a:gd name="T2" fmla="*/ 0 w 680"/>
                <a:gd name="T3" fmla="*/ 809 h 854"/>
                <a:gd name="T4" fmla="*/ 69 w 680"/>
                <a:gd name="T5" fmla="*/ 822 h 854"/>
                <a:gd name="T6" fmla="*/ 154 w 680"/>
                <a:gd name="T7" fmla="*/ 801 h 854"/>
                <a:gd name="T8" fmla="*/ 248 w 680"/>
                <a:gd name="T9" fmla="*/ 644 h 854"/>
                <a:gd name="T10" fmla="*/ 154 w 680"/>
                <a:gd name="T11" fmla="*/ 487 h 854"/>
                <a:gd name="T12" fmla="*/ 69 w 680"/>
                <a:gd name="T13" fmla="*/ 466 h 854"/>
                <a:gd name="T14" fmla="*/ 0 w 680"/>
                <a:gd name="T15" fmla="*/ 479 h 854"/>
                <a:gd name="T16" fmla="*/ 0 w 680"/>
                <a:gd name="T17" fmla="*/ 429 h 854"/>
                <a:gd name="T18" fmla="*/ 233 w 680"/>
                <a:gd name="T19" fmla="*/ 429 h 854"/>
                <a:gd name="T20" fmla="*/ 251 w 680"/>
                <a:gd name="T21" fmla="*/ 418 h 854"/>
                <a:gd name="T22" fmla="*/ 253 w 680"/>
                <a:gd name="T23" fmla="*/ 407 h 854"/>
                <a:gd name="T24" fmla="*/ 253 w 680"/>
                <a:gd name="T25" fmla="*/ 275 h 854"/>
                <a:gd name="T26" fmla="*/ 253 w 680"/>
                <a:gd name="T27" fmla="*/ 269 h 854"/>
                <a:gd name="T28" fmla="*/ 252 w 680"/>
                <a:gd name="T29" fmla="*/ 246 h 854"/>
                <a:gd name="T30" fmla="*/ 428 w 680"/>
                <a:gd name="T31" fmla="*/ 246 h 854"/>
                <a:gd name="T32" fmla="*/ 390 w 680"/>
                <a:gd name="T33" fmla="*/ 215 h 854"/>
                <a:gd name="T34" fmla="*/ 351 w 680"/>
                <a:gd name="T35" fmla="*/ 80 h 854"/>
                <a:gd name="T36" fmla="*/ 465 w 680"/>
                <a:gd name="T37" fmla="*/ 0 h 854"/>
                <a:gd name="T38" fmla="*/ 579 w 680"/>
                <a:gd name="T39" fmla="*/ 80 h 854"/>
                <a:gd name="T40" fmla="*/ 541 w 680"/>
                <a:gd name="T41" fmla="*/ 215 h 854"/>
                <a:gd name="T42" fmla="*/ 503 w 680"/>
                <a:gd name="T43" fmla="*/ 246 h 854"/>
                <a:gd name="T44" fmla="*/ 680 w 680"/>
                <a:gd name="T45" fmla="*/ 246 h 854"/>
                <a:gd name="T46" fmla="*/ 679 w 680"/>
                <a:gd name="T47" fmla="*/ 854 h 854"/>
                <a:gd name="T48" fmla="*/ 1 w 680"/>
                <a:gd name="T49"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0" h="854">
                  <a:moveTo>
                    <a:pt x="1" y="854"/>
                  </a:moveTo>
                  <a:cubicBezTo>
                    <a:pt x="0" y="844"/>
                    <a:pt x="0" y="829"/>
                    <a:pt x="0" y="809"/>
                  </a:cubicBezTo>
                  <a:cubicBezTo>
                    <a:pt x="22" y="818"/>
                    <a:pt x="45" y="822"/>
                    <a:pt x="69" y="822"/>
                  </a:cubicBezTo>
                  <a:cubicBezTo>
                    <a:pt x="99" y="822"/>
                    <a:pt x="128" y="815"/>
                    <a:pt x="154" y="801"/>
                  </a:cubicBezTo>
                  <a:cubicBezTo>
                    <a:pt x="211" y="770"/>
                    <a:pt x="248" y="708"/>
                    <a:pt x="248" y="644"/>
                  </a:cubicBezTo>
                  <a:cubicBezTo>
                    <a:pt x="248" y="579"/>
                    <a:pt x="211" y="518"/>
                    <a:pt x="154" y="487"/>
                  </a:cubicBezTo>
                  <a:cubicBezTo>
                    <a:pt x="128" y="473"/>
                    <a:pt x="99" y="466"/>
                    <a:pt x="69" y="466"/>
                  </a:cubicBezTo>
                  <a:cubicBezTo>
                    <a:pt x="45" y="466"/>
                    <a:pt x="22" y="470"/>
                    <a:pt x="0" y="479"/>
                  </a:cubicBezTo>
                  <a:cubicBezTo>
                    <a:pt x="0" y="429"/>
                    <a:pt x="0" y="429"/>
                    <a:pt x="0" y="429"/>
                  </a:cubicBezTo>
                  <a:cubicBezTo>
                    <a:pt x="233" y="429"/>
                    <a:pt x="233" y="429"/>
                    <a:pt x="233" y="429"/>
                  </a:cubicBezTo>
                  <a:cubicBezTo>
                    <a:pt x="245" y="429"/>
                    <a:pt x="250" y="420"/>
                    <a:pt x="251" y="418"/>
                  </a:cubicBezTo>
                  <a:cubicBezTo>
                    <a:pt x="253" y="414"/>
                    <a:pt x="253" y="410"/>
                    <a:pt x="253" y="407"/>
                  </a:cubicBezTo>
                  <a:cubicBezTo>
                    <a:pt x="253" y="275"/>
                    <a:pt x="253" y="275"/>
                    <a:pt x="253" y="275"/>
                  </a:cubicBezTo>
                  <a:cubicBezTo>
                    <a:pt x="253" y="274"/>
                    <a:pt x="253" y="272"/>
                    <a:pt x="253" y="269"/>
                  </a:cubicBezTo>
                  <a:cubicBezTo>
                    <a:pt x="252" y="259"/>
                    <a:pt x="252" y="251"/>
                    <a:pt x="252" y="246"/>
                  </a:cubicBezTo>
                  <a:cubicBezTo>
                    <a:pt x="428" y="246"/>
                    <a:pt x="428" y="246"/>
                    <a:pt x="428" y="246"/>
                  </a:cubicBezTo>
                  <a:cubicBezTo>
                    <a:pt x="390" y="215"/>
                    <a:pt x="390" y="215"/>
                    <a:pt x="390" y="215"/>
                  </a:cubicBezTo>
                  <a:cubicBezTo>
                    <a:pt x="350" y="183"/>
                    <a:pt x="334" y="128"/>
                    <a:pt x="351" y="80"/>
                  </a:cubicBezTo>
                  <a:cubicBezTo>
                    <a:pt x="368" y="33"/>
                    <a:pt x="415" y="0"/>
                    <a:pt x="465" y="0"/>
                  </a:cubicBezTo>
                  <a:cubicBezTo>
                    <a:pt x="516" y="0"/>
                    <a:pt x="562" y="33"/>
                    <a:pt x="579" y="80"/>
                  </a:cubicBezTo>
                  <a:cubicBezTo>
                    <a:pt x="597" y="127"/>
                    <a:pt x="581" y="183"/>
                    <a:pt x="541" y="215"/>
                  </a:cubicBezTo>
                  <a:cubicBezTo>
                    <a:pt x="503" y="246"/>
                    <a:pt x="503" y="246"/>
                    <a:pt x="503" y="246"/>
                  </a:cubicBezTo>
                  <a:cubicBezTo>
                    <a:pt x="680" y="246"/>
                    <a:pt x="680" y="246"/>
                    <a:pt x="680" y="246"/>
                  </a:cubicBezTo>
                  <a:cubicBezTo>
                    <a:pt x="679" y="854"/>
                    <a:pt x="679" y="854"/>
                    <a:pt x="679" y="854"/>
                  </a:cubicBezTo>
                  <a:lnTo>
                    <a:pt x="1" y="85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55" name="Freeform 92"/>
            <p:cNvSpPr/>
            <p:nvPr/>
          </p:nvSpPr>
          <p:spPr bwMode="auto">
            <a:xfrm>
              <a:off x="4150202" y="4360672"/>
              <a:ext cx="1687513" cy="1268413"/>
            </a:xfrm>
            <a:custGeom>
              <a:avLst/>
              <a:gdLst>
                <a:gd name="T0" fmla="*/ 462 w 784"/>
                <a:gd name="T1" fmla="*/ 0 h 587"/>
                <a:gd name="T2" fmla="*/ 462 w 784"/>
                <a:gd name="T3" fmla="*/ 82 h 587"/>
                <a:gd name="T4" fmla="*/ 462 w 784"/>
                <a:gd name="T5" fmla="*/ 123 h 587"/>
                <a:gd name="T6" fmla="*/ 483 w 784"/>
                <a:gd name="T7" fmla="*/ 126 h 587"/>
                <a:gd name="T8" fmla="*/ 533 w 784"/>
                <a:gd name="T9" fmla="*/ 126 h 587"/>
                <a:gd name="T10" fmla="*/ 537 w 784"/>
                <a:gd name="T11" fmla="*/ 128 h 587"/>
                <a:gd name="T12" fmla="*/ 537 w 784"/>
                <a:gd name="T13" fmla="*/ 143 h 587"/>
                <a:gd name="T14" fmla="*/ 537 w 784"/>
                <a:gd name="T15" fmla="*/ 238 h 587"/>
                <a:gd name="T16" fmla="*/ 537 w 784"/>
                <a:gd name="T17" fmla="*/ 273 h 587"/>
                <a:gd name="T18" fmla="*/ 692 w 784"/>
                <a:gd name="T19" fmla="*/ 229 h 587"/>
                <a:gd name="T20" fmla="*/ 784 w 784"/>
                <a:gd name="T21" fmla="*/ 359 h 587"/>
                <a:gd name="T22" fmla="*/ 692 w 784"/>
                <a:gd name="T23" fmla="*/ 489 h 587"/>
                <a:gd name="T24" fmla="*/ 537 w 784"/>
                <a:gd name="T25" fmla="*/ 445 h 587"/>
                <a:gd name="T26" fmla="*/ 537 w 784"/>
                <a:gd name="T27" fmla="*/ 587 h 587"/>
                <a:gd name="T28" fmla="*/ 211 w 784"/>
                <a:gd name="T29" fmla="*/ 587 h 587"/>
                <a:gd name="T30" fmla="*/ 30 w 784"/>
                <a:gd name="T31" fmla="*/ 587 h 587"/>
                <a:gd name="T32" fmla="*/ 1 w 784"/>
                <a:gd name="T33" fmla="*/ 587 h 587"/>
                <a:gd name="T34" fmla="*/ 1 w 784"/>
                <a:gd name="T35" fmla="*/ 558 h 587"/>
                <a:gd name="T36" fmla="*/ 0 w 784"/>
                <a:gd name="T37" fmla="*/ 159 h 587"/>
                <a:gd name="T38" fmla="*/ 0 w 784"/>
                <a:gd name="T39" fmla="*/ 0 h 587"/>
                <a:gd name="T40" fmla="*/ 342 w 784"/>
                <a:gd name="T41" fmla="*/ 0 h 587"/>
                <a:gd name="T42" fmla="*/ 462 w 784"/>
                <a:gd name="T4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4" h="587">
                  <a:moveTo>
                    <a:pt x="462" y="0"/>
                  </a:moveTo>
                  <a:cubicBezTo>
                    <a:pt x="462" y="27"/>
                    <a:pt x="462" y="55"/>
                    <a:pt x="462" y="82"/>
                  </a:cubicBezTo>
                  <a:cubicBezTo>
                    <a:pt x="462" y="96"/>
                    <a:pt x="462" y="109"/>
                    <a:pt x="462" y="123"/>
                  </a:cubicBezTo>
                  <a:cubicBezTo>
                    <a:pt x="462" y="130"/>
                    <a:pt x="477" y="126"/>
                    <a:pt x="483" y="126"/>
                  </a:cubicBezTo>
                  <a:cubicBezTo>
                    <a:pt x="500" y="126"/>
                    <a:pt x="516" y="126"/>
                    <a:pt x="533" y="126"/>
                  </a:cubicBezTo>
                  <a:cubicBezTo>
                    <a:pt x="535" y="126"/>
                    <a:pt x="537" y="125"/>
                    <a:pt x="537" y="128"/>
                  </a:cubicBezTo>
                  <a:cubicBezTo>
                    <a:pt x="537" y="133"/>
                    <a:pt x="537" y="138"/>
                    <a:pt x="537" y="143"/>
                  </a:cubicBezTo>
                  <a:cubicBezTo>
                    <a:pt x="537" y="175"/>
                    <a:pt x="537" y="206"/>
                    <a:pt x="537" y="238"/>
                  </a:cubicBezTo>
                  <a:cubicBezTo>
                    <a:pt x="537" y="250"/>
                    <a:pt x="537" y="262"/>
                    <a:pt x="537" y="273"/>
                  </a:cubicBezTo>
                  <a:cubicBezTo>
                    <a:pt x="574" y="227"/>
                    <a:pt x="637" y="209"/>
                    <a:pt x="692" y="229"/>
                  </a:cubicBezTo>
                  <a:cubicBezTo>
                    <a:pt x="747" y="248"/>
                    <a:pt x="784" y="301"/>
                    <a:pt x="784" y="359"/>
                  </a:cubicBezTo>
                  <a:cubicBezTo>
                    <a:pt x="784" y="417"/>
                    <a:pt x="747" y="470"/>
                    <a:pt x="692" y="489"/>
                  </a:cubicBezTo>
                  <a:cubicBezTo>
                    <a:pt x="637" y="509"/>
                    <a:pt x="574" y="491"/>
                    <a:pt x="537" y="445"/>
                  </a:cubicBezTo>
                  <a:cubicBezTo>
                    <a:pt x="537" y="492"/>
                    <a:pt x="537" y="540"/>
                    <a:pt x="537" y="587"/>
                  </a:cubicBezTo>
                  <a:cubicBezTo>
                    <a:pt x="429" y="587"/>
                    <a:pt x="320" y="587"/>
                    <a:pt x="211" y="587"/>
                  </a:cubicBezTo>
                  <a:cubicBezTo>
                    <a:pt x="151" y="587"/>
                    <a:pt x="90" y="587"/>
                    <a:pt x="30" y="587"/>
                  </a:cubicBezTo>
                  <a:cubicBezTo>
                    <a:pt x="28" y="587"/>
                    <a:pt x="1" y="587"/>
                    <a:pt x="1" y="587"/>
                  </a:cubicBezTo>
                  <a:cubicBezTo>
                    <a:pt x="1" y="577"/>
                    <a:pt x="1" y="568"/>
                    <a:pt x="1" y="558"/>
                  </a:cubicBezTo>
                  <a:cubicBezTo>
                    <a:pt x="1" y="425"/>
                    <a:pt x="1" y="292"/>
                    <a:pt x="0" y="159"/>
                  </a:cubicBezTo>
                  <a:cubicBezTo>
                    <a:pt x="0" y="106"/>
                    <a:pt x="0" y="53"/>
                    <a:pt x="0" y="0"/>
                  </a:cubicBezTo>
                  <a:cubicBezTo>
                    <a:pt x="114" y="0"/>
                    <a:pt x="228" y="0"/>
                    <a:pt x="342" y="0"/>
                  </a:cubicBezTo>
                  <a:cubicBezTo>
                    <a:pt x="382" y="0"/>
                    <a:pt x="422" y="0"/>
                    <a:pt x="4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93"/>
            <p:cNvSpPr/>
            <p:nvPr/>
          </p:nvSpPr>
          <p:spPr bwMode="auto">
            <a:xfrm>
              <a:off x="4186714" y="4397184"/>
              <a:ext cx="1614488" cy="1195388"/>
            </a:xfrm>
            <a:custGeom>
              <a:avLst/>
              <a:gdLst>
                <a:gd name="T0" fmla="*/ 0 w 750"/>
                <a:gd name="T1" fmla="*/ 0 h 553"/>
                <a:gd name="T2" fmla="*/ 428 w 750"/>
                <a:gd name="T3" fmla="*/ 0 h 553"/>
                <a:gd name="T4" fmla="*/ 428 w 750"/>
                <a:gd name="T5" fmla="*/ 106 h 553"/>
                <a:gd name="T6" fmla="*/ 453 w 750"/>
                <a:gd name="T7" fmla="*/ 128 h 553"/>
                <a:gd name="T8" fmla="*/ 463 w 750"/>
                <a:gd name="T9" fmla="*/ 127 h 553"/>
                <a:gd name="T10" fmla="*/ 466 w 750"/>
                <a:gd name="T11" fmla="*/ 127 h 553"/>
                <a:gd name="T12" fmla="*/ 503 w 750"/>
                <a:gd name="T13" fmla="*/ 127 h 553"/>
                <a:gd name="T14" fmla="*/ 503 w 750"/>
                <a:gd name="T15" fmla="*/ 306 h 553"/>
                <a:gd name="T16" fmla="*/ 534 w 750"/>
                <a:gd name="T17" fmla="*/ 267 h 553"/>
                <a:gd name="T18" fmla="*/ 629 w 750"/>
                <a:gd name="T19" fmla="*/ 221 h 553"/>
                <a:gd name="T20" fmla="*/ 669 w 750"/>
                <a:gd name="T21" fmla="*/ 229 h 553"/>
                <a:gd name="T22" fmla="*/ 750 w 750"/>
                <a:gd name="T23" fmla="*/ 342 h 553"/>
                <a:gd name="T24" fmla="*/ 669 w 750"/>
                <a:gd name="T25" fmla="*/ 456 h 553"/>
                <a:gd name="T26" fmla="*/ 629 w 750"/>
                <a:gd name="T27" fmla="*/ 463 h 553"/>
                <a:gd name="T28" fmla="*/ 534 w 750"/>
                <a:gd name="T29" fmla="*/ 417 h 553"/>
                <a:gd name="T30" fmla="*/ 503 w 750"/>
                <a:gd name="T31" fmla="*/ 378 h 553"/>
                <a:gd name="T32" fmla="*/ 503 w 750"/>
                <a:gd name="T33" fmla="*/ 553 h 553"/>
                <a:gd name="T34" fmla="*/ 1 w 750"/>
                <a:gd name="T35" fmla="*/ 553 h 553"/>
                <a:gd name="T36" fmla="*/ 0 w 750"/>
                <a:gd name="T3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0" h="553">
                  <a:moveTo>
                    <a:pt x="0" y="0"/>
                  </a:moveTo>
                  <a:cubicBezTo>
                    <a:pt x="428" y="0"/>
                    <a:pt x="428" y="0"/>
                    <a:pt x="428" y="0"/>
                  </a:cubicBezTo>
                  <a:cubicBezTo>
                    <a:pt x="428" y="106"/>
                    <a:pt x="428" y="106"/>
                    <a:pt x="428" y="106"/>
                  </a:cubicBezTo>
                  <a:cubicBezTo>
                    <a:pt x="428" y="114"/>
                    <a:pt x="433" y="128"/>
                    <a:pt x="453" y="128"/>
                  </a:cubicBezTo>
                  <a:cubicBezTo>
                    <a:pt x="456" y="128"/>
                    <a:pt x="460" y="127"/>
                    <a:pt x="463" y="127"/>
                  </a:cubicBezTo>
                  <a:cubicBezTo>
                    <a:pt x="464" y="127"/>
                    <a:pt x="465" y="127"/>
                    <a:pt x="466" y="127"/>
                  </a:cubicBezTo>
                  <a:cubicBezTo>
                    <a:pt x="503" y="127"/>
                    <a:pt x="503" y="127"/>
                    <a:pt x="503" y="127"/>
                  </a:cubicBezTo>
                  <a:cubicBezTo>
                    <a:pt x="503" y="306"/>
                    <a:pt x="503" y="306"/>
                    <a:pt x="503" y="306"/>
                  </a:cubicBezTo>
                  <a:cubicBezTo>
                    <a:pt x="534" y="267"/>
                    <a:pt x="534" y="267"/>
                    <a:pt x="534" y="267"/>
                  </a:cubicBezTo>
                  <a:cubicBezTo>
                    <a:pt x="557" y="239"/>
                    <a:pt x="592" y="221"/>
                    <a:pt x="629" y="221"/>
                  </a:cubicBezTo>
                  <a:cubicBezTo>
                    <a:pt x="643" y="221"/>
                    <a:pt x="657" y="224"/>
                    <a:pt x="669" y="229"/>
                  </a:cubicBezTo>
                  <a:cubicBezTo>
                    <a:pt x="717" y="245"/>
                    <a:pt x="750" y="292"/>
                    <a:pt x="750" y="342"/>
                  </a:cubicBezTo>
                  <a:cubicBezTo>
                    <a:pt x="750" y="392"/>
                    <a:pt x="717" y="439"/>
                    <a:pt x="669" y="456"/>
                  </a:cubicBezTo>
                  <a:cubicBezTo>
                    <a:pt x="657" y="461"/>
                    <a:pt x="643" y="463"/>
                    <a:pt x="629" y="463"/>
                  </a:cubicBezTo>
                  <a:cubicBezTo>
                    <a:pt x="592" y="463"/>
                    <a:pt x="556" y="446"/>
                    <a:pt x="534" y="417"/>
                  </a:cubicBezTo>
                  <a:cubicBezTo>
                    <a:pt x="503" y="378"/>
                    <a:pt x="503" y="378"/>
                    <a:pt x="503" y="378"/>
                  </a:cubicBezTo>
                  <a:cubicBezTo>
                    <a:pt x="503" y="553"/>
                    <a:pt x="503" y="553"/>
                    <a:pt x="503" y="553"/>
                  </a:cubicBezTo>
                  <a:cubicBezTo>
                    <a:pt x="1" y="553"/>
                    <a:pt x="1" y="553"/>
                    <a:pt x="1" y="553"/>
                  </a:cubicBez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2" name="Freeform 99"/>
            <p:cNvSpPr/>
            <p:nvPr/>
          </p:nvSpPr>
          <p:spPr bwMode="auto">
            <a:xfrm>
              <a:off x="5309077" y="4386072"/>
              <a:ext cx="36513" cy="566738"/>
            </a:xfrm>
            <a:custGeom>
              <a:avLst/>
              <a:gdLst>
                <a:gd name="T0" fmla="*/ 23 w 23"/>
                <a:gd name="T1" fmla="*/ 145 h 357"/>
                <a:gd name="T2" fmla="*/ 23 w 23"/>
                <a:gd name="T3" fmla="*/ 0 h 357"/>
                <a:gd name="T4" fmla="*/ 0 w 23"/>
                <a:gd name="T5" fmla="*/ 156 h 357"/>
                <a:gd name="T6" fmla="*/ 0 w 23"/>
                <a:gd name="T7" fmla="*/ 312 h 357"/>
                <a:gd name="T8" fmla="*/ 0 w 23"/>
                <a:gd name="T9" fmla="*/ 357 h 357"/>
                <a:gd name="T10" fmla="*/ 23 w 23"/>
                <a:gd name="T11" fmla="*/ 189 h 357"/>
                <a:gd name="T12" fmla="*/ 23 w 23"/>
                <a:gd name="T13" fmla="*/ 145 h 357"/>
              </a:gdLst>
              <a:ahLst/>
              <a:cxnLst>
                <a:cxn ang="0">
                  <a:pos x="T0" y="T1"/>
                </a:cxn>
                <a:cxn ang="0">
                  <a:pos x="T2" y="T3"/>
                </a:cxn>
                <a:cxn ang="0">
                  <a:pos x="T4" y="T5"/>
                </a:cxn>
                <a:cxn ang="0">
                  <a:pos x="T6" y="T7"/>
                </a:cxn>
                <a:cxn ang="0">
                  <a:pos x="T8" y="T9"/>
                </a:cxn>
                <a:cxn ang="0">
                  <a:pos x="T10" y="T11"/>
                </a:cxn>
                <a:cxn ang="0">
                  <a:pos x="T12" y="T13"/>
                </a:cxn>
              </a:cxnLst>
              <a:rect l="0" t="0" r="r" b="b"/>
              <a:pathLst>
                <a:path w="23" h="357">
                  <a:moveTo>
                    <a:pt x="23" y="145"/>
                  </a:moveTo>
                  <a:lnTo>
                    <a:pt x="23" y="0"/>
                  </a:lnTo>
                  <a:lnTo>
                    <a:pt x="0" y="156"/>
                  </a:lnTo>
                  <a:lnTo>
                    <a:pt x="0" y="312"/>
                  </a:lnTo>
                  <a:lnTo>
                    <a:pt x="0" y="357"/>
                  </a:lnTo>
                  <a:lnTo>
                    <a:pt x="23" y="189"/>
                  </a:lnTo>
                  <a:lnTo>
                    <a:pt x="23" y="145"/>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3" name="Freeform 100"/>
            <p:cNvSpPr/>
            <p:nvPr/>
          </p:nvSpPr>
          <p:spPr bwMode="auto">
            <a:xfrm>
              <a:off x="5147152" y="4386072"/>
              <a:ext cx="198438" cy="247650"/>
            </a:xfrm>
            <a:custGeom>
              <a:avLst/>
              <a:gdLst>
                <a:gd name="T0" fmla="*/ 0 w 125"/>
                <a:gd name="T1" fmla="*/ 156 h 156"/>
                <a:gd name="T2" fmla="*/ 30 w 125"/>
                <a:gd name="T3" fmla="*/ 0 h 156"/>
                <a:gd name="T4" fmla="*/ 125 w 125"/>
                <a:gd name="T5" fmla="*/ 0 h 156"/>
                <a:gd name="T6" fmla="*/ 102 w 125"/>
                <a:gd name="T7" fmla="*/ 156 h 156"/>
                <a:gd name="T8" fmla="*/ 0 w 125"/>
                <a:gd name="T9" fmla="*/ 156 h 156"/>
              </a:gdLst>
              <a:ahLst/>
              <a:cxnLst>
                <a:cxn ang="0">
                  <a:pos x="T0" y="T1"/>
                </a:cxn>
                <a:cxn ang="0">
                  <a:pos x="T2" y="T3"/>
                </a:cxn>
                <a:cxn ang="0">
                  <a:pos x="T4" y="T5"/>
                </a:cxn>
                <a:cxn ang="0">
                  <a:pos x="T6" y="T7"/>
                </a:cxn>
                <a:cxn ang="0">
                  <a:pos x="T8" y="T9"/>
                </a:cxn>
              </a:cxnLst>
              <a:rect l="0" t="0" r="r" b="b"/>
              <a:pathLst>
                <a:path w="125" h="156">
                  <a:moveTo>
                    <a:pt x="0" y="156"/>
                  </a:moveTo>
                  <a:lnTo>
                    <a:pt x="30" y="0"/>
                  </a:lnTo>
                  <a:lnTo>
                    <a:pt x="125" y="0"/>
                  </a:lnTo>
                  <a:lnTo>
                    <a:pt x="102" y="156"/>
                  </a:lnTo>
                  <a:lnTo>
                    <a:pt x="0" y="15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4" name="Freeform 101"/>
            <p:cNvSpPr/>
            <p:nvPr/>
          </p:nvSpPr>
          <p:spPr bwMode="auto">
            <a:xfrm>
              <a:off x="4150202" y="4128897"/>
              <a:ext cx="1044575" cy="231775"/>
            </a:xfrm>
            <a:custGeom>
              <a:avLst/>
              <a:gdLst>
                <a:gd name="T0" fmla="*/ 0 w 658"/>
                <a:gd name="T1" fmla="*/ 145 h 146"/>
                <a:gd name="T2" fmla="*/ 71 w 658"/>
                <a:gd name="T3" fmla="*/ 0 h 146"/>
                <a:gd name="T4" fmla="*/ 658 w 658"/>
                <a:gd name="T5" fmla="*/ 0 h 146"/>
                <a:gd name="T6" fmla="*/ 628 w 658"/>
                <a:gd name="T7" fmla="*/ 146 h 146"/>
                <a:gd name="T8" fmla="*/ 0 w 658"/>
                <a:gd name="T9" fmla="*/ 145 h 146"/>
              </a:gdLst>
              <a:ahLst/>
              <a:cxnLst>
                <a:cxn ang="0">
                  <a:pos x="T0" y="T1"/>
                </a:cxn>
                <a:cxn ang="0">
                  <a:pos x="T2" y="T3"/>
                </a:cxn>
                <a:cxn ang="0">
                  <a:pos x="T4" y="T5"/>
                </a:cxn>
                <a:cxn ang="0">
                  <a:pos x="T6" y="T7"/>
                </a:cxn>
                <a:cxn ang="0">
                  <a:pos x="T8" y="T9"/>
                </a:cxn>
              </a:cxnLst>
              <a:rect l="0" t="0" r="r" b="b"/>
              <a:pathLst>
                <a:path w="658" h="146">
                  <a:moveTo>
                    <a:pt x="0" y="145"/>
                  </a:moveTo>
                  <a:lnTo>
                    <a:pt x="71" y="0"/>
                  </a:lnTo>
                  <a:lnTo>
                    <a:pt x="658" y="0"/>
                  </a:lnTo>
                  <a:lnTo>
                    <a:pt x="628" y="146"/>
                  </a:lnTo>
                  <a:lnTo>
                    <a:pt x="0" y="145"/>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5" name="Freeform 102"/>
            <p:cNvSpPr/>
            <p:nvPr/>
          </p:nvSpPr>
          <p:spPr bwMode="auto">
            <a:xfrm>
              <a:off x="5147152" y="4128897"/>
              <a:ext cx="47625" cy="504825"/>
            </a:xfrm>
            <a:custGeom>
              <a:avLst/>
              <a:gdLst>
                <a:gd name="T0" fmla="*/ 0 w 30"/>
                <a:gd name="T1" fmla="*/ 146 h 318"/>
                <a:gd name="T2" fmla="*/ 30 w 30"/>
                <a:gd name="T3" fmla="*/ 0 h 318"/>
                <a:gd name="T4" fmla="*/ 30 w 30"/>
                <a:gd name="T5" fmla="*/ 162 h 318"/>
                <a:gd name="T6" fmla="*/ 0 w 30"/>
                <a:gd name="T7" fmla="*/ 318 h 318"/>
                <a:gd name="T8" fmla="*/ 0 w 30"/>
                <a:gd name="T9" fmla="*/ 146 h 318"/>
              </a:gdLst>
              <a:ahLst/>
              <a:cxnLst>
                <a:cxn ang="0">
                  <a:pos x="T0" y="T1"/>
                </a:cxn>
                <a:cxn ang="0">
                  <a:pos x="T2" y="T3"/>
                </a:cxn>
                <a:cxn ang="0">
                  <a:pos x="T4" y="T5"/>
                </a:cxn>
                <a:cxn ang="0">
                  <a:pos x="T6" y="T7"/>
                </a:cxn>
                <a:cxn ang="0">
                  <a:pos x="T8" y="T9"/>
                </a:cxn>
              </a:cxnLst>
              <a:rect l="0" t="0" r="r" b="b"/>
              <a:pathLst>
                <a:path w="30" h="318">
                  <a:moveTo>
                    <a:pt x="0" y="146"/>
                  </a:moveTo>
                  <a:lnTo>
                    <a:pt x="30" y="0"/>
                  </a:lnTo>
                  <a:lnTo>
                    <a:pt x="30" y="162"/>
                  </a:lnTo>
                  <a:lnTo>
                    <a:pt x="0" y="318"/>
                  </a:lnTo>
                  <a:lnTo>
                    <a:pt x="0" y="14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9" name="Freeform 106"/>
            <p:cNvSpPr/>
            <p:nvPr/>
          </p:nvSpPr>
          <p:spPr bwMode="auto">
            <a:xfrm>
              <a:off x="5156646" y="2019300"/>
              <a:ext cx="2406650" cy="2159000"/>
            </a:xfrm>
            <a:custGeom>
              <a:avLst/>
              <a:gdLst>
                <a:gd name="T0" fmla="*/ 559 w 1117"/>
                <a:gd name="T1" fmla="*/ 0 h 999"/>
                <a:gd name="T2" fmla="*/ 677 w 1117"/>
                <a:gd name="T3" fmla="*/ 186 h 999"/>
                <a:gd name="T4" fmla="*/ 916 w 1117"/>
                <a:gd name="T5" fmla="*/ 559 h 999"/>
                <a:gd name="T6" fmla="*/ 1099 w 1117"/>
                <a:gd name="T7" fmla="*/ 845 h 999"/>
                <a:gd name="T8" fmla="*/ 1117 w 1117"/>
                <a:gd name="T9" fmla="*/ 874 h 999"/>
                <a:gd name="T10" fmla="*/ 794 w 1117"/>
                <a:gd name="T11" fmla="*/ 874 h 999"/>
                <a:gd name="T12" fmla="*/ 790 w 1117"/>
                <a:gd name="T13" fmla="*/ 876 h 999"/>
                <a:gd name="T14" fmla="*/ 790 w 1117"/>
                <a:gd name="T15" fmla="*/ 904 h 999"/>
                <a:gd name="T16" fmla="*/ 790 w 1117"/>
                <a:gd name="T17" fmla="*/ 985 h 999"/>
                <a:gd name="T18" fmla="*/ 790 w 1117"/>
                <a:gd name="T19" fmla="*/ 999 h 999"/>
                <a:gd name="T20" fmla="*/ 763 w 1117"/>
                <a:gd name="T21" fmla="*/ 999 h 999"/>
                <a:gd name="T22" fmla="*/ 696 w 1117"/>
                <a:gd name="T23" fmla="*/ 999 h 999"/>
                <a:gd name="T24" fmla="*/ 701 w 1117"/>
                <a:gd name="T25" fmla="*/ 837 h 999"/>
                <a:gd name="T26" fmla="*/ 558 w 1117"/>
                <a:gd name="T27" fmla="*/ 753 h 999"/>
                <a:gd name="T28" fmla="*/ 416 w 1117"/>
                <a:gd name="T29" fmla="*/ 837 h 999"/>
                <a:gd name="T30" fmla="*/ 421 w 1117"/>
                <a:gd name="T31" fmla="*/ 999 h 999"/>
                <a:gd name="T32" fmla="*/ 328 w 1117"/>
                <a:gd name="T33" fmla="*/ 999 h 999"/>
                <a:gd name="T34" fmla="*/ 328 w 1117"/>
                <a:gd name="T35" fmla="*/ 874 h 999"/>
                <a:gd name="T36" fmla="*/ 4 w 1117"/>
                <a:gd name="T37" fmla="*/ 874 h 999"/>
                <a:gd name="T38" fmla="*/ 0 w 1117"/>
                <a:gd name="T39" fmla="*/ 874 h 999"/>
                <a:gd name="T40" fmla="*/ 118 w 1117"/>
                <a:gd name="T41" fmla="*/ 689 h 999"/>
                <a:gd name="T42" fmla="*/ 357 w 1117"/>
                <a:gd name="T43" fmla="*/ 316 h 999"/>
                <a:gd name="T44" fmla="*/ 540 w 1117"/>
                <a:gd name="T45" fmla="*/ 30 h 999"/>
                <a:gd name="T46" fmla="*/ 559 w 1117"/>
                <a:gd name="T47"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7" h="999">
                  <a:moveTo>
                    <a:pt x="559" y="0"/>
                  </a:moveTo>
                  <a:cubicBezTo>
                    <a:pt x="598" y="62"/>
                    <a:pt x="638" y="124"/>
                    <a:pt x="677" y="186"/>
                  </a:cubicBezTo>
                  <a:cubicBezTo>
                    <a:pt x="757" y="310"/>
                    <a:pt x="836" y="435"/>
                    <a:pt x="916" y="559"/>
                  </a:cubicBezTo>
                  <a:cubicBezTo>
                    <a:pt x="977" y="654"/>
                    <a:pt x="1038" y="750"/>
                    <a:pt x="1099" y="845"/>
                  </a:cubicBezTo>
                  <a:cubicBezTo>
                    <a:pt x="1105" y="855"/>
                    <a:pt x="1111" y="864"/>
                    <a:pt x="1117" y="874"/>
                  </a:cubicBezTo>
                  <a:cubicBezTo>
                    <a:pt x="1009" y="874"/>
                    <a:pt x="902" y="874"/>
                    <a:pt x="794" y="874"/>
                  </a:cubicBezTo>
                  <a:cubicBezTo>
                    <a:pt x="791" y="874"/>
                    <a:pt x="790" y="873"/>
                    <a:pt x="790" y="876"/>
                  </a:cubicBezTo>
                  <a:cubicBezTo>
                    <a:pt x="790" y="885"/>
                    <a:pt x="790" y="894"/>
                    <a:pt x="790" y="904"/>
                  </a:cubicBezTo>
                  <a:cubicBezTo>
                    <a:pt x="790" y="931"/>
                    <a:pt x="790" y="958"/>
                    <a:pt x="790" y="985"/>
                  </a:cubicBezTo>
                  <a:cubicBezTo>
                    <a:pt x="790" y="986"/>
                    <a:pt x="791" y="999"/>
                    <a:pt x="790" y="999"/>
                  </a:cubicBezTo>
                  <a:cubicBezTo>
                    <a:pt x="781" y="999"/>
                    <a:pt x="772" y="999"/>
                    <a:pt x="763" y="999"/>
                  </a:cubicBezTo>
                  <a:cubicBezTo>
                    <a:pt x="741" y="999"/>
                    <a:pt x="718" y="999"/>
                    <a:pt x="696" y="999"/>
                  </a:cubicBezTo>
                  <a:cubicBezTo>
                    <a:pt x="726" y="951"/>
                    <a:pt x="728" y="888"/>
                    <a:pt x="701" y="837"/>
                  </a:cubicBezTo>
                  <a:cubicBezTo>
                    <a:pt x="673" y="786"/>
                    <a:pt x="617" y="753"/>
                    <a:pt x="558" y="753"/>
                  </a:cubicBezTo>
                  <a:cubicBezTo>
                    <a:pt x="500" y="753"/>
                    <a:pt x="444" y="786"/>
                    <a:pt x="416" y="837"/>
                  </a:cubicBezTo>
                  <a:cubicBezTo>
                    <a:pt x="389" y="888"/>
                    <a:pt x="391" y="951"/>
                    <a:pt x="421" y="999"/>
                  </a:cubicBezTo>
                  <a:cubicBezTo>
                    <a:pt x="390" y="999"/>
                    <a:pt x="359" y="999"/>
                    <a:pt x="328" y="999"/>
                  </a:cubicBezTo>
                  <a:cubicBezTo>
                    <a:pt x="328" y="957"/>
                    <a:pt x="328" y="915"/>
                    <a:pt x="328" y="874"/>
                  </a:cubicBezTo>
                  <a:cubicBezTo>
                    <a:pt x="220" y="874"/>
                    <a:pt x="112" y="874"/>
                    <a:pt x="4" y="874"/>
                  </a:cubicBezTo>
                  <a:cubicBezTo>
                    <a:pt x="2" y="874"/>
                    <a:pt x="1" y="874"/>
                    <a:pt x="0" y="874"/>
                  </a:cubicBezTo>
                  <a:cubicBezTo>
                    <a:pt x="39" y="812"/>
                    <a:pt x="79" y="750"/>
                    <a:pt x="118" y="689"/>
                  </a:cubicBezTo>
                  <a:cubicBezTo>
                    <a:pt x="198" y="564"/>
                    <a:pt x="277" y="440"/>
                    <a:pt x="357" y="316"/>
                  </a:cubicBezTo>
                  <a:cubicBezTo>
                    <a:pt x="418" y="221"/>
                    <a:pt x="479" y="125"/>
                    <a:pt x="540" y="30"/>
                  </a:cubicBezTo>
                  <a:cubicBezTo>
                    <a:pt x="546" y="20"/>
                    <a:pt x="553" y="10"/>
                    <a:pt x="55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0" name="Freeform 107"/>
            <p:cNvSpPr/>
            <p:nvPr/>
          </p:nvSpPr>
          <p:spPr bwMode="auto">
            <a:xfrm>
              <a:off x="5224909" y="2073275"/>
              <a:ext cx="2270125" cy="2051050"/>
            </a:xfrm>
            <a:custGeom>
              <a:avLst/>
              <a:gdLst>
                <a:gd name="T0" fmla="*/ 692 w 1054"/>
                <a:gd name="T1" fmla="*/ 949 h 949"/>
                <a:gd name="T2" fmla="*/ 684 w 1054"/>
                <a:gd name="T3" fmla="*/ 797 h 949"/>
                <a:gd name="T4" fmla="*/ 527 w 1054"/>
                <a:gd name="T5" fmla="*/ 703 h 949"/>
                <a:gd name="T6" fmla="*/ 369 w 1054"/>
                <a:gd name="T7" fmla="*/ 797 h 949"/>
                <a:gd name="T8" fmla="*/ 361 w 1054"/>
                <a:gd name="T9" fmla="*/ 949 h 949"/>
                <a:gd name="T10" fmla="*/ 314 w 1054"/>
                <a:gd name="T11" fmla="*/ 949 h 949"/>
                <a:gd name="T12" fmla="*/ 314 w 1054"/>
                <a:gd name="T13" fmla="*/ 824 h 949"/>
                <a:gd name="T14" fmla="*/ 0 w 1054"/>
                <a:gd name="T15" fmla="*/ 824 h 949"/>
                <a:gd name="T16" fmla="*/ 527 w 1054"/>
                <a:gd name="T17" fmla="*/ 0 h 949"/>
                <a:gd name="T18" fmla="*/ 1054 w 1054"/>
                <a:gd name="T19" fmla="*/ 824 h 949"/>
                <a:gd name="T20" fmla="*/ 762 w 1054"/>
                <a:gd name="T21" fmla="*/ 824 h 949"/>
                <a:gd name="T22" fmla="*/ 760 w 1054"/>
                <a:gd name="T23" fmla="*/ 824 h 949"/>
                <a:gd name="T24" fmla="*/ 741 w 1054"/>
                <a:gd name="T25" fmla="*/ 843 h 949"/>
                <a:gd name="T26" fmla="*/ 741 w 1054"/>
                <a:gd name="T27" fmla="*/ 949 h 949"/>
                <a:gd name="T28" fmla="*/ 692 w 1054"/>
                <a:gd name="T29"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4" h="949">
                  <a:moveTo>
                    <a:pt x="692" y="949"/>
                  </a:moveTo>
                  <a:cubicBezTo>
                    <a:pt x="712" y="900"/>
                    <a:pt x="710" y="844"/>
                    <a:pt x="684" y="797"/>
                  </a:cubicBezTo>
                  <a:cubicBezTo>
                    <a:pt x="653" y="740"/>
                    <a:pt x="591" y="703"/>
                    <a:pt x="527" y="703"/>
                  </a:cubicBezTo>
                  <a:cubicBezTo>
                    <a:pt x="462" y="703"/>
                    <a:pt x="400" y="740"/>
                    <a:pt x="369" y="797"/>
                  </a:cubicBezTo>
                  <a:cubicBezTo>
                    <a:pt x="344" y="844"/>
                    <a:pt x="341" y="900"/>
                    <a:pt x="361" y="949"/>
                  </a:cubicBezTo>
                  <a:cubicBezTo>
                    <a:pt x="314" y="949"/>
                    <a:pt x="314" y="949"/>
                    <a:pt x="314" y="949"/>
                  </a:cubicBezTo>
                  <a:cubicBezTo>
                    <a:pt x="314" y="824"/>
                    <a:pt x="314" y="824"/>
                    <a:pt x="314" y="824"/>
                  </a:cubicBezTo>
                  <a:cubicBezTo>
                    <a:pt x="0" y="824"/>
                    <a:pt x="0" y="824"/>
                    <a:pt x="0" y="824"/>
                  </a:cubicBezTo>
                  <a:cubicBezTo>
                    <a:pt x="527" y="0"/>
                    <a:pt x="527" y="0"/>
                    <a:pt x="527" y="0"/>
                  </a:cubicBezTo>
                  <a:cubicBezTo>
                    <a:pt x="1054" y="824"/>
                    <a:pt x="1054" y="824"/>
                    <a:pt x="1054" y="824"/>
                  </a:cubicBezTo>
                  <a:cubicBezTo>
                    <a:pt x="762" y="824"/>
                    <a:pt x="762" y="824"/>
                    <a:pt x="762" y="824"/>
                  </a:cubicBezTo>
                  <a:cubicBezTo>
                    <a:pt x="760" y="824"/>
                    <a:pt x="760" y="824"/>
                    <a:pt x="760" y="824"/>
                  </a:cubicBezTo>
                  <a:cubicBezTo>
                    <a:pt x="751" y="824"/>
                    <a:pt x="741" y="830"/>
                    <a:pt x="741" y="843"/>
                  </a:cubicBezTo>
                  <a:cubicBezTo>
                    <a:pt x="741" y="949"/>
                    <a:pt x="741" y="949"/>
                    <a:pt x="741" y="949"/>
                  </a:cubicBezTo>
                  <a:lnTo>
                    <a:pt x="692" y="9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80" name="文本框 179"/>
          <p:cNvSpPr txBox="1"/>
          <p:nvPr/>
        </p:nvSpPr>
        <p:spPr>
          <a:xfrm>
            <a:off x="6504231" y="2740029"/>
            <a:ext cx="342600" cy="448494"/>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1" name="文本框 180"/>
          <p:cNvSpPr txBox="1"/>
          <p:nvPr/>
        </p:nvSpPr>
        <p:spPr>
          <a:xfrm>
            <a:off x="6491645" y="49285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2" name="文本框 181"/>
          <p:cNvSpPr txBox="1"/>
          <p:nvPr/>
        </p:nvSpPr>
        <p:spPr>
          <a:xfrm>
            <a:off x="4650707" y="4906066"/>
            <a:ext cx="492122"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83" name="矩形 182"/>
          <p:cNvSpPr/>
          <p:nvPr/>
        </p:nvSpPr>
        <p:spPr>
          <a:xfrm>
            <a:off x="873924" y="490606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最后，用户也不会关注你的核心业务流程设计得多么完美多么人性化，只在乎，</a:t>
            </a:r>
            <a:r>
              <a:rPr lang="zh-CN" altLang="en-US" sz="1400" b="1" dirty="0">
                <a:solidFill>
                  <a:schemeClr val="accent2"/>
                </a:solidFill>
                <a:latin typeface="方正兰亭刊黑_GBK" panose="02000000000000000000" pitchFamily="2" charset="-122"/>
                <a:ea typeface="方正兰亭刊黑_GBK" panose="02000000000000000000" pitchFamily="2" charset="-122"/>
              </a:rPr>
              <a:t>提需求你能不能改</a:t>
            </a:r>
            <a:endParaRPr lang="zh-CN" altLang="en-US" sz="1400" b="1" dirty="0">
              <a:solidFill>
                <a:schemeClr val="accent2"/>
              </a:solidFill>
              <a:latin typeface="方正兰亭刊黑_GBK" panose="02000000000000000000" pitchFamily="2" charset="-122"/>
              <a:ea typeface="方正兰亭刊黑_GBK" panose="02000000000000000000" pitchFamily="2" charset="-122"/>
            </a:endParaRPr>
          </a:p>
        </p:txBody>
      </p:sp>
      <p:sp>
        <p:nvSpPr>
          <p:cNvPr id="184" name="矩形 183"/>
          <p:cNvSpPr/>
          <p:nvPr/>
        </p:nvSpPr>
        <p:spPr>
          <a:xfrm>
            <a:off x="1605444" y="443955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核心业务流程能不能改</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85" name="直接连接符 184"/>
          <p:cNvCxnSpPr/>
          <p:nvPr/>
        </p:nvCxnSpPr>
        <p:spPr>
          <a:xfrm>
            <a:off x="873924" y="484205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873924" y="4366958"/>
            <a:ext cx="419992" cy="422190"/>
            <a:chOff x="8153944" y="1640106"/>
            <a:chExt cx="1516063" cy="1524000"/>
          </a:xfrm>
          <a:solidFill>
            <a:schemeClr val="accent4"/>
          </a:solidFill>
        </p:grpSpPr>
        <p:sp>
          <p:nvSpPr>
            <p:cNvPr id="1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9" name="矩形 188"/>
          <p:cNvSpPr/>
          <p:nvPr/>
        </p:nvSpPr>
        <p:spPr>
          <a:xfrm>
            <a:off x="7835222" y="2681793"/>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客户不在乎你的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设计得多完美，工作量多少，代码多么优秀，只在乎，</a:t>
            </a:r>
            <a:r>
              <a:rPr lang="zh-CN" altLang="en-US" sz="1400" b="1" dirty="0">
                <a:solidFill>
                  <a:schemeClr val="accent1"/>
                </a:solidFill>
                <a:latin typeface="方正兰亭刊黑_GBK" panose="02000000000000000000" pitchFamily="2" charset="-122"/>
                <a:ea typeface="方正兰亭刊黑_GBK" panose="02000000000000000000" pitchFamily="2" charset="-122"/>
              </a:rPr>
              <a:t>你的前端设计好不好看！</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190" name="矩形 189"/>
          <p:cNvSpPr/>
          <p:nvPr/>
        </p:nvSpPr>
        <p:spPr>
          <a:xfrm>
            <a:off x="7835222" y="2215281"/>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界面</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91" name="直接连接符 190"/>
          <p:cNvCxnSpPr/>
          <p:nvPr/>
        </p:nvCxnSpPr>
        <p:spPr>
          <a:xfrm>
            <a:off x="7835222" y="261778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2" name="Freeform 10"/>
          <p:cNvSpPr>
            <a:spLocks noChangeAspect="1" noEditPoints="1"/>
          </p:cNvSpPr>
          <p:nvPr/>
        </p:nvSpPr>
        <p:spPr bwMode="auto">
          <a:xfrm>
            <a:off x="10610605" y="213778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3" name="矩形 192"/>
          <p:cNvSpPr/>
          <p:nvPr/>
        </p:nvSpPr>
        <p:spPr>
          <a:xfrm>
            <a:off x="7835222" y="474539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用户不在乎这个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多庞大，设计多复杂，只在乎，</a:t>
            </a:r>
            <a:r>
              <a:rPr lang="zh-CN" altLang="en-US" sz="1400" b="1" dirty="0">
                <a:solidFill>
                  <a:schemeClr val="accent3"/>
                </a:solidFill>
                <a:latin typeface="方正兰亭刊黑_GBK" panose="02000000000000000000" pitchFamily="2" charset="-122"/>
                <a:ea typeface="方正兰亭刊黑_GBK" panose="02000000000000000000" pitchFamily="2" charset="-122"/>
              </a:rPr>
              <a:t>你明天能不能给我看一下进度</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194" name="矩形 193"/>
          <p:cNvSpPr/>
          <p:nvPr/>
        </p:nvSpPr>
        <p:spPr>
          <a:xfrm>
            <a:off x="7835222" y="4278879"/>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交付效率</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95" name="直接连接符 194"/>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 name="矩形 55"/>
          <p:cNvSpPr/>
          <p:nvPr/>
        </p:nvSpPr>
        <p:spPr>
          <a:xfrm>
            <a:off x="695326" y="1014021"/>
            <a:ext cx="2382064" cy="215444"/>
          </a:xfrm>
          <a:prstGeom prst="rect">
            <a:avLst/>
          </a:prstGeom>
        </p:spPr>
        <p:txBody>
          <a:bodyPr wrap="square" lIns="0" tIns="0" rIns="0" bIns="0">
            <a:spAutoFit/>
          </a:bodyPr>
          <a:lstStyle/>
          <a:p>
            <a:pPr algn="dist"/>
            <a:r>
              <a:rPr lang="zh-CN" altLang="en-US" sz="1400" dirty="0">
                <a:solidFill>
                  <a:schemeClr val="accent1"/>
                </a:solidFill>
              </a:rPr>
              <a:t>但是，客户最关心的是</a:t>
            </a:r>
            <a:endParaRPr lang="zh-CN" altLang="en-US" sz="1400" dirty="0">
              <a:solidFill>
                <a:schemeClr val="accent1"/>
              </a:solidFill>
            </a:endParaRPr>
          </a:p>
        </p:txBody>
      </p:sp>
      <p:sp>
        <p:nvSpPr>
          <p:cNvPr id="57" name="矩形 56"/>
          <p:cNvSpPr/>
          <p:nvPr/>
        </p:nvSpPr>
        <p:spPr>
          <a:xfrm>
            <a:off x="695325" y="543252"/>
            <a:ext cx="17780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客户只在乎</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14871" y="2133774"/>
            <a:ext cx="3653289" cy="3593739"/>
            <a:chOff x="3936000" y="1628775"/>
            <a:chExt cx="4320000" cy="4249582"/>
          </a:xfrm>
        </p:grpSpPr>
        <p:sp>
          <p:nvSpPr>
            <p:cNvPr id="69" name="椭圆 68"/>
            <p:cNvSpPr/>
            <p:nvPr/>
          </p:nvSpPr>
          <p:spPr>
            <a:xfrm>
              <a:off x="3936000" y="5715001"/>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99518" y="1628775"/>
              <a:ext cx="4192964" cy="4139048"/>
              <a:chOff x="1148359" y="-1170583"/>
              <a:chExt cx="6574036" cy="6489502"/>
            </a:xfrm>
          </p:grpSpPr>
          <p:sp>
            <p:nvSpPr>
              <p:cNvPr id="43" name="Freeform 21"/>
              <p:cNvSpPr/>
              <p:nvPr/>
            </p:nvSpPr>
            <p:spPr bwMode="auto">
              <a:xfrm flipH="1">
                <a:off x="1222725" y="2100262"/>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2213705" y="2128042"/>
                <a:ext cx="1176338" cy="617538"/>
              </a:xfrm>
              <a:custGeom>
                <a:avLst/>
                <a:gdLst>
                  <a:gd name="T0" fmla="*/ 272 w 277"/>
                  <a:gd name="T1" fmla="*/ 83 h 145"/>
                  <a:gd name="T2" fmla="*/ 204 w 277"/>
                  <a:gd name="T3" fmla="*/ 0 h 145"/>
                  <a:gd name="T4" fmla="*/ 18 w 277"/>
                  <a:gd name="T5" fmla="*/ 3 h 145"/>
                  <a:gd name="T6" fmla="*/ 35 w 277"/>
                  <a:gd name="T7" fmla="*/ 111 h 145"/>
                  <a:gd name="T8" fmla="*/ 134 w 277"/>
                  <a:gd name="T9" fmla="*/ 133 h 145"/>
                  <a:gd name="T10" fmla="*/ 277 w 277"/>
                  <a:gd name="T11" fmla="*/ 82 h 145"/>
                  <a:gd name="T12" fmla="*/ 272 w 277"/>
                  <a:gd name="T13" fmla="*/ 83 h 145"/>
                  <a:gd name="T14" fmla="*/ 272 w 277"/>
                  <a:gd name="T15" fmla="*/ 83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145">
                    <a:moveTo>
                      <a:pt x="272" y="83"/>
                    </a:moveTo>
                    <a:cubicBezTo>
                      <a:pt x="225" y="94"/>
                      <a:pt x="181" y="45"/>
                      <a:pt x="204" y="0"/>
                    </a:cubicBezTo>
                    <a:cubicBezTo>
                      <a:pt x="18" y="3"/>
                      <a:pt x="18" y="3"/>
                      <a:pt x="18" y="3"/>
                    </a:cubicBezTo>
                    <a:cubicBezTo>
                      <a:pt x="0" y="39"/>
                      <a:pt x="7" y="83"/>
                      <a:pt x="35" y="111"/>
                    </a:cubicBezTo>
                    <a:cubicBezTo>
                      <a:pt x="61" y="137"/>
                      <a:pt x="100" y="145"/>
                      <a:pt x="134" y="133"/>
                    </a:cubicBezTo>
                    <a:cubicBezTo>
                      <a:pt x="277" y="82"/>
                      <a:pt x="277" y="82"/>
                      <a:pt x="277" y="82"/>
                    </a:cubicBezTo>
                    <a:cubicBezTo>
                      <a:pt x="275" y="82"/>
                      <a:pt x="274" y="83"/>
                      <a:pt x="272" y="83"/>
                    </a:cubicBezTo>
                    <a:cubicBezTo>
                      <a:pt x="272" y="83"/>
                      <a:pt x="274" y="83"/>
                      <a:pt x="272" y="83"/>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2742261" y="2009153"/>
                <a:ext cx="768350" cy="560388"/>
              </a:xfrm>
              <a:custGeom>
                <a:avLst/>
                <a:gdLst>
                  <a:gd name="T0" fmla="*/ 180 w 180"/>
                  <a:gd name="T1" fmla="*/ 39 h 132"/>
                  <a:gd name="T2" fmla="*/ 180 w 180"/>
                  <a:gd name="T3" fmla="*/ 33 h 132"/>
                  <a:gd name="T4" fmla="*/ 163 w 180"/>
                  <a:gd name="T5" fmla="*/ 3 h 132"/>
                  <a:gd name="T6" fmla="*/ 26 w 180"/>
                  <a:gd name="T7" fmla="*/ 0 h 132"/>
                  <a:gd name="T8" fmla="*/ 0 w 180"/>
                  <a:gd name="T9" fmla="*/ 132 h 132"/>
                  <a:gd name="T10" fmla="*/ 146 w 180"/>
                  <a:gd name="T11" fmla="*/ 86 h 132"/>
                  <a:gd name="T12" fmla="*/ 180 w 180"/>
                  <a:gd name="T13" fmla="*/ 39 h 132"/>
                  <a:gd name="T14" fmla="*/ 180 w 180"/>
                  <a:gd name="T15" fmla="*/ 3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2">
                    <a:moveTo>
                      <a:pt x="180" y="39"/>
                    </a:moveTo>
                    <a:cubicBezTo>
                      <a:pt x="180" y="37"/>
                      <a:pt x="180" y="35"/>
                      <a:pt x="180" y="33"/>
                    </a:cubicBezTo>
                    <a:cubicBezTo>
                      <a:pt x="180" y="22"/>
                      <a:pt x="171" y="9"/>
                      <a:pt x="163" y="3"/>
                    </a:cubicBezTo>
                    <a:cubicBezTo>
                      <a:pt x="26" y="0"/>
                      <a:pt x="26" y="0"/>
                      <a:pt x="26" y="0"/>
                    </a:cubicBezTo>
                    <a:cubicBezTo>
                      <a:pt x="72" y="38"/>
                      <a:pt x="57" y="114"/>
                      <a:pt x="0" y="132"/>
                    </a:cubicBezTo>
                    <a:cubicBezTo>
                      <a:pt x="146" y="86"/>
                      <a:pt x="146" y="86"/>
                      <a:pt x="146" y="86"/>
                    </a:cubicBezTo>
                    <a:cubicBezTo>
                      <a:pt x="167" y="80"/>
                      <a:pt x="180" y="60"/>
                      <a:pt x="180" y="39"/>
                    </a:cubicBezTo>
                    <a:cubicBezTo>
                      <a:pt x="180" y="39"/>
                      <a:pt x="180" y="39"/>
                      <a:pt x="180"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3761324" y="-181625"/>
                <a:ext cx="642938" cy="1203325"/>
              </a:xfrm>
              <a:custGeom>
                <a:avLst/>
                <a:gdLst>
                  <a:gd name="T0" fmla="*/ 148 w 151"/>
                  <a:gd name="T1" fmla="*/ 26 h 283"/>
                  <a:gd name="T2" fmla="*/ 21 w 151"/>
                  <a:gd name="T3" fmla="*/ 53 h 283"/>
                  <a:gd name="T4" fmla="*/ 11 w 151"/>
                  <a:gd name="T5" fmla="*/ 139 h 283"/>
                  <a:gd name="T6" fmla="*/ 65 w 151"/>
                  <a:gd name="T7" fmla="*/ 283 h 283"/>
                  <a:gd name="T8" fmla="*/ 151 w 151"/>
                  <a:gd name="T9" fmla="*/ 212 h 283"/>
                  <a:gd name="T10" fmla="*/ 148 w 151"/>
                  <a:gd name="T11" fmla="*/ 26 h 283"/>
                </a:gdLst>
                <a:ahLst/>
                <a:cxnLst>
                  <a:cxn ang="0">
                    <a:pos x="T0" y="T1"/>
                  </a:cxn>
                  <a:cxn ang="0">
                    <a:pos x="T2" y="T3"/>
                  </a:cxn>
                  <a:cxn ang="0">
                    <a:pos x="T4" y="T5"/>
                  </a:cxn>
                  <a:cxn ang="0">
                    <a:pos x="T6" y="T7"/>
                  </a:cxn>
                  <a:cxn ang="0">
                    <a:pos x="T8" y="T9"/>
                  </a:cxn>
                  <a:cxn ang="0">
                    <a:pos x="T10" y="T11"/>
                  </a:cxn>
                </a:cxnLst>
                <a:rect l="0" t="0" r="r" b="b"/>
                <a:pathLst>
                  <a:path w="151" h="283">
                    <a:moveTo>
                      <a:pt x="148" y="26"/>
                    </a:moveTo>
                    <a:cubicBezTo>
                      <a:pt x="106" y="0"/>
                      <a:pt x="49" y="12"/>
                      <a:pt x="21" y="53"/>
                    </a:cubicBezTo>
                    <a:cubicBezTo>
                      <a:pt x="4" y="78"/>
                      <a:pt x="0" y="111"/>
                      <a:pt x="11" y="139"/>
                    </a:cubicBezTo>
                    <a:cubicBezTo>
                      <a:pt x="65" y="283"/>
                      <a:pt x="65" y="283"/>
                      <a:pt x="65" y="283"/>
                    </a:cubicBezTo>
                    <a:cubicBezTo>
                      <a:pt x="46" y="232"/>
                      <a:pt x="104" y="183"/>
                      <a:pt x="151" y="212"/>
                    </a:cubicBezTo>
                    <a:lnTo>
                      <a:pt x="148" y="2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5472196" y="1402358"/>
                <a:ext cx="1155700" cy="652463"/>
              </a:xfrm>
              <a:custGeom>
                <a:avLst/>
                <a:gdLst>
                  <a:gd name="T0" fmla="*/ 261 w 272"/>
                  <a:gd name="T1" fmla="*/ 69 h 153"/>
                  <a:gd name="T2" fmla="*/ 142 w 272"/>
                  <a:gd name="T3" fmla="*/ 17 h 153"/>
                  <a:gd name="T4" fmla="*/ 0 w 272"/>
                  <a:gd name="T5" fmla="*/ 69 h 153"/>
                  <a:gd name="T6" fmla="*/ 72 w 272"/>
                  <a:gd name="T7" fmla="*/ 153 h 153"/>
                  <a:gd name="T8" fmla="*/ 258 w 272"/>
                  <a:gd name="T9" fmla="*/ 150 h 153"/>
                  <a:gd name="T10" fmla="*/ 261 w 272"/>
                  <a:gd name="T11" fmla="*/ 69 h 153"/>
                </a:gdLst>
                <a:ahLst/>
                <a:cxnLst>
                  <a:cxn ang="0">
                    <a:pos x="T0" y="T1"/>
                  </a:cxn>
                  <a:cxn ang="0">
                    <a:pos x="T2" y="T3"/>
                  </a:cxn>
                  <a:cxn ang="0">
                    <a:pos x="T4" y="T5"/>
                  </a:cxn>
                  <a:cxn ang="0">
                    <a:pos x="T6" y="T7"/>
                  </a:cxn>
                  <a:cxn ang="0">
                    <a:pos x="T8" y="T9"/>
                  </a:cxn>
                  <a:cxn ang="0">
                    <a:pos x="T10" y="T11"/>
                  </a:cxn>
                </a:cxnLst>
                <a:rect l="0" t="0" r="r" b="b"/>
                <a:pathLst>
                  <a:path w="272" h="153">
                    <a:moveTo>
                      <a:pt x="261" y="69"/>
                    </a:moveTo>
                    <a:cubicBezTo>
                      <a:pt x="242" y="23"/>
                      <a:pt x="189" y="0"/>
                      <a:pt x="142" y="17"/>
                    </a:cubicBezTo>
                    <a:cubicBezTo>
                      <a:pt x="0" y="69"/>
                      <a:pt x="0" y="69"/>
                      <a:pt x="0" y="69"/>
                    </a:cubicBezTo>
                    <a:cubicBezTo>
                      <a:pt x="49" y="51"/>
                      <a:pt x="98" y="106"/>
                      <a:pt x="72" y="153"/>
                    </a:cubicBezTo>
                    <a:cubicBezTo>
                      <a:pt x="258" y="150"/>
                      <a:pt x="258" y="150"/>
                      <a:pt x="258" y="150"/>
                    </a:cubicBezTo>
                    <a:cubicBezTo>
                      <a:pt x="271" y="125"/>
                      <a:pt x="272" y="95"/>
                      <a:pt x="261" y="69"/>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4474529" y="3113881"/>
                <a:ext cx="601663" cy="1208088"/>
              </a:xfrm>
              <a:custGeom>
                <a:avLst/>
                <a:gdLst>
                  <a:gd name="T0" fmla="*/ 135 w 141"/>
                  <a:gd name="T1" fmla="*/ 204 h 284"/>
                  <a:gd name="T2" fmla="*/ 134 w 141"/>
                  <a:gd name="T3" fmla="*/ 143 h 284"/>
                  <a:gd name="T4" fmla="*/ 82 w 141"/>
                  <a:gd name="T5" fmla="*/ 0 h 284"/>
                  <a:gd name="T6" fmla="*/ 0 w 141"/>
                  <a:gd name="T7" fmla="*/ 73 h 284"/>
                  <a:gd name="T8" fmla="*/ 3 w 141"/>
                  <a:gd name="T9" fmla="*/ 259 h 284"/>
                  <a:gd name="T10" fmla="*/ 135 w 141"/>
                  <a:gd name="T11" fmla="*/ 204 h 284"/>
                  <a:gd name="T12" fmla="*/ 135 w 141"/>
                  <a:gd name="T13" fmla="*/ 204 h 284"/>
                </a:gdLst>
                <a:ahLst/>
                <a:cxnLst>
                  <a:cxn ang="0">
                    <a:pos x="T0" y="T1"/>
                  </a:cxn>
                  <a:cxn ang="0">
                    <a:pos x="T2" y="T3"/>
                  </a:cxn>
                  <a:cxn ang="0">
                    <a:pos x="T4" y="T5"/>
                  </a:cxn>
                  <a:cxn ang="0">
                    <a:pos x="T6" y="T7"/>
                  </a:cxn>
                  <a:cxn ang="0">
                    <a:pos x="T8" y="T9"/>
                  </a:cxn>
                  <a:cxn ang="0">
                    <a:pos x="T10" y="T11"/>
                  </a:cxn>
                  <a:cxn ang="0">
                    <a:pos x="T12" y="T13"/>
                  </a:cxn>
                </a:cxnLst>
                <a:rect l="0" t="0" r="r" b="b"/>
                <a:pathLst>
                  <a:path w="141" h="284">
                    <a:moveTo>
                      <a:pt x="135" y="204"/>
                    </a:moveTo>
                    <a:cubicBezTo>
                      <a:pt x="141" y="184"/>
                      <a:pt x="141" y="162"/>
                      <a:pt x="134" y="143"/>
                    </a:cubicBezTo>
                    <a:cubicBezTo>
                      <a:pt x="82" y="0"/>
                      <a:pt x="82" y="0"/>
                      <a:pt x="82" y="0"/>
                    </a:cubicBezTo>
                    <a:cubicBezTo>
                      <a:pt x="100" y="50"/>
                      <a:pt x="46" y="97"/>
                      <a:pt x="0" y="73"/>
                    </a:cubicBezTo>
                    <a:cubicBezTo>
                      <a:pt x="3" y="259"/>
                      <a:pt x="3" y="259"/>
                      <a:pt x="3" y="259"/>
                    </a:cubicBezTo>
                    <a:cubicBezTo>
                      <a:pt x="53" y="284"/>
                      <a:pt x="118" y="258"/>
                      <a:pt x="135" y="204"/>
                    </a:cubicBezTo>
                    <a:cubicBezTo>
                      <a:pt x="135" y="203"/>
                      <a:pt x="135" y="204"/>
                      <a:pt x="135" y="204"/>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4383817" y="3010692"/>
                <a:ext cx="565150" cy="768350"/>
              </a:xfrm>
              <a:custGeom>
                <a:avLst/>
                <a:gdLst>
                  <a:gd name="T0" fmla="*/ 37 w 133"/>
                  <a:gd name="T1" fmla="*/ 129 h 180"/>
                  <a:gd name="T2" fmla="*/ 133 w 133"/>
                  <a:gd name="T3" fmla="*/ 180 h 180"/>
                  <a:gd name="T4" fmla="*/ 87 w 133"/>
                  <a:gd name="T5" fmla="*/ 34 h 180"/>
                  <a:gd name="T6" fmla="*/ 41 w 133"/>
                  <a:gd name="T7" fmla="*/ 0 h 180"/>
                  <a:gd name="T8" fmla="*/ 20 w 133"/>
                  <a:gd name="T9" fmla="*/ 5 h 180"/>
                  <a:gd name="T10" fmla="*/ 20 w 133"/>
                  <a:gd name="T11" fmla="*/ 5 h 180"/>
                  <a:gd name="T12" fmla="*/ 0 w 133"/>
                  <a:gd name="T13" fmla="*/ 22 h 180"/>
                  <a:gd name="T14" fmla="*/ 0 w 133"/>
                  <a:gd name="T15" fmla="*/ 154 h 180"/>
                  <a:gd name="T16" fmla="*/ 37 w 133"/>
                  <a:gd name="T17" fmla="*/ 129 h 180"/>
                  <a:gd name="T18" fmla="*/ 37 w 133"/>
                  <a:gd name="T19"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80">
                    <a:moveTo>
                      <a:pt x="37" y="129"/>
                    </a:moveTo>
                    <a:cubicBezTo>
                      <a:pt x="76" y="116"/>
                      <a:pt x="121" y="141"/>
                      <a:pt x="133" y="180"/>
                    </a:cubicBezTo>
                    <a:cubicBezTo>
                      <a:pt x="87" y="34"/>
                      <a:pt x="87" y="34"/>
                      <a:pt x="87" y="34"/>
                    </a:cubicBezTo>
                    <a:cubicBezTo>
                      <a:pt x="80" y="14"/>
                      <a:pt x="62" y="1"/>
                      <a:pt x="41" y="0"/>
                    </a:cubicBezTo>
                    <a:cubicBezTo>
                      <a:pt x="33" y="0"/>
                      <a:pt x="27" y="2"/>
                      <a:pt x="20" y="5"/>
                    </a:cubicBezTo>
                    <a:cubicBezTo>
                      <a:pt x="20" y="5"/>
                      <a:pt x="20" y="5"/>
                      <a:pt x="20" y="5"/>
                    </a:cubicBezTo>
                    <a:cubicBezTo>
                      <a:pt x="11" y="9"/>
                      <a:pt x="6" y="15"/>
                      <a:pt x="0" y="22"/>
                    </a:cubicBezTo>
                    <a:cubicBezTo>
                      <a:pt x="0" y="154"/>
                      <a:pt x="0" y="154"/>
                      <a:pt x="0" y="154"/>
                    </a:cubicBezTo>
                    <a:cubicBezTo>
                      <a:pt x="10" y="143"/>
                      <a:pt x="22" y="134"/>
                      <a:pt x="37" y="129"/>
                    </a:cubicBezTo>
                    <a:cubicBezTo>
                      <a:pt x="37" y="129"/>
                      <a:pt x="33" y="130"/>
                      <a:pt x="37" y="12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3293205" y="2128042"/>
                <a:ext cx="1103313" cy="1108075"/>
              </a:xfrm>
              <a:custGeom>
                <a:avLst/>
                <a:gdLst>
                  <a:gd name="T0" fmla="*/ 244 w 260"/>
                  <a:gd name="T1" fmla="*/ 160 h 260"/>
                  <a:gd name="T2" fmla="*/ 98 w 260"/>
                  <a:gd name="T3" fmla="*/ 0 h 260"/>
                  <a:gd name="T4" fmla="*/ 0 w 260"/>
                  <a:gd name="T5" fmla="*/ 3 h 260"/>
                  <a:gd name="T6" fmla="*/ 256 w 260"/>
                  <a:gd name="T7" fmla="*/ 260 h 260"/>
                  <a:gd name="T8" fmla="*/ 256 w 260"/>
                  <a:gd name="T9" fmla="*/ 260 h 260"/>
                  <a:gd name="T10" fmla="*/ 256 w 260"/>
                  <a:gd name="T11" fmla="*/ 260 h 260"/>
                  <a:gd name="T12" fmla="*/ 257 w 260"/>
                  <a:gd name="T13" fmla="*/ 260 h 260"/>
                  <a:gd name="T14" fmla="*/ 257 w 260"/>
                  <a:gd name="T15" fmla="*/ 260 h 260"/>
                  <a:gd name="T16" fmla="*/ 260 w 260"/>
                  <a:gd name="T17" fmla="*/ 161 h 260"/>
                  <a:gd name="T18" fmla="*/ 244 w 260"/>
                  <a:gd name="T19" fmla="*/ 1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244" y="160"/>
                    </a:moveTo>
                    <a:cubicBezTo>
                      <a:pt x="164" y="150"/>
                      <a:pt x="101" y="80"/>
                      <a:pt x="98" y="0"/>
                    </a:cubicBezTo>
                    <a:cubicBezTo>
                      <a:pt x="0" y="3"/>
                      <a:pt x="0" y="3"/>
                      <a:pt x="0" y="3"/>
                    </a:cubicBezTo>
                    <a:cubicBezTo>
                      <a:pt x="4" y="141"/>
                      <a:pt x="118" y="255"/>
                      <a:pt x="256" y="260"/>
                    </a:cubicBezTo>
                    <a:cubicBezTo>
                      <a:pt x="256" y="260"/>
                      <a:pt x="256" y="260"/>
                      <a:pt x="256" y="260"/>
                    </a:cubicBezTo>
                    <a:cubicBezTo>
                      <a:pt x="256" y="260"/>
                      <a:pt x="256" y="260"/>
                      <a:pt x="256" y="260"/>
                    </a:cubicBezTo>
                    <a:cubicBezTo>
                      <a:pt x="257" y="260"/>
                      <a:pt x="257" y="260"/>
                      <a:pt x="257" y="260"/>
                    </a:cubicBezTo>
                    <a:cubicBezTo>
                      <a:pt x="257" y="260"/>
                      <a:pt x="257" y="260"/>
                      <a:pt x="257" y="260"/>
                    </a:cubicBezTo>
                    <a:cubicBezTo>
                      <a:pt x="260" y="161"/>
                      <a:pt x="260" y="161"/>
                      <a:pt x="260" y="161"/>
                    </a:cubicBezTo>
                    <a:cubicBezTo>
                      <a:pt x="255" y="161"/>
                      <a:pt x="250" y="161"/>
                      <a:pt x="244" y="160"/>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66028" y="2097485"/>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 name="Freeform 15"/>
              <p:cNvSpPr/>
              <p:nvPr/>
            </p:nvSpPr>
            <p:spPr bwMode="auto">
              <a:xfrm>
                <a:off x="5296852" y="1553369"/>
                <a:ext cx="814388" cy="573088"/>
              </a:xfrm>
              <a:custGeom>
                <a:avLst/>
                <a:gdLst>
                  <a:gd name="T0" fmla="*/ 153 w 191"/>
                  <a:gd name="T1" fmla="*/ 28 h 135"/>
                  <a:gd name="T2" fmla="*/ 191 w 191"/>
                  <a:gd name="T3" fmla="*/ 0 h 135"/>
                  <a:gd name="T4" fmla="*/ 45 w 191"/>
                  <a:gd name="T5" fmla="*/ 47 h 135"/>
                  <a:gd name="T6" fmla="*/ 31 w 191"/>
                  <a:gd name="T7" fmla="*/ 132 h 135"/>
                  <a:gd name="T8" fmla="*/ 168 w 191"/>
                  <a:gd name="T9" fmla="*/ 135 h 135"/>
                  <a:gd name="T10" fmla="*/ 153 w 191"/>
                  <a:gd name="T11" fmla="*/ 28 h 135"/>
                  <a:gd name="T12" fmla="*/ 153 w 191"/>
                  <a:gd name="T13" fmla="*/ 28 h 135"/>
                </a:gdLst>
                <a:ahLst/>
                <a:cxnLst>
                  <a:cxn ang="0">
                    <a:pos x="T0" y="T1"/>
                  </a:cxn>
                  <a:cxn ang="0">
                    <a:pos x="T2" y="T3"/>
                  </a:cxn>
                  <a:cxn ang="0">
                    <a:pos x="T4" y="T5"/>
                  </a:cxn>
                  <a:cxn ang="0">
                    <a:pos x="T6" y="T7"/>
                  </a:cxn>
                  <a:cxn ang="0">
                    <a:pos x="T8" y="T9"/>
                  </a:cxn>
                  <a:cxn ang="0">
                    <a:pos x="T10" y="T11"/>
                  </a:cxn>
                  <a:cxn ang="0">
                    <a:pos x="T12" y="T13"/>
                  </a:cxn>
                </a:cxnLst>
                <a:rect l="0" t="0" r="r" b="b"/>
                <a:pathLst>
                  <a:path w="191" h="135">
                    <a:moveTo>
                      <a:pt x="153" y="28"/>
                    </a:moveTo>
                    <a:cubicBezTo>
                      <a:pt x="162" y="15"/>
                      <a:pt x="176" y="5"/>
                      <a:pt x="191" y="0"/>
                    </a:cubicBezTo>
                    <a:cubicBezTo>
                      <a:pt x="45" y="47"/>
                      <a:pt x="45" y="47"/>
                      <a:pt x="45" y="47"/>
                    </a:cubicBezTo>
                    <a:cubicBezTo>
                      <a:pt x="9" y="59"/>
                      <a:pt x="0" y="109"/>
                      <a:pt x="31" y="132"/>
                    </a:cubicBezTo>
                    <a:cubicBezTo>
                      <a:pt x="168" y="135"/>
                      <a:pt x="168" y="135"/>
                      <a:pt x="168" y="135"/>
                    </a:cubicBezTo>
                    <a:cubicBezTo>
                      <a:pt x="135" y="110"/>
                      <a:pt x="128" y="61"/>
                      <a:pt x="153" y="28"/>
                    </a:cubicBezTo>
                    <a:cubicBezTo>
                      <a:pt x="157" y="21"/>
                      <a:pt x="148" y="34"/>
                      <a:pt x="153" y="28"/>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460240" y="2113756"/>
                <a:ext cx="1109663" cy="1106488"/>
              </a:xfrm>
              <a:custGeom>
                <a:avLst/>
                <a:gdLst>
                  <a:gd name="T0" fmla="*/ 161 w 260"/>
                  <a:gd name="T1" fmla="*/ 0 h 260"/>
                  <a:gd name="T2" fmla="*/ 0 w 260"/>
                  <a:gd name="T3" fmla="*/ 161 h 260"/>
                  <a:gd name="T4" fmla="*/ 3 w 260"/>
                  <a:gd name="T5" fmla="*/ 260 h 260"/>
                  <a:gd name="T6" fmla="*/ 260 w 260"/>
                  <a:gd name="T7" fmla="*/ 3 h 260"/>
                  <a:gd name="T8" fmla="*/ 161 w 260"/>
                  <a:gd name="T9" fmla="*/ 0 h 260"/>
                </a:gdLst>
                <a:ahLst/>
                <a:cxnLst>
                  <a:cxn ang="0">
                    <a:pos x="T0" y="T1"/>
                  </a:cxn>
                  <a:cxn ang="0">
                    <a:pos x="T2" y="T3"/>
                  </a:cxn>
                  <a:cxn ang="0">
                    <a:pos x="T4" y="T5"/>
                  </a:cxn>
                  <a:cxn ang="0">
                    <a:pos x="T6" y="T7"/>
                  </a:cxn>
                  <a:cxn ang="0">
                    <a:pos x="T8" y="T9"/>
                  </a:cxn>
                </a:cxnLst>
                <a:rect l="0" t="0" r="r" b="b"/>
                <a:pathLst>
                  <a:path w="260" h="260">
                    <a:moveTo>
                      <a:pt x="161" y="0"/>
                    </a:moveTo>
                    <a:cubicBezTo>
                      <a:pt x="159" y="87"/>
                      <a:pt x="86" y="159"/>
                      <a:pt x="0" y="161"/>
                    </a:cubicBezTo>
                    <a:cubicBezTo>
                      <a:pt x="3" y="260"/>
                      <a:pt x="3" y="260"/>
                      <a:pt x="3" y="260"/>
                    </a:cubicBezTo>
                    <a:cubicBezTo>
                      <a:pt x="141" y="256"/>
                      <a:pt x="256" y="141"/>
                      <a:pt x="260" y="3"/>
                    </a:cubicBezTo>
                    <a:lnTo>
                      <a:pt x="161"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4479132" y="1543844"/>
                <a:ext cx="3243263" cy="3775075"/>
              </a:xfrm>
              <a:custGeom>
                <a:avLst/>
                <a:gdLst>
                  <a:gd name="T0" fmla="*/ 408 w 764"/>
                  <a:gd name="T1" fmla="*/ 0 h 889"/>
                  <a:gd name="T2" fmla="*/ 438 w 764"/>
                  <a:gd name="T3" fmla="*/ 6 h 889"/>
                  <a:gd name="T4" fmla="*/ 463 w 764"/>
                  <a:gd name="T5" fmla="*/ 22 h 889"/>
                  <a:gd name="T6" fmla="*/ 479 w 764"/>
                  <a:gd name="T7" fmla="*/ 47 h 889"/>
                  <a:gd name="T8" fmla="*/ 485 w 764"/>
                  <a:gd name="T9" fmla="*/ 77 h 889"/>
                  <a:gd name="T10" fmla="*/ 484 w 764"/>
                  <a:gd name="T11" fmla="*/ 89 h 889"/>
                  <a:gd name="T12" fmla="*/ 481 w 764"/>
                  <a:gd name="T13" fmla="*/ 101 h 889"/>
                  <a:gd name="T14" fmla="*/ 477 w 764"/>
                  <a:gd name="T15" fmla="*/ 111 h 889"/>
                  <a:gd name="T16" fmla="*/ 471 w 764"/>
                  <a:gd name="T17" fmla="*/ 121 h 889"/>
                  <a:gd name="T18" fmla="*/ 454 w 764"/>
                  <a:gd name="T19" fmla="*/ 138 h 889"/>
                  <a:gd name="T20" fmla="*/ 479 w 764"/>
                  <a:gd name="T21" fmla="*/ 138 h 889"/>
                  <a:gd name="T22" fmla="*/ 749 w 764"/>
                  <a:gd name="T23" fmla="*/ 138 h 889"/>
                  <a:gd name="T24" fmla="*/ 762 w 764"/>
                  <a:gd name="T25" fmla="*/ 175 h 889"/>
                  <a:gd name="T26" fmla="*/ 734 w 764"/>
                  <a:gd name="T27" fmla="*/ 335 h 889"/>
                  <a:gd name="T28" fmla="*/ 694 w 764"/>
                  <a:gd name="T29" fmla="*/ 368 h 889"/>
                  <a:gd name="T30" fmla="*/ 692 w 764"/>
                  <a:gd name="T31" fmla="*/ 368 h 889"/>
                  <a:gd name="T32" fmla="*/ 517 w 764"/>
                  <a:gd name="T33" fmla="*/ 357 h 889"/>
                  <a:gd name="T34" fmla="*/ 459 w 764"/>
                  <a:gd name="T35" fmla="*/ 460 h 889"/>
                  <a:gd name="T36" fmla="*/ 555 w 764"/>
                  <a:gd name="T37" fmla="*/ 604 h 889"/>
                  <a:gd name="T38" fmla="*/ 547 w 764"/>
                  <a:gd name="T39" fmla="*/ 657 h 889"/>
                  <a:gd name="T40" fmla="*/ 423 w 764"/>
                  <a:gd name="T41" fmla="*/ 761 h 889"/>
                  <a:gd name="T42" fmla="*/ 417 w 764"/>
                  <a:gd name="T43" fmla="*/ 765 h 889"/>
                  <a:gd name="T44" fmla="*/ 411 w 764"/>
                  <a:gd name="T45" fmla="*/ 768 h 889"/>
                  <a:gd name="T46" fmla="*/ 404 w 764"/>
                  <a:gd name="T47" fmla="*/ 770 h 889"/>
                  <a:gd name="T48" fmla="*/ 397 w 764"/>
                  <a:gd name="T49" fmla="*/ 771 h 889"/>
                  <a:gd name="T50" fmla="*/ 369 w 764"/>
                  <a:gd name="T51" fmla="*/ 760 h 889"/>
                  <a:gd name="T52" fmla="*/ 246 w 764"/>
                  <a:gd name="T53" fmla="*/ 642 h 889"/>
                  <a:gd name="T54" fmla="*/ 131 w 764"/>
                  <a:gd name="T55" fmla="*/ 685 h 889"/>
                  <a:gd name="T56" fmla="*/ 113 w 764"/>
                  <a:gd name="T57" fmla="*/ 853 h 889"/>
                  <a:gd name="T58" fmla="*/ 73 w 764"/>
                  <a:gd name="T59" fmla="*/ 889 h 889"/>
                  <a:gd name="T60" fmla="*/ 0 w 764"/>
                  <a:gd name="T61" fmla="*/ 889 h 889"/>
                  <a:gd name="T62" fmla="*/ 0 w 764"/>
                  <a:gd name="T63" fmla="*/ 629 h 889"/>
                  <a:gd name="T64" fmla="*/ 10 w 764"/>
                  <a:gd name="T65" fmla="*/ 634 h 889"/>
                  <a:gd name="T66" fmla="*/ 21 w 764"/>
                  <a:gd name="T67" fmla="*/ 637 h 889"/>
                  <a:gd name="T68" fmla="*/ 32 w 764"/>
                  <a:gd name="T69" fmla="*/ 639 h 889"/>
                  <a:gd name="T70" fmla="*/ 43 w 764"/>
                  <a:gd name="T71" fmla="*/ 640 h 889"/>
                  <a:gd name="T72" fmla="*/ 79 w 764"/>
                  <a:gd name="T73" fmla="*/ 632 h 889"/>
                  <a:gd name="T74" fmla="*/ 109 w 764"/>
                  <a:gd name="T75" fmla="*/ 612 h 889"/>
                  <a:gd name="T76" fmla="*/ 130 w 764"/>
                  <a:gd name="T77" fmla="*/ 582 h 889"/>
                  <a:gd name="T78" fmla="*/ 137 w 764"/>
                  <a:gd name="T79" fmla="*/ 546 h 889"/>
                  <a:gd name="T80" fmla="*/ 130 w 764"/>
                  <a:gd name="T81" fmla="*/ 509 h 889"/>
                  <a:gd name="T82" fmla="*/ 109 w 764"/>
                  <a:gd name="T83" fmla="*/ 479 h 889"/>
                  <a:gd name="T84" fmla="*/ 79 w 764"/>
                  <a:gd name="T85" fmla="*/ 459 h 889"/>
                  <a:gd name="T86" fmla="*/ 43 w 764"/>
                  <a:gd name="T87" fmla="*/ 451 h 889"/>
                  <a:gd name="T88" fmla="*/ 0 w 764"/>
                  <a:gd name="T89" fmla="*/ 462 h 889"/>
                  <a:gd name="T90" fmla="*/ 0 w 764"/>
                  <a:gd name="T91" fmla="*/ 396 h 889"/>
                  <a:gd name="T92" fmla="*/ 258 w 764"/>
                  <a:gd name="T93" fmla="*/ 138 h 889"/>
                  <a:gd name="T94" fmla="*/ 337 w 764"/>
                  <a:gd name="T95" fmla="*/ 138 h 889"/>
                  <a:gd name="T96" fmla="*/ 362 w 764"/>
                  <a:gd name="T97" fmla="*/ 138 h 889"/>
                  <a:gd name="T98" fmla="*/ 357 w 764"/>
                  <a:gd name="T99" fmla="*/ 135 h 889"/>
                  <a:gd name="T100" fmla="*/ 353 w 764"/>
                  <a:gd name="T101" fmla="*/ 130 h 889"/>
                  <a:gd name="T102" fmla="*/ 349 w 764"/>
                  <a:gd name="T103" fmla="*/ 126 h 889"/>
                  <a:gd name="T104" fmla="*/ 345 w 764"/>
                  <a:gd name="T105" fmla="*/ 121 h 889"/>
                  <a:gd name="T106" fmla="*/ 339 w 764"/>
                  <a:gd name="T107" fmla="*/ 111 h 889"/>
                  <a:gd name="T108" fmla="*/ 335 w 764"/>
                  <a:gd name="T109" fmla="*/ 101 h 889"/>
                  <a:gd name="T110" fmla="*/ 332 w 764"/>
                  <a:gd name="T111" fmla="*/ 89 h 889"/>
                  <a:gd name="T112" fmla="*/ 331 w 764"/>
                  <a:gd name="T113" fmla="*/ 77 h 889"/>
                  <a:gd name="T114" fmla="*/ 337 w 764"/>
                  <a:gd name="T115" fmla="*/ 47 h 889"/>
                  <a:gd name="T116" fmla="*/ 354 w 764"/>
                  <a:gd name="T117" fmla="*/ 22 h 889"/>
                  <a:gd name="T118" fmla="*/ 378 w 764"/>
                  <a:gd name="T119" fmla="*/ 6 h 889"/>
                  <a:gd name="T120" fmla="*/ 408 w 764"/>
                  <a:gd name="T12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4" h="889">
                    <a:moveTo>
                      <a:pt x="408" y="0"/>
                    </a:moveTo>
                    <a:cubicBezTo>
                      <a:pt x="419" y="0"/>
                      <a:pt x="429" y="2"/>
                      <a:pt x="438" y="6"/>
                    </a:cubicBezTo>
                    <a:cubicBezTo>
                      <a:pt x="447" y="10"/>
                      <a:pt x="456" y="15"/>
                      <a:pt x="463" y="22"/>
                    </a:cubicBezTo>
                    <a:cubicBezTo>
                      <a:pt x="470" y="29"/>
                      <a:pt x="475" y="38"/>
                      <a:pt x="479" y="47"/>
                    </a:cubicBezTo>
                    <a:cubicBezTo>
                      <a:pt x="483" y="56"/>
                      <a:pt x="485" y="66"/>
                      <a:pt x="485" y="77"/>
                    </a:cubicBezTo>
                    <a:cubicBezTo>
                      <a:pt x="485" y="81"/>
                      <a:pt x="485" y="85"/>
                      <a:pt x="484" y="89"/>
                    </a:cubicBezTo>
                    <a:cubicBezTo>
                      <a:pt x="484" y="93"/>
                      <a:pt x="483" y="97"/>
                      <a:pt x="481" y="101"/>
                    </a:cubicBezTo>
                    <a:cubicBezTo>
                      <a:pt x="480" y="104"/>
                      <a:pt x="479" y="108"/>
                      <a:pt x="477" y="111"/>
                    </a:cubicBezTo>
                    <a:cubicBezTo>
                      <a:pt x="475" y="115"/>
                      <a:pt x="473" y="118"/>
                      <a:pt x="471" y="121"/>
                    </a:cubicBezTo>
                    <a:cubicBezTo>
                      <a:pt x="466" y="128"/>
                      <a:pt x="461" y="134"/>
                      <a:pt x="454" y="138"/>
                    </a:cubicBezTo>
                    <a:cubicBezTo>
                      <a:pt x="479" y="138"/>
                      <a:pt x="479" y="138"/>
                      <a:pt x="479" y="138"/>
                    </a:cubicBezTo>
                    <a:cubicBezTo>
                      <a:pt x="749" y="138"/>
                      <a:pt x="749" y="138"/>
                      <a:pt x="749" y="138"/>
                    </a:cubicBezTo>
                    <a:cubicBezTo>
                      <a:pt x="759" y="148"/>
                      <a:pt x="764" y="162"/>
                      <a:pt x="762" y="175"/>
                    </a:cubicBezTo>
                    <a:cubicBezTo>
                      <a:pt x="734" y="335"/>
                      <a:pt x="734" y="335"/>
                      <a:pt x="734" y="335"/>
                    </a:cubicBezTo>
                    <a:cubicBezTo>
                      <a:pt x="730" y="354"/>
                      <a:pt x="714" y="368"/>
                      <a:pt x="694" y="368"/>
                    </a:cubicBezTo>
                    <a:cubicBezTo>
                      <a:pt x="692" y="368"/>
                      <a:pt x="692" y="368"/>
                      <a:pt x="692" y="368"/>
                    </a:cubicBezTo>
                    <a:cubicBezTo>
                      <a:pt x="517" y="357"/>
                      <a:pt x="517" y="357"/>
                      <a:pt x="517" y="357"/>
                    </a:cubicBezTo>
                    <a:cubicBezTo>
                      <a:pt x="501" y="393"/>
                      <a:pt x="482" y="428"/>
                      <a:pt x="459" y="460"/>
                    </a:cubicBezTo>
                    <a:cubicBezTo>
                      <a:pt x="555" y="604"/>
                      <a:pt x="555" y="604"/>
                      <a:pt x="555" y="604"/>
                    </a:cubicBezTo>
                    <a:cubicBezTo>
                      <a:pt x="566" y="621"/>
                      <a:pt x="563" y="644"/>
                      <a:pt x="547" y="657"/>
                    </a:cubicBezTo>
                    <a:cubicBezTo>
                      <a:pt x="423" y="761"/>
                      <a:pt x="423" y="761"/>
                      <a:pt x="423" y="761"/>
                    </a:cubicBezTo>
                    <a:cubicBezTo>
                      <a:pt x="421" y="763"/>
                      <a:pt x="419" y="764"/>
                      <a:pt x="417" y="765"/>
                    </a:cubicBezTo>
                    <a:cubicBezTo>
                      <a:pt x="415" y="767"/>
                      <a:pt x="413" y="768"/>
                      <a:pt x="411" y="768"/>
                    </a:cubicBezTo>
                    <a:cubicBezTo>
                      <a:pt x="409" y="769"/>
                      <a:pt x="406" y="770"/>
                      <a:pt x="404" y="770"/>
                    </a:cubicBezTo>
                    <a:cubicBezTo>
                      <a:pt x="402" y="771"/>
                      <a:pt x="400" y="771"/>
                      <a:pt x="397" y="771"/>
                    </a:cubicBezTo>
                    <a:cubicBezTo>
                      <a:pt x="387" y="771"/>
                      <a:pt x="377" y="767"/>
                      <a:pt x="369" y="760"/>
                    </a:cubicBezTo>
                    <a:cubicBezTo>
                      <a:pt x="246" y="642"/>
                      <a:pt x="246" y="642"/>
                      <a:pt x="246" y="642"/>
                    </a:cubicBezTo>
                    <a:cubicBezTo>
                      <a:pt x="210" y="661"/>
                      <a:pt x="171" y="675"/>
                      <a:pt x="131" y="685"/>
                    </a:cubicBezTo>
                    <a:cubicBezTo>
                      <a:pt x="113" y="853"/>
                      <a:pt x="113" y="853"/>
                      <a:pt x="113" y="853"/>
                    </a:cubicBezTo>
                    <a:cubicBezTo>
                      <a:pt x="111" y="874"/>
                      <a:pt x="93" y="889"/>
                      <a:pt x="73" y="889"/>
                    </a:cubicBezTo>
                    <a:cubicBezTo>
                      <a:pt x="0" y="889"/>
                      <a:pt x="0" y="889"/>
                      <a:pt x="0" y="889"/>
                    </a:cubicBezTo>
                    <a:cubicBezTo>
                      <a:pt x="0" y="629"/>
                      <a:pt x="0" y="629"/>
                      <a:pt x="0" y="629"/>
                    </a:cubicBezTo>
                    <a:cubicBezTo>
                      <a:pt x="4" y="631"/>
                      <a:pt x="7" y="632"/>
                      <a:pt x="10" y="634"/>
                    </a:cubicBezTo>
                    <a:cubicBezTo>
                      <a:pt x="14" y="635"/>
                      <a:pt x="17" y="636"/>
                      <a:pt x="21" y="637"/>
                    </a:cubicBezTo>
                    <a:cubicBezTo>
                      <a:pt x="24" y="638"/>
                      <a:pt x="28" y="638"/>
                      <a:pt x="32" y="639"/>
                    </a:cubicBezTo>
                    <a:cubicBezTo>
                      <a:pt x="35" y="639"/>
                      <a:pt x="39" y="640"/>
                      <a:pt x="43" y="640"/>
                    </a:cubicBezTo>
                    <a:cubicBezTo>
                      <a:pt x="56" y="640"/>
                      <a:pt x="68" y="637"/>
                      <a:pt x="79" y="632"/>
                    </a:cubicBezTo>
                    <a:cubicBezTo>
                      <a:pt x="91" y="627"/>
                      <a:pt x="101" y="620"/>
                      <a:pt x="109" y="612"/>
                    </a:cubicBezTo>
                    <a:cubicBezTo>
                      <a:pt x="118" y="603"/>
                      <a:pt x="125" y="593"/>
                      <a:pt x="130" y="582"/>
                    </a:cubicBezTo>
                    <a:cubicBezTo>
                      <a:pt x="134" y="571"/>
                      <a:pt x="137" y="558"/>
                      <a:pt x="137" y="546"/>
                    </a:cubicBezTo>
                    <a:cubicBezTo>
                      <a:pt x="137" y="533"/>
                      <a:pt x="134" y="520"/>
                      <a:pt x="130" y="509"/>
                    </a:cubicBezTo>
                    <a:cubicBezTo>
                      <a:pt x="125" y="498"/>
                      <a:pt x="118" y="487"/>
                      <a:pt x="109" y="479"/>
                    </a:cubicBezTo>
                    <a:cubicBezTo>
                      <a:pt x="101" y="470"/>
                      <a:pt x="91" y="464"/>
                      <a:pt x="79" y="459"/>
                    </a:cubicBezTo>
                    <a:cubicBezTo>
                      <a:pt x="68" y="454"/>
                      <a:pt x="56" y="451"/>
                      <a:pt x="43" y="451"/>
                    </a:cubicBezTo>
                    <a:cubicBezTo>
                      <a:pt x="28" y="451"/>
                      <a:pt x="14" y="455"/>
                      <a:pt x="0" y="462"/>
                    </a:cubicBezTo>
                    <a:cubicBezTo>
                      <a:pt x="0" y="396"/>
                      <a:pt x="0" y="396"/>
                      <a:pt x="0" y="396"/>
                    </a:cubicBezTo>
                    <a:cubicBezTo>
                      <a:pt x="139" y="391"/>
                      <a:pt x="253" y="277"/>
                      <a:pt x="258" y="138"/>
                    </a:cubicBezTo>
                    <a:cubicBezTo>
                      <a:pt x="337" y="138"/>
                      <a:pt x="337" y="138"/>
                      <a:pt x="337" y="138"/>
                    </a:cubicBezTo>
                    <a:cubicBezTo>
                      <a:pt x="362" y="138"/>
                      <a:pt x="362" y="138"/>
                      <a:pt x="362" y="138"/>
                    </a:cubicBezTo>
                    <a:cubicBezTo>
                      <a:pt x="360" y="137"/>
                      <a:pt x="359" y="136"/>
                      <a:pt x="357" y="135"/>
                    </a:cubicBezTo>
                    <a:cubicBezTo>
                      <a:pt x="356" y="133"/>
                      <a:pt x="354" y="132"/>
                      <a:pt x="353" y="130"/>
                    </a:cubicBezTo>
                    <a:cubicBezTo>
                      <a:pt x="352" y="129"/>
                      <a:pt x="350" y="127"/>
                      <a:pt x="349" y="126"/>
                    </a:cubicBezTo>
                    <a:cubicBezTo>
                      <a:pt x="348" y="124"/>
                      <a:pt x="347" y="123"/>
                      <a:pt x="345" y="121"/>
                    </a:cubicBezTo>
                    <a:cubicBezTo>
                      <a:pt x="343" y="118"/>
                      <a:pt x="341" y="115"/>
                      <a:pt x="339" y="111"/>
                    </a:cubicBezTo>
                    <a:cubicBezTo>
                      <a:pt x="338" y="108"/>
                      <a:pt x="336" y="104"/>
                      <a:pt x="335" y="101"/>
                    </a:cubicBezTo>
                    <a:cubicBezTo>
                      <a:pt x="334" y="97"/>
                      <a:pt x="333" y="93"/>
                      <a:pt x="332" y="89"/>
                    </a:cubicBezTo>
                    <a:cubicBezTo>
                      <a:pt x="331" y="85"/>
                      <a:pt x="331" y="81"/>
                      <a:pt x="331" y="77"/>
                    </a:cubicBezTo>
                    <a:cubicBezTo>
                      <a:pt x="331" y="66"/>
                      <a:pt x="333" y="56"/>
                      <a:pt x="337" y="47"/>
                    </a:cubicBezTo>
                    <a:cubicBezTo>
                      <a:pt x="341" y="38"/>
                      <a:pt x="347" y="29"/>
                      <a:pt x="354" y="22"/>
                    </a:cubicBezTo>
                    <a:cubicBezTo>
                      <a:pt x="361" y="15"/>
                      <a:pt x="369" y="10"/>
                      <a:pt x="378" y="6"/>
                    </a:cubicBezTo>
                    <a:cubicBezTo>
                      <a:pt x="387" y="2"/>
                      <a:pt x="398" y="0"/>
                      <a:pt x="4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526757" y="1589087"/>
                <a:ext cx="3148013" cy="3684588"/>
              </a:xfrm>
              <a:custGeom>
                <a:avLst/>
                <a:gdLst>
                  <a:gd name="T0" fmla="*/ 0 w 742"/>
                  <a:gd name="T1" fmla="*/ 635 h 868"/>
                  <a:gd name="T2" fmla="*/ 19 w 742"/>
                  <a:gd name="T3" fmla="*/ 639 h 868"/>
                  <a:gd name="T4" fmla="*/ 73 w 742"/>
                  <a:gd name="T5" fmla="*/ 631 h 868"/>
                  <a:gd name="T6" fmla="*/ 129 w 742"/>
                  <a:gd name="T7" fmla="*/ 576 h 868"/>
                  <a:gd name="T8" fmla="*/ 129 w 742"/>
                  <a:gd name="T9" fmla="*/ 494 h 868"/>
                  <a:gd name="T10" fmla="*/ 73 w 742"/>
                  <a:gd name="T11" fmla="*/ 438 h 868"/>
                  <a:gd name="T12" fmla="*/ 0 w 742"/>
                  <a:gd name="T13" fmla="*/ 435 h 868"/>
                  <a:gd name="T14" fmla="*/ 257 w 742"/>
                  <a:gd name="T15" fmla="*/ 138 h 868"/>
                  <a:gd name="T16" fmla="*/ 358 w 742"/>
                  <a:gd name="T17" fmla="*/ 119 h 868"/>
                  <a:gd name="T18" fmla="*/ 350 w 742"/>
                  <a:gd name="T19" fmla="*/ 112 h 868"/>
                  <a:gd name="T20" fmla="*/ 343 w 742"/>
                  <a:gd name="T21" fmla="*/ 104 h 868"/>
                  <a:gd name="T22" fmla="*/ 334 w 742"/>
                  <a:gd name="T23" fmla="*/ 87 h 868"/>
                  <a:gd name="T24" fmla="*/ 331 w 742"/>
                  <a:gd name="T25" fmla="*/ 66 h 868"/>
                  <a:gd name="T26" fmla="*/ 350 w 742"/>
                  <a:gd name="T27" fmla="*/ 19 h 868"/>
                  <a:gd name="T28" fmla="*/ 397 w 742"/>
                  <a:gd name="T29" fmla="*/ 0 h 868"/>
                  <a:gd name="T30" fmla="*/ 444 w 742"/>
                  <a:gd name="T31" fmla="*/ 19 h 868"/>
                  <a:gd name="T32" fmla="*/ 464 w 742"/>
                  <a:gd name="T33" fmla="*/ 66 h 868"/>
                  <a:gd name="T34" fmla="*/ 460 w 742"/>
                  <a:gd name="T35" fmla="*/ 87 h 868"/>
                  <a:gd name="T36" fmla="*/ 451 w 742"/>
                  <a:gd name="T37" fmla="*/ 104 h 868"/>
                  <a:gd name="T38" fmla="*/ 411 w 742"/>
                  <a:gd name="T39" fmla="*/ 138 h 868"/>
                  <a:gd name="T40" fmla="*/ 741 w 742"/>
                  <a:gd name="T41" fmla="*/ 163 h 868"/>
                  <a:gd name="T42" fmla="*/ 683 w 742"/>
                  <a:gd name="T43" fmla="*/ 347 h 868"/>
                  <a:gd name="T44" fmla="*/ 499 w 742"/>
                  <a:gd name="T45" fmla="*/ 335 h 868"/>
                  <a:gd name="T46" fmla="*/ 439 w 742"/>
                  <a:gd name="T47" fmla="*/ 443 h 868"/>
                  <a:gd name="T48" fmla="*/ 535 w 742"/>
                  <a:gd name="T49" fmla="*/ 599 h 868"/>
                  <a:gd name="T50" fmla="*/ 406 w 742"/>
                  <a:gd name="T51" fmla="*/ 743 h 868"/>
                  <a:gd name="T52" fmla="*/ 396 w 742"/>
                  <a:gd name="T53" fmla="*/ 748 h 868"/>
                  <a:gd name="T54" fmla="*/ 386 w 742"/>
                  <a:gd name="T55" fmla="*/ 750 h 868"/>
                  <a:gd name="T56" fmla="*/ 237 w 742"/>
                  <a:gd name="T57" fmla="*/ 619 h 868"/>
                  <a:gd name="T58" fmla="*/ 118 w 742"/>
                  <a:gd name="T59" fmla="*/ 664 h 868"/>
                  <a:gd name="T60" fmla="*/ 91 w 742"/>
                  <a:gd name="T61" fmla="*/ 842 h 868"/>
                  <a:gd name="T62" fmla="*/ 0 w 742"/>
                  <a:gd name="T6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2" h="868">
                    <a:moveTo>
                      <a:pt x="0" y="868"/>
                    </a:moveTo>
                    <a:cubicBezTo>
                      <a:pt x="0" y="635"/>
                      <a:pt x="0" y="635"/>
                      <a:pt x="0" y="635"/>
                    </a:cubicBezTo>
                    <a:cubicBezTo>
                      <a:pt x="3" y="635"/>
                      <a:pt x="5" y="636"/>
                      <a:pt x="7" y="637"/>
                    </a:cubicBezTo>
                    <a:cubicBezTo>
                      <a:pt x="11" y="638"/>
                      <a:pt x="15" y="638"/>
                      <a:pt x="19" y="639"/>
                    </a:cubicBezTo>
                    <a:cubicBezTo>
                      <a:pt x="24" y="639"/>
                      <a:pt x="28" y="640"/>
                      <a:pt x="32" y="640"/>
                    </a:cubicBezTo>
                    <a:cubicBezTo>
                      <a:pt x="46" y="640"/>
                      <a:pt x="60" y="637"/>
                      <a:pt x="73" y="631"/>
                    </a:cubicBezTo>
                    <a:cubicBezTo>
                      <a:pt x="85" y="626"/>
                      <a:pt x="96" y="619"/>
                      <a:pt x="106" y="609"/>
                    </a:cubicBezTo>
                    <a:cubicBezTo>
                      <a:pt x="116" y="599"/>
                      <a:pt x="123" y="588"/>
                      <a:pt x="129" y="576"/>
                    </a:cubicBezTo>
                    <a:cubicBezTo>
                      <a:pt x="134" y="563"/>
                      <a:pt x="137" y="549"/>
                      <a:pt x="137" y="535"/>
                    </a:cubicBezTo>
                    <a:cubicBezTo>
                      <a:pt x="137" y="521"/>
                      <a:pt x="134" y="507"/>
                      <a:pt x="129" y="494"/>
                    </a:cubicBezTo>
                    <a:cubicBezTo>
                      <a:pt x="123" y="482"/>
                      <a:pt x="116" y="471"/>
                      <a:pt x="106" y="461"/>
                    </a:cubicBezTo>
                    <a:cubicBezTo>
                      <a:pt x="96" y="451"/>
                      <a:pt x="85" y="444"/>
                      <a:pt x="73" y="438"/>
                    </a:cubicBezTo>
                    <a:cubicBezTo>
                      <a:pt x="60" y="433"/>
                      <a:pt x="46" y="430"/>
                      <a:pt x="32" y="430"/>
                    </a:cubicBezTo>
                    <a:cubicBezTo>
                      <a:pt x="21" y="430"/>
                      <a:pt x="10" y="432"/>
                      <a:pt x="0" y="435"/>
                    </a:cubicBezTo>
                    <a:cubicBezTo>
                      <a:pt x="0" y="395"/>
                      <a:pt x="0" y="395"/>
                      <a:pt x="0" y="395"/>
                    </a:cubicBezTo>
                    <a:cubicBezTo>
                      <a:pt x="135" y="386"/>
                      <a:pt x="247" y="273"/>
                      <a:pt x="257" y="138"/>
                    </a:cubicBezTo>
                    <a:cubicBezTo>
                      <a:pt x="383" y="138"/>
                      <a:pt x="383" y="138"/>
                      <a:pt x="383" y="138"/>
                    </a:cubicBezTo>
                    <a:cubicBezTo>
                      <a:pt x="358" y="119"/>
                      <a:pt x="358" y="119"/>
                      <a:pt x="358" y="119"/>
                    </a:cubicBezTo>
                    <a:cubicBezTo>
                      <a:pt x="356" y="118"/>
                      <a:pt x="355" y="117"/>
                      <a:pt x="354" y="116"/>
                    </a:cubicBezTo>
                    <a:cubicBezTo>
                      <a:pt x="352" y="115"/>
                      <a:pt x="351" y="114"/>
                      <a:pt x="350" y="112"/>
                    </a:cubicBezTo>
                    <a:cubicBezTo>
                      <a:pt x="349" y="111"/>
                      <a:pt x="347" y="110"/>
                      <a:pt x="346" y="109"/>
                    </a:cubicBezTo>
                    <a:cubicBezTo>
                      <a:pt x="345" y="107"/>
                      <a:pt x="344" y="106"/>
                      <a:pt x="343" y="104"/>
                    </a:cubicBezTo>
                    <a:cubicBezTo>
                      <a:pt x="341" y="102"/>
                      <a:pt x="340" y="99"/>
                      <a:pt x="338" y="96"/>
                    </a:cubicBezTo>
                    <a:cubicBezTo>
                      <a:pt x="337" y="93"/>
                      <a:pt x="335" y="90"/>
                      <a:pt x="334" y="87"/>
                    </a:cubicBezTo>
                    <a:cubicBezTo>
                      <a:pt x="333" y="83"/>
                      <a:pt x="332" y="80"/>
                      <a:pt x="332" y="77"/>
                    </a:cubicBezTo>
                    <a:cubicBezTo>
                      <a:pt x="331" y="73"/>
                      <a:pt x="331" y="70"/>
                      <a:pt x="331" y="66"/>
                    </a:cubicBezTo>
                    <a:cubicBezTo>
                      <a:pt x="331" y="57"/>
                      <a:pt x="333" y="49"/>
                      <a:pt x="336" y="41"/>
                    </a:cubicBezTo>
                    <a:cubicBezTo>
                      <a:pt x="340" y="33"/>
                      <a:pt x="344" y="26"/>
                      <a:pt x="350" y="19"/>
                    </a:cubicBezTo>
                    <a:cubicBezTo>
                      <a:pt x="357" y="13"/>
                      <a:pt x="364" y="9"/>
                      <a:pt x="371" y="5"/>
                    </a:cubicBezTo>
                    <a:cubicBezTo>
                      <a:pt x="380" y="2"/>
                      <a:pt x="388" y="0"/>
                      <a:pt x="397" y="0"/>
                    </a:cubicBezTo>
                    <a:cubicBezTo>
                      <a:pt x="406" y="0"/>
                      <a:pt x="415" y="2"/>
                      <a:pt x="423" y="5"/>
                    </a:cubicBezTo>
                    <a:cubicBezTo>
                      <a:pt x="431" y="9"/>
                      <a:pt x="438" y="13"/>
                      <a:pt x="444" y="19"/>
                    </a:cubicBezTo>
                    <a:cubicBezTo>
                      <a:pt x="450" y="26"/>
                      <a:pt x="455" y="33"/>
                      <a:pt x="458" y="40"/>
                    </a:cubicBezTo>
                    <a:cubicBezTo>
                      <a:pt x="462" y="49"/>
                      <a:pt x="464" y="57"/>
                      <a:pt x="464" y="66"/>
                    </a:cubicBezTo>
                    <a:cubicBezTo>
                      <a:pt x="464" y="70"/>
                      <a:pt x="463" y="73"/>
                      <a:pt x="463" y="77"/>
                    </a:cubicBezTo>
                    <a:cubicBezTo>
                      <a:pt x="462" y="80"/>
                      <a:pt x="461" y="83"/>
                      <a:pt x="460" y="87"/>
                    </a:cubicBezTo>
                    <a:cubicBezTo>
                      <a:pt x="459" y="90"/>
                      <a:pt x="458" y="93"/>
                      <a:pt x="457" y="96"/>
                    </a:cubicBezTo>
                    <a:cubicBezTo>
                      <a:pt x="455" y="99"/>
                      <a:pt x="453" y="102"/>
                      <a:pt x="451" y="104"/>
                    </a:cubicBezTo>
                    <a:cubicBezTo>
                      <a:pt x="447" y="110"/>
                      <a:pt x="443" y="115"/>
                      <a:pt x="437" y="119"/>
                    </a:cubicBezTo>
                    <a:cubicBezTo>
                      <a:pt x="411" y="138"/>
                      <a:pt x="411" y="138"/>
                      <a:pt x="411" y="138"/>
                    </a:cubicBezTo>
                    <a:cubicBezTo>
                      <a:pt x="734" y="138"/>
                      <a:pt x="734" y="138"/>
                      <a:pt x="734" y="138"/>
                    </a:cubicBezTo>
                    <a:cubicBezTo>
                      <a:pt x="740" y="145"/>
                      <a:pt x="742" y="154"/>
                      <a:pt x="741" y="163"/>
                    </a:cubicBezTo>
                    <a:cubicBezTo>
                      <a:pt x="713" y="322"/>
                      <a:pt x="713" y="322"/>
                      <a:pt x="713" y="322"/>
                    </a:cubicBezTo>
                    <a:cubicBezTo>
                      <a:pt x="710" y="336"/>
                      <a:pt x="697" y="347"/>
                      <a:pt x="683" y="347"/>
                    </a:cubicBezTo>
                    <a:cubicBezTo>
                      <a:pt x="681" y="347"/>
                      <a:pt x="681" y="347"/>
                      <a:pt x="681" y="347"/>
                    </a:cubicBezTo>
                    <a:cubicBezTo>
                      <a:pt x="499" y="335"/>
                      <a:pt x="499" y="335"/>
                      <a:pt x="499" y="335"/>
                    </a:cubicBezTo>
                    <a:cubicBezTo>
                      <a:pt x="496" y="342"/>
                      <a:pt x="496" y="342"/>
                      <a:pt x="496" y="342"/>
                    </a:cubicBezTo>
                    <a:cubicBezTo>
                      <a:pt x="481" y="378"/>
                      <a:pt x="462" y="412"/>
                      <a:pt x="439" y="443"/>
                    </a:cubicBezTo>
                    <a:cubicBezTo>
                      <a:pt x="435" y="449"/>
                      <a:pt x="435" y="449"/>
                      <a:pt x="435" y="449"/>
                    </a:cubicBezTo>
                    <a:cubicBezTo>
                      <a:pt x="535" y="599"/>
                      <a:pt x="535" y="599"/>
                      <a:pt x="535" y="599"/>
                    </a:cubicBezTo>
                    <a:cubicBezTo>
                      <a:pt x="543" y="612"/>
                      <a:pt x="541" y="629"/>
                      <a:pt x="529" y="639"/>
                    </a:cubicBezTo>
                    <a:cubicBezTo>
                      <a:pt x="406" y="743"/>
                      <a:pt x="406" y="743"/>
                      <a:pt x="406" y="743"/>
                    </a:cubicBezTo>
                    <a:cubicBezTo>
                      <a:pt x="404" y="744"/>
                      <a:pt x="403" y="745"/>
                      <a:pt x="401" y="746"/>
                    </a:cubicBezTo>
                    <a:cubicBezTo>
                      <a:pt x="400" y="746"/>
                      <a:pt x="398" y="747"/>
                      <a:pt x="396" y="748"/>
                    </a:cubicBezTo>
                    <a:cubicBezTo>
                      <a:pt x="395" y="748"/>
                      <a:pt x="393" y="749"/>
                      <a:pt x="391" y="749"/>
                    </a:cubicBezTo>
                    <a:cubicBezTo>
                      <a:pt x="390" y="749"/>
                      <a:pt x="388" y="750"/>
                      <a:pt x="386" y="750"/>
                    </a:cubicBezTo>
                    <a:cubicBezTo>
                      <a:pt x="379" y="750"/>
                      <a:pt x="371" y="747"/>
                      <a:pt x="366" y="741"/>
                    </a:cubicBezTo>
                    <a:cubicBezTo>
                      <a:pt x="237" y="619"/>
                      <a:pt x="237" y="619"/>
                      <a:pt x="237" y="619"/>
                    </a:cubicBezTo>
                    <a:cubicBezTo>
                      <a:pt x="231" y="622"/>
                      <a:pt x="231" y="622"/>
                      <a:pt x="231" y="622"/>
                    </a:cubicBezTo>
                    <a:cubicBezTo>
                      <a:pt x="195" y="640"/>
                      <a:pt x="157" y="654"/>
                      <a:pt x="118" y="664"/>
                    </a:cubicBezTo>
                    <a:cubicBezTo>
                      <a:pt x="111" y="666"/>
                      <a:pt x="111" y="666"/>
                      <a:pt x="111" y="666"/>
                    </a:cubicBezTo>
                    <a:cubicBezTo>
                      <a:pt x="91" y="842"/>
                      <a:pt x="91" y="842"/>
                      <a:pt x="91" y="842"/>
                    </a:cubicBezTo>
                    <a:cubicBezTo>
                      <a:pt x="90" y="856"/>
                      <a:pt x="77" y="868"/>
                      <a:pt x="62" y="868"/>
                    </a:cubicBezTo>
                    <a:lnTo>
                      <a:pt x="0" y="86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1148359" y="2128043"/>
                <a:ext cx="3822700" cy="3190875"/>
              </a:xfrm>
              <a:custGeom>
                <a:avLst/>
                <a:gdLst>
                  <a:gd name="T0" fmla="*/ 507 w 900"/>
                  <a:gd name="T1" fmla="*/ 0 h 751"/>
                  <a:gd name="T2" fmla="*/ 764 w 900"/>
                  <a:gd name="T3" fmla="*/ 257 h 751"/>
                  <a:gd name="T4" fmla="*/ 764 w 900"/>
                  <a:gd name="T5" fmla="*/ 334 h 751"/>
                  <a:gd name="T6" fmla="*/ 764 w 900"/>
                  <a:gd name="T7" fmla="*/ 358 h 751"/>
                  <a:gd name="T8" fmla="*/ 768 w 900"/>
                  <a:gd name="T9" fmla="*/ 354 h 751"/>
                  <a:gd name="T10" fmla="*/ 772 w 900"/>
                  <a:gd name="T11" fmla="*/ 350 h 751"/>
                  <a:gd name="T12" fmla="*/ 776 w 900"/>
                  <a:gd name="T13" fmla="*/ 346 h 751"/>
                  <a:gd name="T14" fmla="*/ 781 w 900"/>
                  <a:gd name="T15" fmla="*/ 343 h 751"/>
                  <a:gd name="T16" fmla="*/ 791 w 900"/>
                  <a:gd name="T17" fmla="*/ 337 h 751"/>
                  <a:gd name="T18" fmla="*/ 801 w 900"/>
                  <a:gd name="T19" fmla="*/ 333 h 751"/>
                  <a:gd name="T20" fmla="*/ 812 w 900"/>
                  <a:gd name="T21" fmla="*/ 331 h 751"/>
                  <a:gd name="T22" fmla="*/ 823 w 900"/>
                  <a:gd name="T23" fmla="*/ 330 h 751"/>
                  <a:gd name="T24" fmla="*/ 853 w 900"/>
                  <a:gd name="T25" fmla="*/ 336 h 751"/>
                  <a:gd name="T26" fmla="*/ 878 w 900"/>
                  <a:gd name="T27" fmla="*/ 353 h 751"/>
                  <a:gd name="T28" fmla="*/ 894 w 900"/>
                  <a:gd name="T29" fmla="*/ 377 h 751"/>
                  <a:gd name="T30" fmla="*/ 900 w 900"/>
                  <a:gd name="T31" fmla="*/ 407 h 751"/>
                  <a:gd name="T32" fmla="*/ 894 w 900"/>
                  <a:gd name="T33" fmla="*/ 437 h 751"/>
                  <a:gd name="T34" fmla="*/ 878 w 900"/>
                  <a:gd name="T35" fmla="*/ 461 h 751"/>
                  <a:gd name="T36" fmla="*/ 853 w 900"/>
                  <a:gd name="T37" fmla="*/ 478 h 751"/>
                  <a:gd name="T38" fmla="*/ 823 w 900"/>
                  <a:gd name="T39" fmla="*/ 484 h 751"/>
                  <a:gd name="T40" fmla="*/ 812 w 900"/>
                  <a:gd name="T41" fmla="*/ 483 h 751"/>
                  <a:gd name="T42" fmla="*/ 801 w 900"/>
                  <a:gd name="T43" fmla="*/ 481 h 751"/>
                  <a:gd name="T44" fmla="*/ 791 w 900"/>
                  <a:gd name="T45" fmla="*/ 477 h 751"/>
                  <a:gd name="T46" fmla="*/ 781 w 900"/>
                  <a:gd name="T47" fmla="*/ 471 h 751"/>
                  <a:gd name="T48" fmla="*/ 764 w 900"/>
                  <a:gd name="T49" fmla="*/ 456 h 751"/>
                  <a:gd name="T50" fmla="*/ 764 w 900"/>
                  <a:gd name="T51" fmla="*/ 480 h 751"/>
                  <a:gd name="T52" fmla="*/ 764 w 900"/>
                  <a:gd name="T53" fmla="*/ 751 h 751"/>
                  <a:gd name="T54" fmla="*/ 692 w 900"/>
                  <a:gd name="T55" fmla="*/ 751 h 751"/>
                  <a:gd name="T56" fmla="*/ 651 w 900"/>
                  <a:gd name="T57" fmla="*/ 715 h 751"/>
                  <a:gd name="T58" fmla="*/ 633 w 900"/>
                  <a:gd name="T59" fmla="*/ 546 h 751"/>
                  <a:gd name="T60" fmla="*/ 518 w 900"/>
                  <a:gd name="T61" fmla="*/ 504 h 751"/>
                  <a:gd name="T62" fmla="*/ 395 w 900"/>
                  <a:gd name="T63" fmla="*/ 621 h 751"/>
                  <a:gd name="T64" fmla="*/ 389 w 900"/>
                  <a:gd name="T65" fmla="*/ 626 h 751"/>
                  <a:gd name="T66" fmla="*/ 382 w 900"/>
                  <a:gd name="T67" fmla="*/ 630 h 751"/>
                  <a:gd name="T68" fmla="*/ 374 w 900"/>
                  <a:gd name="T69" fmla="*/ 632 h 751"/>
                  <a:gd name="T70" fmla="*/ 367 w 900"/>
                  <a:gd name="T71" fmla="*/ 632 h 751"/>
                  <a:gd name="T72" fmla="*/ 341 w 900"/>
                  <a:gd name="T73" fmla="*/ 623 h 751"/>
                  <a:gd name="T74" fmla="*/ 217 w 900"/>
                  <a:gd name="T75" fmla="*/ 519 h 751"/>
                  <a:gd name="T76" fmla="*/ 209 w 900"/>
                  <a:gd name="T77" fmla="*/ 466 h 751"/>
                  <a:gd name="T78" fmla="*/ 305 w 900"/>
                  <a:gd name="T79" fmla="*/ 322 h 751"/>
                  <a:gd name="T80" fmla="*/ 247 w 900"/>
                  <a:gd name="T81" fmla="*/ 218 h 751"/>
                  <a:gd name="T82" fmla="*/ 73 w 900"/>
                  <a:gd name="T83" fmla="*/ 229 h 751"/>
                  <a:gd name="T84" fmla="*/ 70 w 900"/>
                  <a:gd name="T85" fmla="*/ 230 h 751"/>
                  <a:gd name="T86" fmla="*/ 30 w 900"/>
                  <a:gd name="T87" fmla="*/ 196 h 751"/>
                  <a:gd name="T88" fmla="*/ 2 w 900"/>
                  <a:gd name="T89" fmla="*/ 37 h 751"/>
                  <a:gd name="T90" fmla="*/ 15 w 900"/>
                  <a:gd name="T91" fmla="*/ 0 h 751"/>
                  <a:gd name="T92" fmla="*/ 271 w 900"/>
                  <a:gd name="T93" fmla="*/ 0 h 751"/>
                  <a:gd name="T94" fmla="*/ 266 w 900"/>
                  <a:gd name="T95" fmla="*/ 10 h 751"/>
                  <a:gd name="T96" fmla="*/ 263 w 900"/>
                  <a:gd name="T97" fmla="*/ 20 h 751"/>
                  <a:gd name="T98" fmla="*/ 261 w 900"/>
                  <a:gd name="T99" fmla="*/ 31 h 751"/>
                  <a:gd name="T100" fmla="*/ 261 w 900"/>
                  <a:gd name="T101" fmla="*/ 42 h 751"/>
                  <a:gd name="T102" fmla="*/ 268 w 900"/>
                  <a:gd name="T103" fmla="*/ 78 h 751"/>
                  <a:gd name="T104" fmla="*/ 288 w 900"/>
                  <a:gd name="T105" fmla="*/ 108 h 751"/>
                  <a:gd name="T106" fmla="*/ 318 w 900"/>
                  <a:gd name="T107" fmla="*/ 128 h 751"/>
                  <a:gd name="T108" fmla="*/ 355 w 900"/>
                  <a:gd name="T109" fmla="*/ 136 h 751"/>
                  <a:gd name="T110" fmla="*/ 391 w 900"/>
                  <a:gd name="T111" fmla="*/ 128 h 751"/>
                  <a:gd name="T112" fmla="*/ 421 w 900"/>
                  <a:gd name="T113" fmla="*/ 108 h 751"/>
                  <a:gd name="T114" fmla="*/ 441 w 900"/>
                  <a:gd name="T115" fmla="*/ 78 h 751"/>
                  <a:gd name="T116" fmla="*/ 449 w 900"/>
                  <a:gd name="T117" fmla="*/ 42 h 751"/>
                  <a:gd name="T118" fmla="*/ 439 w 900"/>
                  <a:gd name="T119" fmla="*/ 0 h 751"/>
                  <a:gd name="T120" fmla="*/ 507 w 900"/>
                  <a:gd name="T121"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0" h="751">
                    <a:moveTo>
                      <a:pt x="507" y="0"/>
                    </a:moveTo>
                    <a:cubicBezTo>
                      <a:pt x="511" y="138"/>
                      <a:pt x="626" y="253"/>
                      <a:pt x="764" y="257"/>
                    </a:cubicBezTo>
                    <a:cubicBezTo>
                      <a:pt x="764" y="334"/>
                      <a:pt x="764" y="334"/>
                      <a:pt x="764" y="334"/>
                    </a:cubicBezTo>
                    <a:cubicBezTo>
                      <a:pt x="764" y="358"/>
                      <a:pt x="764" y="358"/>
                      <a:pt x="764" y="358"/>
                    </a:cubicBezTo>
                    <a:cubicBezTo>
                      <a:pt x="765" y="357"/>
                      <a:pt x="766" y="355"/>
                      <a:pt x="768" y="354"/>
                    </a:cubicBezTo>
                    <a:cubicBezTo>
                      <a:pt x="769" y="353"/>
                      <a:pt x="770" y="351"/>
                      <a:pt x="772" y="350"/>
                    </a:cubicBezTo>
                    <a:cubicBezTo>
                      <a:pt x="773" y="349"/>
                      <a:pt x="775" y="347"/>
                      <a:pt x="776" y="346"/>
                    </a:cubicBezTo>
                    <a:cubicBezTo>
                      <a:pt x="778" y="345"/>
                      <a:pt x="779" y="344"/>
                      <a:pt x="781" y="343"/>
                    </a:cubicBezTo>
                    <a:cubicBezTo>
                      <a:pt x="784" y="341"/>
                      <a:pt x="787" y="339"/>
                      <a:pt x="791" y="337"/>
                    </a:cubicBezTo>
                    <a:cubicBezTo>
                      <a:pt x="794" y="336"/>
                      <a:pt x="797" y="335"/>
                      <a:pt x="801" y="333"/>
                    </a:cubicBezTo>
                    <a:cubicBezTo>
                      <a:pt x="804" y="332"/>
                      <a:pt x="808" y="331"/>
                      <a:pt x="812" y="331"/>
                    </a:cubicBezTo>
                    <a:cubicBezTo>
                      <a:pt x="816" y="330"/>
                      <a:pt x="820" y="330"/>
                      <a:pt x="823" y="330"/>
                    </a:cubicBezTo>
                    <a:cubicBezTo>
                      <a:pt x="834" y="330"/>
                      <a:pt x="844" y="332"/>
                      <a:pt x="853" y="336"/>
                    </a:cubicBezTo>
                    <a:cubicBezTo>
                      <a:pt x="863" y="340"/>
                      <a:pt x="871" y="346"/>
                      <a:pt x="878" y="353"/>
                    </a:cubicBezTo>
                    <a:cubicBezTo>
                      <a:pt x="885" y="360"/>
                      <a:pt x="891" y="368"/>
                      <a:pt x="894" y="377"/>
                    </a:cubicBezTo>
                    <a:cubicBezTo>
                      <a:pt x="898" y="386"/>
                      <a:pt x="900" y="396"/>
                      <a:pt x="900" y="407"/>
                    </a:cubicBezTo>
                    <a:cubicBezTo>
                      <a:pt x="900" y="418"/>
                      <a:pt x="898" y="428"/>
                      <a:pt x="894" y="437"/>
                    </a:cubicBezTo>
                    <a:cubicBezTo>
                      <a:pt x="891" y="446"/>
                      <a:pt x="885" y="455"/>
                      <a:pt x="878" y="461"/>
                    </a:cubicBezTo>
                    <a:cubicBezTo>
                      <a:pt x="871" y="468"/>
                      <a:pt x="863" y="474"/>
                      <a:pt x="853" y="478"/>
                    </a:cubicBezTo>
                    <a:cubicBezTo>
                      <a:pt x="844" y="482"/>
                      <a:pt x="834" y="484"/>
                      <a:pt x="823" y="484"/>
                    </a:cubicBezTo>
                    <a:cubicBezTo>
                      <a:pt x="820" y="484"/>
                      <a:pt x="816" y="484"/>
                      <a:pt x="812" y="483"/>
                    </a:cubicBezTo>
                    <a:cubicBezTo>
                      <a:pt x="808" y="483"/>
                      <a:pt x="804" y="482"/>
                      <a:pt x="801" y="481"/>
                    </a:cubicBezTo>
                    <a:cubicBezTo>
                      <a:pt x="797" y="480"/>
                      <a:pt x="794" y="478"/>
                      <a:pt x="791" y="477"/>
                    </a:cubicBezTo>
                    <a:cubicBezTo>
                      <a:pt x="787" y="475"/>
                      <a:pt x="784" y="473"/>
                      <a:pt x="781" y="471"/>
                    </a:cubicBezTo>
                    <a:cubicBezTo>
                      <a:pt x="775" y="467"/>
                      <a:pt x="769" y="462"/>
                      <a:pt x="764" y="456"/>
                    </a:cubicBezTo>
                    <a:cubicBezTo>
                      <a:pt x="764" y="480"/>
                      <a:pt x="764" y="480"/>
                      <a:pt x="764" y="480"/>
                    </a:cubicBezTo>
                    <a:cubicBezTo>
                      <a:pt x="764" y="751"/>
                      <a:pt x="764" y="751"/>
                      <a:pt x="764" y="751"/>
                    </a:cubicBezTo>
                    <a:cubicBezTo>
                      <a:pt x="692" y="751"/>
                      <a:pt x="692" y="751"/>
                      <a:pt x="692" y="751"/>
                    </a:cubicBezTo>
                    <a:cubicBezTo>
                      <a:pt x="671" y="751"/>
                      <a:pt x="654" y="735"/>
                      <a:pt x="651" y="715"/>
                    </a:cubicBezTo>
                    <a:cubicBezTo>
                      <a:pt x="633" y="546"/>
                      <a:pt x="633" y="546"/>
                      <a:pt x="633" y="546"/>
                    </a:cubicBezTo>
                    <a:cubicBezTo>
                      <a:pt x="593" y="536"/>
                      <a:pt x="554" y="522"/>
                      <a:pt x="518" y="504"/>
                    </a:cubicBezTo>
                    <a:cubicBezTo>
                      <a:pt x="395" y="621"/>
                      <a:pt x="395" y="621"/>
                      <a:pt x="395" y="621"/>
                    </a:cubicBezTo>
                    <a:cubicBezTo>
                      <a:pt x="393" y="623"/>
                      <a:pt x="391" y="625"/>
                      <a:pt x="389" y="626"/>
                    </a:cubicBezTo>
                    <a:cubicBezTo>
                      <a:pt x="386" y="627"/>
                      <a:pt x="384" y="629"/>
                      <a:pt x="382" y="630"/>
                    </a:cubicBezTo>
                    <a:cubicBezTo>
                      <a:pt x="379" y="630"/>
                      <a:pt x="377" y="631"/>
                      <a:pt x="374" y="632"/>
                    </a:cubicBezTo>
                    <a:cubicBezTo>
                      <a:pt x="372" y="632"/>
                      <a:pt x="369" y="632"/>
                      <a:pt x="367" y="632"/>
                    </a:cubicBezTo>
                    <a:cubicBezTo>
                      <a:pt x="357" y="632"/>
                      <a:pt x="348" y="629"/>
                      <a:pt x="341" y="623"/>
                    </a:cubicBezTo>
                    <a:cubicBezTo>
                      <a:pt x="217" y="519"/>
                      <a:pt x="217" y="519"/>
                      <a:pt x="217" y="519"/>
                    </a:cubicBezTo>
                    <a:cubicBezTo>
                      <a:pt x="202" y="506"/>
                      <a:pt x="198" y="482"/>
                      <a:pt x="209" y="466"/>
                    </a:cubicBezTo>
                    <a:cubicBezTo>
                      <a:pt x="305" y="322"/>
                      <a:pt x="305" y="322"/>
                      <a:pt x="305" y="322"/>
                    </a:cubicBezTo>
                    <a:cubicBezTo>
                      <a:pt x="282" y="289"/>
                      <a:pt x="263" y="255"/>
                      <a:pt x="247" y="218"/>
                    </a:cubicBezTo>
                    <a:cubicBezTo>
                      <a:pt x="73" y="229"/>
                      <a:pt x="73" y="229"/>
                      <a:pt x="73" y="229"/>
                    </a:cubicBezTo>
                    <a:cubicBezTo>
                      <a:pt x="70" y="230"/>
                      <a:pt x="70" y="230"/>
                      <a:pt x="70" y="230"/>
                    </a:cubicBezTo>
                    <a:cubicBezTo>
                      <a:pt x="51" y="230"/>
                      <a:pt x="34" y="215"/>
                      <a:pt x="30" y="196"/>
                    </a:cubicBezTo>
                    <a:cubicBezTo>
                      <a:pt x="2" y="37"/>
                      <a:pt x="2" y="37"/>
                      <a:pt x="2" y="37"/>
                    </a:cubicBezTo>
                    <a:cubicBezTo>
                      <a:pt x="0" y="23"/>
                      <a:pt x="5" y="9"/>
                      <a:pt x="15" y="0"/>
                    </a:cubicBezTo>
                    <a:cubicBezTo>
                      <a:pt x="271" y="0"/>
                      <a:pt x="271" y="0"/>
                      <a:pt x="271" y="0"/>
                    </a:cubicBezTo>
                    <a:cubicBezTo>
                      <a:pt x="269" y="3"/>
                      <a:pt x="268" y="6"/>
                      <a:pt x="266" y="10"/>
                    </a:cubicBezTo>
                    <a:cubicBezTo>
                      <a:pt x="265" y="13"/>
                      <a:pt x="264" y="16"/>
                      <a:pt x="263" y="20"/>
                    </a:cubicBezTo>
                    <a:cubicBezTo>
                      <a:pt x="263" y="23"/>
                      <a:pt x="262" y="27"/>
                      <a:pt x="261" y="31"/>
                    </a:cubicBezTo>
                    <a:cubicBezTo>
                      <a:pt x="261" y="34"/>
                      <a:pt x="261" y="38"/>
                      <a:pt x="261" y="42"/>
                    </a:cubicBezTo>
                    <a:cubicBezTo>
                      <a:pt x="261" y="55"/>
                      <a:pt x="263" y="67"/>
                      <a:pt x="268" y="78"/>
                    </a:cubicBezTo>
                    <a:cubicBezTo>
                      <a:pt x="273" y="90"/>
                      <a:pt x="280" y="100"/>
                      <a:pt x="288" y="108"/>
                    </a:cubicBezTo>
                    <a:cubicBezTo>
                      <a:pt x="297" y="117"/>
                      <a:pt x="307" y="124"/>
                      <a:pt x="318" y="128"/>
                    </a:cubicBezTo>
                    <a:cubicBezTo>
                      <a:pt x="330" y="133"/>
                      <a:pt x="342" y="136"/>
                      <a:pt x="355" y="136"/>
                    </a:cubicBezTo>
                    <a:cubicBezTo>
                      <a:pt x="368" y="136"/>
                      <a:pt x="380" y="133"/>
                      <a:pt x="391" y="128"/>
                    </a:cubicBezTo>
                    <a:cubicBezTo>
                      <a:pt x="403" y="124"/>
                      <a:pt x="413" y="117"/>
                      <a:pt x="421" y="108"/>
                    </a:cubicBezTo>
                    <a:cubicBezTo>
                      <a:pt x="430" y="100"/>
                      <a:pt x="437" y="90"/>
                      <a:pt x="441" y="78"/>
                    </a:cubicBezTo>
                    <a:cubicBezTo>
                      <a:pt x="446" y="67"/>
                      <a:pt x="449" y="55"/>
                      <a:pt x="449" y="42"/>
                    </a:cubicBezTo>
                    <a:cubicBezTo>
                      <a:pt x="449" y="27"/>
                      <a:pt x="445" y="13"/>
                      <a:pt x="439" y="0"/>
                    </a:cubicBezTo>
                    <a:lnTo>
                      <a:pt x="50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1195984" y="2174080"/>
                <a:ext cx="3732213" cy="3098800"/>
              </a:xfrm>
              <a:custGeom>
                <a:avLst/>
                <a:gdLst>
                  <a:gd name="T0" fmla="*/ 651 w 879"/>
                  <a:gd name="T1" fmla="*/ 703 h 729"/>
                  <a:gd name="T2" fmla="*/ 624 w 879"/>
                  <a:gd name="T3" fmla="*/ 525 h 729"/>
                  <a:gd name="T4" fmla="*/ 505 w 879"/>
                  <a:gd name="T5" fmla="*/ 480 h 729"/>
                  <a:gd name="T6" fmla="*/ 372 w 879"/>
                  <a:gd name="T7" fmla="*/ 606 h 729"/>
                  <a:gd name="T8" fmla="*/ 361 w 879"/>
                  <a:gd name="T9" fmla="*/ 610 h 729"/>
                  <a:gd name="T10" fmla="*/ 337 w 879"/>
                  <a:gd name="T11" fmla="*/ 604 h 729"/>
                  <a:gd name="T12" fmla="*/ 207 w 879"/>
                  <a:gd name="T13" fmla="*/ 461 h 729"/>
                  <a:gd name="T14" fmla="*/ 303 w 879"/>
                  <a:gd name="T15" fmla="*/ 305 h 729"/>
                  <a:gd name="T16" fmla="*/ 243 w 879"/>
                  <a:gd name="T17" fmla="*/ 196 h 729"/>
                  <a:gd name="T18" fmla="*/ 59 w 879"/>
                  <a:gd name="T19" fmla="*/ 208 h 729"/>
                  <a:gd name="T20" fmla="*/ 2 w 879"/>
                  <a:gd name="T21" fmla="*/ 24 h 729"/>
                  <a:gd name="T22" fmla="*/ 244 w 879"/>
                  <a:gd name="T23" fmla="*/ 0 h 729"/>
                  <a:gd name="T24" fmla="*/ 240 w 879"/>
                  <a:gd name="T25" fmla="*/ 18 h 729"/>
                  <a:gd name="T26" fmla="*/ 247 w 879"/>
                  <a:gd name="T27" fmla="*/ 71 h 729"/>
                  <a:gd name="T28" fmla="*/ 303 w 879"/>
                  <a:gd name="T29" fmla="*/ 127 h 729"/>
                  <a:gd name="T30" fmla="*/ 385 w 879"/>
                  <a:gd name="T31" fmla="*/ 127 h 729"/>
                  <a:gd name="T32" fmla="*/ 440 w 879"/>
                  <a:gd name="T33" fmla="*/ 71 h 729"/>
                  <a:gd name="T34" fmla="*/ 444 w 879"/>
                  <a:gd name="T35" fmla="*/ 0 h 729"/>
                  <a:gd name="T36" fmla="*/ 742 w 879"/>
                  <a:gd name="T37" fmla="*/ 256 h 729"/>
                  <a:gd name="T38" fmla="*/ 761 w 879"/>
                  <a:gd name="T39" fmla="*/ 354 h 729"/>
                  <a:gd name="T40" fmla="*/ 768 w 879"/>
                  <a:gd name="T41" fmla="*/ 347 h 729"/>
                  <a:gd name="T42" fmla="*/ 776 w 879"/>
                  <a:gd name="T43" fmla="*/ 341 h 729"/>
                  <a:gd name="T44" fmla="*/ 793 w 879"/>
                  <a:gd name="T45" fmla="*/ 333 h 729"/>
                  <a:gd name="T46" fmla="*/ 812 w 879"/>
                  <a:gd name="T47" fmla="*/ 330 h 729"/>
                  <a:gd name="T48" fmla="*/ 859 w 879"/>
                  <a:gd name="T49" fmla="*/ 349 h 729"/>
                  <a:gd name="T50" fmla="*/ 879 w 879"/>
                  <a:gd name="T51" fmla="*/ 396 h 729"/>
                  <a:gd name="T52" fmla="*/ 859 w 879"/>
                  <a:gd name="T53" fmla="*/ 443 h 729"/>
                  <a:gd name="T54" fmla="*/ 812 w 879"/>
                  <a:gd name="T55" fmla="*/ 462 h 729"/>
                  <a:gd name="T56" fmla="*/ 793 w 879"/>
                  <a:gd name="T57" fmla="*/ 459 h 729"/>
                  <a:gd name="T58" fmla="*/ 776 w 879"/>
                  <a:gd name="T59" fmla="*/ 451 h 729"/>
                  <a:gd name="T60" fmla="*/ 742 w 879"/>
                  <a:gd name="T61" fmla="*/ 415 h 729"/>
                  <a:gd name="T62" fmla="*/ 681 w 879"/>
                  <a:gd name="T63"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9" h="729">
                    <a:moveTo>
                      <a:pt x="681" y="729"/>
                    </a:moveTo>
                    <a:cubicBezTo>
                      <a:pt x="666" y="729"/>
                      <a:pt x="653" y="718"/>
                      <a:pt x="651" y="703"/>
                    </a:cubicBezTo>
                    <a:cubicBezTo>
                      <a:pt x="631" y="527"/>
                      <a:pt x="631" y="527"/>
                      <a:pt x="631" y="527"/>
                    </a:cubicBezTo>
                    <a:cubicBezTo>
                      <a:pt x="624" y="525"/>
                      <a:pt x="624" y="525"/>
                      <a:pt x="624" y="525"/>
                    </a:cubicBezTo>
                    <a:cubicBezTo>
                      <a:pt x="586" y="515"/>
                      <a:pt x="548" y="501"/>
                      <a:pt x="512" y="483"/>
                    </a:cubicBezTo>
                    <a:cubicBezTo>
                      <a:pt x="505" y="480"/>
                      <a:pt x="505" y="480"/>
                      <a:pt x="505" y="480"/>
                    </a:cubicBezTo>
                    <a:cubicBezTo>
                      <a:pt x="377" y="602"/>
                      <a:pt x="377" y="602"/>
                      <a:pt x="377" y="602"/>
                    </a:cubicBezTo>
                    <a:cubicBezTo>
                      <a:pt x="375" y="604"/>
                      <a:pt x="374" y="605"/>
                      <a:pt x="372" y="606"/>
                    </a:cubicBezTo>
                    <a:cubicBezTo>
                      <a:pt x="370" y="607"/>
                      <a:pt x="369" y="608"/>
                      <a:pt x="367" y="609"/>
                    </a:cubicBezTo>
                    <a:cubicBezTo>
                      <a:pt x="365" y="609"/>
                      <a:pt x="363" y="610"/>
                      <a:pt x="361" y="610"/>
                    </a:cubicBezTo>
                    <a:cubicBezTo>
                      <a:pt x="360" y="610"/>
                      <a:pt x="358" y="611"/>
                      <a:pt x="356" y="611"/>
                    </a:cubicBezTo>
                    <a:cubicBezTo>
                      <a:pt x="349" y="611"/>
                      <a:pt x="342" y="608"/>
                      <a:pt x="337" y="604"/>
                    </a:cubicBezTo>
                    <a:cubicBezTo>
                      <a:pt x="213" y="500"/>
                      <a:pt x="213" y="500"/>
                      <a:pt x="213" y="500"/>
                    </a:cubicBezTo>
                    <a:cubicBezTo>
                      <a:pt x="202" y="490"/>
                      <a:pt x="199" y="473"/>
                      <a:pt x="207" y="461"/>
                    </a:cubicBezTo>
                    <a:cubicBezTo>
                      <a:pt x="307" y="311"/>
                      <a:pt x="307" y="311"/>
                      <a:pt x="307" y="311"/>
                    </a:cubicBezTo>
                    <a:cubicBezTo>
                      <a:pt x="303" y="305"/>
                      <a:pt x="303" y="305"/>
                      <a:pt x="303" y="305"/>
                    </a:cubicBezTo>
                    <a:cubicBezTo>
                      <a:pt x="281" y="273"/>
                      <a:pt x="261" y="239"/>
                      <a:pt x="246" y="203"/>
                    </a:cubicBezTo>
                    <a:cubicBezTo>
                      <a:pt x="243" y="196"/>
                      <a:pt x="243" y="196"/>
                      <a:pt x="243" y="196"/>
                    </a:cubicBezTo>
                    <a:cubicBezTo>
                      <a:pt x="61" y="208"/>
                      <a:pt x="61" y="208"/>
                      <a:pt x="61" y="208"/>
                    </a:cubicBezTo>
                    <a:cubicBezTo>
                      <a:pt x="59" y="208"/>
                      <a:pt x="59" y="208"/>
                      <a:pt x="59" y="208"/>
                    </a:cubicBezTo>
                    <a:cubicBezTo>
                      <a:pt x="45" y="208"/>
                      <a:pt x="32" y="197"/>
                      <a:pt x="30" y="183"/>
                    </a:cubicBezTo>
                    <a:cubicBezTo>
                      <a:pt x="2" y="24"/>
                      <a:pt x="2" y="24"/>
                      <a:pt x="2" y="24"/>
                    </a:cubicBezTo>
                    <a:cubicBezTo>
                      <a:pt x="0" y="15"/>
                      <a:pt x="3" y="6"/>
                      <a:pt x="9" y="0"/>
                    </a:cubicBezTo>
                    <a:cubicBezTo>
                      <a:pt x="244" y="0"/>
                      <a:pt x="244" y="0"/>
                      <a:pt x="244" y="0"/>
                    </a:cubicBezTo>
                    <a:cubicBezTo>
                      <a:pt x="243" y="2"/>
                      <a:pt x="243" y="4"/>
                      <a:pt x="242" y="6"/>
                    </a:cubicBezTo>
                    <a:cubicBezTo>
                      <a:pt x="241" y="10"/>
                      <a:pt x="240" y="14"/>
                      <a:pt x="240" y="18"/>
                    </a:cubicBezTo>
                    <a:cubicBezTo>
                      <a:pt x="239" y="22"/>
                      <a:pt x="239" y="27"/>
                      <a:pt x="239" y="31"/>
                    </a:cubicBezTo>
                    <a:cubicBezTo>
                      <a:pt x="239" y="45"/>
                      <a:pt x="242" y="59"/>
                      <a:pt x="247" y="71"/>
                    </a:cubicBezTo>
                    <a:cubicBezTo>
                      <a:pt x="253" y="84"/>
                      <a:pt x="260" y="95"/>
                      <a:pt x="270" y="105"/>
                    </a:cubicBezTo>
                    <a:cubicBezTo>
                      <a:pt x="279" y="114"/>
                      <a:pt x="291" y="122"/>
                      <a:pt x="303" y="127"/>
                    </a:cubicBezTo>
                    <a:cubicBezTo>
                      <a:pt x="316" y="133"/>
                      <a:pt x="330" y="136"/>
                      <a:pt x="344" y="136"/>
                    </a:cubicBezTo>
                    <a:cubicBezTo>
                      <a:pt x="358" y="136"/>
                      <a:pt x="372" y="133"/>
                      <a:pt x="385" y="127"/>
                    </a:cubicBezTo>
                    <a:cubicBezTo>
                      <a:pt x="397" y="122"/>
                      <a:pt x="408" y="114"/>
                      <a:pt x="418" y="105"/>
                    </a:cubicBezTo>
                    <a:cubicBezTo>
                      <a:pt x="428" y="95"/>
                      <a:pt x="435" y="84"/>
                      <a:pt x="440" y="71"/>
                    </a:cubicBezTo>
                    <a:cubicBezTo>
                      <a:pt x="446" y="59"/>
                      <a:pt x="449" y="45"/>
                      <a:pt x="449" y="31"/>
                    </a:cubicBezTo>
                    <a:cubicBezTo>
                      <a:pt x="449" y="20"/>
                      <a:pt x="447" y="10"/>
                      <a:pt x="444" y="0"/>
                    </a:cubicBezTo>
                    <a:cubicBezTo>
                      <a:pt x="485" y="0"/>
                      <a:pt x="485" y="0"/>
                      <a:pt x="485" y="0"/>
                    </a:cubicBezTo>
                    <a:cubicBezTo>
                      <a:pt x="495" y="135"/>
                      <a:pt x="607" y="247"/>
                      <a:pt x="742" y="256"/>
                    </a:cubicBezTo>
                    <a:cubicBezTo>
                      <a:pt x="742" y="377"/>
                      <a:pt x="742" y="377"/>
                      <a:pt x="742" y="377"/>
                    </a:cubicBezTo>
                    <a:cubicBezTo>
                      <a:pt x="761" y="354"/>
                      <a:pt x="761" y="354"/>
                      <a:pt x="761" y="354"/>
                    </a:cubicBezTo>
                    <a:cubicBezTo>
                      <a:pt x="762" y="353"/>
                      <a:pt x="763" y="352"/>
                      <a:pt x="765" y="350"/>
                    </a:cubicBezTo>
                    <a:cubicBezTo>
                      <a:pt x="766" y="349"/>
                      <a:pt x="767" y="348"/>
                      <a:pt x="768" y="347"/>
                    </a:cubicBezTo>
                    <a:cubicBezTo>
                      <a:pt x="769" y="346"/>
                      <a:pt x="771" y="345"/>
                      <a:pt x="772" y="344"/>
                    </a:cubicBezTo>
                    <a:cubicBezTo>
                      <a:pt x="773" y="343"/>
                      <a:pt x="775" y="342"/>
                      <a:pt x="776" y="341"/>
                    </a:cubicBezTo>
                    <a:cubicBezTo>
                      <a:pt x="779" y="339"/>
                      <a:pt x="781" y="337"/>
                      <a:pt x="784" y="336"/>
                    </a:cubicBezTo>
                    <a:cubicBezTo>
                      <a:pt x="787" y="335"/>
                      <a:pt x="790" y="334"/>
                      <a:pt x="793" y="333"/>
                    </a:cubicBezTo>
                    <a:cubicBezTo>
                      <a:pt x="796" y="332"/>
                      <a:pt x="799" y="331"/>
                      <a:pt x="803" y="330"/>
                    </a:cubicBezTo>
                    <a:cubicBezTo>
                      <a:pt x="806" y="330"/>
                      <a:pt x="809" y="330"/>
                      <a:pt x="812" y="330"/>
                    </a:cubicBezTo>
                    <a:cubicBezTo>
                      <a:pt x="821" y="330"/>
                      <a:pt x="830" y="331"/>
                      <a:pt x="838" y="335"/>
                    </a:cubicBezTo>
                    <a:cubicBezTo>
                      <a:pt x="846" y="338"/>
                      <a:pt x="853" y="343"/>
                      <a:pt x="859" y="349"/>
                    </a:cubicBezTo>
                    <a:cubicBezTo>
                      <a:pt x="865" y="355"/>
                      <a:pt x="870" y="362"/>
                      <a:pt x="874" y="370"/>
                    </a:cubicBezTo>
                    <a:cubicBezTo>
                      <a:pt x="877" y="378"/>
                      <a:pt x="879" y="387"/>
                      <a:pt x="879" y="396"/>
                    </a:cubicBezTo>
                    <a:cubicBezTo>
                      <a:pt x="879" y="405"/>
                      <a:pt x="877" y="414"/>
                      <a:pt x="874" y="422"/>
                    </a:cubicBezTo>
                    <a:cubicBezTo>
                      <a:pt x="870" y="430"/>
                      <a:pt x="865" y="437"/>
                      <a:pt x="859" y="443"/>
                    </a:cubicBezTo>
                    <a:cubicBezTo>
                      <a:pt x="853" y="449"/>
                      <a:pt x="846" y="454"/>
                      <a:pt x="838" y="457"/>
                    </a:cubicBezTo>
                    <a:cubicBezTo>
                      <a:pt x="830" y="461"/>
                      <a:pt x="821" y="462"/>
                      <a:pt x="812" y="462"/>
                    </a:cubicBezTo>
                    <a:cubicBezTo>
                      <a:pt x="809" y="462"/>
                      <a:pt x="806" y="462"/>
                      <a:pt x="803" y="462"/>
                    </a:cubicBezTo>
                    <a:cubicBezTo>
                      <a:pt x="799" y="461"/>
                      <a:pt x="796" y="460"/>
                      <a:pt x="793" y="459"/>
                    </a:cubicBezTo>
                    <a:cubicBezTo>
                      <a:pt x="790" y="458"/>
                      <a:pt x="787" y="457"/>
                      <a:pt x="784" y="456"/>
                    </a:cubicBezTo>
                    <a:cubicBezTo>
                      <a:pt x="781" y="455"/>
                      <a:pt x="779" y="453"/>
                      <a:pt x="776" y="451"/>
                    </a:cubicBezTo>
                    <a:cubicBezTo>
                      <a:pt x="770" y="448"/>
                      <a:pt x="766" y="443"/>
                      <a:pt x="761" y="438"/>
                    </a:cubicBezTo>
                    <a:cubicBezTo>
                      <a:pt x="742" y="415"/>
                      <a:pt x="742" y="415"/>
                      <a:pt x="742" y="415"/>
                    </a:cubicBezTo>
                    <a:cubicBezTo>
                      <a:pt x="742" y="729"/>
                      <a:pt x="742" y="729"/>
                      <a:pt x="742" y="729"/>
                    </a:cubicBezTo>
                    <a:lnTo>
                      <a:pt x="681" y="7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Freeform 44"/>
              <p:cNvSpPr/>
              <p:nvPr/>
            </p:nvSpPr>
            <p:spPr bwMode="auto">
              <a:xfrm>
                <a:off x="3861041" y="-1153913"/>
                <a:ext cx="3609975" cy="3190875"/>
              </a:xfrm>
              <a:custGeom>
                <a:avLst/>
                <a:gdLst>
                  <a:gd name="T0" fmla="*/ 321 w 850"/>
                  <a:gd name="T1" fmla="*/ 2 h 751"/>
                  <a:gd name="T2" fmla="*/ 499 w 850"/>
                  <a:gd name="T3" fmla="*/ 105 h 751"/>
                  <a:gd name="T4" fmla="*/ 539 w 850"/>
                  <a:gd name="T5" fmla="*/ 355 h 751"/>
                  <a:gd name="T6" fmla="*/ 712 w 850"/>
                  <a:gd name="T7" fmla="*/ 279 h 751"/>
                  <a:gd name="T8" fmla="*/ 720 w 850"/>
                  <a:gd name="T9" fmla="*/ 277 h 751"/>
                  <a:gd name="T10" fmla="*/ 759 w 850"/>
                  <a:gd name="T11" fmla="*/ 297 h 751"/>
                  <a:gd name="T12" fmla="*/ 829 w 850"/>
                  <a:gd name="T13" fmla="*/ 490 h 751"/>
                  <a:gd name="T14" fmla="*/ 704 w 850"/>
                  <a:gd name="T15" fmla="*/ 709 h 751"/>
                  <a:gd name="T16" fmla="*/ 634 w 850"/>
                  <a:gd name="T17" fmla="*/ 751 h 751"/>
                  <a:gd name="T18" fmla="*/ 642 w 850"/>
                  <a:gd name="T19" fmla="*/ 730 h 751"/>
                  <a:gd name="T20" fmla="*/ 645 w 850"/>
                  <a:gd name="T21" fmla="*/ 707 h 751"/>
                  <a:gd name="T22" fmla="*/ 618 w 850"/>
                  <a:gd name="T23" fmla="*/ 640 h 751"/>
                  <a:gd name="T24" fmla="*/ 551 w 850"/>
                  <a:gd name="T25" fmla="*/ 612 h 751"/>
                  <a:gd name="T26" fmla="*/ 485 w 850"/>
                  <a:gd name="T27" fmla="*/ 640 h 751"/>
                  <a:gd name="T28" fmla="*/ 457 w 850"/>
                  <a:gd name="T29" fmla="*/ 707 h 751"/>
                  <a:gd name="T30" fmla="*/ 401 w 850"/>
                  <a:gd name="T31" fmla="*/ 751 h 751"/>
                  <a:gd name="T32" fmla="*/ 143 w 850"/>
                  <a:gd name="T33" fmla="*/ 406 h 751"/>
                  <a:gd name="T34" fmla="*/ 140 w 850"/>
                  <a:gd name="T35" fmla="*/ 384 h 751"/>
                  <a:gd name="T36" fmla="*/ 131 w 850"/>
                  <a:gd name="T37" fmla="*/ 394 h 751"/>
                  <a:gd name="T38" fmla="*/ 116 w 850"/>
                  <a:gd name="T39" fmla="*/ 406 h 751"/>
                  <a:gd name="T40" fmla="*/ 91 w 850"/>
                  <a:gd name="T41" fmla="*/ 415 h 751"/>
                  <a:gd name="T42" fmla="*/ 47 w 850"/>
                  <a:gd name="T43" fmla="*/ 410 h 751"/>
                  <a:gd name="T44" fmla="*/ 6 w 850"/>
                  <a:gd name="T45" fmla="*/ 369 h 751"/>
                  <a:gd name="T46" fmla="*/ 6 w 850"/>
                  <a:gd name="T47" fmla="*/ 310 h 751"/>
                  <a:gd name="T48" fmla="*/ 47 w 850"/>
                  <a:gd name="T49" fmla="*/ 269 h 751"/>
                  <a:gd name="T50" fmla="*/ 91 w 850"/>
                  <a:gd name="T51" fmla="*/ 264 h 751"/>
                  <a:gd name="T52" fmla="*/ 116 w 850"/>
                  <a:gd name="T53" fmla="*/ 273 h 751"/>
                  <a:gd name="T54" fmla="*/ 143 w 850"/>
                  <a:gd name="T55" fmla="*/ 300 h 751"/>
                  <a:gd name="T56" fmla="*/ 143 w 850"/>
                  <a:gd name="T57" fmla="*/ 187 h 751"/>
                  <a:gd name="T58" fmla="*/ 271 w 850"/>
                  <a:gd name="T59" fmla="*/ 22 h 751"/>
                  <a:gd name="T60" fmla="*/ 286 w 850"/>
                  <a:gd name="T61" fmla="*/ 6 h 751"/>
                  <a:gd name="T62" fmla="*/ 308 w 850"/>
                  <a:gd name="T63"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0" h="751">
                    <a:moveTo>
                      <a:pt x="308" y="0"/>
                    </a:moveTo>
                    <a:cubicBezTo>
                      <a:pt x="312" y="0"/>
                      <a:pt x="317" y="1"/>
                      <a:pt x="321" y="2"/>
                    </a:cubicBezTo>
                    <a:cubicBezTo>
                      <a:pt x="473" y="58"/>
                      <a:pt x="473" y="58"/>
                      <a:pt x="473" y="58"/>
                    </a:cubicBezTo>
                    <a:cubicBezTo>
                      <a:pt x="492" y="65"/>
                      <a:pt x="503" y="85"/>
                      <a:pt x="499" y="105"/>
                    </a:cubicBezTo>
                    <a:cubicBezTo>
                      <a:pt x="455" y="285"/>
                      <a:pt x="455" y="285"/>
                      <a:pt x="455" y="285"/>
                    </a:cubicBezTo>
                    <a:cubicBezTo>
                      <a:pt x="485" y="306"/>
                      <a:pt x="513" y="329"/>
                      <a:pt x="539" y="355"/>
                    </a:cubicBezTo>
                    <a:cubicBezTo>
                      <a:pt x="708" y="281"/>
                      <a:pt x="708" y="281"/>
                      <a:pt x="708" y="281"/>
                    </a:cubicBezTo>
                    <a:cubicBezTo>
                      <a:pt x="710" y="280"/>
                      <a:pt x="711" y="279"/>
                      <a:pt x="712" y="279"/>
                    </a:cubicBezTo>
                    <a:cubicBezTo>
                      <a:pt x="714" y="279"/>
                      <a:pt x="715" y="278"/>
                      <a:pt x="716" y="278"/>
                    </a:cubicBezTo>
                    <a:cubicBezTo>
                      <a:pt x="718" y="278"/>
                      <a:pt x="719" y="278"/>
                      <a:pt x="720" y="277"/>
                    </a:cubicBezTo>
                    <a:cubicBezTo>
                      <a:pt x="722" y="277"/>
                      <a:pt x="723" y="277"/>
                      <a:pt x="724" y="277"/>
                    </a:cubicBezTo>
                    <a:cubicBezTo>
                      <a:pt x="739" y="277"/>
                      <a:pt x="752" y="285"/>
                      <a:pt x="759" y="297"/>
                    </a:cubicBezTo>
                    <a:cubicBezTo>
                      <a:pt x="840" y="437"/>
                      <a:pt x="840" y="437"/>
                      <a:pt x="840" y="437"/>
                    </a:cubicBezTo>
                    <a:cubicBezTo>
                      <a:pt x="850" y="455"/>
                      <a:pt x="846" y="478"/>
                      <a:pt x="829" y="490"/>
                    </a:cubicBezTo>
                    <a:cubicBezTo>
                      <a:pt x="683" y="597"/>
                      <a:pt x="683" y="597"/>
                      <a:pt x="683" y="597"/>
                    </a:cubicBezTo>
                    <a:cubicBezTo>
                      <a:pt x="694" y="634"/>
                      <a:pt x="701" y="671"/>
                      <a:pt x="704" y="709"/>
                    </a:cubicBezTo>
                    <a:cubicBezTo>
                      <a:pt x="848" y="751"/>
                      <a:pt x="848" y="751"/>
                      <a:pt x="848" y="751"/>
                    </a:cubicBezTo>
                    <a:cubicBezTo>
                      <a:pt x="634" y="751"/>
                      <a:pt x="634" y="751"/>
                      <a:pt x="634" y="751"/>
                    </a:cubicBezTo>
                    <a:cubicBezTo>
                      <a:pt x="636" y="748"/>
                      <a:pt x="637" y="744"/>
                      <a:pt x="639" y="741"/>
                    </a:cubicBezTo>
                    <a:cubicBezTo>
                      <a:pt x="640" y="737"/>
                      <a:pt x="641" y="734"/>
                      <a:pt x="642" y="730"/>
                    </a:cubicBezTo>
                    <a:cubicBezTo>
                      <a:pt x="643" y="726"/>
                      <a:pt x="644" y="722"/>
                      <a:pt x="645" y="718"/>
                    </a:cubicBezTo>
                    <a:cubicBezTo>
                      <a:pt x="645" y="715"/>
                      <a:pt x="645" y="711"/>
                      <a:pt x="645" y="707"/>
                    </a:cubicBezTo>
                    <a:cubicBezTo>
                      <a:pt x="645" y="694"/>
                      <a:pt x="643" y="681"/>
                      <a:pt x="638" y="670"/>
                    </a:cubicBezTo>
                    <a:cubicBezTo>
                      <a:pt x="633" y="659"/>
                      <a:pt x="626" y="649"/>
                      <a:pt x="618" y="640"/>
                    </a:cubicBezTo>
                    <a:cubicBezTo>
                      <a:pt x="609" y="632"/>
                      <a:pt x="599" y="625"/>
                      <a:pt x="588" y="620"/>
                    </a:cubicBezTo>
                    <a:cubicBezTo>
                      <a:pt x="576" y="615"/>
                      <a:pt x="564" y="612"/>
                      <a:pt x="551" y="612"/>
                    </a:cubicBezTo>
                    <a:cubicBezTo>
                      <a:pt x="538" y="612"/>
                      <a:pt x="526" y="615"/>
                      <a:pt x="515" y="620"/>
                    </a:cubicBezTo>
                    <a:cubicBezTo>
                      <a:pt x="503" y="625"/>
                      <a:pt x="493" y="632"/>
                      <a:pt x="485" y="640"/>
                    </a:cubicBezTo>
                    <a:cubicBezTo>
                      <a:pt x="476" y="649"/>
                      <a:pt x="469" y="659"/>
                      <a:pt x="465" y="670"/>
                    </a:cubicBezTo>
                    <a:cubicBezTo>
                      <a:pt x="460" y="681"/>
                      <a:pt x="457" y="694"/>
                      <a:pt x="457" y="707"/>
                    </a:cubicBezTo>
                    <a:cubicBezTo>
                      <a:pt x="457" y="722"/>
                      <a:pt x="461" y="737"/>
                      <a:pt x="468" y="751"/>
                    </a:cubicBezTo>
                    <a:cubicBezTo>
                      <a:pt x="401" y="751"/>
                      <a:pt x="401" y="751"/>
                      <a:pt x="401" y="751"/>
                    </a:cubicBezTo>
                    <a:cubicBezTo>
                      <a:pt x="396" y="613"/>
                      <a:pt x="282" y="498"/>
                      <a:pt x="143" y="494"/>
                    </a:cubicBezTo>
                    <a:cubicBezTo>
                      <a:pt x="143" y="406"/>
                      <a:pt x="143" y="406"/>
                      <a:pt x="143" y="406"/>
                    </a:cubicBezTo>
                    <a:cubicBezTo>
                      <a:pt x="143" y="379"/>
                      <a:pt x="143" y="379"/>
                      <a:pt x="143" y="379"/>
                    </a:cubicBezTo>
                    <a:cubicBezTo>
                      <a:pt x="142" y="380"/>
                      <a:pt x="141" y="382"/>
                      <a:pt x="140" y="384"/>
                    </a:cubicBezTo>
                    <a:cubicBezTo>
                      <a:pt x="138" y="386"/>
                      <a:pt x="137" y="388"/>
                      <a:pt x="136" y="389"/>
                    </a:cubicBezTo>
                    <a:cubicBezTo>
                      <a:pt x="134" y="391"/>
                      <a:pt x="133" y="393"/>
                      <a:pt x="131" y="394"/>
                    </a:cubicBezTo>
                    <a:cubicBezTo>
                      <a:pt x="130" y="396"/>
                      <a:pt x="128" y="397"/>
                      <a:pt x="126" y="399"/>
                    </a:cubicBezTo>
                    <a:cubicBezTo>
                      <a:pt x="123" y="401"/>
                      <a:pt x="119" y="404"/>
                      <a:pt x="116" y="406"/>
                    </a:cubicBezTo>
                    <a:cubicBezTo>
                      <a:pt x="112" y="408"/>
                      <a:pt x="108" y="410"/>
                      <a:pt x="104" y="412"/>
                    </a:cubicBezTo>
                    <a:cubicBezTo>
                      <a:pt x="100" y="413"/>
                      <a:pt x="95" y="414"/>
                      <a:pt x="91" y="415"/>
                    </a:cubicBezTo>
                    <a:cubicBezTo>
                      <a:pt x="86" y="416"/>
                      <a:pt x="82" y="416"/>
                      <a:pt x="77" y="416"/>
                    </a:cubicBezTo>
                    <a:cubicBezTo>
                      <a:pt x="67" y="416"/>
                      <a:pt x="56" y="414"/>
                      <a:pt x="47" y="410"/>
                    </a:cubicBezTo>
                    <a:cubicBezTo>
                      <a:pt x="38" y="406"/>
                      <a:pt x="30" y="401"/>
                      <a:pt x="23" y="394"/>
                    </a:cubicBezTo>
                    <a:cubicBezTo>
                      <a:pt x="16" y="387"/>
                      <a:pt x="10" y="379"/>
                      <a:pt x="6" y="369"/>
                    </a:cubicBezTo>
                    <a:cubicBezTo>
                      <a:pt x="2" y="360"/>
                      <a:pt x="0" y="350"/>
                      <a:pt x="0" y="339"/>
                    </a:cubicBezTo>
                    <a:cubicBezTo>
                      <a:pt x="0" y="329"/>
                      <a:pt x="2" y="319"/>
                      <a:pt x="6" y="310"/>
                    </a:cubicBezTo>
                    <a:cubicBezTo>
                      <a:pt x="10" y="300"/>
                      <a:pt x="16" y="292"/>
                      <a:pt x="23" y="285"/>
                    </a:cubicBezTo>
                    <a:cubicBezTo>
                      <a:pt x="30" y="278"/>
                      <a:pt x="38" y="272"/>
                      <a:pt x="47" y="269"/>
                    </a:cubicBezTo>
                    <a:cubicBezTo>
                      <a:pt x="56" y="265"/>
                      <a:pt x="67" y="262"/>
                      <a:pt x="77" y="262"/>
                    </a:cubicBezTo>
                    <a:cubicBezTo>
                      <a:pt x="82" y="262"/>
                      <a:pt x="86" y="263"/>
                      <a:pt x="91" y="264"/>
                    </a:cubicBezTo>
                    <a:cubicBezTo>
                      <a:pt x="95" y="264"/>
                      <a:pt x="100" y="266"/>
                      <a:pt x="104" y="267"/>
                    </a:cubicBezTo>
                    <a:cubicBezTo>
                      <a:pt x="108" y="269"/>
                      <a:pt x="112" y="271"/>
                      <a:pt x="116" y="273"/>
                    </a:cubicBezTo>
                    <a:cubicBezTo>
                      <a:pt x="119" y="275"/>
                      <a:pt x="123" y="278"/>
                      <a:pt x="126" y="280"/>
                    </a:cubicBezTo>
                    <a:cubicBezTo>
                      <a:pt x="133" y="286"/>
                      <a:pt x="139" y="293"/>
                      <a:pt x="143" y="300"/>
                    </a:cubicBezTo>
                    <a:cubicBezTo>
                      <a:pt x="143" y="273"/>
                      <a:pt x="143" y="273"/>
                      <a:pt x="143" y="273"/>
                    </a:cubicBezTo>
                    <a:cubicBezTo>
                      <a:pt x="143" y="187"/>
                      <a:pt x="143" y="187"/>
                      <a:pt x="143" y="187"/>
                    </a:cubicBezTo>
                    <a:cubicBezTo>
                      <a:pt x="158" y="187"/>
                      <a:pt x="173" y="188"/>
                      <a:pt x="188" y="190"/>
                    </a:cubicBezTo>
                    <a:cubicBezTo>
                      <a:pt x="271" y="22"/>
                      <a:pt x="271" y="22"/>
                      <a:pt x="271" y="22"/>
                    </a:cubicBezTo>
                    <a:cubicBezTo>
                      <a:pt x="273" y="19"/>
                      <a:pt x="275" y="16"/>
                      <a:pt x="278" y="13"/>
                    </a:cubicBezTo>
                    <a:cubicBezTo>
                      <a:pt x="280" y="10"/>
                      <a:pt x="283" y="8"/>
                      <a:pt x="286" y="6"/>
                    </a:cubicBezTo>
                    <a:cubicBezTo>
                      <a:pt x="289" y="4"/>
                      <a:pt x="293" y="2"/>
                      <a:pt x="296" y="1"/>
                    </a:cubicBezTo>
                    <a:cubicBezTo>
                      <a:pt x="300" y="0"/>
                      <a:pt x="304" y="0"/>
                      <a:pt x="3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Freeform 45"/>
              <p:cNvSpPr/>
              <p:nvPr/>
            </p:nvSpPr>
            <p:spPr bwMode="auto">
              <a:xfrm>
                <a:off x="3907078" y="-1107876"/>
                <a:ext cx="3517900" cy="3098800"/>
              </a:xfrm>
              <a:custGeom>
                <a:avLst/>
                <a:gdLst>
                  <a:gd name="T0" fmla="*/ 642 w 828"/>
                  <a:gd name="T1" fmla="*/ 721 h 729"/>
                  <a:gd name="T2" fmla="*/ 645 w 828"/>
                  <a:gd name="T3" fmla="*/ 696 h 729"/>
                  <a:gd name="T4" fmla="*/ 614 w 828"/>
                  <a:gd name="T5" fmla="*/ 621 h 729"/>
                  <a:gd name="T6" fmla="*/ 540 w 828"/>
                  <a:gd name="T7" fmla="*/ 591 h 729"/>
                  <a:gd name="T8" fmla="*/ 466 w 828"/>
                  <a:gd name="T9" fmla="*/ 621 h 729"/>
                  <a:gd name="T10" fmla="*/ 435 w 828"/>
                  <a:gd name="T11" fmla="*/ 696 h 729"/>
                  <a:gd name="T12" fmla="*/ 400 w 828"/>
                  <a:gd name="T13" fmla="*/ 729 h 729"/>
                  <a:gd name="T14" fmla="*/ 143 w 828"/>
                  <a:gd name="T15" fmla="*/ 341 h 729"/>
                  <a:gd name="T16" fmla="*/ 120 w 828"/>
                  <a:gd name="T17" fmla="*/ 367 h 729"/>
                  <a:gd name="T18" fmla="*/ 113 w 828"/>
                  <a:gd name="T19" fmla="*/ 376 h 729"/>
                  <a:gd name="T20" fmla="*/ 99 w 828"/>
                  <a:gd name="T21" fmla="*/ 386 h 729"/>
                  <a:gd name="T22" fmla="*/ 78 w 828"/>
                  <a:gd name="T23" fmla="*/ 394 h 729"/>
                  <a:gd name="T24" fmla="*/ 40 w 828"/>
                  <a:gd name="T25" fmla="*/ 390 h 729"/>
                  <a:gd name="T26" fmla="*/ 5 w 828"/>
                  <a:gd name="T27" fmla="*/ 354 h 729"/>
                  <a:gd name="T28" fmla="*/ 5 w 828"/>
                  <a:gd name="T29" fmla="*/ 303 h 729"/>
                  <a:gd name="T30" fmla="*/ 40 w 828"/>
                  <a:gd name="T31" fmla="*/ 267 h 729"/>
                  <a:gd name="T32" fmla="*/ 78 w 828"/>
                  <a:gd name="T33" fmla="*/ 263 h 729"/>
                  <a:gd name="T34" fmla="*/ 99 w 828"/>
                  <a:gd name="T35" fmla="*/ 271 h 729"/>
                  <a:gd name="T36" fmla="*/ 123 w 828"/>
                  <a:gd name="T37" fmla="*/ 295 h 729"/>
                  <a:gd name="T38" fmla="*/ 143 w 828"/>
                  <a:gd name="T39" fmla="*/ 187 h 729"/>
                  <a:gd name="T40" fmla="*/ 184 w 828"/>
                  <a:gd name="T41" fmla="*/ 190 h 729"/>
                  <a:gd name="T42" fmla="*/ 275 w 828"/>
                  <a:gd name="T43" fmla="*/ 9 h 729"/>
                  <a:gd name="T44" fmla="*/ 288 w 828"/>
                  <a:gd name="T45" fmla="*/ 1 h 729"/>
                  <a:gd name="T46" fmla="*/ 306 w 828"/>
                  <a:gd name="T47" fmla="*/ 1 h 729"/>
                  <a:gd name="T48" fmla="*/ 477 w 828"/>
                  <a:gd name="T49" fmla="*/ 92 h 729"/>
                  <a:gd name="T50" fmla="*/ 438 w 828"/>
                  <a:gd name="T51" fmla="*/ 283 h 729"/>
                  <a:gd name="T52" fmla="*/ 526 w 828"/>
                  <a:gd name="T53" fmla="*/ 356 h 729"/>
                  <a:gd name="T54" fmla="*/ 704 w 828"/>
                  <a:gd name="T55" fmla="*/ 278 h 729"/>
                  <a:gd name="T56" fmla="*/ 710 w 828"/>
                  <a:gd name="T57" fmla="*/ 277 h 729"/>
                  <a:gd name="T58" fmla="*/ 739 w 828"/>
                  <a:gd name="T59" fmla="*/ 292 h 729"/>
                  <a:gd name="T60" fmla="*/ 812 w 828"/>
                  <a:gd name="T61" fmla="*/ 470 h 729"/>
                  <a:gd name="T62" fmla="*/ 662 w 828"/>
                  <a:gd name="T63" fmla="*/ 589 h 729"/>
                  <a:gd name="T64" fmla="*/ 683 w 828"/>
                  <a:gd name="T65" fmla="*/ 706 h 729"/>
                  <a:gd name="T66" fmla="*/ 639 w 828"/>
                  <a:gd name="T6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8" h="729">
                    <a:moveTo>
                      <a:pt x="639" y="729"/>
                    </a:moveTo>
                    <a:cubicBezTo>
                      <a:pt x="640" y="727"/>
                      <a:pt x="641" y="724"/>
                      <a:pt x="642" y="721"/>
                    </a:cubicBezTo>
                    <a:cubicBezTo>
                      <a:pt x="643" y="717"/>
                      <a:pt x="644" y="713"/>
                      <a:pt x="644" y="709"/>
                    </a:cubicBezTo>
                    <a:cubicBezTo>
                      <a:pt x="645" y="704"/>
                      <a:pt x="645" y="700"/>
                      <a:pt x="645" y="696"/>
                    </a:cubicBezTo>
                    <a:cubicBezTo>
                      <a:pt x="645" y="681"/>
                      <a:pt x="642" y="668"/>
                      <a:pt x="637" y="655"/>
                    </a:cubicBezTo>
                    <a:cubicBezTo>
                      <a:pt x="631" y="642"/>
                      <a:pt x="624" y="631"/>
                      <a:pt x="614" y="621"/>
                    </a:cubicBezTo>
                    <a:cubicBezTo>
                      <a:pt x="605" y="612"/>
                      <a:pt x="593" y="604"/>
                      <a:pt x="581" y="599"/>
                    </a:cubicBezTo>
                    <a:cubicBezTo>
                      <a:pt x="568" y="594"/>
                      <a:pt x="554" y="591"/>
                      <a:pt x="540" y="591"/>
                    </a:cubicBezTo>
                    <a:cubicBezTo>
                      <a:pt x="526" y="591"/>
                      <a:pt x="512" y="594"/>
                      <a:pt x="499" y="599"/>
                    </a:cubicBezTo>
                    <a:cubicBezTo>
                      <a:pt x="487" y="604"/>
                      <a:pt x="476" y="612"/>
                      <a:pt x="466" y="621"/>
                    </a:cubicBezTo>
                    <a:cubicBezTo>
                      <a:pt x="457" y="631"/>
                      <a:pt x="449" y="642"/>
                      <a:pt x="444" y="655"/>
                    </a:cubicBezTo>
                    <a:cubicBezTo>
                      <a:pt x="438" y="668"/>
                      <a:pt x="435" y="681"/>
                      <a:pt x="435" y="696"/>
                    </a:cubicBezTo>
                    <a:cubicBezTo>
                      <a:pt x="435" y="707"/>
                      <a:pt x="437" y="718"/>
                      <a:pt x="441" y="729"/>
                    </a:cubicBezTo>
                    <a:cubicBezTo>
                      <a:pt x="400" y="729"/>
                      <a:pt x="400" y="729"/>
                      <a:pt x="400" y="729"/>
                    </a:cubicBezTo>
                    <a:cubicBezTo>
                      <a:pt x="390" y="594"/>
                      <a:pt x="278" y="482"/>
                      <a:pt x="143" y="473"/>
                    </a:cubicBezTo>
                    <a:cubicBezTo>
                      <a:pt x="143" y="341"/>
                      <a:pt x="143" y="341"/>
                      <a:pt x="143" y="341"/>
                    </a:cubicBezTo>
                    <a:cubicBezTo>
                      <a:pt x="123" y="362"/>
                      <a:pt x="123" y="362"/>
                      <a:pt x="123" y="362"/>
                    </a:cubicBezTo>
                    <a:cubicBezTo>
                      <a:pt x="122" y="364"/>
                      <a:pt x="121" y="365"/>
                      <a:pt x="120" y="367"/>
                    </a:cubicBezTo>
                    <a:cubicBezTo>
                      <a:pt x="119" y="368"/>
                      <a:pt x="118" y="370"/>
                      <a:pt x="117" y="371"/>
                    </a:cubicBezTo>
                    <a:cubicBezTo>
                      <a:pt x="115" y="373"/>
                      <a:pt x="114" y="374"/>
                      <a:pt x="113" y="376"/>
                    </a:cubicBezTo>
                    <a:cubicBezTo>
                      <a:pt x="111" y="377"/>
                      <a:pt x="110" y="378"/>
                      <a:pt x="108" y="380"/>
                    </a:cubicBezTo>
                    <a:cubicBezTo>
                      <a:pt x="106" y="382"/>
                      <a:pt x="103" y="384"/>
                      <a:pt x="99" y="386"/>
                    </a:cubicBezTo>
                    <a:cubicBezTo>
                      <a:pt x="96" y="388"/>
                      <a:pt x="93" y="389"/>
                      <a:pt x="89" y="391"/>
                    </a:cubicBezTo>
                    <a:cubicBezTo>
                      <a:pt x="85" y="392"/>
                      <a:pt x="82" y="393"/>
                      <a:pt x="78" y="394"/>
                    </a:cubicBezTo>
                    <a:cubicBezTo>
                      <a:pt x="74" y="394"/>
                      <a:pt x="70" y="395"/>
                      <a:pt x="66" y="395"/>
                    </a:cubicBezTo>
                    <a:cubicBezTo>
                      <a:pt x="57" y="395"/>
                      <a:pt x="49" y="393"/>
                      <a:pt x="40" y="390"/>
                    </a:cubicBezTo>
                    <a:cubicBezTo>
                      <a:pt x="32" y="386"/>
                      <a:pt x="25" y="381"/>
                      <a:pt x="19" y="375"/>
                    </a:cubicBezTo>
                    <a:cubicBezTo>
                      <a:pt x="13" y="369"/>
                      <a:pt x="8" y="362"/>
                      <a:pt x="5" y="354"/>
                    </a:cubicBezTo>
                    <a:cubicBezTo>
                      <a:pt x="2" y="346"/>
                      <a:pt x="0" y="337"/>
                      <a:pt x="0" y="328"/>
                    </a:cubicBezTo>
                    <a:cubicBezTo>
                      <a:pt x="0" y="320"/>
                      <a:pt x="2" y="311"/>
                      <a:pt x="5" y="303"/>
                    </a:cubicBezTo>
                    <a:cubicBezTo>
                      <a:pt x="8" y="295"/>
                      <a:pt x="13" y="288"/>
                      <a:pt x="19" y="282"/>
                    </a:cubicBezTo>
                    <a:cubicBezTo>
                      <a:pt x="25" y="275"/>
                      <a:pt x="32" y="271"/>
                      <a:pt x="40" y="267"/>
                    </a:cubicBezTo>
                    <a:cubicBezTo>
                      <a:pt x="49" y="264"/>
                      <a:pt x="57" y="262"/>
                      <a:pt x="66" y="262"/>
                    </a:cubicBezTo>
                    <a:cubicBezTo>
                      <a:pt x="70" y="262"/>
                      <a:pt x="74" y="263"/>
                      <a:pt x="78" y="263"/>
                    </a:cubicBezTo>
                    <a:cubicBezTo>
                      <a:pt x="82" y="264"/>
                      <a:pt x="85" y="265"/>
                      <a:pt x="89" y="266"/>
                    </a:cubicBezTo>
                    <a:cubicBezTo>
                      <a:pt x="93" y="268"/>
                      <a:pt x="96" y="269"/>
                      <a:pt x="99" y="271"/>
                    </a:cubicBezTo>
                    <a:cubicBezTo>
                      <a:pt x="103" y="273"/>
                      <a:pt x="106" y="275"/>
                      <a:pt x="108" y="278"/>
                    </a:cubicBezTo>
                    <a:cubicBezTo>
                      <a:pt x="114" y="282"/>
                      <a:pt x="119" y="288"/>
                      <a:pt x="123" y="295"/>
                    </a:cubicBezTo>
                    <a:cubicBezTo>
                      <a:pt x="143" y="318"/>
                      <a:pt x="143" y="318"/>
                      <a:pt x="143" y="318"/>
                    </a:cubicBezTo>
                    <a:cubicBezTo>
                      <a:pt x="143" y="187"/>
                      <a:pt x="143" y="187"/>
                      <a:pt x="143" y="187"/>
                    </a:cubicBezTo>
                    <a:cubicBezTo>
                      <a:pt x="154" y="188"/>
                      <a:pt x="165" y="188"/>
                      <a:pt x="176" y="190"/>
                    </a:cubicBezTo>
                    <a:cubicBezTo>
                      <a:pt x="184" y="190"/>
                      <a:pt x="184" y="190"/>
                      <a:pt x="184" y="190"/>
                    </a:cubicBezTo>
                    <a:cubicBezTo>
                      <a:pt x="270" y="16"/>
                      <a:pt x="270" y="16"/>
                      <a:pt x="270" y="16"/>
                    </a:cubicBezTo>
                    <a:cubicBezTo>
                      <a:pt x="271" y="14"/>
                      <a:pt x="273" y="11"/>
                      <a:pt x="275" y="9"/>
                    </a:cubicBezTo>
                    <a:cubicBezTo>
                      <a:pt x="276" y="7"/>
                      <a:pt x="279" y="5"/>
                      <a:pt x="281" y="4"/>
                    </a:cubicBezTo>
                    <a:cubicBezTo>
                      <a:pt x="283" y="3"/>
                      <a:pt x="286" y="1"/>
                      <a:pt x="288" y="1"/>
                    </a:cubicBezTo>
                    <a:cubicBezTo>
                      <a:pt x="291" y="0"/>
                      <a:pt x="294" y="0"/>
                      <a:pt x="297" y="0"/>
                    </a:cubicBezTo>
                    <a:cubicBezTo>
                      <a:pt x="300" y="0"/>
                      <a:pt x="303" y="0"/>
                      <a:pt x="306" y="1"/>
                    </a:cubicBezTo>
                    <a:cubicBezTo>
                      <a:pt x="459" y="57"/>
                      <a:pt x="459" y="57"/>
                      <a:pt x="459" y="57"/>
                    </a:cubicBezTo>
                    <a:cubicBezTo>
                      <a:pt x="472" y="62"/>
                      <a:pt x="481" y="77"/>
                      <a:pt x="477" y="92"/>
                    </a:cubicBezTo>
                    <a:cubicBezTo>
                      <a:pt x="432" y="279"/>
                      <a:pt x="432" y="279"/>
                      <a:pt x="432" y="279"/>
                    </a:cubicBezTo>
                    <a:cubicBezTo>
                      <a:pt x="438" y="283"/>
                      <a:pt x="438" y="283"/>
                      <a:pt x="438" y="283"/>
                    </a:cubicBezTo>
                    <a:cubicBezTo>
                      <a:pt x="467" y="303"/>
                      <a:pt x="495" y="326"/>
                      <a:pt x="520" y="351"/>
                    </a:cubicBezTo>
                    <a:cubicBezTo>
                      <a:pt x="526" y="356"/>
                      <a:pt x="526" y="356"/>
                      <a:pt x="526" y="356"/>
                    </a:cubicBezTo>
                    <a:cubicBezTo>
                      <a:pt x="702" y="279"/>
                      <a:pt x="702" y="279"/>
                      <a:pt x="702" y="279"/>
                    </a:cubicBezTo>
                    <a:cubicBezTo>
                      <a:pt x="703" y="279"/>
                      <a:pt x="703" y="279"/>
                      <a:pt x="704" y="278"/>
                    </a:cubicBezTo>
                    <a:cubicBezTo>
                      <a:pt x="705" y="278"/>
                      <a:pt x="706" y="278"/>
                      <a:pt x="707" y="277"/>
                    </a:cubicBezTo>
                    <a:cubicBezTo>
                      <a:pt x="708" y="277"/>
                      <a:pt x="709" y="277"/>
                      <a:pt x="710" y="277"/>
                    </a:cubicBezTo>
                    <a:cubicBezTo>
                      <a:pt x="711" y="277"/>
                      <a:pt x="712" y="277"/>
                      <a:pt x="713" y="277"/>
                    </a:cubicBezTo>
                    <a:cubicBezTo>
                      <a:pt x="724" y="277"/>
                      <a:pt x="734" y="283"/>
                      <a:pt x="739" y="292"/>
                    </a:cubicBezTo>
                    <a:cubicBezTo>
                      <a:pt x="820" y="432"/>
                      <a:pt x="820" y="432"/>
                      <a:pt x="820" y="432"/>
                    </a:cubicBezTo>
                    <a:cubicBezTo>
                      <a:pt x="828" y="445"/>
                      <a:pt x="824" y="462"/>
                      <a:pt x="812" y="470"/>
                    </a:cubicBezTo>
                    <a:cubicBezTo>
                      <a:pt x="660" y="582"/>
                      <a:pt x="660" y="582"/>
                      <a:pt x="660" y="582"/>
                    </a:cubicBezTo>
                    <a:cubicBezTo>
                      <a:pt x="662" y="589"/>
                      <a:pt x="662" y="589"/>
                      <a:pt x="662" y="589"/>
                    </a:cubicBezTo>
                    <a:cubicBezTo>
                      <a:pt x="673" y="625"/>
                      <a:pt x="679" y="661"/>
                      <a:pt x="683" y="699"/>
                    </a:cubicBezTo>
                    <a:cubicBezTo>
                      <a:pt x="683" y="706"/>
                      <a:pt x="683" y="706"/>
                      <a:pt x="683" y="706"/>
                    </a:cubicBezTo>
                    <a:cubicBezTo>
                      <a:pt x="763" y="729"/>
                      <a:pt x="763" y="729"/>
                      <a:pt x="763" y="729"/>
                    </a:cubicBezTo>
                    <a:lnTo>
                      <a:pt x="639" y="72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50"/>
              <p:cNvSpPr/>
              <p:nvPr/>
            </p:nvSpPr>
            <p:spPr bwMode="auto">
              <a:xfrm>
                <a:off x="3876082" y="393842"/>
                <a:ext cx="595313" cy="788988"/>
              </a:xfrm>
              <a:custGeom>
                <a:avLst/>
                <a:gdLst>
                  <a:gd name="T0" fmla="*/ 135 w 140"/>
                  <a:gd name="T1" fmla="*/ 21 h 185"/>
                  <a:gd name="T2" fmla="*/ 0 w 140"/>
                  <a:gd name="T3" fmla="*/ 0 h 185"/>
                  <a:gd name="T4" fmla="*/ 25 w 140"/>
                  <a:gd name="T5" fmla="*/ 76 h 185"/>
                  <a:gd name="T6" fmla="*/ 38 w 140"/>
                  <a:gd name="T7" fmla="*/ 115 h 185"/>
                  <a:gd name="T8" fmla="*/ 51 w 140"/>
                  <a:gd name="T9" fmla="*/ 154 h 185"/>
                  <a:gd name="T10" fmla="*/ 108 w 140"/>
                  <a:gd name="T11" fmla="*/ 178 h 185"/>
                  <a:gd name="T12" fmla="*/ 140 w 140"/>
                  <a:gd name="T13" fmla="*/ 150 h 185"/>
                  <a:gd name="T14" fmla="*/ 139 w 140"/>
                  <a:gd name="T15" fmla="*/ 15 h 185"/>
                  <a:gd name="T16" fmla="*/ 135 w 140"/>
                  <a:gd name="T17" fmla="*/ 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5">
                    <a:moveTo>
                      <a:pt x="135" y="21"/>
                    </a:moveTo>
                    <a:cubicBezTo>
                      <a:pt x="100" y="71"/>
                      <a:pt x="19" y="59"/>
                      <a:pt x="0" y="0"/>
                    </a:cubicBezTo>
                    <a:cubicBezTo>
                      <a:pt x="8" y="25"/>
                      <a:pt x="16" y="51"/>
                      <a:pt x="25" y="76"/>
                    </a:cubicBezTo>
                    <a:cubicBezTo>
                      <a:pt x="29" y="89"/>
                      <a:pt x="33" y="102"/>
                      <a:pt x="38" y="115"/>
                    </a:cubicBezTo>
                    <a:cubicBezTo>
                      <a:pt x="42" y="128"/>
                      <a:pt x="45" y="142"/>
                      <a:pt x="51" y="154"/>
                    </a:cubicBezTo>
                    <a:cubicBezTo>
                      <a:pt x="62" y="175"/>
                      <a:pt x="86" y="185"/>
                      <a:pt x="108" y="178"/>
                    </a:cubicBezTo>
                    <a:cubicBezTo>
                      <a:pt x="124" y="174"/>
                      <a:pt x="132" y="163"/>
                      <a:pt x="140" y="150"/>
                    </a:cubicBezTo>
                    <a:cubicBezTo>
                      <a:pt x="139" y="15"/>
                      <a:pt x="139" y="15"/>
                      <a:pt x="139" y="15"/>
                    </a:cubicBezTo>
                    <a:cubicBezTo>
                      <a:pt x="138" y="17"/>
                      <a:pt x="137" y="19"/>
                      <a:pt x="135" y="21"/>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54" name="Freeform 51"/>
              <p:cNvSpPr/>
              <p:nvPr/>
            </p:nvSpPr>
            <p:spPr bwMode="auto">
              <a:xfrm>
                <a:off x="4452344" y="936086"/>
                <a:ext cx="1106488" cy="1112838"/>
              </a:xfrm>
              <a:custGeom>
                <a:avLst/>
                <a:gdLst>
                  <a:gd name="T0" fmla="*/ 238 w 260"/>
                  <a:gd name="T1" fmla="*/ 159 h 261"/>
                  <a:gd name="T2" fmla="*/ 183 w 260"/>
                  <a:gd name="T3" fmla="*/ 78 h 261"/>
                  <a:gd name="T4" fmla="*/ 102 w 260"/>
                  <a:gd name="T5" fmla="*/ 23 h 261"/>
                  <a:gd name="T6" fmla="*/ 3 w 260"/>
                  <a:gd name="T7" fmla="*/ 0 h 261"/>
                  <a:gd name="T8" fmla="*/ 0 w 260"/>
                  <a:gd name="T9" fmla="*/ 99 h 261"/>
                  <a:gd name="T10" fmla="*/ 62 w 260"/>
                  <a:gd name="T11" fmla="*/ 113 h 261"/>
                  <a:gd name="T12" fmla="*/ 113 w 260"/>
                  <a:gd name="T13" fmla="*/ 148 h 261"/>
                  <a:gd name="T14" fmla="*/ 148 w 260"/>
                  <a:gd name="T15" fmla="*/ 199 h 261"/>
                  <a:gd name="T16" fmla="*/ 162 w 260"/>
                  <a:gd name="T17" fmla="*/ 261 h 261"/>
                  <a:gd name="T18" fmla="*/ 260 w 260"/>
                  <a:gd name="T19" fmla="*/ 258 h 261"/>
                  <a:gd name="T20" fmla="*/ 238 w 260"/>
                  <a:gd name="T21" fmla="*/ 15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61">
                    <a:moveTo>
                      <a:pt x="238" y="159"/>
                    </a:moveTo>
                    <a:cubicBezTo>
                      <a:pt x="225" y="129"/>
                      <a:pt x="206" y="101"/>
                      <a:pt x="183" y="78"/>
                    </a:cubicBezTo>
                    <a:cubicBezTo>
                      <a:pt x="159" y="55"/>
                      <a:pt x="132" y="36"/>
                      <a:pt x="102" y="23"/>
                    </a:cubicBezTo>
                    <a:cubicBezTo>
                      <a:pt x="71" y="9"/>
                      <a:pt x="38" y="1"/>
                      <a:pt x="3" y="0"/>
                    </a:cubicBezTo>
                    <a:cubicBezTo>
                      <a:pt x="0" y="99"/>
                      <a:pt x="0" y="99"/>
                      <a:pt x="0" y="99"/>
                    </a:cubicBezTo>
                    <a:cubicBezTo>
                      <a:pt x="22" y="100"/>
                      <a:pt x="43" y="105"/>
                      <a:pt x="62" y="113"/>
                    </a:cubicBezTo>
                    <a:cubicBezTo>
                      <a:pt x="81" y="122"/>
                      <a:pt x="98" y="133"/>
                      <a:pt x="113" y="148"/>
                    </a:cubicBezTo>
                    <a:cubicBezTo>
                      <a:pt x="127" y="162"/>
                      <a:pt x="139" y="180"/>
                      <a:pt x="148" y="199"/>
                    </a:cubicBezTo>
                    <a:cubicBezTo>
                      <a:pt x="156" y="218"/>
                      <a:pt x="161" y="239"/>
                      <a:pt x="162" y="261"/>
                    </a:cubicBezTo>
                    <a:cubicBezTo>
                      <a:pt x="260" y="258"/>
                      <a:pt x="260" y="258"/>
                      <a:pt x="260" y="258"/>
                    </a:cubicBezTo>
                    <a:cubicBezTo>
                      <a:pt x="259" y="223"/>
                      <a:pt x="251" y="189"/>
                      <a:pt x="238" y="159"/>
                    </a:cubicBezTo>
                    <a:close/>
                  </a:path>
                </a:pathLst>
              </a:custGeom>
              <a:solidFill>
                <a:schemeClr val="accent4">
                  <a:lumMod val="25000"/>
                </a:schemeClr>
              </a:solidFill>
              <a:ln>
                <a:noFill/>
              </a:ln>
            </p:spPr>
            <p:txBody>
              <a:bodyPr vert="horz" wrap="square" lIns="91440" tIns="45720" rIns="91440" bIns="45720" numCol="1" anchor="t" anchorCtr="0" compatLnSpc="1"/>
              <a:lstStyle/>
              <a:p>
                <a:endParaRPr lang="zh-CN" altLang="en-US"/>
              </a:p>
            </p:txBody>
          </p:sp>
          <p:sp>
            <p:nvSpPr>
              <p:cNvPr id="58" name="Freeform 55"/>
              <p:cNvSpPr/>
              <p:nvPr/>
            </p:nvSpPr>
            <p:spPr bwMode="auto">
              <a:xfrm>
                <a:off x="1391187" y="-1170583"/>
                <a:ext cx="3006725" cy="3767138"/>
              </a:xfrm>
              <a:custGeom>
                <a:avLst/>
                <a:gdLst>
                  <a:gd name="T0" fmla="*/ 579 w 707"/>
                  <a:gd name="T1" fmla="*/ 22 h 887"/>
                  <a:gd name="T2" fmla="*/ 707 w 707"/>
                  <a:gd name="T3" fmla="*/ 187 h 887"/>
                  <a:gd name="T4" fmla="*/ 695 w 707"/>
                  <a:gd name="T5" fmla="*/ 253 h 887"/>
                  <a:gd name="T6" fmla="*/ 671 w 707"/>
                  <a:gd name="T7" fmla="*/ 246 h 887"/>
                  <a:gd name="T8" fmla="*/ 621 w 707"/>
                  <a:gd name="T9" fmla="*/ 253 h 887"/>
                  <a:gd name="T10" fmla="*/ 571 w 707"/>
                  <a:gd name="T11" fmla="*/ 303 h 887"/>
                  <a:gd name="T12" fmla="*/ 571 w 707"/>
                  <a:gd name="T13" fmla="*/ 376 h 887"/>
                  <a:gd name="T14" fmla="*/ 621 w 707"/>
                  <a:gd name="T15" fmla="*/ 426 h 887"/>
                  <a:gd name="T16" fmla="*/ 707 w 707"/>
                  <a:gd name="T17" fmla="*/ 419 h 887"/>
                  <a:gd name="T18" fmla="*/ 449 w 707"/>
                  <a:gd name="T19" fmla="*/ 751 h 887"/>
                  <a:gd name="T20" fmla="*/ 347 w 707"/>
                  <a:gd name="T21" fmla="*/ 751 h 887"/>
                  <a:gd name="T22" fmla="*/ 355 w 707"/>
                  <a:gd name="T23" fmla="*/ 759 h 887"/>
                  <a:gd name="T24" fmla="*/ 362 w 707"/>
                  <a:gd name="T25" fmla="*/ 768 h 887"/>
                  <a:gd name="T26" fmla="*/ 371 w 707"/>
                  <a:gd name="T27" fmla="*/ 788 h 887"/>
                  <a:gd name="T28" fmla="*/ 375 w 707"/>
                  <a:gd name="T29" fmla="*/ 810 h 887"/>
                  <a:gd name="T30" fmla="*/ 352 w 707"/>
                  <a:gd name="T31" fmla="*/ 864 h 887"/>
                  <a:gd name="T32" fmla="*/ 298 w 707"/>
                  <a:gd name="T33" fmla="*/ 887 h 887"/>
                  <a:gd name="T34" fmla="*/ 243 w 707"/>
                  <a:gd name="T35" fmla="*/ 864 h 887"/>
                  <a:gd name="T36" fmla="*/ 221 w 707"/>
                  <a:gd name="T37" fmla="*/ 810 h 887"/>
                  <a:gd name="T38" fmla="*/ 224 w 707"/>
                  <a:gd name="T39" fmla="*/ 788 h 887"/>
                  <a:gd name="T40" fmla="*/ 233 w 707"/>
                  <a:gd name="T41" fmla="*/ 768 h 887"/>
                  <a:gd name="T42" fmla="*/ 224 w 707"/>
                  <a:gd name="T43" fmla="*/ 751 h 887"/>
                  <a:gd name="T44" fmla="*/ 146 w 707"/>
                  <a:gd name="T45" fmla="*/ 709 h 887"/>
                  <a:gd name="T46" fmla="*/ 21 w 707"/>
                  <a:gd name="T47" fmla="*/ 490 h 887"/>
                  <a:gd name="T48" fmla="*/ 90 w 707"/>
                  <a:gd name="T49" fmla="*/ 297 h 887"/>
                  <a:gd name="T50" fmla="*/ 106 w 707"/>
                  <a:gd name="T51" fmla="*/ 282 h 887"/>
                  <a:gd name="T52" fmla="*/ 125 w 707"/>
                  <a:gd name="T53" fmla="*/ 277 h 887"/>
                  <a:gd name="T54" fmla="*/ 311 w 707"/>
                  <a:gd name="T55" fmla="*/ 355 h 887"/>
                  <a:gd name="T56" fmla="*/ 351 w 707"/>
                  <a:gd name="T57" fmla="*/ 105 h 887"/>
                  <a:gd name="T58" fmla="*/ 529 w 707"/>
                  <a:gd name="T59" fmla="*/ 2 h 887"/>
                  <a:gd name="T60" fmla="*/ 536 w 707"/>
                  <a:gd name="T61" fmla="*/ 0 h 887"/>
                  <a:gd name="T62" fmla="*/ 542 w 707"/>
                  <a:gd name="T63" fmla="*/ 0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7" h="887">
                    <a:moveTo>
                      <a:pt x="542" y="0"/>
                    </a:moveTo>
                    <a:cubicBezTo>
                      <a:pt x="558" y="0"/>
                      <a:pt x="572" y="9"/>
                      <a:pt x="579" y="22"/>
                    </a:cubicBezTo>
                    <a:cubicBezTo>
                      <a:pt x="661" y="190"/>
                      <a:pt x="661" y="190"/>
                      <a:pt x="661" y="190"/>
                    </a:cubicBezTo>
                    <a:cubicBezTo>
                      <a:pt x="676" y="188"/>
                      <a:pt x="692" y="187"/>
                      <a:pt x="707" y="187"/>
                    </a:cubicBezTo>
                    <a:cubicBezTo>
                      <a:pt x="707" y="259"/>
                      <a:pt x="707" y="259"/>
                      <a:pt x="707" y="259"/>
                    </a:cubicBezTo>
                    <a:cubicBezTo>
                      <a:pt x="703" y="257"/>
                      <a:pt x="699" y="255"/>
                      <a:pt x="695" y="253"/>
                    </a:cubicBezTo>
                    <a:cubicBezTo>
                      <a:pt x="692" y="252"/>
                      <a:pt x="688" y="250"/>
                      <a:pt x="683" y="249"/>
                    </a:cubicBezTo>
                    <a:cubicBezTo>
                      <a:pt x="679" y="248"/>
                      <a:pt x="675" y="247"/>
                      <a:pt x="671" y="246"/>
                    </a:cubicBezTo>
                    <a:cubicBezTo>
                      <a:pt x="666" y="246"/>
                      <a:pt x="662" y="245"/>
                      <a:pt x="657" y="245"/>
                    </a:cubicBezTo>
                    <a:cubicBezTo>
                      <a:pt x="644" y="245"/>
                      <a:pt x="632" y="248"/>
                      <a:pt x="621" y="253"/>
                    </a:cubicBezTo>
                    <a:cubicBezTo>
                      <a:pt x="610" y="257"/>
                      <a:pt x="599" y="264"/>
                      <a:pt x="591" y="273"/>
                    </a:cubicBezTo>
                    <a:cubicBezTo>
                      <a:pt x="582" y="281"/>
                      <a:pt x="576" y="291"/>
                      <a:pt x="571" y="303"/>
                    </a:cubicBezTo>
                    <a:cubicBezTo>
                      <a:pt x="566" y="314"/>
                      <a:pt x="563" y="326"/>
                      <a:pt x="563" y="339"/>
                    </a:cubicBezTo>
                    <a:cubicBezTo>
                      <a:pt x="563" y="352"/>
                      <a:pt x="566" y="365"/>
                      <a:pt x="571" y="376"/>
                    </a:cubicBezTo>
                    <a:cubicBezTo>
                      <a:pt x="576" y="387"/>
                      <a:pt x="582" y="397"/>
                      <a:pt x="591" y="406"/>
                    </a:cubicBezTo>
                    <a:cubicBezTo>
                      <a:pt x="599" y="414"/>
                      <a:pt x="610" y="421"/>
                      <a:pt x="621" y="426"/>
                    </a:cubicBezTo>
                    <a:cubicBezTo>
                      <a:pt x="632" y="431"/>
                      <a:pt x="644" y="433"/>
                      <a:pt x="657" y="433"/>
                    </a:cubicBezTo>
                    <a:cubicBezTo>
                      <a:pt x="675" y="433"/>
                      <a:pt x="692" y="428"/>
                      <a:pt x="707" y="419"/>
                    </a:cubicBezTo>
                    <a:cubicBezTo>
                      <a:pt x="707" y="494"/>
                      <a:pt x="707" y="494"/>
                      <a:pt x="707" y="494"/>
                    </a:cubicBezTo>
                    <a:cubicBezTo>
                      <a:pt x="568" y="498"/>
                      <a:pt x="454" y="612"/>
                      <a:pt x="449" y="751"/>
                    </a:cubicBezTo>
                    <a:cubicBezTo>
                      <a:pt x="371" y="751"/>
                      <a:pt x="371" y="751"/>
                      <a:pt x="371" y="751"/>
                    </a:cubicBezTo>
                    <a:cubicBezTo>
                      <a:pt x="347" y="751"/>
                      <a:pt x="347" y="751"/>
                      <a:pt x="347" y="751"/>
                    </a:cubicBezTo>
                    <a:cubicBezTo>
                      <a:pt x="348" y="752"/>
                      <a:pt x="350" y="753"/>
                      <a:pt x="351" y="755"/>
                    </a:cubicBezTo>
                    <a:cubicBezTo>
                      <a:pt x="352" y="756"/>
                      <a:pt x="354" y="757"/>
                      <a:pt x="355" y="759"/>
                    </a:cubicBezTo>
                    <a:cubicBezTo>
                      <a:pt x="356" y="760"/>
                      <a:pt x="358" y="762"/>
                      <a:pt x="359" y="763"/>
                    </a:cubicBezTo>
                    <a:cubicBezTo>
                      <a:pt x="360" y="765"/>
                      <a:pt x="361" y="766"/>
                      <a:pt x="362" y="768"/>
                    </a:cubicBezTo>
                    <a:cubicBezTo>
                      <a:pt x="364" y="771"/>
                      <a:pt x="366" y="774"/>
                      <a:pt x="367" y="777"/>
                    </a:cubicBezTo>
                    <a:cubicBezTo>
                      <a:pt x="369" y="781"/>
                      <a:pt x="370" y="784"/>
                      <a:pt x="371" y="788"/>
                    </a:cubicBezTo>
                    <a:cubicBezTo>
                      <a:pt x="372" y="791"/>
                      <a:pt x="373" y="795"/>
                      <a:pt x="374" y="798"/>
                    </a:cubicBezTo>
                    <a:cubicBezTo>
                      <a:pt x="374" y="802"/>
                      <a:pt x="375" y="806"/>
                      <a:pt x="375" y="810"/>
                    </a:cubicBezTo>
                    <a:cubicBezTo>
                      <a:pt x="375" y="820"/>
                      <a:pt x="372" y="830"/>
                      <a:pt x="368" y="840"/>
                    </a:cubicBezTo>
                    <a:cubicBezTo>
                      <a:pt x="365" y="849"/>
                      <a:pt x="359" y="857"/>
                      <a:pt x="352" y="864"/>
                    </a:cubicBezTo>
                    <a:cubicBezTo>
                      <a:pt x="345" y="871"/>
                      <a:pt x="337" y="877"/>
                      <a:pt x="327" y="881"/>
                    </a:cubicBezTo>
                    <a:cubicBezTo>
                      <a:pt x="318" y="885"/>
                      <a:pt x="308" y="887"/>
                      <a:pt x="298" y="887"/>
                    </a:cubicBezTo>
                    <a:cubicBezTo>
                      <a:pt x="287" y="887"/>
                      <a:pt x="277" y="885"/>
                      <a:pt x="268" y="881"/>
                    </a:cubicBezTo>
                    <a:cubicBezTo>
                      <a:pt x="258" y="877"/>
                      <a:pt x="250" y="871"/>
                      <a:pt x="243" y="864"/>
                    </a:cubicBezTo>
                    <a:cubicBezTo>
                      <a:pt x="236" y="857"/>
                      <a:pt x="231" y="849"/>
                      <a:pt x="227" y="840"/>
                    </a:cubicBezTo>
                    <a:cubicBezTo>
                      <a:pt x="223" y="830"/>
                      <a:pt x="221" y="820"/>
                      <a:pt x="221" y="810"/>
                    </a:cubicBezTo>
                    <a:cubicBezTo>
                      <a:pt x="221" y="806"/>
                      <a:pt x="221" y="802"/>
                      <a:pt x="221" y="798"/>
                    </a:cubicBezTo>
                    <a:cubicBezTo>
                      <a:pt x="222" y="795"/>
                      <a:pt x="223" y="791"/>
                      <a:pt x="224" y="788"/>
                    </a:cubicBezTo>
                    <a:cubicBezTo>
                      <a:pt x="225" y="784"/>
                      <a:pt x="226" y="781"/>
                      <a:pt x="228" y="777"/>
                    </a:cubicBezTo>
                    <a:cubicBezTo>
                      <a:pt x="229" y="774"/>
                      <a:pt x="231" y="771"/>
                      <a:pt x="233" y="768"/>
                    </a:cubicBezTo>
                    <a:cubicBezTo>
                      <a:pt x="237" y="761"/>
                      <a:pt x="242" y="756"/>
                      <a:pt x="248" y="751"/>
                    </a:cubicBezTo>
                    <a:cubicBezTo>
                      <a:pt x="224" y="751"/>
                      <a:pt x="224" y="751"/>
                      <a:pt x="224" y="751"/>
                    </a:cubicBezTo>
                    <a:cubicBezTo>
                      <a:pt x="2" y="751"/>
                      <a:pt x="2" y="751"/>
                      <a:pt x="2" y="751"/>
                    </a:cubicBezTo>
                    <a:cubicBezTo>
                      <a:pt x="146" y="709"/>
                      <a:pt x="146" y="709"/>
                      <a:pt x="146" y="709"/>
                    </a:cubicBezTo>
                    <a:cubicBezTo>
                      <a:pt x="149" y="671"/>
                      <a:pt x="156" y="634"/>
                      <a:pt x="166" y="597"/>
                    </a:cubicBezTo>
                    <a:cubicBezTo>
                      <a:pt x="21" y="490"/>
                      <a:pt x="21" y="490"/>
                      <a:pt x="21" y="490"/>
                    </a:cubicBezTo>
                    <a:cubicBezTo>
                      <a:pt x="4" y="478"/>
                      <a:pt x="0" y="455"/>
                      <a:pt x="10" y="437"/>
                    </a:cubicBezTo>
                    <a:cubicBezTo>
                      <a:pt x="90" y="297"/>
                      <a:pt x="90" y="297"/>
                      <a:pt x="90" y="297"/>
                    </a:cubicBezTo>
                    <a:cubicBezTo>
                      <a:pt x="92" y="294"/>
                      <a:pt x="95" y="291"/>
                      <a:pt x="97" y="289"/>
                    </a:cubicBezTo>
                    <a:cubicBezTo>
                      <a:pt x="100" y="286"/>
                      <a:pt x="102" y="284"/>
                      <a:pt x="106" y="282"/>
                    </a:cubicBezTo>
                    <a:cubicBezTo>
                      <a:pt x="109" y="281"/>
                      <a:pt x="112" y="279"/>
                      <a:pt x="115" y="278"/>
                    </a:cubicBezTo>
                    <a:cubicBezTo>
                      <a:pt x="118" y="278"/>
                      <a:pt x="122" y="277"/>
                      <a:pt x="125" y="277"/>
                    </a:cubicBezTo>
                    <a:cubicBezTo>
                      <a:pt x="131" y="277"/>
                      <a:pt x="137" y="278"/>
                      <a:pt x="142" y="280"/>
                    </a:cubicBezTo>
                    <a:cubicBezTo>
                      <a:pt x="311" y="355"/>
                      <a:pt x="311" y="355"/>
                      <a:pt x="311" y="355"/>
                    </a:cubicBezTo>
                    <a:cubicBezTo>
                      <a:pt x="337" y="329"/>
                      <a:pt x="365" y="306"/>
                      <a:pt x="395" y="285"/>
                    </a:cubicBezTo>
                    <a:cubicBezTo>
                      <a:pt x="351" y="105"/>
                      <a:pt x="351" y="105"/>
                      <a:pt x="351" y="105"/>
                    </a:cubicBezTo>
                    <a:cubicBezTo>
                      <a:pt x="347" y="85"/>
                      <a:pt x="358" y="64"/>
                      <a:pt x="377" y="57"/>
                    </a:cubicBezTo>
                    <a:cubicBezTo>
                      <a:pt x="529" y="2"/>
                      <a:pt x="529" y="2"/>
                      <a:pt x="529" y="2"/>
                    </a:cubicBezTo>
                    <a:cubicBezTo>
                      <a:pt x="530" y="2"/>
                      <a:pt x="531" y="1"/>
                      <a:pt x="532" y="1"/>
                    </a:cubicBezTo>
                    <a:cubicBezTo>
                      <a:pt x="533" y="1"/>
                      <a:pt x="534" y="0"/>
                      <a:pt x="536" y="0"/>
                    </a:cubicBezTo>
                    <a:cubicBezTo>
                      <a:pt x="537" y="0"/>
                      <a:pt x="538" y="0"/>
                      <a:pt x="539" y="0"/>
                    </a:cubicBezTo>
                    <a:cubicBezTo>
                      <a:pt x="540" y="0"/>
                      <a:pt x="541" y="0"/>
                      <a:pt x="54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 name="Freeform 56"/>
              <p:cNvSpPr/>
              <p:nvPr/>
            </p:nvSpPr>
            <p:spPr bwMode="auto">
              <a:xfrm>
                <a:off x="1441987" y="-1127720"/>
                <a:ext cx="2908300" cy="3678238"/>
              </a:xfrm>
              <a:custGeom>
                <a:avLst/>
                <a:gdLst>
                  <a:gd name="T0" fmla="*/ 260 w 684"/>
                  <a:gd name="T1" fmla="*/ 861 h 866"/>
                  <a:gd name="T2" fmla="*/ 224 w 684"/>
                  <a:gd name="T3" fmla="*/ 826 h 866"/>
                  <a:gd name="T4" fmla="*/ 220 w 684"/>
                  <a:gd name="T5" fmla="*/ 790 h 866"/>
                  <a:gd name="T6" fmla="*/ 225 w 684"/>
                  <a:gd name="T7" fmla="*/ 772 h 866"/>
                  <a:gd name="T8" fmla="*/ 243 w 684"/>
                  <a:gd name="T9" fmla="*/ 749 h 866"/>
                  <a:gd name="T10" fmla="*/ 64 w 684"/>
                  <a:gd name="T11" fmla="*/ 730 h 866"/>
                  <a:gd name="T12" fmla="*/ 144 w 684"/>
                  <a:gd name="T13" fmla="*/ 700 h 866"/>
                  <a:gd name="T14" fmla="*/ 167 w 684"/>
                  <a:gd name="T15" fmla="*/ 583 h 866"/>
                  <a:gd name="T16" fmla="*/ 7 w 684"/>
                  <a:gd name="T17" fmla="*/ 433 h 866"/>
                  <a:gd name="T18" fmla="*/ 93 w 684"/>
                  <a:gd name="T19" fmla="*/ 286 h 866"/>
                  <a:gd name="T20" fmla="*/ 106 w 684"/>
                  <a:gd name="T21" fmla="*/ 279 h 866"/>
                  <a:gd name="T22" fmla="*/ 126 w 684"/>
                  <a:gd name="T23" fmla="*/ 280 h 866"/>
                  <a:gd name="T24" fmla="*/ 307 w 684"/>
                  <a:gd name="T25" fmla="*/ 352 h 866"/>
                  <a:gd name="T26" fmla="*/ 395 w 684"/>
                  <a:gd name="T27" fmla="*/ 280 h 866"/>
                  <a:gd name="T28" fmla="*/ 368 w 684"/>
                  <a:gd name="T29" fmla="*/ 57 h 866"/>
                  <a:gd name="T30" fmla="*/ 523 w 684"/>
                  <a:gd name="T31" fmla="*/ 1 h 866"/>
                  <a:gd name="T32" fmla="*/ 528 w 684"/>
                  <a:gd name="T33" fmla="*/ 1 h 866"/>
                  <a:gd name="T34" fmla="*/ 557 w 684"/>
                  <a:gd name="T35" fmla="*/ 17 h 866"/>
                  <a:gd name="T36" fmla="*/ 651 w 684"/>
                  <a:gd name="T37" fmla="*/ 190 h 866"/>
                  <a:gd name="T38" fmla="*/ 684 w 684"/>
                  <a:gd name="T39" fmla="*/ 232 h 866"/>
                  <a:gd name="T40" fmla="*/ 660 w 684"/>
                  <a:gd name="T41" fmla="*/ 226 h 866"/>
                  <a:gd name="T42" fmla="*/ 605 w 684"/>
                  <a:gd name="T43" fmla="*/ 233 h 866"/>
                  <a:gd name="T44" fmla="*/ 549 w 684"/>
                  <a:gd name="T45" fmla="*/ 289 h 866"/>
                  <a:gd name="T46" fmla="*/ 549 w 684"/>
                  <a:gd name="T47" fmla="*/ 370 h 866"/>
                  <a:gd name="T48" fmla="*/ 605 w 684"/>
                  <a:gd name="T49" fmla="*/ 426 h 866"/>
                  <a:gd name="T50" fmla="*/ 684 w 684"/>
                  <a:gd name="T51" fmla="*/ 427 h 866"/>
                  <a:gd name="T52" fmla="*/ 427 w 684"/>
                  <a:gd name="T53" fmla="*/ 730 h 866"/>
                  <a:gd name="T54" fmla="*/ 328 w 684"/>
                  <a:gd name="T55" fmla="*/ 749 h 866"/>
                  <a:gd name="T56" fmla="*/ 335 w 684"/>
                  <a:gd name="T57" fmla="*/ 756 h 866"/>
                  <a:gd name="T58" fmla="*/ 341 w 684"/>
                  <a:gd name="T59" fmla="*/ 764 h 866"/>
                  <a:gd name="T60" fmla="*/ 349 w 684"/>
                  <a:gd name="T61" fmla="*/ 781 h 866"/>
                  <a:gd name="T62" fmla="*/ 352 w 684"/>
                  <a:gd name="T63" fmla="*/ 800 h 866"/>
                  <a:gd name="T64" fmla="*/ 332 w 684"/>
                  <a:gd name="T65" fmla="*/ 847 h 866"/>
                  <a:gd name="T66" fmla="*/ 286 w 684"/>
                  <a:gd name="T6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 h="866">
                    <a:moveTo>
                      <a:pt x="286" y="866"/>
                    </a:moveTo>
                    <a:cubicBezTo>
                      <a:pt x="277" y="866"/>
                      <a:pt x="268" y="864"/>
                      <a:pt x="260" y="861"/>
                    </a:cubicBezTo>
                    <a:cubicBezTo>
                      <a:pt x="252" y="857"/>
                      <a:pt x="245" y="853"/>
                      <a:pt x="239" y="847"/>
                    </a:cubicBezTo>
                    <a:cubicBezTo>
                      <a:pt x="233" y="840"/>
                      <a:pt x="228" y="833"/>
                      <a:pt x="224" y="826"/>
                    </a:cubicBezTo>
                    <a:cubicBezTo>
                      <a:pt x="221" y="817"/>
                      <a:pt x="219" y="809"/>
                      <a:pt x="219" y="800"/>
                    </a:cubicBezTo>
                    <a:cubicBezTo>
                      <a:pt x="219" y="796"/>
                      <a:pt x="219" y="793"/>
                      <a:pt x="220" y="790"/>
                    </a:cubicBezTo>
                    <a:cubicBezTo>
                      <a:pt x="220" y="787"/>
                      <a:pt x="221" y="784"/>
                      <a:pt x="222" y="781"/>
                    </a:cubicBezTo>
                    <a:cubicBezTo>
                      <a:pt x="223" y="778"/>
                      <a:pt x="224" y="775"/>
                      <a:pt x="225" y="772"/>
                    </a:cubicBezTo>
                    <a:cubicBezTo>
                      <a:pt x="227" y="769"/>
                      <a:pt x="228" y="766"/>
                      <a:pt x="230" y="764"/>
                    </a:cubicBezTo>
                    <a:cubicBezTo>
                      <a:pt x="234" y="758"/>
                      <a:pt x="238" y="753"/>
                      <a:pt x="243" y="749"/>
                    </a:cubicBezTo>
                    <a:cubicBezTo>
                      <a:pt x="266" y="730"/>
                      <a:pt x="266" y="730"/>
                      <a:pt x="266" y="730"/>
                    </a:cubicBezTo>
                    <a:cubicBezTo>
                      <a:pt x="64" y="730"/>
                      <a:pt x="64" y="730"/>
                      <a:pt x="64" y="730"/>
                    </a:cubicBezTo>
                    <a:cubicBezTo>
                      <a:pt x="144" y="707"/>
                      <a:pt x="144" y="707"/>
                      <a:pt x="144" y="707"/>
                    </a:cubicBezTo>
                    <a:cubicBezTo>
                      <a:pt x="144" y="700"/>
                      <a:pt x="144" y="700"/>
                      <a:pt x="144" y="700"/>
                    </a:cubicBezTo>
                    <a:cubicBezTo>
                      <a:pt x="147" y="663"/>
                      <a:pt x="154" y="626"/>
                      <a:pt x="165" y="590"/>
                    </a:cubicBezTo>
                    <a:cubicBezTo>
                      <a:pt x="167" y="583"/>
                      <a:pt x="167" y="583"/>
                      <a:pt x="167" y="583"/>
                    </a:cubicBezTo>
                    <a:cubicBezTo>
                      <a:pt x="15" y="471"/>
                      <a:pt x="15" y="471"/>
                      <a:pt x="15" y="471"/>
                    </a:cubicBezTo>
                    <a:cubicBezTo>
                      <a:pt x="3" y="462"/>
                      <a:pt x="0" y="445"/>
                      <a:pt x="7" y="433"/>
                    </a:cubicBezTo>
                    <a:cubicBezTo>
                      <a:pt x="88" y="293"/>
                      <a:pt x="88" y="293"/>
                      <a:pt x="88" y="293"/>
                    </a:cubicBezTo>
                    <a:cubicBezTo>
                      <a:pt x="89" y="290"/>
                      <a:pt x="91" y="288"/>
                      <a:pt x="93" y="286"/>
                    </a:cubicBezTo>
                    <a:cubicBezTo>
                      <a:pt x="94" y="284"/>
                      <a:pt x="97" y="283"/>
                      <a:pt x="99" y="282"/>
                    </a:cubicBezTo>
                    <a:cubicBezTo>
                      <a:pt x="101" y="280"/>
                      <a:pt x="103" y="279"/>
                      <a:pt x="106" y="279"/>
                    </a:cubicBezTo>
                    <a:cubicBezTo>
                      <a:pt x="108" y="278"/>
                      <a:pt x="111" y="278"/>
                      <a:pt x="113" y="278"/>
                    </a:cubicBezTo>
                    <a:cubicBezTo>
                      <a:pt x="118" y="278"/>
                      <a:pt x="122" y="279"/>
                      <a:pt x="126" y="280"/>
                    </a:cubicBezTo>
                    <a:cubicBezTo>
                      <a:pt x="301" y="357"/>
                      <a:pt x="301" y="357"/>
                      <a:pt x="301" y="357"/>
                    </a:cubicBezTo>
                    <a:cubicBezTo>
                      <a:pt x="307" y="352"/>
                      <a:pt x="307" y="352"/>
                      <a:pt x="307" y="352"/>
                    </a:cubicBezTo>
                    <a:cubicBezTo>
                      <a:pt x="332" y="327"/>
                      <a:pt x="360" y="304"/>
                      <a:pt x="389" y="284"/>
                    </a:cubicBezTo>
                    <a:cubicBezTo>
                      <a:pt x="395" y="280"/>
                      <a:pt x="395" y="280"/>
                      <a:pt x="395" y="280"/>
                    </a:cubicBezTo>
                    <a:cubicBezTo>
                      <a:pt x="350" y="92"/>
                      <a:pt x="350" y="92"/>
                      <a:pt x="350" y="92"/>
                    </a:cubicBezTo>
                    <a:cubicBezTo>
                      <a:pt x="346" y="78"/>
                      <a:pt x="354" y="63"/>
                      <a:pt x="368" y="57"/>
                    </a:cubicBezTo>
                    <a:cubicBezTo>
                      <a:pt x="520" y="2"/>
                      <a:pt x="520" y="2"/>
                      <a:pt x="520" y="2"/>
                    </a:cubicBezTo>
                    <a:cubicBezTo>
                      <a:pt x="521" y="2"/>
                      <a:pt x="522" y="2"/>
                      <a:pt x="523" y="1"/>
                    </a:cubicBezTo>
                    <a:cubicBezTo>
                      <a:pt x="524" y="1"/>
                      <a:pt x="525" y="1"/>
                      <a:pt x="525" y="1"/>
                    </a:cubicBezTo>
                    <a:cubicBezTo>
                      <a:pt x="526" y="1"/>
                      <a:pt x="527" y="1"/>
                      <a:pt x="528" y="1"/>
                    </a:cubicBezTo>
                    <a:cubicBezTo>
                      <a:pt x="529" y="0"/>
                      <a:pt x="530" y="0"/>
                      <a:pt x="530" y="0"/>
                    </a:cubicBezTo>
                    <a:cubicBezTo>
                      <a:pt x="542" y="0"/>
                      <a:pt x="552" y="7"/>
                      <a:pt x="557" y="17"/>
                    </a:cubicBezTo>
                    <a:cubicBezTo>
                      <a:pt x="643" y="191"/>
                      <a:pt x="643" y="191"/>
                      <a:pt x="643" y="191"/>
                    </a:cubicBezTo>
                    <a:cubicBezTo>
                      <a:pt x="651" y="190"/>
                      <a:pt x="651" y="190"/>
                      <a:pt x="651" y="190"/>
                    </a:cubicBezTo>
                    <a:cubicBezTo>
                      <a:pt x="662" y="189"/>
                      <a:pt x="673" y="188"/>
                      <a:pt x="684" y="188"/>
                    </a:cubicBezTo>
                    <a:cubicBezTo>
                      <a:pt x="684" y="232"/>
                      <a:pt x="684" y="232"/>
                      <a:pt x="684" y="232"/>
                    </a:cubicBezTo>
                    <a:cubicBezTo>
                      <a:pt x="681" y="231"/>
                      <a:pt x="678" y="230"/>
                      <a:pt x="674" y="229"/>
                    </a:cubicBezTo>
                    <a:cubicBezTo>
                      <a:pt x="670" y="227"/>
                      <a:pt x="665" y="226"/>
                      <a:pt x="660" y="226"/>
                    </a:cubicBezTo>
                    <a:cubicBezTo>
                      <a:pt x="655" y="225"/>
                      <a:pt x="650" y="225"/>
                      <a:pt x="645" y="225"/>
                    </a:cubicBezTo>
                    <a:cubicBezTo>
                      <a:pt x="631" y="225"/>
                      <a:pt x="618" y="227"/>
                      <a:pt x="605" y="233"/>
                    </a:cubicBezTo>
                    <a:cubicBezTo>
                      <a:pt x="592" y="238"/>
                      <a:pt x="581" y="246"/>
                      <a:pt x="571" y="255"/>
                    </a:cubicBezTo>
                    <a:cubicBezTo>
                      <a:pt x="562" y="265"/>
                      <a:pt x="554" y="276"/>
                      <a:pt x="549" y="289"/>
                    </a:cubicBezTo>
                    <a:cubicBezTo>
                      <a:pt x="543" y="301"/>
                      <a:pt x="541" y="315"/>
                      <a:pt x="541" y="329"/>
                    </a:cubicBezTo>
                    <a:cubicBezTo>
                      <a:pt x="541" y="343"/>
                      <a:pt x="543" y="357"/>
                      <a:pt x="549" y="370"/>
                    </a:cubicBezTo>
                    <a:cubicBezTo>
                      <a:pt x="554" y="383"/>
                      <a:pt x="562" y="394"/>
                      <a:pt x="571" y="403"/>
                    </a:cubicBezTo>
                    <a:cubicBezTo>
                      <a:pt x="581" y="413"/>
                      <a:pt x="592" y="421"/>
                      <a:pt x="605" y="426"/>
                    </a:cubicBezTo>
                    <a:cubicBezTo>
                      <a:pt x="618" y="431"/>
                      <a:pt x="631" y="434"/>
                      <a:pt x="645" y="434"/>
                    </a:cubicBezTo>
                    <a:cubicBezTo>
                      <a:pt x="659" y="434"/>
                      <a:pt x="672" y="432"/>
                      <a:pt x="684" y="427"/>
                    </a:cubicBezTo>
                    <a:cubicBezTo>
                      <a:pt x="684" y="473"/>
                      <a:pt x="684" y="473"/>
                      <a:pt x="684" y="473"/>
                    </a:cubicBezTo>
                    <a:cubicBezTo>
                      <a:pt x="549" y="483"/>
                      <a:pt x="437" y="595"/>
                      <a:pt x="427" y="730"/>
                    </a:cubicBezTo>
                    <a:cubicBezTo>
                      <a:pt x="306" y="730"/>
                      <a:pt x="306" y="730"/>
                      <a:pt x="306" y="730"/>
                    </a:cubicBezTo>
                    <a:cubicBezTo>
                      <a:pt x="328" y="749"/>
                      <a:pt x="328" y="749"/>
                      <a:pt x="328" y="749"/>
                    </a:cubicBezTo>
                    <a:cubicBezTo>
                      <a:pt x="329" y="750"/>
                      <a:pt x="330" y="751"/>
                      <a:pt x="332" y="752"/>
                    </a:cubicBezTo>
                    <a:cubicBezTo>
                      <a:pt x="333" y="753"/>
                      <a:pt x="334" y="755"/>
                      <a:pt x="335" y="756"/>
                    </a:cubicBezTo>
                    <a:cubicBezTo>
                      <a:pt x="336" y="757"/>
                      <a:pt x="337" y="758"/>
                      <a:pt x="338" y="760"/>
                    </a:cubicBezTo>
                    <a:cubicBezTo>
                      <a:pt x="339" y="761"/>
                      <a:pt x="340" y="762"/>
                      <a:pt x="341" y="764"/>
                    </a:cubicBezTo>
                    <a:cubicBezTo>
                      <a:pt x="343" y="766"/>
                      <a:pt x="344" y="769"/>
                      <a:pt x="346" y="772"/>
                    </a:cubicBezTo>
                    <a:cubicBezTo>
                      <a:pt x="347" y="775"/>
                      <a:pt x="348" y="778"/>
                      <a:pt x="349" y="781"/>
                    </a:cubicBezTo>
                    <a:cubicBezTo>
                      <a:pt x="350" y="784"/>
                      <a:pt x="351" y="787"/>
                      <a:pt x="351" y="790"/>
                    </a:cubicBezTo>
                    <a:cubicBezTo>
                      <a:pt x="352" y="793"/>
                      <a:pt x="352" y="796"/>
                      <a:pt x="352" y="800"/>
                    </a:cubicBezTo>
                    <a:cubicBezTo>
                      <a:pt x="352" y="809"/>
                      <a:pt x="350" y="817"/>
                      <a:pt x="347" y="825"/>
                    </a:cubicBezTo>
                    <a:cubicBezTo>
                      <a:pt x="343" y="833"/>
                      <a:pt x="338" y="840"/>
                      <a:pt x="332" y="847"/>
                    </a:cubicBezTo>
                    <a:cubicBezTo>
                      <a:pt x="326" y="853"/>
                      <a:pt x="319" y="857"/>
                      <a:pt x="311" y="861"/>
                    </a:cubicBezTo>
                    <a:cubicBezTo>
                      <a:pt x="303" y="864"/>
                      <a:pt x="294" y="866"/>
                      <a:pt x="286" y="86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3302537" y="916925"/>
                <a:ext cx="1108075" cy="1111250"/>
              </a:xfrm>
              <a:custGeom>
                <a:avLst/>
                <a:gdLst>
                  <a:gd name="T0" fmla="*/ 100 w 260"/>
                  <a:gd name="T1" fmla="*/ 244 h 261"/>
                  <a:gd name="T2" fmla="*/ 260 w 260"/>
                  <a:gd name="T3" fmla="*/ 99 h 261"/>
                  <a:gd name="T4" fmla="*/ 257 w 260"/>
                  <a:gd name="T5" fmla="*/ 0 h 261"/>
                  <a:gd name="T6" fmla="*/ 0 w 260"/>
                  <a:gd name="T7" fmla="*/ 258 h 261"/>
                  <a:gd name="T8" fmla="*/ 98 w 260"/>
                  <a:gd name="T9" fmla="*/ 261 h 261"/>
                  <a:gd name="T10" fmla="*/ 100 w 260"/>
                  <a:gd name="T11" fmla="*/ 244 h 261"/>
                  <a:gd name="T12" fmla="*/ 100 w 260"/>
                  <a:gd name="T13" fmla="*/ 244 h 261"/>
                </a:gdLst>
                <a:ahLst/>
                <a:cxnLst>
                  <a:cxn ang="0">
                    <a:pos x="T0" y="T1"/>
                  </a:cxn>
                  <a:cxn ang="0">
                    <a:pos x="T2" y="T3"/>
                  </a:cxn>
                  <a:cxn ang="0">
                    <a:pos x="T4" y="T5"/>
                  </a:cxn>
                  <a:cxn ang="0">
                    <a:pos x="T6" y="T7"/>
                  </a:cxn>
                  <a:cxn ang="0">
                    <a:pos x="T8" y="T9"/>
                  </a:cxn>
                  <a:cxn ang="0">
                    <a:pos x="T10" y="T11"/>
                  </a:cxn>
                  <a:cxn ang="0">
                    <a:pos x="T12" y="T13"/>
                  </a:cxn>
                </a:cxnLst>
                <a:rect l="0" t="0" r="r" b="b"/>
                <a:pathLst>
                  <a:path w="260" h="261">
                    <a:moveTo>
                      <a:pt x="100" y="244"/>
                    </a:moveTo>
                    <a:cubicBezTo>
                      <a:pt x="110" y="164"/>
                      <a:pt x="179" y="102"/>
                      <a:pt x="260" y="99"/>
                    </a:cubicBezTo>
                    <a:cubicBezTo>
                      <a:pt x="257" y="0"/>
                      <a:pt x="257" y="0"/>
                      <a:pt x="257" y="0"/>
                    </a:cubicBezTo>
                    <a:cubicBezTo>
                      <a:pt x="119" y="5"/>
                      <a:pt x="4" y="119"/>
                      <a:pt x="0" y="258"/>
                    </a:cubicBezTo>
                    <a:cubicBezTo>
                      <a:pt x="98" y="261"/>
                      <a:pt x="98" y="261"/>
                      <a:pt x="98" y="261"/>
                    </a:cubicBezTo>
                    <a:cubicBezTo>
                      <a:pt x="99" y="256"/>
                      <a:pt x="98" y="250"/>
                      <a:pt x="100" y="244"/>
                    </a:cubicBezTo>
                    <a:cubicBezTo>
                      <a:pt x="100" y="239"/>
                      <a:pt x="100" y="244"/>
                      <a:pt x="100" y="244"/>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5013051" y="2750569"/>
              <a:ext cx="328616"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sp>
          <p:nvSpPr>
            <p:cNvPr id="71" name="文本框 70"/>
            <p:cNvSpPr txBox="1"/>
            <p:nvPr/>
          </p:nvSpPr>
          <p:spPr>
            <a:xfrm>
              <a:off x="6793034" y="2750569"/>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sp>
          <p:nvSpPr>
            <p:cNvPr id="72" name="文本框 71"/>
            <p:cNvSpPr txBox="1"/>
            <p:nvPr/>
          </p:nvSpPr>
          <p:spPr>
            <a:xfrm>
              <a:off x="5013051" y="4285690"/>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sp>
          <p:nvSpPr>
            <p:cNvPr id="73" name="文本框 72"/>
            <p:cNvSpPr txBox="1"/>
            <p:nvPr/>
          </p:nvSpPr>
          <p:spPr>
            <a:xfrm>
              <a:off x="6794528" y="4285690"/>
              <a:ext cx="383118"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60" name="矩形 59"/>
          <p:cNvSpPr/>
          <p:nvPr/>
        </p:nvSpPr>
        <p:spPr>
          <a:xfrm>
            <a:off x="4592587" y="1042513"/>
            <a:ext cx="3029676" cy="430887"/>
          </a:xfrm>
          <a:prstGeom prst="rect">
            <a:avLst/>
          </a:prstGeom>
        </p:spPr>
        <p:txBody>
          <a:bodyPr wrap="none" lIns="0" tIns="0" rIns="0" bIns="0">
            <a:spAutoFit/>
          </a:bodyPr>
          <a:lstStyle/>
          <a:p>
            <a:pPr algn="dist"/>
            <a:r>
              <a:rPr lang="zh-CN" altLang="en-US" sz="1400" dirty="0">
                <a:solidFill>
                  <a:schemeClr val="accent1"/>
                </a:solidFill>
              </a:rPr>
              <a:t>专门针对那</a:t>
            </a:r>
            <a:r>
              <a:rPr lang="en-US" altLang="zh-CN" sz="1400" dirty="0">
                <a:solidFill>
                  <a:schemeClr val="accent1"/>
                </a:solidFill>
              </a:rPr>
              <a:t>80%</a:t>
            </a:r>
            <a:r>
              <a:rPr lang="zh-CN" altLang="en-US" sz="1400" dirty="0">
                <a:solidFill>
                  <a:schemeClr val="accent1"/>
                </a:solidFill>
              </a:rPr>
              <a:t>的工作量的</a:t>
            </a:r>
            <a:r>
              <a:rPr lang="en-US" altLang="zh-CN" sz="1400" dirty="0">
                <a:solidFill>
                  <a:schemeClr val="accent1"/>
                </a:solidFill>
              </a:rPr>
              <a:t>PaaS</a:t>
            </a:r>
            <a:r>
              <a:rPr lang="zh-CN" altLang="en-US" sz="1400" dirty="0">
                <a:solidFill>
                  <a:schemeClr val="accent1"/>
                </a:solidFill>
              </a:rPr>
              <a:t>平台</a:t>
            </a:r>
            <a:endParaRPr lang="en-US" altLang="zh-CN" sz="1400" dirty="0">
              <a:solidFill>
                <a:schemeClr val="accent1"/>
              </a:solidFill>
            </a:endParaRPr>
          </a:p>
          <a:p>
            <a:pPr algn="ctr"/>
            <a:r>
              <a:rPr lang="zh-CN" altLang="en-US" sz="1400" dirty="0">
                <a:solidFill>
                  <a:schemeClr val="accent1"/>
                </a:solidFill>
              </a:rPr>
              <a:t>让你的开发工作，从第</a:t>
            </a:r>
            <a:r>
              <a:rPr lang="en-US" altLang="zh-CN" sz="1400" dirty="0">
                <a:solidFill>
                  <a:schemeClr val="accent1"/>
                </a:solidFill>
              </a:rPr>
              <a:t>81%</a:t>
            </a:r>
            <a:r>
              <a:rPr lang="zh-CN" altLang="en-US" sz="1400" dirty="0">
                <a:solidFill>
                  <a:schemeClr val="accent1"/>
                </a:solidFill>
              </a:rPr>
              <a:t>开始</a:t>
            </a:r>
            <a:endParaRPr lang="zh-CN" altLang="en-US" sz="1400" dirty="0">
              <a:solidFill>
                <a:schemeClr val="accent1"/>
              </a:solidFill>
            </a:endParaRPr>
          </a:p>
        </p:txBody>
      </p:sp>
      <p:sp>
        <p:nvSpPr>
          <p:cNvPr id="61" name="矩形 60"/>
          <p:cNvSpPr/>
          <p:nvPr/>
        </p:nvSpPr>
        <p:spPr>
          <a:xfrm>
            <a:off x="4567377" y="515185"/>
            <a:ext cx="3406775" cy="548640"/>
          </a:xfrm>
          <a:prstGeom prst="rect">
            <a:avLst/>
          </a:prstGeom>
        </p:spPr>
        <p:txBody>
          <a:bodyPr wrap="none">
            <a:spAutoFit/>
          </a:bodyPr>
          <a:lstStyle/>
          <a:p>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解决方案</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315488"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轻松定制，自由拓展，像设计数据库一样创建内容管理系统。</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7" name="矩形 66"/>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自动生成内容管理系统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4" name="直接连接符 73"/>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315488" y="2157484"/>
            <a:ext cx="419992" cy="422190"/>
            <a:chOff x="8153944" y="1640106"/>
            <a:chExt cx="1516063" cy="1524000"/>
          </a:xfrm>
        </p:grpSpPr>
        <p:sp>
          <p:nvSpPr>
            <p:cNvPr id="76"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7"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78" name="矩形 77"/>
          <p:cNvSpPr/>
          <p:nvPr/>
        </p:nvSpPr>
        <p:spPr>
          <a:xfrm>
            <a:off x="7661570"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平台提供远程数据服务，自动生成相关的服务器端远程数据接口，同时也生成客户端直接使用的数据调用代码，直接使用。</a:t>
            </a:r>
            <a:endParaRPr lang="zh-CN" altLang="en-US" sz="1400" b="1" dirty="0">
              <a:solidFill>
                <a:schemeClr val="accent4"/>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7903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自动生成两端数据交互功能</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2" name="矩形 81"/>
          <p:cNvSpPr/>
          <p:nvPr/>
        </p:nvSpPr>
        <p:spPr>
          <a:xfrm>
            <a:off x="1315488"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在应用商店中获取别人开发好的项目，直接根据自己的需求修改，力求最快速构建项目</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3" name="矩形 82"/>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应用商店直接二次开发</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4" name="直接连接符 83"/>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通过组件化方式，为你的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项目选择需要的模块。例如需要使用微信模块，支付宝模块，阿里云模块等。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6" name="矩形 85"/>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组件化方式构建项目</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7" name="直接连接符 86"/>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9"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24710" y="3718533"/>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未来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，中国的移动应用的资本市场将到达万亿的顶峰，届时将会出现数百家百亿级的移动互联网企业。我们更多是为这些未来的企业提供早起服务，同时覆盖中后期。</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0" name="矩形 59"/>
          <p:cNvSpPr/>
          <p:nvPr/>
        </p:nvSpPr>
        <p:spPr>
          <a:xfrm>
            <a:off x="1856230" y="3252021"/>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面向万亿的市场</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1" name="直接连接符 60"/>
          <p:cNvCxnSpPr/>
          <p:nvPr/>
        </p:nvCxnSpPr>
        <p:spPr>
          <a:xfrm>
            <a:off x="1124710" y="365452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124710" y="3179425"/>
            <a:ext cx="419992" cy="422190"/>
            <a:chOff x="8153944" y="1640106"/>
            <a:chExt cx="1516063" cy="1524000"/>
          </a:xfrm>
          <a:solidFill>
            <a:schemeClr val="accent4"/>
          </a:solidFill>
        </p:grpSpPr>
        <p:sp>
          <p:nvSpPr>
            <p:cNvPr id="6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5" name="矩形 64"/>
          <p:cNvSpPr/>
          <p:nvPr/>
        </p:nvSpPr>
        <p:spPr>
          <a:xfrm>
            <a:off x="7835222" y="2690903"/>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Android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Cordova</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为首的移动前端开发技术已经发展到瓶颈，那么将会对数据后端的技术开始研发，最后前后端整合为开发者提供技术支持。</a:t>
            </a:r>
            <a:r>
              <a:rPr lang="zh-CN" altLang="en-US" sz="1400" b="1" dirty="0">
                <a:solidFill>
                  <a:schemeClr val="accent3"/>
                </a:solidFill>
                <a:latin typeface="方正兰亭刊黑_GBK" panose="02000000000000000000" pitchFamily="2" charset="-122"/>
                <a:ea typeface="方正兰亭刊黑_GBK" panose="02000000000000000000" pitchFamily="2" charset="-122"/>
              </a:rPr>
              <a:t>界面前端和数据后端的软件开发技术将整合为一体。</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6" name="矩形 65"/>
          <p:cNvSpPr/>
          <p:nvPr/>
        </p:nvSpPr>
        <p:spPr>
          <a:xfrm>
            <a:off x="7835265" y="2224405"/>
            <a:ext cx="2580640"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移动应用开发的技术趋势</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7835222" y="262689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Freeform 10"/>
          <p:cNvSpPr>
            <a:spLocks noChangeAspect="1" noEditPoints="1"/>
          </p:cNvSpPr>
          <p:nvPr/>
        </p:nvSpPr>
        <p:spPr bwMode="auto">
          <a:xfrm>
            <a:off x="10610605" y="214689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9" name="矩形 68"/>
          <p:cNvSpPr/>
          <p:nvPr/>
        </p:nvSpPr>
        <p:spPr>
          <a:xfrm>
            <a:off x="7835222" y="4745391"/>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现在的云计算，依然是以服务提供为主，如服务器和宽带的使用，直播服务的提供等。未来，云计算必然是在服务之上直接提供整合性的服务，云计算真正转换为云服务，直接切入到开发者的开发过程中。</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b="1" dirty="0">
                <a:solidFill>
                  <a:schemeClr val="accent1"/>
                </a:solidFill>
                <a:latin typeface="方正兰亭刊黑_GBK" panose="02000000000000000000" pitchFamily="2" charset="-122"/>
                <a:ea typeface="方正兰亭刊黑_GBK" panose="02000000000000000000" pitchFamily="2" charset="-122"/>
              </a:rPr>
              <a:t>以亚马逊</a:t>
            </a:r>
            <a:r>
              <a:rPr lang="en-US" altLang="zh-CN" sz="1400" b="1" dirty="0">
                <a:solidFill>
                  <a:schemeClr val="accent1"/>
                </a:solidFill>
                <a:latin typeface="方正兰亭刊黑_GBK" panose="02000000000000000000" pitchFamily="2" charset="-122"/>
                <a:ea typeface="方正兰亭刊黑_GBK" panose="02000000000000000000" pitchFamily="2" charset="-122"/>
              </a:rPr>
              <a:t>AWS Mobile</a:t>
            </a:r>
            <a:r>
              <a:rPr lang="zh-CN" altLang="en-US" sz="1400" b="1" dirty="0">
                <a:solidFill>
                  <a:schemeClr val="accent1"/>
                </a:solidFill>
                <a:latin typeface="方正兰亭刊黑_GBK" panose="02000000000000000000" pitchFamily="2" charset="-122"/>
                <a:ea typeface="方正兰亭刊黑_GBK" panose="02000000000000000000" pitchFamily="2" charset="-122"/>
              </a:rPr>
              <a:t>，腾讯</a:t>
            </a:r>
            <a:r>
              <a:rPr lang="en-US" altLang="zh-CN" sz="1400" b="1" dirty="0">
                <a:solidFill>
                  <a:schemeClr val="accent1"/>
                </a:solidFill>
                <a:latin typeface="方正兰亭刊黑_GBK" panose="02000000000000000000" pitchFamily="2" charset="-122"/>
                <a:ea typeface="方正兰亭刊黑_GBK" panose="02000000000000000000" pitchFamily="2" charset="-122"/>
              </a:rPr>
              <a:t>TAB</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为代表。</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70" name="矩形 69"/>
          <p:cNvSpPr/>
          <p:nvPr/>
        </p:nvSpPr>
        <p:spPr>
          <a:xfrm>
            <a:off x="7835265" y="4278630"/>
            <a:ext cx="2580640"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云计算的技术发展趋势</a:t>
            </a:r>
            <a:endParaRPr lang="zh-CN" b="1" dirty="0">
              <a:solidFill>
                <a:schemeClr val="accent1"/>
              </a:solidFill>
              <a:latin typeface="Cambria" panose="02040503050406030204" pitchFamily="18" charset="0"/>
              <a:ea typeface="微软雅黑" panose="020B0503020204020204" pitchFamily="34" charset="-122"/>
            </a:endParaRPr>
          </a:p>
        </p:txBody>
      </p:sp>
      <p:cxnSp>
        <p:nvCxnSpPr>
          <p:cNvPr id="71" name="直接连接符 70"/>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6359134" y="3169313"/>
            <a:ext cx="1295042" cy="843679"/>
          </a:xfrm>
          <a:custGeom>
            <a:avLst/>
            <a:gdLst>
              <a:gd name="T0" fmla="*/ 258 w 987"/>
              <a:gd name="T1" fmla="*/ 424 h 643"/>
              <a:gd name="T2" fmla="*/ 199 w 987"/>
              <a:gd name="T3" fmla="*/ 457 h 643"/>
              <a:gd name="T4" fmla="*/ 0 w 987"/>
              <a:gd name="T5" fmla="*/ 643 h 643"/>
              <a:gd name="T6" fmla="*/ 48 w 987"/>
              <a:gd name="T7" fmla="*/ 613 h 643"/>
              <a:gd name="T8" fmla="*/ 648 w 987"/>
              <a:gd name="T9" fmla="*/ 265 h 643"/>
              <a:gd name="T10" fmla="*/ 987 w 987"/>
              <a:gd name="T11" fmla="*/ 0 h 643"/>
              <a:gd name="T12" fmla="*/ 258 w 987"/>
              <a:gd name="T13" fmla="*/ 424 h 643"/>
            </a:gdLst>
            <a:ahLst/>
            <a:cxnLst>
              <a:cxn ang="0">
                <a:pos x="T0" y="T1"/>
              </a:cxn>
              <a:cxn ang="0">
                <a:pos x="T2" y="T3"/>
              </a:cxn>
              <a:cxn ang="0">
                <a:pos x="T4" y="T5"/>
              </a:cxn>
              <a:cxn ang="0">
                <a:pos x="T6" y="T7"/>
              </a:cxn>
              <a:cxn ang="0">
                <a:pos x="T8" y="T9"/>
              </a:cxn>
              <a:cxn ang="0">
                <a:pos x="T10" y="T11"/>
              </a:cxn>
              <a:cxn ang="0">
                <a:pos x="T12" y="T13"/>
              </a:cxn>
            </a:cxnLst>
            <a:rect l="0" t="0" r="r" b="b"/>
            <a:pathLst>
              <a:path w="987" h="643">
                <a:moveTo>
                  <a:pt x="258" y="424"/>
                </a:moveTo>
                <a:lnTo>
                  <a:pt x="199" y="457"/>
                </a:lnTo>
                <a:lnTo>
                  <a:pt x="0" y="643"/>
                </a:lnTo>
                <a:lnTo>
                  <a:pt x="48" y="613"/>
                </a:lnTo>
                <a:lnTo>
                  <a:pt x="648" y="265"/>
                </a:lnTo>
                <a:lnTo>
                  <a:pt x="987" y="0"/>
                </a:lnTo>
                <a:lnTo>
                  <a:pt x="258" y="42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7" name="椭圆 56"/>
          <p:cNvSpPr/>
          <p:nvPr/>
        </p:nvSpPr>
        <p:spPr>
          <a:xfrm>
            <a:off x="4099087" y="5032362"/>
            <a:ext cx="3993826" cy="158661"/>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2"/>
          <p:cNvSpPr/>
          <p:nvPr/>
        </p:nvSpPr>
        <p:spPr bwMode="auto">
          <a:xfrm>
            <a:off x="5419674" y="2517600"/>
            <a:ext cx="1405592" cy="278776"/>
          </a:xfrm>
          <a:custGeom>
            <a:avLst/>
            <a:gdLst>
              <a:gd name="T0" fmla="*/ 8 w 672"/>
              <a:gd name="T1" fmla="*/ 122 h 131"/>
              <a:gd name="T2" fmla="*/ 25 w 672"/>
              <a:gd name="T3" fmla="*/ 130 h 131"/>
              <a:gd name="T4" fmla="*/ 53 w 672"/>
              <a:gd name="T5" fmla="*/ 124 h 131"/>
              <a:gd name="T6" fmla="*/ 327 w 672"/>
              <a:gd name="T7" fmla="*/ 83 h 131"/>
              <a:gd name="T8" fmla="*/ 618 w 672"/>
              <a:gd name="T9" fmla="*/ 124 h 131"/>
              <a:gd name="T10" fmla="*/ 642 w 672"/>
              <a:gd name="T11" fmla="*/ 130 h 131"/>
              <a:gd name="T12" fmla="*/ 663 w 672"/>
              <a:gd name="T13" fmla="*/ 122 h 131"/>
              <a:gd name="T14" fmla="*/ 671 w 672"/>
              <a:gd name="T15" fmla="*/ 104 h 131"/>
              <a:gd name="T16" fmla="*/ 669 w 672"/>
              <a:gd name="T17" fmla="*/ 85 h 131"/>
              <a:gd name="T18" fmla="*/ 655 w 672"/>
              <a:gd name="T19" fmla="*/ 61 h 131"/>
              <a:gd name="T20" fmla="*/ 631 w 672"/>
              <a:gd name="T21" fmla="*/ 45 h 131"/>
              <a:gd name="T22" fmla="*/ 609 w 672"/>
              <a:gd name="T23" fmla="*/ 39 h 131"/>
              <a:gd name="T24" fmla="*/ 588 w 672"/>
              <a:gd name="T25" fmla="*/ 33 h 131"/>
              <a:gd name="T26" fmla="*/ 328 w 672"/>
              <a:gd name="T27" fmla="*/ 0 h 131"/>
              <a:gd name="T28" fmla="*/ 84 w 672"/>
              <a:gd name="T29" fmla="*/ 33 h 131"/>
              <a:gd name="T30" fmla="*/ 59 w 672"/>
              <a:gd name="T31" fmla="*/ 40 h 131"/>
              <a:gd name="T32" fmla="*/ 41 w 672"/>
              <a:gd name="T33" fmla="*/ 45 h 131"/>
              <a:gd name="T34" fmla="*/ 17 w 672"/>
              <a:gd name="T35" fmla="*/ 61 h 131"/>
              <a:gd name="T36" fmla="*/ 3 w 672"/>
              <a:gd name="T37" fmla="*/ 85 h 131"/>
              <a:gd name="T38" fmla="*/ 1 w 672"/>
              <a:gd name="T39" fmla="*/ 104 h 131"/>
              <a:gd name="T40" fmla="*/ 8 w 672"/>
              <a:gd name="T4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2" h="131">
                <a:moveTo>
                  <a:pt x="8" y="122"/>
                </a:moveTo>
                <a:cubicBezTo>
                  <a:pt x="13" y="127"/>
                  <a:pt x="18" y="129"/>
                  <a:pt x="25" y="130"/>
                </a:cubicBezTo>
                <a:cubicBezTo>
                  <a:pt x="35" y="131"/>
                  <a:pt x="44" y="127"/>
                  <a:pt x="53" y="124"/>
                </a:cubicBezTo>
                <a:cubicBezTo>
                  <a:pt x="142" y="98"/>
                  <a:pt x="235" y="84"/>
                  <a:pt x="327" y="83"/>
                </a:cubicBezTo>
                <a:cubicBezTo>
                  <a:pt x="425" y="82"/>
                  <a:pt x="523" y="96"/>
                  <a:pt x="618" y="124"/>
                </a:cubicBezTo>
                <a:cubicBezTo>
                  <a:pt x="626" y="127"/>
                  <a:pt x="634" y="130"/>
                  <a:pt x="642" y="130"/>
                </a:cubicBezTo>
                <a:cubicBezTo>
                  <a:pt x="651" y="131"/>
                  <a:pt x="658" y="128"/>
                  <a:pt x="663" y="122"/>
                </a:cubicBezTo>
                <a:cubicBezTo>
                  <a:pt x="668" y="117"/>
                  <a:pt x="671" y="111"/>
                  <a:pt x="671" y="104"/>
                </a:cubicBezTo>
                <a:cubicBezTo>
                  <a:pt x="672" y="97"/>
                  <a:pt x="671" y="91"/>
                  <a:pt x="669" y="85"/>
                </a:cubicBezTo>
                <a:cubicBezTo>
                  <a:pt x="666" y="76"/>
                  <a:pt x="661" y="68"/>
                  <a:pt x="655" y="61"/>
                </a:cubicBezTo>
                <a:cubicBezTo>
                  <a:pt x="648" y="54"/>
                  <a:pt x="640" y="48"/>
                  <a:pt x="631" y="45"/>
                </a:cubicBezTo>
                <a:cubicBezTo>
                  <a:pt x="624" y="43"/>
                  <a:pt x="616" y="41"/>
                  <a:pt x="609" y="39"/>
                </a:cubicBezTo>
                <a:cubicBezTo>
                  <a:pt x="602" y="37"/>
                  <a:pt x="595" y="35"/>
                  <a:pt x="588" y="33"/>
                </a:cubicBezTo>
                <a:cubicBezTo>
                  <a:pt x="503" y="10"/>
                  <a:pt x="415" y="0"/>
                  <a:pt x="328" y="0"/>
                </a:cubicBezTo>
                <a:cubicBezTo>
                  <a:pt x="246" y="1"/>
                  <a:pt x="164" y="12"/>
                  <a:pt x="84" y="33"/>
                </a:cubicBezTo>
                <a:cubicBezTo>
                  <a:pt x="75" y="35"/>
                  <a:pt x="67" y="37"/>
                  <a:pt x="59" y="40"/>
                </a:cubicBezTo>
                <a:cubicBezTo>
                  <a:pt x="53" y="42"/>
                  <a:pt x="47" y="43"/>
                  <a:pt x="41" y="45"/>
                </a:cubicBezTo>
                <a:cubicBezTo>
                  <a:pt x="32" y="48"/>
                  <a:pt x="23" y="54"/>
                  <a:pt x="17" y="61"/>
                </a:cubicBezTo>
                <a:cubicBezTo>
                  <a:pt x="11" y="68"/>
                  <a:pt x="6" y="76"/>
                  <a:pt x="3" y="85"/>
                </a:cubicBezTo>
                <a:cubicBezTo>
                  <a:pt x="1" y="91"/>
                  <a:pt x="0" y="97"/>
                  <a:pt x="1" y="104"/>
                </a:cubicBezTo>
                <a:cubicBezTo>
                  <a:pt x="1" y="111"/>
                  <a:pt x="4" y="117"/>
                  <a:pt x="8" y="122"/>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4553283" y="3181295"/>
            <a:ext cx="763705" cy="484148"/>
          </a:xfrm>
          <a:custGeom>
            <a:avLst/>
            <a:gdLst>
              <a:gd name="T0" fmla="*/ 751 w 978"/>
              <a:gd name="T1" fmla="*/ 435 h 620"/>
              <a:gd name="T2" fmla="*/ 692 w 978"/>
              <a:gd name="T3" fmla="*/ 400 h 620"/>
              <a:gd name="T4" fmla="*/ 0 w 978"/>
              <a:gd name="T5" fmla="*/ 0 h 620"/>
              <a:gd name="T6" fmla="*/ 361 w 978"/>
              <a:gd name="T7" fmla="*/ 260 h 620"/>
              <a:gd name="T8" fmla="*/ 930 w 978"/>
              <a:gd name="T9" fmla="*/ 590 h 620"/>
              <a:gd name="T10" fmla="*/ 978 w 978"/>
              <a:gd name="T11" fmla="*/ 620 h 620"/>
              <a:gd name="T12" fmla="*/ 751 w 978"/>
              <a:gd name="T13" fmla="*/ 435 h 620"/>
            </a:gdLst>
            <a:ahLst/>
            <a:cxnLst>
              <a:cxn ang="0">
                <a:pos x="T0" y="T1"/>
              </a:cxn>
              <a:cxn ang="0">
                <a:pos x="T2" y="T3"/>
              </a:cxn>
              <a:cxn ang="0">
                <a:pos x="T4" y="T5"/>
              </a:cxn>
              <a:cxn ang="0">
                <a:pos x="T6" y="T7"/>
              </a:cxn>
              <a:cxn ang="0">
                <a:pos x="T8" y="T9"/>
              </a:cxn>
              <a:cxn ang="0">
                <a:pos x="T10" y="T11"/>
              </a:cxn>
              <a:cxn ang="0">
                <a:pos x="T12" y="T13"/>
              </a:cxn>
            </a:cxnLst>
            <a:rect l="0" t="0" r="r" b="b"/>
            <a:pathLst>
              <a:path w="978" h="620">
                <a:moveTo>
                  <a:pt x="751" y="435"/>
                </a:moveTo>
                <a:lnTo>
                  <a:pt x="692" y="400"/>
                </a:lnTo>
                <a:lnTo>
                  <a:pt x="0" y="0"/>
                </a:lnTo>
                <a:lnTo>
                  <a:pt x="361" y="260"/>
                </a:lnTo>
                <a:lnTo>
                  <a:pt x="930" y="590"/>
                </a:lnTo>
                <a:lnTo>
                  <a:pt x="978" y="620"/>
                </a:lnTo>
                <a:lnTo>
                  <a:pt x="751" y="43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5123329" y="3699021"/>
            <a:ext cx="454475" cy="389661"/>
          </a:xfrm>
          <a:custGeom>
            <a:avLst/>
            <a:gdLst>
              <a:gd name="T0" fmla="*/ 218 w 218"/>
              <a:gd name="T1" fmla="*/ 81 h 186"/>
              <a:gd name="T2" fmla="*/ 214 w 218"/>
              <a:gd name="T3" fmla="*/ 54 h 186"/>
              <a:gd name="T4" fmla="*/ 155 w 218"/>
              <a:gd name="T5" fmla="*/ 0 h 186"/>
              <a:gd name="T6" fmla="*/ 132 w 218"/>
              <a:gd name="T7" fmla="*/ 111 h 186"/>
              <a:gd name="T8" fmla="*/ 0 w 218"/>
              <a:gd name="T9" fmla="*/ 151 h 186"/>
              <a:gd name="T10" fmla="*/ 94 w 218"/>
              <a:gd name="T11" fmla="*/ 180 h 186"/>
              <a:gd name="T12" fmla="*/ 166 w 218"/>
              <a:gd name="T13" fmla="*/ 170 h 186"/>
              <a:gd name="T14" fmla="*/ 218 w 218"/>
              <a:gd name="T15" fmla="*/ 81 h 186"/>
              <a:gd name="T16" fmla="*/ 218 w 218"/>
              <a:gd name="T1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86">
                <a:moveTo>
                  <a:pt x="218" y="81"/>
                </a:moveTo>
                <a:cubicBezTo>
                  <a:pt x="218" y="72"/>
                  <a:pt x="217" y="63"/>
                  <a:pt x="214" y="54"/>
                </a:cubicBezTo>
                <a:cubicBezTo>
                  <a:pt x="155" y="0"/>
                  <a:pt x="155" y="0"/>
                  <a:pt x="155" y="0"/>
                </a:cubicBezTo>
                <a:cubicBezTo>
                  <a:pt x="166" y="38"/>
                  <a:pt x="157" y="80"/>
                  <a:pt x="132" y="111"/>
                </a:cubicBezTo>
                <a:cubicBezTo>
                  <a:pt x="101" y="150"/>
                  <a:pt x="48" y="166"/>
                  <a:pt x="0" y="151"/>
                </a:cubicBezTo>
                <a:cubicBezTo>
                  <a:pt x="31" y="161"/>
                  <a:pt x="63" y="173"/>
                  <a:pt x="94" y="180"/>
                </a:cubicBezTo>
                <a:cubicBezTo>
                  <a:pt x="118" y="186"/>
                  <a:pt x="144" y="182"/>
                  <a:pt x="166" y="170"/>
                </a:cubicBezTo>
                <a:cubicBezTo>
                  <a:pt x="198" y="152"/>
                  <a:pt x="218" y="118"/>
                  <a:pt x="218" y="81"/>
                </a:cubicBezTo>
                <a:cubicBezTo>
                  <a:pt x="218" y="81"/>
                  <a:pt x="218" y="81"/>
                  <a:pt x="218" y="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5446615" y="3699021"/>
            <a:ext cx="651257" cy="419335"/>
          </a:xfrm>
          <a:custGeom>
            <a:avLst/>
            <a:gdLst>
              <a:gd name="T0" fmla="*/ 818 w 834"/>
              <a:gd name="T1" fmla="*/ 475 h 537"/>
              <a:gd name="T2" fmla="*/ 59 w 834"/>
              <a:gd name="T3" fmla="*/ 35 h 537"/>
              <a:gd name="T4" fmla="*/ 0 w 834"/>
              <a:gd name="T5" fmla="*/ 0 h 537"/>
              <a:gd name="T6" fmla="*/ 158 w 834"/>
              <a:gd name="T7" fmla="*/ 145 h 537"/>
              <a:gd name="T8" fmla="*/ 208 w 834"/>
              <a:gd name="T9" fmla="*/ 174 h 537"/>
              <a:gd name="T10" fmla="*/ 834 w 834"/>
              <a:gd name="T11" fmla="*/ 537 h 537"/>
              <a:gd name="T12" fmla="*/ 818 w 834"/>
              <a:gd name="T13" fmla="*/ 475 h 537"/>
            </a:gdLst>
            <a:ahLst/>
            <a:cxnLst>
              <a:cxn ang="0">
                <a:pos x="T0" y="T1"/>
              </a:cxn>
              <a:cxn ang="0">
                <a:pos x="T2" y="T3"/>
              </a:cxn>
              <a:cxn ang="0">
                <a:pos x="T4" y="T5"/>
              </a:cxn>
              <a:cxn ang="0">
                <a:pos x="T6" y="T7"/>
              </a:cxn>
              <a:cxn ang="0">
                <a:pos x="T8" y="T9"/>
              </a:cxn>
              <a:cxn ang="0">
                <a:pos x="T10" y="T11"/>
              </a:cxn>
              <a:cxn ang="0">
                <a:pos x="T12" y="T13"/>
              </a:cxn>
            </a:cxnLst>
            <a:rect l="0" t="0" r="r" b="b"/>
            <a:pathLst>
              <a:path w="834" h="537">
                <a:moveTo>
                  <a:pt x="818" y="475"/>
                </a:moveTo>
                <a:lnTo>
                  <a:pt x="59" y="35"/>
                </a:lnTo>
                <a:lnTo>
                  <a:pt x="0" y="0"/>
                </a:lnTo>
                <a:lnTo>
                  <a:pt x="158" y="145"/>
                </a:lnTo>
                <a:lnTo>
                  <a:pt x="208" y="174"/>
                </a:lnTo>
                <a:lnTo>
                  <a:pt x="834" y="537"/>
                </a:lnTo>
                <a:lnTo>
                  <a:pt x="818" y="47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085378" y="3713858"/>
            <a:ext cx="620022" cy="404498"/>
          </a:xfrm>
          <a:custGeom>
            <a:avLst/>
            <a:gdLst>
              <a:gd name="T0" fmla="*/ 735 w 794"/>
              <a:gd name="T1" fmla="*/ 32 h 518"/>
              <a:gd name="T2" fmla="*/ 0 w 794"/>
              <a:gd name="T3" fmla="*/ 456 h 518"/>
              <a:gd name="T4" fmla="*/ 16 w 794"/>
              <a:gd name="T5" fmla="*/ 518 h 518"/>
              <a:gd name="T6" fmla="*/ 620 w 794"/>
              <a:gd name="T7" fmla="*/ 169 h 518"/>
              <a:gd name="T8" fmla="*/ 668 w 794"/>
              <a:gd name="T9" fmla="*/ 139 h 518"/>
              <a:gd name="T10" fmla="*/ 794 w 794"/>
              <a:gd name="T11" fmla="*/ 0 h 518"/>
              <a:gd name="T12" fmla="*/ 735 w 794"/>
              <a:gd name="T13" fmla="*/ 32 h 518"/>
            </a:gdLst>
            <a:ahLst/>
            <a:cxnLst>
              <a:cxn ang="0">
                <a:pos x="T0" y="T1"/>
              </a:cxn>
              <a:cxn ang="0">
                <a:pos x="T2" y="T3"/>
              </a:cxn>
              <a:cxn ang="0">
                <a:pos x="T4" y="T5"/>
              </a:cxn>
              <a:cxn ang="0">
                <a:pos x="T6" y="T7"/>
              </a:cxn>
              <a:cxn ang="0">
                <a:pos x="T8" y="T9"/>
              </a:cxn>
              <a:cxn ang="0">
                <a:pos x="T10" y="T11"/>
              </a:cxn>
              <a:cxn ang="0">
                <a:pos x="T12" y="T13"/>
              </a:cxn>
            </a:cxnLst>
            <a:rect l="0" t="0" r="r" b="b"/>
            <a:pathLst>
              <a:path w="794" h="518">
                <a:moveTo>
                  <a:pt x="735" y="32"/>
                </a:moveTo>
                <a:lnTo>
                  <a:pt x="0" y="456"/>
                </a:lnTo>
                <a:lnTo>
                  <a:pt x="16" y="518"/>
                </a:lnTo>
                <a:lnTo>
                  <a:pt x="620" y="169"/>
                </a:lnTo>
                <a:lnTo>
                  <a:pt x="668" y="139"/>
                </a:lnTo>
                <a:lnTo>
                  <a:pt x="794" y="0"/>
                </a:lnTo>
                <a:lnTo>
                  <a:pt x="735" y="3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599200" y="3709173"/>
            <a:ext cx="441980" cy="372482"/>
          </a:xfrm>
          <a:custGeom>
            <a:avLst/>
            <a:gdLst>
              <a:gd name="T0" fmla="*/ 202 w 212"/>
              <a:gd name="T1" fmla="*/ 146 h 178"/>
              <a:gd name="T2" fmla="*/ 81 w 212"/>
              <a:gd name="T3" fmla="*/ 112 h 178"/>
              <a:gd name="T4" fmla="*/ 51 w 212"/>
              <a:gd name="T5" fmla="*/ 0 h 178"/>
              <a:gd name="T6" fmla="*/ 4 w 212"/>
              <a:gd name="T7" fmla="*/ 52 h 178"/>
              <a:gd name="T8" fmla="*/ 1 w 212"/>
              <a:gd name="T9" fmla="*/ 72 h 178"/>
              <a:gd name="T10" fmla="*/ 1 w 212"/>
              <a:gd name="T11" fmla="*/ 73 h 178"/>
              <a:gd name="T12" fmla="*/ 1 w 212"/>
              <a:gd name="T13" fmla="*/ 74 h 178"/>
              <a:gd name="T14" fmla="*/ 72 w 212"/>
              <a:gd name="T15" fmla="*/ 172 h 178"/>
              <a:gd name="T16" fmla="*/ 137 w 212"/>
              <a:gd name="T17" fmla="*/ 170 h 178"/>
              <a:gd name="T18" fmla="*/ 212 w 212"/>
              <a:gd name="T19" fmla="*/ 142 h 178"/>
              <a:gd name="T20" fmla="*/ 202 w 212"/>
              <a:gd name="T21"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78">
                <a:moveTo>
                  <a:pt x="202" y="146"/>
                </a:moveTo>
                <a:cubicBezTo>
                  <a:pt x="159" y="157"/>
                  <a:pt x="112" y="144"/>
                  <a:pt x="81" y="112"/>
                </a:cubicBezTo>
                <a:cubicBezTo>
                  <a:pt x="53" y="82"/>
                  <a:pt x="42" y="39"/>
                  <a:pt x="51" y="0"/>
                </a:cubicBezTo>
                <a:cubicBezTo>
                  <a:pt x="4" y="52"/>
                  <a:pt x="4" y="52"/>
                  <a:pt x="4" y="52"/>
                </a:cubicBezTo>
                <a:cubicBezTo>
                  <a:pt x="2" y="59"/>
                  <a:pt x="2" y="65"/>
                  <a:pt x="1" y="72"/>
                </a:cubicBezTo>
                <a:cubicBezTo>
                  <a:pt x="1" y="72"/>
                  <a:pt x="1" y="73"/>
                  <a:pt x="1" y="73"/>
                </a:cubicBezTo>
                <a:cubicBezTo>
                  <a:pt x="1" y="73"/>
                  <a:pt x="1" y="73"/>
                  <a:pt x="1" y="74"/>
                </a:cubicBezTo>
                <a:cubicBezTo>
                  <a:pt x="0" y="118"/>
                  <a:pt x="31" y="159"/>
                  <a:pt x="72" y="172"/>
                </a:cubicBezTo>
                <a:cubicBezTo>
                  <a:pt x="93" y="178"/>
                  <a:pt x="116" y="178"/>
                  <a:pt x="137" y="170"/>
                </a:cubicBezTo>
                <a:cubicBezTo>
                  <a:pt x="162" y="161"/>
                  <a:pt x="187" y="152"/>
                  <a:pt x="212" y="142"/>
                </a:cubicBezTo>
                <a:cubicBezTo>
                  <a:pt x="209" y="144"/>
                  <a:pt x="206" y="145"/>
                  <a:pt x="202" y="14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908507" y="4349944"/>
            <a:ext cx="213962" cy="90583"/>
          </a:xfrm>
          <a:custGeom>
            <a:avLst/>
            <a:gdLst>
              <a:gd name="T0" fmla="*/ 98 w 102"/>
              <a:gd name="T1" fmla="*/ 31 h 43"/>
              <a:gd name="T2" fmla="*/ 98 w 102"/>
              <a:gd name="T3" fmla="*/ 31 h 43"/>
              <a:gd name="T4" fmla="*/ 98 w 102"/>
              <a:gd name="T5" fmla="*/ 31 h 43"/>
              <a:gd name="T6" fmla="*/ 21 w 102"/>
              <a:gd name="T7" fmla="*/ 2 h 43"/>
              <a:gd name="T8" fmla="*/ 0 w 102"/>
              <a:gd name="T9" fmla="*/ 3 h 43"/>
              <a:gd name="T10" fmla="*/ 98 w 102"/>
              <a:gd name="T11" fmla="*/ 43 h 43"/>
              <a:gd name="T12" fmla="*/ 102 w 102"/>
              <a:gd name="T13" fmla="*/ 35 h 43"/>
              <a:gd name="T14" fmla="*/ 98 w 102"/>
              <a:gd name="T15" fmla="*/ 3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43">
                <a:moveTo>
                  <a:pt x="98" y="31"/>
                </a:moveTo>
                <a:cubicBezTo>
                  <a:pt x="98" y="31"/>
                  <a:pt x="98" y="31"/>
                  <a:pt x="98" y="31"/>
                </a:cubicBezTo>
                <a:cubicBezTo>
                  <a:pt x="97" y="30"/>
                  <a:pt x="97" y="30"/>
                  <a:pt x="98" y="31"/>
                </a:cubicBezTo>
                <a:cubicBezTo>
                  <a:pt x="78" y="11"/>
                  <a:pt x="49" y="0"/>
                  <a:pt x="21" y="2"/>
                </a:cubicBezTo>
                <a:cubicBezTo>
                  <a:pt x="0" y="3"/>
                  <a:pt x="0" y="3"/>
                  <a:pt x="0" y="3"/>
                </a:cubicBezTo>
                <a:cubicBezTo>
                  <a:pt x="37" y="1"/>
                  <a:pt x="73" y="16"/>
                  <a:pt x="98" y="43"/>
                </a:cubicBezTo>
                <a:cubicBezTo>
                  <a:pt x="102" y="35"/>
                  <a:pt x="102" y="35"/>
                  <a:pt x="102" y="35"/>
                </a:cubicBezTo>
                <a:cubicBezTo>
                  <a:pt x="100" y="33"/>
                  <a:pt x="99" y="32"/>
                  <a:pt x="98" y="3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885783" y="3521036"/>
            <a:ext cx="380291" cy="584882"/>
          </a:xfrm>
          <a:custGeom>
            <a:avLst/>
            <a:gdLst>
              <a:gd name="T0" fmla="*/ 170 w 182"/>
              <a:gd name="T1" fmla="*/ 83 h 279"/>
              <a:gd name="T2" fmla="*/ 110 w 182"/>
              <a:gd name="T3" fmla="*/ 0 h 279"/>
              <a:gd name="T4" fmla="*/ 28 w 182"/>
              <a:gd name="T5" fmla="*/ 69 h 279"/>
              <a:gd name="T6" fmla="*/ 80 w 182"/>
              <a:gd name="T7" fmla="*/ 181 h 279"/>
              <a:gd name="T8" fmla="*/ 0 w 182"/>
              <a:gd name="T9" fmla="*/ 279 h 279"/>
              <a:gd name="T10" fmla="*/ 134 w 182"/>
              <a:gd name="T11" fmla="*/ 218 h 279"/>
              <a:gd name="T12" fmla="*/ 170 w 182"/>
              <a:gd name="T13" fmla="*/ 83 h 279"/>
            </a:gdLst>
            <a:ahLst/>
            <a:cxnLst>
              <a:cxn ang="0">
                <a:pos x="T0" y="T1"/>
              </a:cxn>
              <a:cxn ang="0">
                <a:pos x="T2" y="T3"/>
              </a:cxn>
              <a:cxn ang="0">
                <a:pos x="T4" y="T5"/>
              </a:cxn>
              <a:cxn ang="0">
                <a:pos x="T6" y="T7"/>
              </a:cxn>
              <a:cxn ang="0">
                <a:pos x="T8" y="T9"/>
              </a:cxn>
              <a:cxn ang="0">
                <a:pos x="T10" y="T11"/>
              </a:cxn>
              <a:cxn ang="0">
                <a:pos x="T12" y="T13"/>
              </a:cxn>
            </a:cxnLst>
            <a:rect l="0" t="0" r="r" b="b"/>
            <a:pathLst>
              <a:path w="182" h="279">
                <a:moveTo>
                  <a:pt x="170" y="83"/>
                </a:moveTo>
                <a:cubicBezTo>
                  <a:pt x="161" y="49"/>
                  <a:pt x="139" y="20"/>
                  <a:pt x="110" y="0"/>
                </a:cubicBezTo>
                <a:cubicBezTo>
                  <a:pt x="28" y="69"/>
                  <a:pt x="28" y="69"/>
                  <a:pt x="28" y="69"/>
                </a:cubicBezTo>
                <a:cubicBezTo>
                  <a:pt x="65" y="93"/>
                  <a:pt x="86" y="137"/>
                  <a:pt x="80" y="181"/>
                </a:cubicBezTo>
                <a:cubicBezTo>
                  <a:pt x="75" y="226"/>
                  <a:pt x="43" y="265"/>
                  <a:pt x="0" y="279"/>
                </a:cubicBezTo>
                <a:cubicBezTo>
                  <a:pt x="46" y="264"/>
                  <a:pt x="99" y="254"/>
                  <a:pt x="134" y="218"/>
                </a:cubicBezTo>
                <a:cubicBezTo>
                  <a:pt x="168" y="183"/>
                  <a:pt x="182" y="131"/>
                  <a:pt x="170" y="83"/>
                </a:cubicBezTo>
                <a:close/>
              </a:path>
            </a:pathLst>
          </a:custGeom>
          <a:solidFill>
            <a:schemeClr val="accent1">
              <a:lumMod val="75000"/>
            </a:schemeClr>
          </a:solidFill>
          <a:ln>
            <a:noFill/>
          </a:ln>
        </p:spPr>
        <p:txBody>
          <a:bodyPr vert="horz" wrap="square" lIns="91440" tIns="45720" rIns="91440" bIns="45720" numCol="1" anchor="t" anchorCtr="0" compatLnSpc="1"/>
          <a:lstStyle/>
          <a:p>
            <a:r>
              <a:rPr lang="en-US" altLang="zh-CN" dirty="0">
                <a:solidFill>
                  <a:srgbClr val="404040"/>
                </a:solidFill>
              </a:rPr>
              <a:t> </a:t>
            </a:r>
            <a:endParaRPr lang="zh-CN" altLang="en-US" dirty="0">
              <a:solidFill>
                <a:srgbClr val="404040"/>
              </a:solidFill>
            </a:endParaRPr>
          </a:p>
        </p:txBody>
      </p:sp>
      <p:sp>
        <p:nvSpPr>
          <p:cNvPr id="12" name="Freeform 10"/>
          <p:cNvSpPr/>
          <p:nvPr/>
        </p:nvSpPr>
        <p:spPr bwMode="auto">
          <a:xfrm>
            <a:off x="4879190" y="3521650"/>
            <a:ext cx="420897" cy="588006"/>
          </a:xfrm>
          <a:custGeom>
            <a:avLst/>
            <a:gdLst>
              <a:gd name="T0" fmla="*/ 192 w 201"/>
              <a:gd name="T1" fmla="*/ 279 h 281"/>
              <a:gd name="T2" fmla="*/ 118 w 201"/>
              <a:gd name="T3" fmla="*/ 192 h 281"/>
              <a:gd name="T4" fmla="*/ 173 w 201"/>
              <a:gd name="T5" fmla="*/ 69 h 281"/>
              <a:gd name="T6" fmla="*/ 80 w 201"/>
              <a:gd name="T7" fmla="*/ 0 h 281"/>
              <a:gd name="T8" fmla="*/ 15 w 201"/>
              <a:gd name="T9" fmla="*/ 155 h 281"/>
              <a:gd name="T10" fmla="*/ 78 w 201"/>
              <a:gd name="T11" fmla="*/ 241 h 281"/>
              <a:gd name="T12" fmla="*/ 126 w 201"/>
              <a:gd name="T13" fmla="*/ 261 h 281"/>
              <a:gd name="T14" fmla="*/ 201 w 201"/>
              <a:gd name="T15" fmla="*/ 281 h 281"/>
              <a:gd name="T16" fmla="*/ 192 w 201"/>
              <a:gd name="T17" fmla="*/ 279 h 281"/>
              <a:gd name="T18" fmla="*/ 192 w 201"/>
              <a:gd name="T19" fmla="*/ 27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81">
                <a:moveTo>
                  <a:pt x="192" y="279"/>
                </a:moveTo>
                <a:cubicBezTo>
                  <a:pt x="155" y="264"/>
                  <a:pt x="126" y="231"/>
                  <a:pt x="118" y="192"/>
                </a:cubicBezTo>
                <a:cubicBezTo>
                  <a:pt x="108" y="144"/>
                  <a:pt x="131" y="94"/>
                  <a:pt x="173" y="69"/>
                </a:cubicBezTo>
                <a:cubicBezTo>
                  <a:pt x="80" y="0"/>
                  <a:pt x="80" y="0"/>
                  <a:pt x="80" y="0"/>
                </a:cubicBezTo>
                <a:cubicBezTo>
                  <a:pt x="27" y="31"/>
                  <a:pt x="0" y="95"/>
                  <a:pt x="15" y="155"/>
                </a:cubicBezTo>
                <a:cubicBezTo>
                  <a:pt x="23" y="191"/>
                  <a:pt x="47" y="222"/>
                  <a:pt x="78" y="241"/>
                </a:cubicBezTo>
                <a:cubicBezTo>
                  <a:pt x="93" y="251"/>
                  <a:pt x="109" y="256"/>
                  <a:pt x="126" y="261"/>
                </a:cubicBezTo>
                <a:cubicBezTo>
                  <a:pt x="151" y="268"/>
                  <a:pt x="176" y="274"/>
                  <a:pt x="201" y="281"/>
                </a:cubicBezTo>
                <a:cubicBezTo>
                  <a:pt x="198" y="281"/>
                  <a:pt x="195" y="280"/>
                  <a:pt x="192" y="279"/>
                </a:cubicBezTo>
                <a:cubicBezTo>
                  <a:pt x="192" y="279"/>
                  <a:pt x="195" y="280"/>
                  <a:pt x="192" y="27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6066134" y="4109655"/>
            <a:ext cx="14837" cy="248321"/>
          </a:xfrm>
          <a:custGeom>
            <a:avLst/>
            <a:gdLst>
              <a:gd name="T0" fmla="*/ 0 w 19"/>
              <a:gd name="T1" fmla="*/ 0 h 318"/>
              <a:gd name="T2" fmla="*/ 19 w 19"/>
              <a:gd name="T3" fmla="*/ 53 h 318"/>
              <a:gd name="T4" fmla="*/ 19 w 19"/>
              <a:gd name="T5" fmla="*/ 316 h 318"/>
              <a:gd name="T6" fmla="*/ 0 w 19"/>
              <a:gd name="T7" fmla="*/ 318 h 318"/>
              <a:gd name="T8" fmla="*/ 0 w 19"/>
              <a:gd name="T9" fmla="*/ 0 h 318"/>
            </a:gdLst>
            <a:ahLst/>
            <a:cxnLst>
              <a:cxn ang="0">
                <a:pos x="T0" y="T1"/>
              </a:cxn>
              <a:cxn ang="0">
                <a:pos x="T2" y="T3"/>
              </a:cxn>
              <a:cxn ang="0">
                <a:pos x="T4" y="T5"/>
              </a:cxn>
              <a:cxn ang="0">
                <a:pos x="T6" y="T7"/>
              </a:cxn>
              <a:cxn ang="0">
                <a:pos x="T8" y="T9"/>
              </a:cxn>
            </a:cxnLst>
            <a:rect l="0" t="0" r="r" b="b"/>
            <a:pathLst>
              <a:path w="19" h="318">
                <a:moveTo>
                  <a:pt x="0" y="0"/>
                </a:moveTo>
                <a:lnTo>
                  <a:pt x="19" y="53"/>
                </a:lnTo>
                <a:lnTo>
                  <a:pt x="19" y="316"/>
                </a:lnTo>
                <a:lnTo>
                  <a:pt x="0" y="318"/>
                </a:lnTo>
                <a:lnTo>
                  <a:pt x="0"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5605412" y="4305657"/>
            <a:ext cx="473216" cy="614556"/>
          </a:xfrm>
          <a:custGeom>
            <a:avLst/>
            <a:gdLst>
              <a:gd name="T0" fmla="*/ 213 w 226"/>
              <a:gd name="T1" fmla="*/ 233 h 294"/>
              <a:gd name="T2" fmla="*/ 54 w 226"/>
              <a:gd name="T3" fmla="*/ 147 h 294"/>
              <a:gd name="T4" fmla="*/ 182 w 226"/>
              <a:gd name="T5" fmla="*/ 9 h 294"/>
              <a:gd name="T6" fmla="*/ 120 w 226"/>
              <a:gd name="T7" fmla="*/ 9 h 294"/>
              <a:gd name="T8" fmla="*/ 62 w 226"/>
              <a:gd name="T9" fmla="*/ 35 h 294"/>
              <a:gd name="T10" fmla="*/ 8 w 226"/>
              <a:gd name="T11" fmla="*/ 133 h 294"/>
              <a:gd name="T12" fmla="*/ 121 w 226"/>
              <a:gd name="T13" fmla="*/ 287 h 294"/>
              <a:gd name="T14" fmla="*/ 121 w 226"/>
              <a:gd name="T15" fmla="*/ 287 h 294"/>
              <a:gd name="T16" fmla="*/ 121 w 226"/>
              <a:gd name="T17" fmla="*/ 287 h 294"/>
              <a:gd name="T18" fmla="*/ 219 w 226"/>
              <a:gd name="T19" fmla="*/ 271 h 294"/>
              <a:gd name="T20" fmla="*/ 226 w 226"/>
              <a:gd name="T21" fmla="*/ 226 h 294"/>
              <a:gd name="T22" fmla="*/ 213 w 226"/>
              <a:gd name="T23" fmla="*/ 233 h 294"/>
              <a:gd name="T24" fmla="*/ 213 w 226"/>
              <a:gd name="T25" fmla="*/ 23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294">
                <a:moveTo>
                  <a:pt x="213" y="233"/>
                </a:moveTo>
                <a:cubicBezTo>
                  <a:pt x="146" y="260"/>
                  <a:pt x="68" y="219"/>
                  <a:pt x="54" y="147"/>
                </a:cubicBezTo>
                <a:cubicBezTo>
                  <a:pt x="39" y="71"/>
                  <a:pt x="105" y="0"/>
                  <a:pt x="182" y="9"/>
                </a:cubicBezTo>
                <a:cubicBezTo>
                  <a:pt x="161" y="6"/>
                  <a:pt x="141" y="4"/>
                  <a:pt x="120" y="9"/>
                </a:cubicBezTo>
                <a:cubicBezTo>
                  <a:pt x="99" y="13"/>
                  <a:pt x="79" y="22"/>
                  <a:pt x="62" y="35"/>
                </a:cubicBezTo>
                <a:cubicBezTo>
                  <a:pt x="31" y="59"/>
                  <a:pt x="12" y="94"/>
                  <a:pt x="8" y="133"/>
                </a:cubicBezTo>
                <a:cubicBezTo>
                  <a:pt x="0" y="205"/>
                  <a:pt x="51" y="273"/>
                  <a:pt x="121" y="287"/>
                </a:cubicBezTo>
                <a:cubicBezTo>
                  <a:pt x="121" y="287"/>
                  <a:pt x="121" y="287"/>
                  <a:pt x="121" y="287"/>
                </a:cubicBezTo>
                <a:cubicBezTo>
                  <a:pt x="121" y="287"/>
                  <a:pt x="121" y="287"/>
                  <a:pt x="121" y="287"/>
                </a:cubicBezTo>
                <a:cubicBezTo>
                  <a:pt x="155" y="294"/>
                  <a:pt x="190" y="288"/>
                  <a:pt x="219" y="271"/>
                </a:cubicBezTo>
                <a:cubicBezTo>
                  <a:pt x="226" y="226"/>
                  <a:pt x="226" y="226"/>
                  <a:pt x="226" y="226"/>
                </a:cubicBezTo>
                <a:cubicBezTo>
                  <a:pt x="222" y="229"/>
                  <a:pt x="218" y="231"/>
                  <a:pt x="213" y="233"/>
                </a:cubicBezTo>
                <a:cubicBezTo>
                  <a:pt x="213" y="233"/>
                  <a:pt x="218" y="231"/>
                  <a:pt x="213" y="2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6063791" y="4778092"/>
            <a:ext cx="14837" cy="320162"/>
          </a:xfrm>
          <a:custGeom>
            <a:avLst/>
            <a:gdLst>
              <a:gd name="T0" fmla="*/ 0 w 19"/>
              <a:gd name="T1" fmla="*/ 121 h 410"/>
              <a:gd name="T2" fmla="*/ 19 w 19"/>
              <a:gd name="T3" fmla="*/ 0 h 410"/>
              <a:gd name="T4" fmla="*/ 19 w 19"/>
              <a:gd name="T5" fmla="*/ 241 h 410"/>
              <a:gd name="T6" fmla="*/ 0 w 19"/>
              <a:gd name="T7" fmla="*/ 410 h 410"/>
              <a:gd name="T8" fmla="*/ 0 w 19"/>
              <a:gd name="T9" fmla="*/ 121 h 410"/>
            </a:gdLst>
            <a:ahLst/>
            <a:cxnLst>
              <a:cxn ang="0">
                <a:pos x="T0" y="T1"/>
              </a:cxn>
              <a:cxn ang="0">
                <a:pos x="T2" y="T3"/>
              </a:cxn>
              <a:cxn ang="0">
                <a:pos x="T4" y="T5"/>
              </a:cxn>
              <a:cxn ang="0">
                <a:pos x="T6" y="T7"/>
              </a:cxn>
              <a:cxn ang="0">
                <a:pos x="T8" y="T9"/>
              </a:cxn>
            </a:cxnLst>
            <a:rect l="0" t="0" r="r" b="b"/>
            <a:pathLst>
              <a:path w="19" h="410">
                <a:moveTo>
                  <a:pt x="0" y="121"/>
                </a:moveTo>
                <a:lnTo>
                  <a:pt x="19" y="0"/>
                </a:lnTo>
                <a:lnTo>
                  <a:pt x="19" y="241"/>
                </a:lnTo>
                <a:lnTo>
                  <a:pt x="0" y="410"/>
                </a:lnTo>
                <a:lnTo>
                  <a:pt x="0" y="121"/>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544972" y="3235846"/>
            <a:ext cx="1514915" cy="1862408"/>
          </a:xfrm>
          <a:custGeom>
            <a:avLst/>
            <a:gdLst>
              <a:gd name="T0" fmla="*/ 555 w 726"/>
              <a:gd name="T1" fmla="*/ 560 h 892"/>
              <a:gd name="T2" fmla="*/ 726 w 726"/>
              <a:gd name="T3" fmla="*/ 538 h 892"/>
              <a:gd name="T4" fmla="*/ 726 w 726"/>
              <a:gd name="T5" fmla="*/ 419 h 892"/>
              <a:gd name="T6" fmla="*/ 454 w 726"/>
              <a:gd name="T7" fmla="*/ 261 h 892"/>
              <a:gd name="T8" fmla="*/ 384 w 726"/>
              <a:gd name="T9" fmla="*/ 381 h 892"/>
              <a:gd name="T10" fmla="*/ 240 w 726"/>
              <a:gd name="T11" fmla="*/ 380 h 892"/>
              <a:gd name="T12" fmla="*/ 171 w 726"/>
              <a:gd name="T13" fmla="*/ 262 h 892"/>
              <a:gd name="T14" fmla="*/ 240 w 726"/>
              <a:gd name="T15" fmla="*/ 137 h 892"/>
              <a:gd name="T16" fmla="*/ 2 w 726"/>
              <a:gd name="T17" fmla="*/ 0 h 892"/>
              <a:gd name="T18" fmla="*/ 1 w 726"/>
              <a:gd name="T19" fmla="*/ 793 h 892"/>
              <a:gd name="T20" fmla="*/ 95 w 726"/>
              <a:gd name="T21" fmla="*/ 891 h 892"/>
              <a:gd name="T22" fmla="*/ 726 w 726"/>
              <a:gd name="T23" fmla="*/ 892 h 892"/>
              <a:gd name="T24" fmla="*/ 726 w 726"/>
              <a:gd name="T25" fmla="*/ 783 h 892"/>
              <a:gd name="T26" fmla="*/ 543 w 726"/>
              <a:gd name="T27" fmla="*/ 746 h 892"/>
              <a:gd name="T28" fmla="*/ 555 w 726"/>
              <a:gd name="T29" fmla="*/ 560 h 892"/>
              <a:gd name="T30" fmla="*/ 555 w 726"/>
              <a:gd name="T31" fmla="*/ 56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6" h="892">
                <a:moveTo>
                  <a:pt x="555" y="560"/>
                </a:moveTo>
                <a:cubicBezTo>
                  <a:pt x="600" y="515"/>
                  <a:pt x="671" y="506"/>
                  <a:pt x="726" y="538"/>
                </a:cubicBezTo>
                <a:cubicBezTo>
                  <a:pt x="726" y="419"/>
                  <a:pt x="726" y="419"/>
                  <a:pt x="726" y="419"/>
                </a:cubicBezTo>
                <a:cubicBezTo>
                  <a:pt x="454" y="261"/>
                  <a:pt x="454" y="261"/>
                  <a:pt x="454" y="261"/>
                </a:cubicBezTo>
                <a:cubicBezTo>
                  <a:pt x="453" y="310"/>
                  <a:pt x="426" y="356"/>
                  <a:pt x="384" y="381"/>
                </a:cubicBezTo>
                <a:cubicBezTo>
                  <a:pt x="340" y="407"/>
                  <a:pt x="283" y="407"/>
                  <a:pt x="240" y="380"/>
                </a:cubicBezTo>
                <a:cubicBezTo>
                  <a:pt x="198" y="356"/>
                  <a:pt x="172" y="310"/>
                  <a:pt x="171" y="262"/>
                </a:cubicBezTo>
                <a:cubicBezTo>
                  <a:pt x="170" y="211"/>
                  <a:pt x="196" y="163"/>
                  <a:pt x="240" y="137"/>
                </a:cubicBezTo>
                <a:cubicBezTo>
                  <a:pt x="2" y="0"/>
                  <a:pt x="2" y="0"/>
                  <a:pt x="2" y="0"/>
                </a:cubicBezTo>
                <a:cubicBezTo>
                  <a:pt x="1" y="793"/>
                  <a:pt x="1" y="793"/>
                  <a:pt x="1" y="793"/>
                </a:cubicBezTo>
                <a:cubicBezTo>
                  <a:pt x="0" y="845"/>
                  <a:pt x="42" y="891"/>
                  <a:pt x="95" y="891"/>
                </a:cubicBezTo>
                <a:cubicBezTo>
                  <a:pt x="726" y="892"/>
                  <a:pt x="726" y="892"/>
                  <a:pt x="726" y="892"/>
                </a:cubicBezTo>
                <a:cubicBezTo>
                  <a:pt x="726" y="783"/>
                  <a:pt x="726" y="783"/>
                  <a:pt x="726" y="783"/>
                </a:cubicBezTo>
                <a:cubicBezTo>
                  <a:pt x="665" y="819"/>
                  <a:pt x="585" y="802"/>
                  <a:pt x="543" y="746"/>
                </a:cubicBezTo>
                <a:cubicBezTo>
                  <a:pt x="500" y="690"/>
                  <a:pt x="506" y="609"/>
                  <a:pt x="555" y="560"/>
                </a:cubicBezTo>
                <a:cubicBezTo>
                  <a:pt x="568" y="547"/>
                  <a:pt x="543" y="573"/>
                  <a:pt x="555" y="5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575427" y="3276842"/>
            <a:ext cx="1454006" cy="1780415"/>
          </a:xfrm>
          <a:custGeom>
            <a:avLst/>
            <a:gdLst>
              <a:gd name="T0" fmla="*/ 80 w 697"/>
              <a:gd name="T1" fmla="*/ 852 h 853"/>
              <a:gd name="T2" fmla="*/ 0 w 697"/>
              <a:gd name="T3" fmla="*/ 769 h 853"/>
              <a:gd name="T4" fmla="*/ 2 w 697"/>
              <a:gd name="T5" fmla="*/ 0 h 853"/>
              <a:gd name="T6" fmla="*/ 198 w 697"/>
              <a:gd name="T7" fmla="*/ 114 h 853"/>
              <a:gd name="T8" fmla="*/ 141 w 697"/>
              <a:gd name="T9" fmla="*/ 238 h 853"/>
              <a:gd name="T10" fmla="*/ 217 w 697"/>
              <a:gd name="T11" fmla="*/ 368 h 853"/>
              <a:gd name="T12" fmla="*/ 297 w 697"/>
              <a:gd name="T13" fmla="*/ 390 h 853"/>
              <a:gd name="T14" fmla="*/ 376 w 697"/>
              <a:gd name="T15" fmla="*/ 369 h 853"/>
              <a:gd name="T16" fmla="*/ 451 w 697"/>
              <a:gd name="T17" fmla="*/ 260 h 853"/>
              <a:gd name="T18" fmla="*/ 697 w 697"/>
              <a:gd name="T19" fmla="*/ 402 h 853"/>
              <a:gd name="T20" fmla="*/ 697 w 697"/>
              <a:gd name="T21" fmla="*/ 490 h 853"/>
              <a:gd name="T22" fmla="*/ 641 w 697"/>
              <a:gd name="T23" fmla="*/ 480 h 853"/>
              <a:gd name="T24" fmla="*/ 530 w 697"/>
              <a:gd name="T25" fmla="*/ 525 h 853"/>
              <a:gd name="T26" fmla="*/ 516 w 697"/>
              <a:gd name="T27" fmla="*/ 730 h 853"/>
              <a:gd name="T28" fmla="*/ 641 w 697"/>
              <a:gd name="T29" fmla="*/ 792 h 853"/>
              <a:gd name="T30" fmla="*/ 697 w 697"/>
              <a:gd name="T31" fmla="*/ 782 h 853"/>
              <a:gd name="T32" fmla="*/ 697 w 697"/>
              <a:gd name="T33" fmla="*/ 853 h 853"/>
              <a:gd name="T34" fmla="*/ 80 w 697"/>
              <a:gd name="T3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7" h="853">
                <a:moveTo>
                  <a:pt x="80" y="852"/>
                </a:moveTo>
                <a:cubicBezTo>
                  <a:pt x="37" y="852"/>
                  <a:pt x="0" y="814"/>
                  <a:pt x="0" y="769"/>
                </a:cubicBezTo>
                <a:cubicBezTo>
                  <a:pt x="2" y="0"/>
                  <a:pt x="2" y="0"/>
                  <a:pt x="2" y="0"/>
                </a:cubicBezTo>
                <a:cubicBezTo>
                  <a:pt x="198" y="114"/>
                  <a:pt x="198" y="114"/>
                  <a:pt x="198" y="114"/>
                </a:cubicBezTo>
                <a:cubicBezTo>
                  <a:pt x="162" y="144"/>
                  <a:pt x="140" y="190"/>
                  <a:pt x="141" y="238"/>
                </a:cubicBezTo>
                <a:cubicBezTo>
                  <a:pt x="142" y="291"/>
                  <a:pt x="172" y="341"/>
                  <a:pt x="217" y="368"/>
                </a:cubicBezTo>
                <a:cubicBezTo>
                  <a:pt x="241" y="382"/>
                  <a:pt x="269" y="390"/>
                  <a:pt x="297" y="390"/>
                </a:cubicBezTo>
                <a:cubicBezTo>
                  <a:pt x="325" y="390"/>
                  <a:pt x="353" y="383"/>
                  <a:pt x="376" y="369"/>
                </a:cubicBezTo>
                <a:cubicBezTo>
                  <a:pt x="416" y="345"/>
                  <a:pt x="443" y="305"/>
                  <a:pt x="451" y="260"/>
                </a:cubicBezTo>
                <a:cubicBezTo>
                  <a:pt x="697" y="402"/>
                  <a:pt x="697" y="402"/>
                  <a:pt x="697" y="402"/>
                </a:cubicBezTo>
                <a:cubicBezTo>
                  <a:pt x="697" y="490"/>
                  <a:pt x="697" y="490"/>
                  <a:pt x="697" y="490"/>
                </a:cubicBezTo>
                <a:cubicBezTo>
                  <a:pt x="679" y="483"/>
                  <a:pt x="660" y="480"/>
                  <a:pt x="641" y="480"/>
                </a:cubicBezTo>
                <a:cubicBezTo>
                  <a:pt x="600" y="480"/>
                  <a:pt x="559" y="496"/>
                  <a:pt x="530" y="525"/>
                </a:cubicBezTo>
                <a:cubicBezTo>
                  <a:pt x="475" y="580"/>
                  <a:pt x="469" y="668"/>
                  <a:pt x="516" y="730"/>
                </a:cubicBezTo>
                <a:cubicBezTo>
                  <a:pt x="545" y="769"/>
                  <a:pt x="592" y="792"/>
                  <a:pt x="641" y="792"/>
                </a:cubicBezTo>
                <a:cubicBezTo>
                  <a:pt x="660" y="792"/>
                  <a:pt x="679" y="788"/>
                  <a:pt x="697" y="782"/>
                </a:cubicBezTo>
                <a:cubicBezTo>
                  <a:pt x="697" y="853"/>
                  <a:pt x="697" y="853"/>
                  <a:pt x="697" y="853"/>
                </a:cubicBezTo>
                <a:lnTo>
                  <a:pt x="80" y="852"/>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5662138" y="3218053"/>
            <a:ext cx="1977980" cy="1875683"/>
          </a:xfrm>
          <a:custGeom>
            <a:avLst/>
            <a:gdLst>
              <a:gd name="T0" fmla="*/ 697 w 948"/>
              <a:gd name="T1" fmla="*/ 145 h 898"/>
              <a:gd name="T2" fmla="*/ 761 w 948"/>
              <a:gd name="T3" fmla="*/ 271 h 898"/>
              <a:gd name="T4" fmla="*/ 692 w 948"/>
              <a:gd name="T5" fmla="*/ 386 h 898"/>
              <a:gd name="T6" fmla="*/ 553 w 948"/>
              <a:gd name="T7" fmla="*/ 390 h 898"/>
              <a:gd name="T8" fmla="*/ 477 w 948"/>
              <a:gd name="T9" fmla="*/ 272 h 898"/>
              <a:gd name="T10" fmla="*/ 213 w 948"/>
              <a:gd name="T11" fmla="*/ 424 h 898"/>
              <a:gd name="T12" fmla="*/ 213 w 948"/>
              <a:gd name="T13" fmla="*/ 556 h 898"/>
              <a:gd name="T14" fmla="*/ 213 w 948"/>
              <a:gd name="T15" fmla="*/ 583 h 898"/>
              <a:gd name="T16" fmla="*/ 78 w 948"/>
              <a:gd name="T17" fmla="*/ 551 h 898"/>
              <a:gd name="T18" fmla="*/ 0 w 948"/>
              <a:gd name="T19" fmla="*/ 666 h 898"/>
              <a:gd name="T20" fmla="*/ 78 w 948"/>
              <a:gd name="T21" fmla="*/ 780 h 898"/>
              <a:gd name="T22" fmla="*/ 213 w 948"/>
              <a:gd name="T23" fmla="*/ 749 h 898"/>
              <a:gd name="T24" fmla="*/ 213 w 948"/>
              <a:gd name="T25" fmla="*/ 775 h 898"/>
              <a:gd name="T26" fmla="*/ 212 w 948"/>
              <a:gd name="T27" fmla="*/ 897 h 898"/>
              <a:gd name="T28" fmla="*/ 854 w 948"/>
              <a:gd name="T29" fmla="*/ 898 h 898"/>
              <a:gd name="T30" fmla="*/ 948 w 948"/>
              <a:gd name="T31" fmla="*/ 801 h 898"/>
              <a:gd name="T32" fmla="*/ 948 w 948"/>
              <a:gd name="T33" fmla="*/ 0 h 898"/>
              <a:gd name="T34" fmla="*/ 697 w 948"/>
              <a:gd name="T35" fmla="*/ 14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898">
                <a:moveTo>
                  <a:pt x="697" y="145"/>
                </a:moveTo>
                <a:cubicBezTo>
                  <a:pt x="738" y="173"/>
                  <a:pt x="764" y="221"/>
                  <a:pt x="761" y="271"/>
                </a:cubicBezTo>
                <a:cubicBezTo>
                  <a:pt x="759" y="318"/>
                  <a:pt x="732" y="362"/>
                  <a:pt x="692" y="386"/>
                </a:cubicBezTo>
                <a:cubicBezTo>
                  <a:pt x="650" y="411"/>
                  <a:pt x="597" y="413"/>
                  <a:pt x="553" y="390"/>
                </a:cubicBezTo>
                <a:cubicBezTo>
                  <a:pt x="509" y="367"/>
                  <a:pt x="480" y="321"/>
                  <a:pt x="477" y="272"/>
                </a:cubicBezTo>
                <a:cubicBezTo>
                  <a:pt x="213" y="424"/>
                  <a:pt x="213" y="424"/>
                  <a:pt x="213" y="424"/>
                </a:cubicBezTo>
                <a:cubicBezTo>
                  <a:pt x="213" y="556"/>
                  <a:pt x="213" y="556"/>
                  <a:pt x="213" y="556"/>
                </a:cubicBezTo>
                <a:cubicBezTo>
                  <a:pt x="213" y="583"/>
                  <a:pt x="213" y="583"/>
                  <a:pt x="213" y="583"/>
                </a:cubicBezTo>
                <a:cubicBezTo>
                  <a:pt x="179" y="546"/>
                  <a:pt x="125" y="533"/>
                  <a:pt x="78" y="551"/>
                </a:cubicBezTo>
                <a:cubicBezTo>
                  <a:pt x="32" y="570"/>
                  <a:pt x="0" y="616"/>
                  <a:pt x="0" y="666"/>
                </a:cubicBezTo>
                <a:cubicBezTo>
                  <a:pt x="0" y="716"/>
                  <a:pt x="32" y="762"/>
                  <a:pt x="78" y="780"/>
                </a:cubicBezTo>
                <a:cubicBezTo>
                  <a:pt x="125" y="798"/>
                  <a:pt x="179" y="786"/>
                  <a:pt x="213" y="749"/>
                </a:cubicBezTo>
                <a:cubicBezTo>
                  <a:pt x="213" y="775"/>
                  <a:pt x="213" y="775"/>
                  <a:pt x="213" y="775"/>
                </a:cubicBezTo>
                <a:cubicBezTo>
                  <a:pt x="212" y="897"/>
                  <a:pt x="212" y="897"/>
                  <a:pt x="212" y="897"/>
                </a:cubicBezTo>
                <a:cubicBezTo>
                  <a:pt x="854" y="898"/>
                  <a:pt x="854" y="898"/>
                  <a:pt x="854" y="898"/>
                </a:cubicBezTo>
                <a:cubicBezTo>
                  <a:pt x="906" y="898"/>
                  <a:pt x="948" y="853"/>
                  <a:pt x="948" y="801"/>
                </a:cubicBezTo>
                <a:cubicBezTo>
                  <a:pt x="948" y="0"/>
                  <a:pt x="948" y="0"/>
                  <a:pt x="948" y="0"/>
                </a:cubicBezTo>
                <a:lnTo>
                  <a:pt x="697" y="14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5692202" y="3269592"/>
            <a:ext cx="1917852" cy="1791348"/>
          </a:xfrm>
          <a:custGeom>
            <a:avLst/>
            <a:gdLst>
              <a:gd name="T0" fmla="*/ 213 w 919"/>
              <a:gd name="T1" fmla="*/ 857 h 858"/>
              <a:gd name="T2" fmla="*/ 213 w 919"/>
              <a:gd name="T3" fmla="*/ 686 h 858"/>
              <a:gd name="T4" fmla="*/ 187 w 919"/>
              <a:gd name="T5" fmla="*/ 713 h 858"/>
              <a:gd name="T6" fmla="*/ 108 w 919"/>
              <a:gd name="T7" fmla="*/ 748 h 858"/>
              <a:gd name="T8" fmla="*/ 69 w 919"/>
              <a:gd name="T9" fmla="*/ 741 h 858"/>
              <a:gd name="T10" fmla="*/ 0 w 919"/>
              <a:gd name="T11" fmla="*/ 640 h 858"/>
              <a:gd name="T12" fmla="*/ 69 w 919"/>
              <a:gd name="T13" fmla="*/ 539 h 858"/>
              <a:gd name="T14" fmla="*/ 108 w 919"/>
              <a:gd name="T15" fmla="*/ 532 h 858"/>
              <a:gd name="T16" fmla="*/ 188 w 919"/>
              <a:gd name="T17" fmla="*/ 567 h 858"/>
              <a:gd name="T18" fmla="*/ 213 w 919"/>
              <a:gd name="T19" fmla="*/ 594 h 858"/>
              <a:gd name="T20" fmla="*/ 213 w 919"/>
              <a:gd name="T21" fmla="*/ 407 h 858"/>
              <a:gd name="T22" fmla="*/ 451 w 919"/>
              <a:gd name="T23" fmla="*/ 269 h 858"/>
              <a:gd name="T24" fmla="*/ 532 w 919"/>
              <a:gd name="T25" fmla="*/ 377 h 858"/>
              <a:gd name="T26" fmla="*/ 605 w 919"/>
              <a:gd name="T27" fmla="*/ 395 h 858"/>
              <a:gd name="T28" fmla="*/ 685 w 919"/>
              <a:gd name="T29" fmla="*/ 373 h 858"/>
              <a:gd name="T30" fmla="*/ 761 w 919"/>
              <a:gd name="T31" fmla="*/ 246 h 858"/>
              <a:gd name="T32" fmla="*/ 708 w 919"/>
              <a:gd name="T33" fmla="*/ 121 h 858"/>
              <a:gd name="T34" fmla="*/ 919 w 919"/>
              <a:gd name="T35" fmla="*/ 0 h 858"/>
              <a:gd name="T36" fmla="*/ 919 w 919"/>
              <a:gd name="T37" fmla="*/ 775 h 858"/>
              <a:gd name="T38" fmla="*/ 839 w 919"/>
              <a:gd name="T39" fmla="*/ 858 h 858"/>
              <a:gd name="T40" fmla="*/ 213 w 919"/>
              <a:gd name="T41" fmla="*/ 857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9" h="858">
                <a:moveTo>
                  <a:pt x="213" y="857"/>
                </a:moveTo>
                <a:cubicBezTo>
                  <a:pt x="213" y="686"/>
                  <a:pt x="213" y="686"/>
                  <a:pt x="213" y="686"/>
                </a:cubicBezTo>
                <a:cubicBezTo>
                  <a:pt x="187" y="713"/>
                  <a:pt x="187" y="713"/>
                  <a:pt x="187" y="713"/>
                </a:cubicBezTo>
                <a:cubicBezTo>
                  <a:pt x="167" y="735"/>
                  <a:pt x="138" y="748"/>
                  <a:pt x="108" y="748"/>
                </a:cubicBezTo>
                <a:cubicBezTo>
                  <a:pt x="94" y="748"/>
                  <a:pt x="81" y="745"/>
                  <a:pt x="69" y="741"/>
                </a:cubicBezTo>
                <a:cubicBezTo>
                  <a:pt x="28" y="724"/>
                  <a:pt x="0" y="684"/>
                  <a:pt x="0" y="640"/>
                </a:cubicBezTo>
                <a:cubicBezTo>
                  <a:pt x="0" y="596"/>
                  <a:pt x="28" y="555"/>
                  <a:pt x="69" y="539"/>
                </a:cubicBezTo>
                <a:cubicBezTo>
                  <a:pt x="81" y="534"/>
                  <a:pt x="94" y="532"/>
                  <a:pt x="108" y="532"/>
                </a:cubicBezTo>
                <a:cubicBezTo>
                  <a:pt x="138" y="532"/>
                  <a:pt x="167" y="545"/>
                  <a:pt x="188" y="567"/>
                </a:cubicBezTo>
                <a:cubicBezTo>
                  <a:pt x="213" y="594"/>
                  <a:pt x="213" y="594"/>
                  <a:pt x="213" y="594"/>
                </a:cubicBezTo>
                <a:cubicBezTo>
                  <a:pt x="213" y="407"/>
                  <a:pt x="213" y="407"/>
                  <a:pt x="213" y="407"/>
                </a:cubicBezTo>
                <a:cubicBezTo>
                  <a:pt x="451" y="269"/>
                  <a:pt x="451" y="269"/>
                  <a:pt x="451" y="269"/>
                </a:cubicBezTo>
                <a:cubicBezTo>
                  <a:pt x="461" y="315"/>
                  <a:pt x="490" y="355"/>
                  <a:pt x="532" y="377"/>
                </a:cubicBezTo>
                <a:cubicBezTo>
                  <a:pt x="554" y="389"/>
                  <a:pt x="579" y="395"/>
                  <a:pt x="605" y="395"/>
                </a:cubicBezTo>
                <a:cubicBezTo>
                  <a:pt x="633" y="395"/>
                  <a:pt x="661" y="387"/>
                  <a:pt x="685" y="373"/>
                </a:cubicBezTo>
                <a:cubicBezTo>
                  <a:pt x="729" y="346"/>
                  <a:pt x="759" y="298"/>
                  <a:pt x="761" y="246"/>
                </a:cubicBezTo>
                <a:cubicBezTo>
                  <a:pt x="763" y="198"/>
                  <a:pt x="743" y="152"/>
                  <a:pt x="708" y="121"/>
                </a:cubicBezTo>
                <a:cubicBezTo>
                  <a:pt x="919" y="0"/>
                  <a:pt x="919" y="0"/>
                  <a:pt x="919" y="0"/>
                </a:cubicBezTo>
                <a:cubicBezTo>
                  <a:pt x="919" y="775"/>
                  <a:pt x="919" y="775"/>
                  <a:pt x="919" y="775"/>
                </a:cubicBezTo>
                <a:cubicBezTo>
                  <a:pt x="919" y="820"/>
                  <a:pt x="883" y="858"/>
                  <a:pt x="839" y="858"/>
                </a:cubicBezTo>
                <a:lnTo>
                  <a:pt x="213" y="85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4555625" y="2924775"/>
            <a:ext cx="3084493" cy="1142433"/>
          </a:xfrm>
          <a:custGeom>
            <a:avLst/>
            <a:gdLst>
              <a:gd name="T0" fmla="*/ 1479 w 1479"/>
              <a:gd name="T1" fmla="*/ 101 h 546"/>
              <a:gd name="T2" fmla="*/ 1385 w 1479"/>
              <a:gd name="T3" fmla="*/ 3 h 546"/>
              <a:gd name="T4" fmla="*/ 1192 w 1479"/>
              <a:gd name="T5" fmla="*/ 3 h 546"/>
              <a:gd name="T6" fmla="*/ 808 w 1479"/>
              <a:gd name="T7" fmla="*/ 3 h 546"/>
              <a:gd name="T8" fmla="*/ 423 w 1479"/>
              <a:gd name="T9" fmla="*/ 3 h 546"/>
              <a:gd name="T10" fmla="*/ 231 w 1479"/>
              <a:gd name="T11" fmla="*/ 3 h 546"/>
              <a:gd name="T12" fmla="*/ 135 w 1479"/>
              <a:gd name="T13" fmla="*/ 3 h 546"/>
              <a:gd name="T14" fmla="*/ 55 w 1479"/>
              <a:gd name="T15" fmla="*/ 12 h 546"/>
              <a:gd name="T16" fmla="*/ 0 w 1479"/>
              <a:gd name="T17" fmla="*/ 100 h 546"/>
              <a:gd name="T18" fmla="*/ 0 w 1479"/>
              <a:gd name="T19" fmla="*/ 122 h 546"/>
              <a:gd name="T20" fmla="*/ 281 w 1479"/>
              <a:gd name="T21" fmla="*/ 284 h 546"/>
              <a:gd name="T22" fmla="*/ 189 w 1479"/>
              <a:gd name="T23" fmla="*/ 389 h 546"/>
              <a:gd name="T24" fmla="*/ 251 w 1479"/>
              <a:gd name="T25" fmla="*/ 510 h 546"/>
              <a:gd name="T26" fmla="*/ 390 w 1479"/>
              <a:gd name="T27" fmla="*/ 496 h 546"/>
              <a:gd name="T28" fmla="*/ 428 w 1479"/>
              <a:gd name="T29" fmla="*/ 369 h 546"/>
              <a:gd name="T30" fmla="*/ 450 w 1479"/>
              <a:gd name="T31" fmla="*/ 382 h 546"/>
              <a:gd name="T32" fmla="*/ 734 w 1479"/>
              <a:gd name="T33" fmla="*/ 546 h 546"/>
              <a:gd name="T34" fmla="*/ 1031 w 1479"/>
              <a:gd name="T35" fmla="*/ 376 h 546"/>
              <a:gd name="T36" fmla="*/ 1078 w 1479"/>
              <a:gd name="T37" fmla="*/ 502 h 546"/>
              <a:gd name="T38" fmla="*/ 1212 w 1479"/>
              <a:gd name="T39" fmla="*/ 509 h 546"/>
              <a:gd name="T40" fmla="*/ 1272 w 1479"/>
              <a:gd name="T41" fmla="*/ 390 h 546"/>
              <a:gd name="T42" fmla="*/ 1186 w 1479"/>
              <a:gd name="T43" fmla="*/ 286 h 546"/>
              <a:gd name="T44" fmla="*/ 1208 w 1479"/>
              <a:gd name="T45" fmla="*/ 274 h 546"/>
              <a:gd name="T46" fmla="*/ 1359 w 1479"/>
              <a:gd name="T47" fmla="*/ 187 h 546"/>
              <a:gd name="T48" fmla="*/ 1435 w 1479"/>
              <a:gd name="T49" fmla="*/ 143 h 546"/>
              <a:gd name="T50" fmla="*/ 1479 w 1479"/>
              <a:gd name="T51" fmla="*/ 117 h 546"/>
              <a:gd name="T52" fmla="*/ 1479 w 1479"/>
              <a:gd name="T53" fmla="*/ 101 h 546"/>
              <a:gd name="T54" fmla="*/ 1479 w 1479"/>
              <a:gd name="T55" fmla="*/ 101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546">
                <a:moveTo>
                  <a:pt x="1479" y="101"/>
                </a:moveTo>
                <a:cubicBezTo>
                  <a:pt x="1476" y="49"/>
                  <a:pt x="1439" y="3"/>
                  <a:pt x="1385" y="3"/>
                </a:cubicBezTo>
                <a:cubicBezTo>
                  <a:pt x="1321" y="3"/>
                  <a:pt x="1256" y="3"/>
                  <a:pt x="1192" y="3"/>
                </a:cubicBezTo>
                <a:cubicBezTo>
                  <a:pt x="1064" y="3"/>
                  <a:pt x="936" y="3"/>
                  <a:pt x="808" y="3"/>
                </a:cubicBezTo>
                <a:cubicBezTo>
                  <a:pt x="679" y="3"/>
                  <a:pt x="551" y="3"/>
                  <a:pt x="423" y="3"/>
                </a:cubicBezTo>
                <a:cubicBezTo>
                  <a:pt x="359" y="3"/>
                  <a:pt x="295" y="3"/>
                  <a:pt x="231" y="3"/>
                </a:cubicBezTo>
                <a:cubicBezTo>
                  <a:pt x="199" y="3"/>
                  <a:pt x="167" y="3"/>
                  <a:pt x="135" y="3"/>
                </a:cubicBezTo>
                <a:cubicBezTo>
                  <a:pt x="108" y="3"/>
                  <a:pt x="80" y="0"/>
                  <a:pt x="55" y="12"/>
                </a:cubicBezTo>
                <a:cubicBezTo>
                  <a:pt x="22" y="28"/>
                  <a:pt x="0" y="64"/>
                  <a:pt x="0" y="100"/>
                </a:cubicBezTo>
                <a:cubicBezTo>
                  <a:pt x="0" y="122"/>
                  <a:pt x="0" y="122"/>
                  <a:pt x="0" y="122"/>
                </a:cubicBezTo>
                <a:cubicBezTo>
                  <a:pt x="94" y="176"/>
                  <a:pt x="187" y="230"/>
                  <a:pt x="281" y="284"/>
                </a:cubicBezTo>
                <a:cubicBezTo>
                  <a:pt x="232" y="297"/>
                  <a:pt x="195" y="339"/>
                  <a:pt x="189" y="389"/>
                </a:cubicBezTo>
                <a:cubicBezTo>
                  <a:pt x="183" y="438"/>
                  <a:pt x="208" y="486"/>
                  <a:pt x="251" y="510"/>
                </a:cubicBezTo>
                <a:cubicBezTo>
                  <a:pt x="295" y="535"/>
                  <a:pt x="352" y="529"/>
                  <a:pt x="390" y="496"/>
                </a:cubicBezTo>
                <a:cubicBezTo>
                  <a:pt x="426" y="465"/>
                  <a:pt x="441" y="415"/>
                  <a:pt x="428" y="369"/>
                </a:cubicBezTo>
                <a:cubicBezTo>
                  <a:pt x="450" y="382"/>
                  <a:pt x="450" y="382"/>
                  <a:pt x="450" y="382"/>
                </a:cubicBezTo>
                <a:cubicBezTo>
                  <a:pt x="734" y="546"/>
                  <a:pt x="734" y="546"/>
                  <a:pt x="734" y="546"/>
                </a:cubicBezTo>
                <a:cubicBezTo>
                  <a:pt x="833" y="489"/>
                  <a:pt x="932" y="432"/>
                  <a:pt x="1031" y="376"/>
                </a:cubicBezTo>
                <a:cubicBezTo>
                  <a:pt x="1020" y="423"/>
                  <a:pt x="1038" y="473"/>
                  <a:pt x="1078" y="502"/>
                </a:cubicBezTo>
                <a:cubicBezTo>
                  <a:pt x="1117" y="531"/>
                  <a:pt x="1170" y="534"/>
                  <a:pt x="1212" y="509"/>
                </a:cubicBezTo>
                <a:cubicBezTo>
                  <a:pt x="1254" y="485"/>
                  <a:pt x="1278" y="437"/>
                  <a:pt x="1272" y="390"/>
                </a:cubicBezTo>
                <a:cubicBezTo>
                  <a:pt x="1267" y="341"/>
                  <a:pt x="1232" y="300"/>
                  <a:pt x="1186" y="286"/>
                </a:cubicBezTo>
                <a:cubicBezTo>
                  <a:pt x="1208" y="274"/>
                  <a:pt x="1208" y="274"/>
                  <a:pt x="1208" y="274"/>
                </a:cubicBezTo>
                <a:cubicBezTo>
                  <a:pt x="1258" y="245"/>
                  <a:pt x="1308" y="216"/>
                  <a:pt x="1359" y="187"/>
                </a:cubicBezTo>
                <a:cubicBezTo>
                  <a:pt x="1384" y="172"/>
                  <a:pt x="1410" y="157"/>
                  <a:pt x="1435" y="143"/>
                </a:cubicBezTo>
                <a:cubicBezTo>
                  <a:pt x="1447" y="136"/>
                  <a:pt x="1467" y="124"/>
                  <a:pt x="1479" y="117"/>
                </a:cubicBezTo>
                <a:cubicBezTo>
                  <a:pt x="1479" y="115"/>
                  <a:pt x="1479" y="111"/>
                  <a:pt x="1479" y="101"/>
                </a:cubicBezTo>
                <a:cubicBezTo>
                  <a:pt x="1478" y="74"/>
                  <a:pt x="1479" y="111"/>
                  <a:pt x="1479"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4584909" y="2960305"/>
            <a:ext cx="3025926" cy="1071373"/>
          </a:xfrm>
          <a:custGeom>
            <a:avLst/>
            <a:gdLst>
              <a:gd name="T0" fmla="*/ 443 w 1451"/>
              <a:gd name="T1" fmla="*/ 352 h 512"/>
              <a:gd name="T2" fmla="*/ 389 w 1451"/>
              <a:gd name="T3" fmla="*/ 321 h 512"/>
              <a:gd name="T4" fmla="*/ 400 w 1451"/>
              <a:gd name="T5" fmla="*/ 356 h 512"/>
              <a:gd name="T6" fmla="*/ 366 w 1451"/>
              <a:gd name="T7" fmla="*/ 467 h 512"/>
              <a:gd name="T8" fmla="*/ 296 w 1451"/>
              <a:gd name="T9" fmla="*/ 493 h 512"/>
              <a:gd name="T10" fmla="*/ 244 w 1451"/>
              <a:gd name="T11" fmla="*/ 480 h 512"/>
              <a:gd name="T12" fmla="*/ 189 w 1451"/>
              <a:gd name="T13" fmla="*/ 373 h 512"/>
              <a:gd name="T14" fmla="*/ 270 w 1451"/>
              <a:gd name="T15" fmla="*/ 281 h 512"/>
              <a:gd name="T16" fmla="*/ 305 w 1451"/>
              <a:gd name="T17" fmla="*/ 272 h 512"/>
              <a:gd name="T18" fmla="*/ 274 w 1451"/>
              <a:gd name="T19" fmla="*/ 254 h 512"/>
              <a:gd name="T20" fmla="*/ 0 w 1451"/>
              <a:gd name="T21" fmla="*/ 96 h 512"/>
              <a:gd name="T22" fmla="*/ 0 w 1451"/>
              <a:gd name="T23" fmla="*/ 83 h 512"/>
              <a:gd name="T24" fmla="*/ 47 w 1451"/>
              <a:gd name="T25" fmla="*/ 8 h 512"/>
              <a:gd name="T26" fmla="*/ 93 w 1451"/>
              <a:gd name="T27" fmla="*/ 0 h 512"/>
              <a:gd name="T28" fmla="*/ 107 w 1451"/>
              <a:gd name="T29" fmla="*/ 0 h 512"/>
              <a:gd name="T30" fmla="*/ 121 w 1451"/>
              <a:gd name="T31" fmla="*/ 0 h 512"/>
              <a:gd name="T32" fmla="*/ 1178 w 1451"/>
              <a:gd name="T33" fmla="*/ 0 h 512"/>
              <a:gd name="T34" fmla="*/ 1370 w 1451"/>
              <a:gd name="T35" fmla="*/ 0 h 512"/>
              <a:gd name="T36" fmla="*/ 1450 w 1451"/>
              <a:gd name="T37" fmla="*/ 84 h 512"/>
              <a:gd name="T38" fmla="*/ 1450 w 1451"/>
              <a:gd name="T39" fmla="*/ 88 h 512"/>
              <a:gd name="T40" fmla="*/ 1451 w 1451"/>
              <a:gd name="T41" fmla="*/ 91 h 512"/>
              <a:gd name="T42" fmla="*/ 1449 w 1451"/>
              <a:gd name="T43" fmla="*/ 92 h 512"/>
              <a:gd name="T44" fmla="*/ 1136 w 1451"/>
              <a:gd name="T45" fmla="*/ 273 h 512"/>
              <a:gd name="T46" fmla="*/ 1167 w 1451"/>
              <a:gd name="T47" fmla="*/ 282 h 512"/>
              <a:gd name="T48" fmla="*/ 1243 w 1451"/>
              <a:gd name="T49" fmla="*/ 374 h 512"/>
              <a:gd name="T50" fmla="*/ 1190 w 1451"/>
              <a:gd name="T51" fmla="*/ 479 h 512"/>
              <a:gd name="T52" fmla="*/ 1136 w 1451"/>
              <a:gd name="T53" fmla="*/ 494 h 512"/>
              <a:gd name="T54" fmla="*/ 1136 w 1451"/>
              <a:gd name="T55" fmla="*/ 494 h 512"/>
              <a:gd name="T56" fmla="*/ 1072 w 1451"/>
              <a:gd name="T57" fmla="*/ 473 h 512"/>
              <a:gd name="T58" fmla="*/ 1030 w 1451"/>
              <a:gd name="T59" fmla="*/ 361 h 512"/>
              <a:gd name="T60" fmla="*/ 1038 w 1451"/>
              <a:gd name="T61" fmla="*/ 329 h 512"/>
              <a:gd name="T62" fmla="*/ 1009 w 1451"/>
              <a:gd name="T63" fmla="*/ 346 h 512"/>
              <a:gd name="T64" fmla="*/ 821 w 1451"/>
              <a:gd name="T65" fmla="*/ 454 h 512"/>
              <a:gd name="T66" fmla="*/ 720 w 1451"/>
              <a:gd name="T67" fmla="*/ 512 h 512"/>
              <a:gd name="T68" fmla="*/ 443 w 1451"/>
              <a:gd name="T69"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1" h="512">
                <a:moveTo>
                  <a:pt x="443" y="352"/>
                </a:moveTo>
                <a:cubicBezTo>
                  <a:pt x="389" y="321"/>
                  <a:pt x="389" y="321"/>
                  <a:pt x="389" y="321"/>
                </a:cubicBezTo>
                <a:cubicBezTo>
                  <a:pt x="400" y="356"/>
                  <a:pt x="400" y="356"/>
                  <a:pt x="400" y="356"/>
                </a:cubicBezTo>
                <a:cubicBezTo>
                  <a:pt x="411" y="395"/>
                  <a:pt x="398" y="440"/>
                  <a:pt x="366" y="467"/>
                </a:cubicBezTo>
                <a:cubicBezTo>
                  <a:pt x="347" y="484"/>
                  <a:pt x="322" y="493"/>
                  <a:pt x="296" y="493"/>
                </a:cubicBezTo>
                <a:cubicBezTo>
                  <a:pt x="277" y="493"/>
                  <a:pt x="259" y="489"/>
                  <a:pt x="244" y="480"/>
                </a:cubicBezTo>
                <a:cubicBezTo>
                  <a:pt x="206" y="459"/>
                  <a:pt x="184" y="416"/>
                  <a:pt x="189" y="373"/>
                </a:cubicBezTo>
                <a:cubicBezTo>
                  <a:pt x="194" y="329"/>
                  <a:pt x="227" y="292"/>
                  <a:pt x="270" y="281"/>
                </a:cubicBezTo>
                <a:cubicBezTo>
                  <a:pt x="305" y="272"/>
                  <a:pt x="305" y="272"/>
                  <a:pt x="305" y="272"/>
                </a:cubicBezTo>
                <a:cubicBezTo>
                  <a:pt x="274" y="254"/>
                  <a:pt x="274" y="254"/>
                  <a:pt x="274" y="254"/>
                </a:cubicBezTo>
                <a:cubicBezTo>
                  <a:pt x="183" y="202"/>
                  <a:pt x="92" y="149"/>
                  <a:pt x="0" y="96"/>
                </a:cubicBezTo>
                <a:cubicBezTo>
                  <a:pt x="0" y="83"/>
                  <a:pt x="0" y="83"/>
                  <a:pt x="0" y="83"/>
                </a:cubicBezTo>
                <a:cubicBezTo>
                  <a:pt x="0" y="52"/>
                  <a:pt x="19" y="22"/>
                  <a:pt x="47" y="8"/>
                </a:cubicBezTo>
                <a:cubicBezTo>
                  <a:pt x="61" y="1"/>
                  <a:pt x="78" y="0"/>
                  <a:pt x="93" y="0"/>
                </a:cubicBezTo>
                <a:cubicBezTo>
                  <a:pt x="98" y="0"/>
                  <a:pt x="102" y="0"/>
                  <a:pt x="107" y="0"/>
                </a:cubicBezTo>
                <a:cubicBezTo>
                  <a:pt x="111" y="0"/>
                  <a:pt x="116" y="0"/>
                  <a:pt x="121" y="0"/>
                </a:cubicBezTo>
                <a:cubicBezTo>
                  <a:pt x="1178" y="0"/>
                  <a:pt x="1178" y="0"/>
                  <a:pt x="1178" y="0"/>
                </a:cubicBezTo>
                <a:cubicBezTo>
                  <a:pt x="1370" y="0"/>
                  <a:pt x="1370" y="0"/>
                  <a:pt x="1370" y="0"/>
                </a:cubicBezTo>
                <a:cubicBezTo>
                  <a:pt x="1419" y="0"/>
                  <a:pt x="1448" y="43"/>
                  <a:pt x="1450" y="84"/>
                </a:cubicBezTo>
                <a:cubicBezTo>
                  <a:pt x="1450" y="88"/>
                  <a:pt x="1450" y="88"/>
                  <a:pt x="1450" y="88"/>
                </a:cubicBezTo>
                <a:cubicBezTo>
                  <a:pt x="1450" y="89"/>
                  <a:pt x="1450" y="90"/>
                  <a:pt x="1451" y="91"/>
                </a:cubicBezTo>
                <a:cubicBezTo>
                  <a:pt x="1450" y="91"/>
                  <a:pt x="1450" y="92"/>
                  <a:pt x="1449" y="92"/>
                </a:cubicBezTo>
                <a:cubicBezTo>
                  <a:pt x="1136" y="273"/>
                  <a:pt x="1136" y="273"/>
                  <a:pt x="1136" y="273"/>
                </a:cubicBezTo>
                <a:cubicBezTo>
                  <a:pt x="1167" y="282"/>
                  <a:pt x="1167" y="282"/>
                  <a:pt x="1167" y="282"/>
                </a:cubicBezTo>
                <a:cubicBezTo>
                  <a:pt x="1208" y="295"/>
                  <a:pt x="1239" y="332"/>
                  <a:pt x="1243" y="374"/>
                </a:cubicBezTo>
                <a:cubicBezTo>
                  <a:pt x="1248" y="416"/>
                  <a:pt x="1227" y="458"/>
                  <a:pt x="1190" y="479"/>
                </a:cubicBezTo>
                <a:cubicBezTo>
                  <a:pt x="1174" y="489"/>
                  <a:pt x="1155" y="494"/>
                  <a:pt x="1136" y="494"/>
                </a:cubicBezTo>
                <a:cubicBezTo>
                  <a:pt x="1136" y="494"/>
                  <a:pt x="1136" y="494"/>
                  <a:pt x="1136" y="494"/>
                </a:cubicBezTo>
                <a:cubicBezTo>
                  <a:pt x="1113" y="494"/>
                  <a:pt x="1090" y="486"/>
                  <a:pt x="1072" y="473"/>
                </a:cubicBezTo>
                <a:cubicBezTo>
                  <a:pt x="1037" y="448"/>
                  <a:pt x="1021" y="404"/>
                  <a:pt x="1030" y="361"/>
                </a:cubicBezTo>
                <a:cubicBezTo>
                  <a:pt x="1038" y="329"/>
                  <a:pt x="1038" y="329"/>
                  <a:pt x="1038" y="329"/>
                </a:cubicBezTo>
                <a:cubicBezTo>
                  <a:pt x="1009" y="346"/>
                  <a:pt x="1009" y="346"/>
                  <a:pt x="1009" y="346"/>
                </a:cubicBezTo>
                <a:cubicBezTo>
                  <a:pt x="946" y="382"/>
                  <a:pt x="883" y="418"/>
                  <a:pt x="821" y="454"/>
                </a:cubicBezTo>
                <a:cubicBezTo>
                  <a:pt x="720" y="512"/>
                  <a:pt x="720" y="512"/>
                  <a:pt x="720" y="512"/>
                </a:cubicBezTo>
                <a:lnTo>
                  <a:pt x="443" y="35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5446615"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5562967"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534386"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650738"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4872665" y="2854439"/>
            <a:ext cx="352179" cy="103858"/>
          </a:xfrm>
          <a:custGeom>
            <a:avLst/>
            <a:gdLst>
              <a:gd name="T0" fmla="*/ 160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0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0"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0"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872665" y="2854439"/>
            <a:ext cx="352179" cy="95268"/>
          </a:xfrm>
          <a:custGeom>
            <a:avLst/>
            <a:gdLst>
              <a:gd name="T0" fmla="*/ 0 w 169"/>
              <a:gd name="T1" fmla="*/ 45 h 45"/>
              <a:gd name="T2" fmla="*/ 0 w 169"/>
              <a:gd name="T3" fmla="*/ 14 h 45"/>
              <a:gd name="T4" fmla="*/ 8 w 169"/>
              <a:gd name="T5" fmla="*/ 0 h 45"/>
              <a:gd name="T6" fmla="*/ 160 w 169"/>
              <a:gd name="T7" fmla="*/ 0 h 45"/>
              <a:gd name="T8" fmla="*/ 169 w 169"/>
              <a:gd name="T9" fmla="*/ 14 h 45"/>
              <a:gd name="T10" fmla="*/ 169 w 169"/>
              <a:gd name="T11" fmla="*/ 45 h 45"/>
              <a:gd name="T12" fmla="*/ 0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0" y="45"/>
                </a:moveTo>
                <a:cubicBezTo>
                  <a:pt x="0" y="14"/>
                  <a:pt x="0" y="14"/>
                  <a:pt x="0" y="14"/>
                </a:cubicBezTo>
                <a:cubicBezTo>
                  <a:pt x="0" y="6"/>
                  <a:pt x="4" y="0"/>
                  <a:pt x="8" y="0"/>
                </a:cubicBezTo>
                <a:cubicBezTo>
                  <a:pt x="160" y="0"/>
                  <a:pt x="160" y="0"/>
                  <a:pt x="160" y="0"/>
                </a:cubicBezTo>
                <a:cubicBezTo>
                  <a:pt x="165" y="0"/>
                  <a:pt x="169" y="6"/>
                  <a:pt x="169" y="14"/>
                </a:cubicBezTo>
                <a:cubicBezTo>
                  <a:pt x="169" y="45"/>
                  <a:pt x="169" y="45"/>
                  <a:pt x="169" y="45"/>
                </a:cubicBezTo>
                <a:lnTo>
                  <a:pt x="0"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7041180" y="2854439"/>
            <a:ext cx="352960" cy="103858"/>
          </a:xfrm>
          <a:custGeom>
            <a:avLst/>
            <a:gdLst>
              <a:gd name="T0" fmla="*/ 161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1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1"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1"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7041180" y="2854439"/>
            <a:ext cx="352960" cy="95268"/>
          </a:xfrm>
          <a:custGeom>
            <a:avLst/>
            <a:gdLst>
              <a:gd name="T0" fmla="*/ 169 w 169"/>
              <a:gd name="T1" fmla="*/ 45 h 45"/>
              <a:gd name="T2" fmla="*/ 169 w 169"/>
              <a:gd name="T3" fmla="*/ 14 h 45"/>
              <a:gd name="T4" fmla="*/ 161 w 169"/>
              <a:gd name="T5" fmla="*/ 0 h 45"/>
              <a:gd name="T6" fmla="*/ 8 w 169"/>
              <a:gd name="T7" fmla="*/ 0 h 45"/>
              <a:gd name="T8" fmla="*/ 0 w 169"/>
              <a:gd name="T9" fmla="*/ 14 h 45"/>
              <a:gd name="T10" fmla="*/ 0 w 169"/>
              <a:gd name="T11" fmla="*/ 45 h 45"/>
              <a:gd name="T12" fmla="*/ 169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169" y="45"/>
                </a:moveTo>
                <a:cubicBezTo>
                  <a:pt x="169" y="14"/>
                  <a:pt x="169" y="14"/>
                  <a:pt x="169" y="14"/>
                </a:cubicBezTo>
                <a:cubicBezTo>
                  <a:pt x="169" y="6"/>
                  <a:pt x="165" y="0"/>
                  <a:pt x="161" y="0"/>
                </a:cubicBezTo>
                <a:cubicBezTo>
                  <a:pt x="8" y="0"/>
                  <a:pt x="8" y="0"/>
                  <a:pt x="8" y="0"/>
                </a:cubicBezTo>
                <a:cubicBezTo>
                  <a:pt x="4" y="0"/>
                  <a:pt x="0" y="6"/>
                  <a:pt x="0" y="14"/>
                </a:cubicBezTo>
                <a:cubicBezTo>
                  <a:pt x="0" y="45"/>
                  <a:pt x="0" y="45"/>
                  <a:pt x="0" y="45"/>
                </a:cubicBezTo>
                <a:lnTo>
                  <a:pt x="169"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73" name="文本框 72"/>
          <p:cNvSpPr txBox="1"/>
          <p:nvPr/>
        </p:nvSpPr>
        <p:spPr>
          <a:xfrm>
            <a:off x="6925495" y="4217676"/>
            <a:ext cx="406748" cy="457889"/>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80" name="文本框 79"/>
          <p:cNvSpPr txBox="1"/>
          <p:nvPr/>
        </p:nvSpPr>
        <p:spPr>
          <a:xfrm>
            <a:off x="4754183" y="4217676"/>
            <a:ext cx="423193"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81" name="文本框 80"/>
          <p:cNvSpPr txBox="1"/>
          <p:nvPr/>
        </p:nvSpPr>
        <p:spPr>
          <a:xfrm>
            <a:off x="5856351" y="31287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51" name="矩形 50"/>
          <p:cNvSpPr/>
          <p:nvPr/>
        </p:nvSpPr>
        <p:spPr>
          <a:xfrm>
            <a:off x="694690" y="1042670"/>
            <a:ext cx="2777490" cy="213360"/>
          </a:xfrm>
          <a:prstGeom prst="rect">
            <a:avLst/>
          </a:prstGeom>
        </p:spPr>
        <p:txBody>
          <a:bodyPr wrap="square" lIns="0" tIns="0" rIns="0" bIns="0">
            <a:spAutoFit/>
          </a:bodyPr>
          <a:lstStyle/>
          <a:p>
            <a:pPr algn="dist"/>
            <a:r>
              <a:rPr lang="en-US" altLang="zh-CN" sz="1400" dirty="0">
                <a:solidFill>
                  <a:schemeClr val="accent1"/>
                </a:solidFill>
              </a:rPr>
              <a:t>APP后端云</a:t>
            </a:r>
            <a:r>
              <a:rPr lang="zh-CN" altLang="en-US" sz="1400" dirty="0">
                <a:solidFill>
                  <a:schemeClr val="accent1"/>
                </a:solidFill>
              </a:rPr>
              <a:t>面对着怎样的市场前景</a:t>
            </a:r>
            <a:endParaRPr lang="zh-CN" altLang="en-US" sz="1400" dirty="0">
              <a:solidFill>
                <a:schemeClr val="accent1"/>
              </a:solidFill>
            </a:endParaRPr>
          </a:p>
        </p:txBody>
      </p:sp>
      <p:sp>
        <p:nvSpPr>
          <p:cNvPr id="52" name="矩形 51"/>
          <p:cNvSpPr/>
          <p:nvPr/>
        </p:nvSpPr>
        <p:spPr>
          <a:xfrm>
            <a:off x="694690" y="544522"/>
            <a:ext cx="14224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市场前景</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42428" y="2148831"/>
            <a:ext cx="3298000" cy="3536300"/>
            <a:chOff x="3936000" y="1600909"/>
            <a:chExt cx="4320000" cy="4632143"/>
          </a:xfrm>
        </p:grpSpPr>
        <p:sp>
          <p:nvSpPr>
            <p:cNvPr id="1148" name="椭圆 1147"/>
            <p:cNvSpPr/>
            <p:nvPr/>
          </p:nvSpPr>
          <p:spPr>
            <a:xfrm>
              <a:off x="3936000" y="6069696"/>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Freeform 106"/>
            <p:cNvSpPr/>
            <p:nvPr/>
          </p:nvSpPr>
          <p:spPr bwMode="auto">
            <a:xfrm>
              <a:off x="6358384" y="3537432"/>
              <a:ext cx="241897" cy="398682"/>
            </a:xfrm>
            <a:custGeom>
              <a:avLst/>
              <a:gdLst>
                <a:gd name="T0" fmla="*/ 64 w 76"/>
                <a:gd name="T1" fmla="*/ 118 h 128"/>
                <a:gd name="T2" fmla="*/ 76 w 76"/>
                <a:gd name="T3" fmla="*/ 0 h 128"/>
                <a:gd name="T4" fmla="*/ 28 w 76"/>
                <a:gd name="T5" fmla="*/ 41 h 128"/>
                <a:gd name="T6" fmla="*/ 24 w 76"/>
                <a:gd name="T7" fmla="*/ 128 h 128"/>
                <a:gd name="T8" fmla="*/ 71 w 76"/>
                <a:gd name="T9" fmla="*/ 126 h 128"/>
                <a:gd name="T10" fmla="*/ 64 w 76"/>
                <a:gd name="T11" fmla="*/ 118 h 128"/>
                <a:gd name="T12" fmla="*/ 64 w 76"/>
                <a:gd name="T13" fmla="*/ 118 h 128"/>
              </a:gdLst>
              <a:ahLst/>
              <a:cxnLst>
                <a:cxn ang="0">
                  <a:pos x="T0" y="T1"/>
                </a:cxn>
                <a:cxn ang="0">
                  <a:pos x="T2" y="T3"/>
                </a:cxn>
                <a:cxn ang="0">
                  <a:pos x="T4" y="T5"/>
                </a:cxn>
                <a:cxn ang="0">
                  <a:pos x="T6" y="T7"/>
                </a:cxn>
                <a:cxn ang="0">
                  <a:pos x="T8" y="T9"/>
                </a:cxn>
                <a:cxn ang="0">
                  <a:pos x="T10" y="T11"/>
                </a:cxn>
                <a:cxn ang="0">
                  <a:pos x="T12" y="T13"/>
                </a:cxn>
              </a:cxnLst>
              <a:rect l="0" t="0" r="r" b="b"/>
              <a:pathLst>
                <a:path w="76" h="128">
                  <a:moveTo>
                    <a:pt x="64" y="118"/>
                  </a:moveTo>
                  <a:cubicBezTo>
                    <a:pt x="36" y="82"/>
                    <a:pt x="42" y="29"/>
                    <a:pt x="76" y="0"/>
                  </a:cubicBezTo>
                  <a:cubicBezTo>
                    <a:pt x="28" y="41"/>
                    <a:pt x="28" y="41"/>
                    <a:pt x="28" y="41"/>
                  </a:cubicBezTo>
                  <a:cubicBezTo>
                    <a:pt x="2" y="63"/>
                    <a:pt x="0" y="104"/>
                    <a:pt x="24" y="128"/>
                  </a:cubicBezTo>
                  <a:cubicBezTo>
                    <a:pt x="71" y="126"/>
                    <a:pt x="71" y="126"/>
                    <a:pt x="71" y="126"/>
                  </a:cubicBezTo>
                  <a:cubicBezTo>
                    <a:pt x="69" y="124"/>
                    <a:pt x="66" y="121"/>
                    <a:pt x="64" y="118"/>
                  </a:cubicBezTo>
                  <a:cubicBezTo>
                    <a:pt x="63" y="117"/>
                    <a:pt x="65" y="120"/>
                    <a:pt x="64" y="118"/>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028" name="Freeform 61"/>
            <p:cNvSpPr/>
            <p:nvPr/>
          </p:nvSpPr>
          <p:spPr bwMode="auto">
            <a:xfrm>
              <a:off x="6373143" y="3483677"/>
              <a:ext cx="678656" cy="483795"/>
            </a:xfrm>
            <a:custGeom>
              <a:avLst/>
              <a:gdLst>
                <a:gd name="T0" fmla="*/ 209 w 221"/>
                <a:gd name="T1" fmla="*/ 65 h 156"/>
                <a:gd name="T2" fmla="*/ 112 w 221"/>
                <a:gd name="T3" fmla="*/ 1 h 156"/>
                <a:gd name="T4" fmla="*/ 0 w 221"/>
                <a:gd name="T5" fmla="*/ 77 h 156"/>
                <a:gd name="T6" fmla="*/ 92 w 221"/>
                <a:gd name="T7" fmla="*/ 71 h 156"/>
                <a:gd name="T8" fmla="*/ 113 w 221"/>
                <a:gd name="T9" fmla="*/ 156 h 156"/>
                <a:gd name="T10" fmla="*/ 208 w 221"/>
                <a:gd name="T11" fmla="*/ 148 h 156"/>
                <a:gd name="T12" fmla="*/ 209 w 221"/>
                <a:gd name="T13" fmla="*/ 65 h 156"/>
                <a:gd name="T14" fmla="*/ 209 w 221"/>
                <a:gd name="T15" fmla="*/ 65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56">
                  <a:moveTo>
                    <a:pt x="209" y="65"/>
                  </a:moveTo>
                  <a:cubicBezTo>
                    <a:pt x="193" y="27"/>
                    <a:pt x="154" y="0"/>
                    <a:pt x="112" y="1"/>
                  </a:cubicBezTo>
                  <a:cubicBezTo>
                    <a:pt x="49" y="1"/>
                    <a:pt x="32" y="45"/>
                    <a:pt x="0" y="77"/>
                  </a:cubicBezTo>
                  <a:cubicBezTo>
                    <a:pt x="25" y="53"/>
                    <a:pt x="64" y="50"/>
                    <a:pt x="92" y="71"/>
                  </a:cubicBezTo>
                  <a:cubicBezTo>
                    <a:pt x="117" y="90"/>
                    <a:pt x="126" y="126"/>
                    <a:pt x="113" y="156"/>
                  </a:cubicBezTo>
                  <a:cubicBezTo>
                    <a:pt x="208" y="148"/>
                    <a:pt x="208" y="148"/>
                    <a:pt x="208" y="148"/>
                  </a:cubicBezTo>
                  <a:cubicBezTo>
                    <a:pt x="220" y="122"/>
                    <a:pt x="221" y="92"/>
                    <a:pt x="209" y="65"/>
                  </a:cubicBezTo>
                  <a:cubicBezTo>
                    <a:pt x="204" y="53"/>
                    <a:pt x="215" y="77"/>
                    <a:pt x="209" y="65"/>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129" name="Freeform 160"/>
            <p:cNvSpPr/>
            <p:nvPr/>
          </p:nvSpPr>
          <p:spPr bwMode="auto">
            <a:xfrm>
              <a:off x="6189508" y="4926278"/>
              <a:ext cx="134387" cy="1193808"/>
            </a:xfrm>
            <a:custGeom>
              <a:avLst/>
              <a:gdLst>
                <a:gd name="T0" fmla="*/ 60 w 60"/>
                <a:gd name="T1" fmla="*/ 533 h 533"/>
                <a:gd name="T2" fmla="*/ 21 w 60"/>
                <a:gd name="T3" fmla="*/ 236 h 533"/>
                <a:gd name="T4" fmla="*/ 0 w 60"/>
                <a:gd name="T5" fmla="*/ 0 h 533"/>
                <a:gd name="T6" fmla="*/ 30 w 60"/>
                <a:gd name="T7" fmla="*/ 188 h 533"/>
                <a:gd name="T8" fmla="*/ 60 w 60"/>
                <a:gd name="T9" fmla="*/ 533 h 533"/>
              </a:gdLst>
              <a:ahLst/>
              <a:cxnLst>
                <a:cxn ang="0">
                  <a:pos x="T0" y="T1"/>
                </a:cxn>
                <a:cxn ang="0">
                  <a:pos x="T2" y="T3"/>
                </a:cxn>
                <a:cxn ang="0">
                  <a:pos x="T4" y="T5"/>
                </a:cxn>
                <a:cxn ang="0">
                  <a:pos x="T6" y="T7"/>
                </a:cxn>
                <a:cxn ang="0">
                  <a:pos x="T8" y="T9"/>
                </a:cxn>
              </a:cxnLst>
              <a:rect l="0" t="0" r="r" b="b"/>
              <a:pathLst>
                <a:path w="60" h="533">
                  <a:moveTo>
                    <a:pt x="60" y="533"/>
                  </a:moveTo>
                  <a:lnTo>
                    <a:pt x="21" y="236"/>
                  </a:lnTo>
                  <a:lnTo>
                    <a:pt x="0" y="0"/>
                  </a:lnTo>
                  <a:lnTo>
                    <a:pt x="30" y="188"/>
                  </a:lnTo>
                  <a:lnTo>
                    <a:pt x="60" y="53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5" name="Freeform 156"/>
            <p:cNvSpPr/>
            <p:nvPr/>
          </p:nvSpPr>
          <p:spPr bwMode="auto">
            <a:xfrm>
              <a:off x="5875183" y="4935450"/>
              <a:ext cx="116473" cy="1196036"/>
            </a:xfrm>
            <a:custGeom>
              <a:avLst/>
              <a:gdLst>
                <a:gd name="T0" fmla="*/ 32 w 54"/>
                <a:gd name="T1" fmla="*/ 188 h 550"/>
                <a:gd name="T2" fmla="*/ 2 w 54"/>
                <a:gd name="T3" fmla="*/ 534 h 550"/>
                <a:gd name="T4" fmla="*/ 0 w 54"/>
                <a:gd name="T5" fmla="*/ 550 h 550"/>
                <a:gd name="T6" fmla="*/ 32 w 54"/>
                <a:gd name="T7" fmla="*/ 248 h 550"/>
                <a:gd name="T8" fmla="*/ 34 w 54"/>
                <a:gd name="T9" fmla="*/ 237 h 550"/>
                <a:gd name="T10" fmla="*/ 54 w 54"/>
                <a:gd name="T11" fmla="*/ 0 h 550"/>
                <a:gd name="T12" fmla="*/ 32 w 54"/>
                <a:gd name="T13" fmla="*/ 188 h 550"/>
                <a:gd name="connsiteX0" fmla="*/ 5556 w 9630"/>
                <a:gd name="connsiteY0" fmla="*/ 3418 h 9709"/>
                <a:gd name="connsiteX1" fmla="*/ 0 w 9630"/>
                <a:gd name="connsiteY1" fmla="*/ 9709 h 9709"/>
                <a:gd name="connsiteX2" fmla="*/ 5556 w 9630"/>
                <a:gd name="connsiteY2" fmla="*/ 4509 h 9709"/>
                <a:gd name="connsiteX3" fmla="*/ 5926 w 9630"/>
                <a:gd name="connsiteY3" fmla="*/ 4309 h 9709"/>
                <a:gd name="connsiteX4" fmla="*/ 9630 w 9630"/>
                <a:gd name="connsiteY4" fmla="*/ 0 h 9709"/>
                <a:gd name="connsiteX5" fmla="*/ 5556 w 9630"/>
                <a:gd name="connsiteY5" fmla="*/ 3418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0" h="9709">
                  <a:moveTo>
                    <a:pt x="5556" y="3418"/>
                  </a:moveTo>
                  <a:lnTo>
                    <a:pt x="0" y="9709"/>
                  </a:lnTo>
                  <a:lnTo>
                    <a:pt x="5556" y="4509"/>
                  </a:lnTo>
                  <a:lnTo>
                    <a:pt x="5926" y="4309"/>
                  </a:lnTo>
                  <a:lnTo>
                    <a:pt x="9630" y="0"/>
                  </a:lnTo>
                  <a:lnTo>
                    <a:pt x="5556" y="341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20" name="Freeform 152"/>
            <p:cNvSpPr/>
            <p:nvPr/>
          </p:nvSpPr>
          <p:spPr bwMode="auto">
            <a:xfrm>
              <a:off x="6101257" y="4469745"/>
              <a:ext cx="447958" cy="371805"/>
            </a:xfrm>
            <a:custGeom>
              <a:avLst/>
              <a:gdLst>
                <a:gd name="T0" fmla="*/ 40 w 144"/>
                <a:gd name="T1" fmla="*/ 80 h 119"/>
                <a:gd name="T2" fmla="*/ 144 w 144"/>
                <a:gd name="T3" fmla="*/ 119 h 119"/>
                <a:gd name="T4" fmla="*/ 100 w 144"/>
                <a:gd name="T5" fmla="*/ 41 h 119"/>
                <a:gd name="T6" fmla="*/ 1 w 144"/>
                <a:gd name="T7" fmla="*/ 34 h 119"/>
                <a:gd name="T8" fmla="*/ 0 w 144"/>
                <a:gd name="T9" fmla="*/ 109 h 119"/>
                <a:gd name="T10" fmla="*/ 40 w 144"/>
                <a:gd name="T11" fmla="*/ 80 h 119"/>
                <a:gd name="T12" fmla="*/ 40 w 144"/>
                <a:gd name="T13" fmla="*/ 80 h 119"/>
              </a:gdLst>
              <a:ahLst/>
              <a:cxnLst>
                <a:cxn ang="0">
                  <a:pos x="T0" y="T1"/>
                </a:cxn>
                <a:cxn ang="0">
                  <a:pos x="T2" y="T3"/>
                </a:cxn>
                <a:cxn ang="0">
                  <a:pos x="T4" y="T5"/>
                </a:cxn>
                <a:cxn ang="0">
                  <a:pos x="T6" y="T7"/>
                </a:cxn>
                <a:cxn ang="0">
                  <a:pos x="T8" y="T9"/>
                </a:cxn>
                <a:cxn ang="0">
                  <a:pos x="T10" y="T11"/>
                </a:cxn>
                <a:cxn ang="0">
                  <a:pos x="T12" y="T13"/>
                </a:cxn>
              </a:cxnLst>
              <a:rect l="0" t="0" r="r" b="b"/>
              <a:pathLst>
                <a:path w="144" h="119">
                  <a:moveTo>
                    <a:pt x="40" y="80"/>
                  </a:moveTo>
                  <a:cubicBezTo>
                    <a:pt x="79" y="66"/>
                    <a:pt x="124" y="83"/>
                    <a:pt x="144" y="119"/>
                  </a:cubicBezTo>
                  <a:cubicBezTo>
                    <a:pt x="100" y="41"/>
                    <a:pt x="100" y="41"/>
                    <a:pt x="100" y="41"/>
                  </a:cubicBezTo>
                  <a:cubicBezTo>
                    <a:pt x="79" y="4"/>
                    <a:pt x="27" y="0"/>
                    <a:pt x="1" y="34"/>
                  </a:cubicBezTo>
                  <a:cubicBezTo>
                    <a:pt x="0" y="109"/>
                    <a:pt x="0" y="109"/>
                    <a:pt x="0" y="109"/>
                  </a:cubicBezTo>
                  <a:cubicBezTo>
                    <a:pt x="10" y="96"/>
                    <a:pt x="24" y="86"/>
                    <a:pt x="40" y="80"/>
                  </a:cubicBezTo>
                  <a:cubicBezTo>
                    <a:pt x="40" y="80"/>
                    <a:pt x="36" y="81"/>
                    <a:pt x="40" y="8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6" name="Freeform 148"/>
            <p:cNvSpPr/>
            <p:nvPr/>
          </p:nvSpPr>
          <p:spPr bwMode="auto">
            <a:xfrm>
              <a:off x="6101257" y="4554473"/>
              <a:ext cx="499474" cy="799606"/>
            </a:xfrm>
            <a:custGeom>
              <a:avLst/>
              <a:gdLst>
                <a:gd name="T0" fmla="*/ 151 w 161"/>
                <a:gd name="T1" fmla="*/ 162 h 260"/>
                <a:gd name="T2" fmla="*/ 141 w 161"/>
                <a:gd name="T3" fmla="*/ 75 h 260"/>
                <a:gd name="T4" fmla="*/ 93 w 161"/>
                <a:gd name="T5" fmla="*/ 0 h 260"/>
                <a:gd name="T6" fmla="*/ 0 w 161"/>
                <a:gd name="T7" fmla="*/ 99 h 260"/>
                <a:gd name="T8" fmla="*/ 4 w 161"/>
                <a:gd name="T9" fmla="*/ 219 h 260"/>
                <a:gd name="T10" fmla="*/ 151 w 161"/>
                <a:gd name="T11" fmla="*/ 162 h 260"/>
                <a:gd name="T12" fmla="*/ 151 w 161"/>
                <a:gd name="T13" fmla="*/ 162 h 260"/>
              </a:gdLst>
              <a:ahLst/>
              <a:cxnLst>
                <a:cxn ang="0">
                  <a:pos x="T0" y="T1"/>
                </a:cxn>
                <a:cxn ang="0">
                  <a:pos x="T2" y="T3"/>
                </a:cxn>
                <a:cxn ang="0">
                  <a:pos x="T4" y="T5"/>
                </a:cxn>
                <a:cxn ang="0">
                  <a:pos x="T6" y="T7"/>
                </a:cxn>
                <a:cxn ang="0">
                  <a:pos x="T8" y="T9"/>
                </a:cxn>
                <a:cxn ang="0">
                  <a:pos x="T10" y="T11"/>
                </a:cxn>
                <a:cxn ang="0">
                  <a:pos x="T12" y="T13"/>
                </a:cxn>
              </a:cxnLst>
              <a:rect l="0" t="0" r="r" b="b"/>
              <a:pathLst>
                <a:path w="161" h="260">
                  <a:moveTo>
                    <a:pt x="151" y="162"/>
                  </a:moveTo>
                  <a:cubicBezTo>
                    <a:pt x="161" y="133"/>
                    <a:pt x="157" y="101"/>
                    <a:pt x="141" y="75"/>
                  </a:cubicBezTo>
                  <a:cubicBezTo>
                    <a:pt x="93" y="0"/>
                    <a:pt x="93" y="0"/>
                    <a:pt x="93" y="0"/>
                  </a:cubicBezTo>
                  <a:cubicBezTo>
                    <a:pt x="131" y="61"/>
                    <a:pt x="61" y="133"/>
                    <a:pt x="0" y="99"/>
                  </a:cubicBezTo>
                  <a:cubicBezTo>
                    <a:pt x="4" y="219"/>
                    <a:pt x="4" y="219"/>
                    <a:pt x="4" y="219"/>
                  </a:cubicBezTo>
                  <a:cubicBezTo>
                    <a:pt x="62" y="260"/>
                    <a:pt x="131" y="223"/>
                    <a:pt x="151" y="162"/>
                  </a:cubicBezTo>
                  <a:cubicBezTo>
                    <a:pt x="153" y="157"/>
                    <a:pt x="151" y="162"/>
                    <a:pt x="151" y="16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03" name="Freeform 136"/>
            <p:cNvSpPr/>
            <p:nvPr/>
          </p:nvSpPr>
          <p:spPr bwMode="auto">
            <a:xfrm>
              <a:off x="6072290" y="4753815"/>
              <a:ext cx="6720" cy="600263"/>
            </a:xfrm>
            <a:custGeom>
              <a:avLst/>
              <a:gdLst>
                <a:gd name="T0" fmla="*/ 0 w 3"/>
                <a:gd name="T1" fmla="*/ 149 h 268"/>
                <a:gd name="T2" fmla="*/ 3 w 3"/>
                <a:gd name="T3" fmla="*/ 0 h 268"/>
                <a:gd name="T4" fmla="*/ 3 w 3"/>
                <a:gd name="T5" fmla="*/ 82 h 268"/>
                <a:gd name="T6" fmla="*/ 0 w 3"/>
                <a:gd name="T7" fmla="*/ 268 h 268"/>
                <a:gd name="T8" fmla="*/ 0 w 3"/>
                <a:gd name="T9" fmla="*/ 149 h 268"/>
              </a:gdLst>
              <a:ahLst/>
              <a:cxnLst>
                <a:cxn ang="0">
                  <a:pos x="T0" y="T1"/>
                </a:cxn>
                <a:cxn ang="0">
                  <a:pos x="T2" y="T3"/>
                </a:cxn>
                <a:cxn ang="0">
                  <a:pos x="T4" y="T5"/>
                </a:cxn>
                <a:cxn ang="0">
                  <a:pos x="T6" y="T7"/>
                </a:cxn>
                <a:cxn ang="0">
                  <a:pos x="T8" y="T9"/>
                </a:cxn>
              </a:cxnLst>
              <a:rect l="0" t="0" r="r" b="b"/>
              <a:pathLst>
                <a:path w="3" h="268">
                  <a:moveTo>
                    <a:pt x="0" y="149"/>
                  </a:moveTo>
                  <a:lnTo>
                    <a:pt x="3" y="0"/>
                  </a:lnTo>
                  <a:lnTo>
                    <a:pt x="3" y="82"/>
                  </a:lnTo>
                  <a:lnTo>
                    <a:pt x="0" y="268"/>
                  </a:lnTo>
                  <a:lnTo>
                    <a:pt x="0" y="1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02" name="Freeform 135"/>
            <p:cNvSpPr/>
            <p:nvPr/>
          </p:nvSpPr>
          <p:spPr bwMode="auto">
            <a:xfrm>
              <a:off x="6066916" y="4297794"/>
              <a:ext cx="11199" cy="423320"/>
            </a:xfrm>
            <a:custGeom>
              <a:avLst/>
              <a:gdLst>
                <a:gd name="T0" fmla="*/ 0 w 5"/>
                <a:gd name="T1" fmla="*/ 63 h 189"/>
                <a:gd name="T2" fmla="*/ 2 w 5"/>
                <a:gd name="T3" fmla="*/ 0 h 189"/>
                <a:gd name="T4" fmla="*/ 5 w 5"/>
                <a:gd name="T5" fmla="*/ 86 h 189"/>
                <a:gd name="T6" fmla="*/ 0 w 5"/>
                <a:gd name="T7" fmla="*/ 189 h 189"/>
                <a:gd name="T8" fmla="*/ 0 w 5"/>
                <a:gd name="T9" fmla="*/ 63 h 189"/>
              </a:gdLst>
              <a:ahLst/>
              <a:cxnLst>
                <a:cxn ang="0">
                  <a:pos x="T0" y="T1"/>
                </a:cxn>
                <a:cxn ang="0">
                  <a:pos x="T2" y="T3"/>
                </a:cxn>
                <a:cxn ang="0">
                  <a:pos x="T4" y="T5"/>
                </a:cxn>
                <a:cxn ang="0">
                  <a:pos x="T6" y="T7"/>
                </a:cxn>
                <a:cxn ang="0">
                  <a:pos x="T8" y="T9"/>
                </a:cxn>
              </a:cxnLst>
              <a:rect l="0" t="0" r="r" b="b"/>
              <a:pathLst>
                <a:path w="5" h="189">
                  <a:moveTo>
                    <a:pt x="0" y="63"/>
                  </a:moveTo>
                  <a:lnTo>
                    <a:pt x="2" y="0"/>
                  </a:lnTo>
                  <a:lnTo>
                    <a:pt x="5" y="86"/>
                  </a:lnTo>
                  <a:lnTo>
                    <a:pt x="0" y="189"/>
                  </a:lnTo>
                  <a:lnTo>
                    <a:pt x="0" y="6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94" name="Freeform 127"/>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rgbClr val="605F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8" name="Freeform 131"/>
            <p:cNvSpPr/>
            <p:nvPr/>
          </p:nvSpPr>
          <p:spPr bwMode="auto">
            <a:xfrm>
              <a:off x="5914875" y="4292419"/>
              <a:ext cx="156785" cy="150067"/>
            </a:xfrm>
            <a:custGeom>
              <a:avLst/>
              <a:gdLst>
                <a:gd name="T0" fmla="*/ 0 w 70"/>
                <a:gd name="T1" fmla="*/ 67 h 67"/>
                <a:gd name="T2" fmla="*/ 23 w 70"/>
                <a:gd name="T3" fmla="*/ 0 h 67"/>
                <a:gd name="T4" fmla="*/ 70 w 70"/>
                <a:gd name="T5" fmla="*/ 0 h 67"/>
                <a:gd name="T6" fmla="*/ 68 w 70"/>
                <a:gd name="T7" fmla="*/ 67 h 67"/>
                <a:gd name="T8" fmla="*/ 0 w 70"/>
                <a:gd name="T9" fmla="*/ 67 h 67"/>
              </a:gdLst>
              <a:ahLst/>
              <a:cxnLst>
                <a:cxn ang="0">
                  <a:pos x="T0" y="T1"/>
                </a:cxn>
                <a:cxn ang="0">
                  <a:pos x="T2" y="T3"/>
                </a:cxn>
                <a:cxn ang="0">
                  <a:pos x="T4" y="T5"/>
                </a:cxn>
                <a:cxn ang="0">
                  <a:pos x="T6" y="T7"/>
                </a:cxn>
                <a:cxn ang="0">
                  <a:pos x="T8" y="T9"/>
                </a:cxn>
              </a:cxnLst>
              <a:rect l="0" t="0" r="r" b="b"/>
              <a:pathLst>
                <a:path w="70" h="67">
                  <a:moveTo>
                    <a:pt x="0" y="67"/>
                  </a:moveTo>
                  <a:lnTo>
                    <a:pt x="23" y="0"/>
                  </a:lnTo>
                  <a:lnTo>
                    <a:pt x="70" y="0"/>
                  </a:lnTo>
                  <a:lnTo>
                    <a:pt x="68" y="67"/>
                  </a:lnTo>
                  <a:lnTo>
                    <a:pt x="0" y="67"/>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9" name="Freeform 122"/>
            <p:cNvSpPr/>
            <p:nvPr/>
          </p:nvSpPr>
          <p:spPr bwMode="auto">
            <a:xfrm>
              <a:off x="5062824" y="3984495"/>
              <a:ext cx="665218" cy="490514"/>
            </a:xfrm>
            <a:custGeom>
              <a:avLst/>
              <a:gdLst>
                <a:gd name="T0" fmla="*/ 208 w 217"/>
                <a:gd name="T1" fmla="*/ 96 h 158"/>
                <a:gd name="T2" fmla="*/ 113 w 217"/>
                <a:gd name="T3" fmla="*/ 1 h 158"/>
                <a:gd name="T4" fmla="*/ 15 w 217"/>
                <a:gd name="T5" fmla="*/ 0 h 158"/>
                <a:gd name="T6" fmla="*/ 1 w 217"/>
                <a:gd name="T7" fmla="*/ 52 h 158"/>
                <a:gd name="T8" fmla="*/ 1 w 217"/>
                <a:gd name="T9" fmla="*/ 53 h 158"/>
                <a:gd name="T10" fmla="*/ 1 w 217"/>
                <a:gd name="T11" fmla="*/ 53 h 158"/>
                <a:gd name="T12" fmla="*/ 79 w 217"/>
                <a:gd name="T13" fmla="*/ 151 h 158"/>
                <a:gd name="T14" fmla="*/ 79 w 217"/>
                <a:gd name="T15" fmla="*/ 151 h 158"/>
                <a:gd name="T16" fmla="*/ 166 w 217"/>
                <a:gd name="T17" fmla="*/ 131 h 158"/>
                <a:gd name="T18" fmla="*/ 217 w 217"/>
                <a:gd name="T19" fmla="*/ 91 h 158"/>
                <a:gd name="T20" fmla="*/ 208 w 217"/>
                <a:gd name="T21" fmla="*/ 96 h 158"/>
                <a:gd name="T22" fmla="*/ 208 w 217"/>
                <a:gd name="T23" fmla="*/ 9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58">
                  <a:moveTo>
                    <a:pt x="208" y="96"/>
                  </a:moveTo>
                  <a:cubicBezTo>
                    <a:pt x="148" y="131"/>
                    <a:pt x="78" y="62"/>
                    <a:pt x="113" y="1"/>
                  </a:cubicBezTo>
                  <a:cubicBezTo>
                    <a:pt x="15" y="0"/>
                    <a:pt x="15" y="0"/>
                    <a:pt x="15" y="0"/>
                  </a:cubicBezTo>
                  <a:cubicBezTo>
                    <a:pt x="6" y="16"/>
                    <a:pt x="0" y="34"/>
                    <a:pt x="1" y="52"/>
                  </a:cubicBezTo>
                  <a:cubicBezTo>
                    <a:pt x="1" y="53"/>
                    <a:pt x="1" y="53"/>
                    <a:pt x="1" y="53"/>
                  </a:cubicBezTo>
                  <a:cubicBezTo>
                    <a:pt x="1" y="53"/>
                    <a:pt x="1" y="53"/>
                    <a:pt x="1" y="53"/>
                  </a:cubicBezTo>
                  <a:cubicBezTo>
                    <a:pt x="1" y="99"/>
                    <a:pt x="35" y="140"/>
                    <a:pt x="79" y="151"/>
                  </a:cubicBezTo>
                  <a:cubicBezTo>
                    <a:pt x="79" y="151"/>
                    <a:pt x="79" y="151"/>
                    <a:pt x="79" y="151"/>
                  </a:cubicBezTo>
                  <a:cubicBezTo>
                    <a:pt x="109" y="158"/>
                    <a:pt x="142" y="150"/>
                    <a:pt x="166" y="131"/>
                  </a:cubicBezTo>
                  <a:cubicBezTo>
                    <a:pt x="217" y="91"/>
                    <a:pt x="217" y="91"/>
                    <a:pt x="217" y="91"/>
                  </a:cubicBezTo>
                  <a:cubicBezTo>
                    <a:pt x="214" y="93"/>
                    <a:pt x="211" y="95"/>
                    <a:pt x="208" y="96"/>
                  </a:cubicBezTo>
                  <a:cubicBezTo>
                    <a:pt x="208" y="97"/>
                    <a:pt x="211" y="95"/>
                    <a:pt x="208" y="96"/>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1062" name="Freeform 94"/>
            <p:cNvSpPr/>
            <p:nvPr/>
          </p:nvSpPr>
          <p:spPr bwMode="auto">
            <a:xfrm>
              <a:off x="5557487" y="3927717"/>
              <a:ext cx="456917" cy="26878"/>
            </a:xfrm>
            <a:custGeom>
              <a:avLst/>
              <a:gdLst>
                <a:gd name="T0" fmla="*/ 189 w 204"/>
                <a:gd name="T1" fmla="*/ 0 h 12"/>
                <a:gd name="T2" fmla="*/ 204 w 204"/>
                <a:gd name="T3" fmla="*/ 12 h 12"/>
                <a:gd name="T4" fmla="*/ 75 w 204"/>
                <a:gd name="T5" fmla="*/ 12 h 12"/>
                <a:gd name="T6" fmla="*/ 0 w 204"/>
                <a:gd name="T7" fmla="*/ 2 h 12"/>
                <a:gd name="T8" fmla="*/ 189 w 204"/>
                <a:gd name="T9" fmla="*/ 0 h 12"/>
              </a:gdLst>
              <a:ahLst/>
              <a:cxnLst>
                <a:cxn ang="0">
                  <a:pos x="T0" y="T1"/>
                </a:cxn>
                <a:cxn ang="0">
                  <a:pos x="T2" y="T3"/>
                </a:cxn>
                <a:cxn ang="0">
                  <a:pos x="T4" y="T5"/>
                </a:cxn>
                <a:cxn ang="0">
                  <a:pos x="T6" y="T7"/>
                </a:cxn>
                <a:cxn ang="0">
                  <a:pos x="T8" y="T9"/>
                </a:cxn>
              </a:cxnLst>
              <a:rect l="0" t="0" r="r" b="b"/>
              <a:pathLst>
                <a:path w="204" h="12">
                  <a:moveTo>
                    <a:pt x="189" y="0"/>
                  </a:moveTo>
                  <a:lnTo>
                    <a:pt x="204" y="12"/>
                  </a:lnTo>
                  <a:lnTo>
                    <a:pt x="75" y="12"/>
                  </a:lnTo>
                  <a:lnTo>
                    <a:pt x="0" y="2"/>
                  </a:lnTo>
                  <a:lnTo>
                    <a:pt x="18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8" name="Freeform 90"/>
            <p:cNvSpPr/>
            <p:nvPr/>
          </p:nvSpPr>
          <p:spPr bwMode="auto">
            <a:xfrm>
              <a:off x="4891152" y="3940594"/>
              <a:ext cx="636100" cy="26878"/>
            </a:xfrm>
            <a:custGeom>
              <a:avLst/>
              <a:gdLst>
                <a:gd name="T0" fmla="*/ 163 w 284"/>
                <a:gd name="T1" fmla="*/ 0 h 12"/>
                <a:gd name="T2" fmla="*/ 284 w 284"/>
                <a:gd name="T3" fmla="*/ 12 h 12"/>
                <a:gd name="T4" fmla="*/ 171 w 284"/>
                <a:gd name="T5" fmla="*/ 12 h 12"/>
                <a:gd name="T6" fmla="*/ 0 w 284"/>
                <a:gd name="T7" fmla="*/ 0 h 12"/>
                <a:gd name="T8" fmla="*/ 163 w 284"/>
                <a:gd name="T9" fmla="*/ 0 h 12"/>
              </a:gdLst>
              <a:ahLst/>
              <a:cxnLst>
                <a:cxn ang="0">
                  <a:pos x="T0" y="T1"/>
                </a:cxn>
                <a:cxn ang="0">
                  <a:pos x="T2" y="T3"/>
                </a:cxn>
                <a:cxn ang="0">
                  <a:pos x="T4" y="T5"/>
                </a:cxn>
                <a:cxn ang="0">
                  <a:pos x="T6" y="T7"/>
                </a:cxn>
                <a:cxn ang="0">
                  <a:pos x="T8" y="T9"/>
                </a:cxn>
              </a:cxnLst>
              <a:rect l="0" t="0" r="r" b="b"/>
              <a:pathLst>
                <a:path w="284" h="12">
                  <a:moveTo>
                    <a:pt x="163" y="0"/>
                  </a:moveTo>
                  <a:lnTo>
                    <a:pt x="284" y="12"/>
                  </a:lnTo>
                  <a:lnTo>
                    <a:pt x="171" y="12"/>
                  </a:lnTo>
                  <a:lnTo>
                    <a:pt x="0" y="0"/>
                  </a:lnTo>
                  <a:lnTo>
                    <a:pt x="16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4" name="Freeform 86"/>
            <p:cNvSpPr/>
            <p:nvPr/>
          </p:nvSpPr>
          <p:spPr bwMode="auto">
            <a:xfrm>
              <a:off x="5544353" y="3933560"/>
              <a:ext cx="257576" cy="434519"/>
            </a:xfrm>
            <a:custGeom>
              <a:avLst/>
              <a:gdLst>
                <a:gd name="T0" fmla="*/ 81 w 81"/>
                <a:gd name="T1" fmla="*/ 53 h 140"/>
                <a:gd name="T2" fmla="*/ 81 w 81"/>
                <a:gd name="T3" fmla="*/ 53 h 140"/>
                <a:gd name="T4" fmla="*/ 75 w 81"/>
                <a:gd name="T5" fmla="*/ 26 h 140"/>
                <a:gd name="T6" fmla="*/ 75 w 81"/>
                <a:gd name="T7" fmla="*/ 26 h 140"/>
                <a:gd name="T8" fmla="*/ 75 w 81"/>
                <a:gd name="T9" fmla="*/ 26 h 140"/>
                <a:gd name="T10" fmla="*/ 75 w 81"/>
                <a:gd name="T11" fmla="*/ 26 h 140"/>
                <a:gd name="T12" fmla="*/ 58 w 81"/>
                <a:gd name="T13" fmla="*/ 6 h 140"/>
                <a:gd name="T14" fmla="*/ 4 w 81"/>
                <a:gd name="T15" fmla="*/ 0 h 140"/>
                <a:gd name="T16" fmla="*/ 0 w 81"/>
                <a:gd name="T17" fmla="*/ 140 h 140"/>
                <a:gd name="T18" fmla="*/ 56 w 81"/>
                <a:gd name="T19" fmla="*/ 102 h 140"/>
                <a:gd name="T20" fmla="*/ 81 w 81"/>
                <a:gd name="T21" fmla="*/ 53 h 140"/>
                <a:gd name="T22" fmla="*/ 81 w 81"/>
                <a:gd name="T23" fmla="*/ 53 h 140"/>
                <a:gd name="T24" fmla="*/ 81 w 81"/>
                <a:gd name="T25"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0">
                  <a:moveTo>
                    <a:pt x="81" y="53"/>
                  </a:moveTo>
                  <a:cubicBezTo>
                    <a:pt x="81" y="53"/>
                    <a:pt x="81" y="53"/>
                    <a:pt x="81" y="53"/>
                  </a:cubicBezTo>
                  <a:cubicBezTo>
                    <a:pt x="81" y="43"/>
                    <a:pt x="79" y="34"/>
                    <a:pt x="75" y="26"/>
                  </a:cubicBezTo>
                  <a:cubicBezTo>
                    <a:pt x="75" y="26"/>
                    <a:pt x="75" y="26"/>
                    <a:pt x="75" y="26"/>
                  </a:cubicBezTo>
                  <a:cubicBezTo>
                    <a:pt x="75" y="26"/>
                    <a:pt x="75" y="26"/>
                    <a:pt x="75" y="26"/>
                  </a:cubicBezTo>
                  <a:cubicBezTo>
                    <a:pt x="75" y="26"/>
                    <a:pt x="75" y="26"/>
                    <a:pt x="75" y="26"/>
                  </a:cubicBezTo>
                  <a:cubicBezTo>
                    <a:pt x="70" y="18"/>
                    <a:pt x="65" y="12"/>
                    <a:pt x="58" y="6"/>
                  </a:cubicBezTo>
                  <a:cubicBezTo>
                    <a:pt x="4" y="0"/>
                    <a:pt x="4" y="0"/>
                    <a:pt x="4" y="0"/>
                  </a:cubicBezTo>
                  <a:cubicBezTo>
                    <a:pt x="50" y="35"/>
                    <a:pt x="48" y="107"/>
                    <a:pt x="0" y="140"/>
                  </a:cubicBezTo>
                  <a:cubicBezTo>
                    <a:pt x="56" y="102"/>
                    <a:pt x="56" y="102"/>
                    <a:pt x="56" y="102"/>
                  </a:cubicBezTo>
                  <a:cubicBezTo>
                    <a:pt x="72" y="91"/>
                    <a:pt x="81" y="73"/>
                    <a:pt x="81" y="53"/>
                  </a:cubicBezTo>
                  <a:cubicBezTo>
                    <a:pt x="81" y="53"/>
                    <a:pt x="81" y="53"/>
                    <a:pt x="81" y="53"/>
                  </a:cubicBezTo>
                  <a:cubicBezTo>
                    <a:pt x="81" y="53"/>
                    <a:pt x="81" y="53"/>
                    <a:pt x="81" y="5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45" name="Freeform 77"/>
            <p:cNvSpPr/>
            <p:nvPr/>
          </p:nvSpPr>
          <p:spPr bwMode="auto">
            <a:xfrm>
              <a:off x="5578186" y="1952511"/>
              <a:ext cx="479315" cy="985507"/>
            </a:xfrm>
            <a:custGeom>
              <a:avLst/>
              <a:gdLst>
                <a:gd name="T0" fmla="*/ 151 w 154"/>
                <a:gd name="T1" fmla="*/ 39 h 320"/>
                <a:gd name="T2" fmla="*/ 3 w 154"/>
                <a:gd name="T3" fmla="*/ 129 h 320"/>
                <a:gd name="T4" fmla="*/ 3 w 154"/>
                <a:gd name="T5" fmla="*/ 130 h 320"/>
                <a:gd name="T6" fmla="*/ 3 w 154"/>
                <a:gd name="T7" fmla="*/ 130 h 320"/>
                <a:gd name="T8" fmla="*/ 7 w 154"/>
                <a:gd name="T9" fmla="*/ 157 h 320"/>
                <a:gd name="T10" fmla="*/ 55 w 154"/>
                <a:gd name="T11" fmla="*/ 320 h 320"/>
                <a:gd name="T12" fmla="*/ 54 w 154"/>
                <a:gd name="T13" fmla="*/ 315 h 320"/>
                <a:gd name="T14" fmla="*/ 54 w 154"/>
                <a:gd name="T15" fmla="*/ 315 h 320"/>
                <a:gd name="T16" fmla="*/ 154 w 154"/>
                <a:gd name="T17" fmla="*/ 239 h 320"/>
                <a:gd name="T18" fmla="*/ 151 w 154"/>
                <a:gd name="T19" fmla="*/ 39 h 320"/>
                <a:gd name="T20" fmla="*/ 151 w 154"/>
                <a:gd name="T21"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320">
                  <a:moveTo>
                    <a:pt x="151" y="39"/>
                  </a:moveTo>
                  <a:cubicBezTo>
                    <a:pt x="76" y="0"/>
                    <a:pt x="0" y="54"/>
                    <a:pt x="3" y="129"/>
                  </a:cubicBezTo>
                  <a:cubicBezTo>
                    <a:pt x="3" y="129"/>
                    <a:pt x="3" y="130"/>
                    <a:pt x="3" y="130"/>
                  </a:cubicBezTo>
                  <a:cubicBezTo>
                    <a:pt x="3" y="130"/>
                    <a:pt x="3" y="130"/>
                    <a:pt x="3" y="130"/>
                  </a:cubicBezTo>
                  <a:cubicBezTo>
                    <a:pt x="3" y="139"/>
                    <a:pt x="5" y="148"/>
                    <a:pt x="7" y="157"/>
                  </a:cubicBezTo>
                  <a:cubicBezTo>
                    <a:pt x="55" y="320"/>
                    <a:pt x="55" y="320"/>
                    <a:pt x="55" y="320"/>
                  </a:cubicBezTo>
                  <a:cubicBezTo>
                    <a:pt x="55" y="318"/>
                    <a:pt x="55" y="317"/>
                    <a:pt x="54" y="315"/>
                  </a:cubicBezTo>
                  <a:cubicBezTo>
                    <a:pt x="54" y="315"/>
                    <a:pt x="54" y="315"/>
                    <a:pt x="54" y="315"/>
                  </a:cubicBezTo>
                  <a:cubicBezTo>
                    <a:pt x="42" y="259"/>
                    <a:pt x="103" y="213"/>
                    <a:pt x="154" y="239"/>
                  </a:cubicBezTo>
                  <a:cubicBezTo>
                    <a:pt x="151" y="39"/>
                    <a:pt x="151" y="39"/>
                    <a:pt x="151" y="39"/>
                  </a:cubicBezTo>
                  <a:cubicBezTo>
                    <a:pt x="148" y="37"/>
                    <a:pt x="151" y="39"/>
                    <a:pt x="151"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5648872" y="2385912"/>
              <a:ext cx="461397" cy="662977"/>
            </a:xfrm>
            <a:custGeom>
              <a:avLst/>
              <a:gdLst>
                <a:gd name="T0" fmla="*/ 144 w 148"/>
                <a:gd name="T1" fmla="*/ 39 h 214"/>
                <a:gd name="T2" fmla="*/ 0 w 148"/>
                <a:gd name="T3" fmla="*/ 0 h 214"/>
                <a:gd name="T4" fmla="*/ 43 w 148"/>
                <a:gd name="T5" fmla="*/ 160 h 214"/>
                <a:gd name="T6" fmla="*/ 82 w 148"/>
                <a:gd name="T7" fmla="*/ 206 h 214"/>
                <a:gd name="T8" fmla="*/ 145 w 148"/>
                <a:gd name="T9" fmla="*/ 189 h 214"/>
                <a:gd name="T10" fmla="*/ 148 w 148"/>
                <a:gd name="T11" fmla="*/ 35 h 214"/>
                <a:gd name="T12" fmla="*/ 144 w 148"/>
                <a:gd name="T13" fmla="*/ 39 h 214"/>
                <a:gd name="T14" fmla="*/ 144 w 148"/>
                <a:gd name="T15" fmla="*/ 39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14">
                  <a:moveTo>
                    <a:pt x="144" y="39"/>
                  </a:moveTo>
                  <a:cubicBezTo>
                    <a:pt x="98" y="85"/>
                    <a:pt x="17" y="63"/>
                    <a:pt x="0" y="0"/>
                  </a:cubicBezTo>
                  <a:cubicBezTo>
                    <a:pt x="14" y="53"/>
                    <a:pt x="28" y="107"/>
                    <a:pt x="43" y="160"/>
                  </a:cubicBezTo>
                  <a:cubicBezTo>
                    <a:pt x="48" y="181"/>
                    <a:pt x="60" y="198"/>
                    <a:pt x="82" y="206"/>
                  </a:cubicBezTo>
                  <a:cubicBezTo>
                    <a:pt x="104" y="214"/>
                    <a:pt x="130" y="207"/>
                    <a:pt x="145" y="189"/>
                  </a:cubicBezTo>
                  <a:cubicBezTo>
                    <a:pt x="148" y="35"/>
                    <a:pt x="148" y="35"/>
                    <a:pt x="148" y="35"/>
                  </a:cubicBezTo>
                  <a:cubicBezTo>
                    <a:pt x="147" y="37"/>
                    <a:pt x="145" y="38"/>
                    <a:pt x="144" y="39"/>
                  </a:cubicBezTo>
                  <a:cubicBezTo>
                    <a:pt x="143" y="41"/>
                    <a:pt x="145" y="38"/>
                    <a:pt x="144" y="39"/>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52" name="Freeform 45"/>
            <p:cNvSpPr/>
            <p:nvPr/>
          </p:nvSpPr>
          <p:spPr bwMode="auto">
            <a:xfrm>
              <a:off x="5632747" y="1600909"/>
              <a:ext cx="1628327" cy="2340580"/>
            </a:xfrm>
            <a:custGeom>
              <a:avLst/>
              <a:gdLst>
                <a:gd name="T0" fmla="*/ 413 w 533"/>
                <a:gd name="T1" fmla="*/ 0 h 767"/>
                <a:gd name="T2" fmla="*/ 415 w 533"/>
                <a:gd name="T3" fmla="*/ 11 h 767"/>
                <a:gd name="T4" fmla="*/ 533 w 533"/>
                <a:gd name="T5" fmla="*/ 765 h 767"/>
                <a:gd name="T6" fmla="*/ 445 w 533"/>
                <a:gd name="T7" fmla="*/ 766 h 767"/>
                <a:gd name="T8" fmla="*/ 449 w 533"/>
                <a:gd name="T9" fmla="*/ 756 h 767"/>
                <a:gd name="T10" fmla="*/ 452 w 533"/>
                <a:gd name="T11" fmla="*/ 745 h 767"/>
                <a:gd name="T12" fmla="*/ 454 w 533"/>
                <a:gd name="T13" fmla="*/ 734 h 767"/>
                <a:gd name="T14" fmla="*/ 454 w 533"/>
                <a:gd name="T15" fmla="*/ 722 h 767"/>
                <a:gd name="T16" fmla="*/ 446 w 533"/>
                <a:gd name="T17" fmla="*/ 683 h 767"/>
                <a:gd name="T18" fmla="*/ 424 w 533"/>
                <a:gd name="T19" fmla="*/ 650 h 767"/>
                <a:gd name="T20" fmla="*/ 392 w 533"/>
                <a:gd name="T21" fmla="*/ 629 h 767"/>
                <a:gd name="T22" fmla="*/ 352 w 533"/>
                <a:gd name="T23" fmla="*/ 621 h 767"/>
                <a:gd name="T24" fmla="*/ 312 w 533"/>
                <a:gd name="T25" fmla="*/ 629 h 767"/>
                <a:gd name="T26" fmla="*/ 280 w 533"/>
                <a:gd name="T27" fmla="*/ 651 h 767"/>
                <a:gd name="T28" fmla="*/ 259 w 533"/>
                <a:gd name="T29" fmla="*/ 684 h 767"/>
                <a:gd name="T30" fmla="*/ 251 w 533"/>
                <a:gd name="T31" fmla="*/ 723 h 767"/>
                <a:gd name="T32" fmla="*/ 252 w 533"/>
                <a:gd name="T33" fmla="*/ 735 h 767"/>
                <a:gd name="T34" fmla="*/ 254 w 533"/>
                <a:gd name="T35" fmla="*/ 746 h 767"/>
                <a:gd name="T36" fmla="*/ 257 w 533"/>
                <a:gd name="T37" fmla="*/ 757 h 767"/>
                <a:gd name="T38" fmla="*/ 261 w 533"/>
                <a:gd name="T39" fmla="*/ 767 h 767"/>
                <a:gd name="T40" fmla="*/ 174 w 533"/>
                <a:gd name="T41" fmla="*/ 767 h 767"/>
                <a:gd name="T42" fmla="*/ 169 w 533"/>
                <a:gd name="T43" fmla="*/ 717 h 767"/>
                <a:gd name="T44" fmla="*/ 163 w 533"/>
                <a:gd name="T45" fmla="*/ 664 h 767"/>
                <a:gd name="T46" fmla="*/ 158 w 533"/>
                <a:gd name="T47" fmla="*/ 610 h 767"/>
                <a:gd name="T48" fmla="*/ 153 w 533"/>
                <a:gd name="T49" fmla="*/ 554 h 767"/>
                <a:gd name="T50" fmla="*/ 151 w 533"/>
                <a:gd name="T51" fmla="*/ 299 h 767"/>
                <a:gd name="T52" fmla="*/ 147 w 533"/>
                <a:gd name="T53" fmla="*/ 303 h 767"/>
                <a:gd name="T54" fmla="*/ 143 w 533"/>
                <a:gd name="T55" fmla="*/ 307 h 767"/>
                <a:gd name="T56" fmla="*/ 139 w 533"/>
                <a:gd name="T57" fmla="*/ 311 h 767"/>
                <a:gd name="T58" fmla="*/ 134 w 533"/>
                <a:gd name="T59" fmla="*/ 314 h 767"/>
                <a:gd name="T60" fmla="*/ 124 w 533"/>
                <a:gd name="T61" fmla="*/ 320 h 767"/>
                <a:gd name="T62" fmla="*/ 112 w 533"/>
                <a:gd name="T63" fmla="*/ 324 h 767"/>
                <a:gd name="T64" fmla="*/ 100 w 533"/>
                <a:gd name="T65" fmla="*/ 327 h 767"/>
                <a:gd name="T66" fmla="*/ 87 w 533"/>
                <a:gd name="T67" fmla="*/ 328 h 767"/>
                <a:gd name="T68" fmla="*/ 54 w 533"/>
                <a:gd name="T69" fmla="*/ 321 h 767"/>
                <a:gd name="T70" fmla="*/ 26 w 533"/>
                <a:gd name="T71" fmla="*/ 303 h 767"/>
                <a:gd name="T72" fmla="*/ 7 w 533"/>
                <a:gd name="T73" fmla="*/ 276 h 767"/>
                <a:gd name="T74" fmla="*/ 1 w 533"/>
                <a:gd name="T75" fmla="*/ 242 h 767"/>
                <a:gd name="T76" fmla="*/ 7 w 533"/>
                <a:gd name="T77" fmla="*/ 209 h 767"/>
                <a:gd name="T78" fmla="*/ 26 w 533"/>
                <a:gd name="T79" fmla="*/ 182 h 767"/>
                <a:gd name="T80" fmla="*/ 53 w 533"/>
                <a:gd name="T81" fmla="*/ 163 h 767"/>
                <a:gd name="T82" fmla="*/ 86 w 533"/>
                <a:gd name="T83" fmla="*/ 156 h 767"/>
                <a:gd name="T84" fmla="*/ 99 w 533"/>
                <a:gd name="T85" fmla="*/ 157 h 767"/>
                <a:gd name="T86" fmla="*/ 111 w 533"/>
                <a:gd name="T87" fmla="*/ 160 h 767"/>
                <a:gd name="T88" fmla="*/ 123 w 533"/>
                <a:gd name="T89" fmla="*/ 164 h 767"/>
                <a:gd name="T90" fmla="*/ 133 w 533"/>
                <a:gd name="T91" fmla="*/ 170 h 767"/>
                <a:gd name="T92" fmla="*/ 138 w 533"/>
                <a:gd name="T93" fmla="*/ 173 h 767"/>
                <a:gd name="T94" fmla="*/ 143 w 533"/>
                <a:gd name="T95" fmla="*/ 177 h 767"/>
                <a:gd name="T96" fmla="*/ 147 w 533"/>
                <a:gd name="T97" fmla="*/ 180 h 767"/>
                <a:gd name="T98" fmla="*/ 151 w 533"/>
                <a:gd name="T99" fmla="*/ 184 h 767"/>
                <a:gd name="T100" fmla="*/ 150 w 533"/>
                <a:gd name="T101" fmla="*/ 2 h 767"/>
                <a:gd name="T102" fmla="*/ 413 w 533"/>
                <a:gd name="T10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3" h="767">
                  <a:moveTo>
                    <a:pt x="413" y="0"/>
                  </a:moveTo>
                  <a:cubicBezTo>
                    <a:pt x="415" y="11"/>
                    <a:pt x="415" y="11"/>
                    <a:pt x="415" y="11"/>
                  </a:cubicBezTo>
                  <a:cubicBezTo>
                    <a:pt x="533" y="765"/>
                    <a:pt x="533" y="765"/>
                    <a:pt x="533" y="765"/>
                  </a:cubicBezTo>
                  <a:cubicBezTo>
                    <a:pt x="445" y="766"/>
                    <a:pt x="445" y="766"/>
                    <a:pt x="445" y="766"/>
                  </a:cubicBezTo>
                  <a:cubicBezTo>
                    <a:pt x="446" y="762"/>
                    <a:pt x="448" y="759"/>
                    <a:pt x="449" y="756"/>
                  </a:cubicBezTo>
                  <a:cubicBezTo>
                    <a:pt x="450" y="752"/>
                    <a:pt x="451" y="748"/>
                    <a:pt x="452" y="745"/>
                  </a:cubicBezTo>
                  <a:cubicBezTo>
                    <a:pt x="453" y="741"/>
                    <a:pt x="453" y="737"/>
                    <a:pt x="454" y="734"/>
                  </a:cubicBezTo>
                  <a:cubicBezTo>
                    <a:pt x="454" y="730"/>
                    <a:pt x="454" y="726"/>
                    <a:pt x="454" y="722"/>
                  </a:cubicBezTo>
                  <a:cubicBezTo>
                    <a:pt x="454" y="708"/>
                    <a:pt x="451" y="695"/>
                    <a:pt x="446" y="683"/>
                  </a:cubicBezTo>
                  <a:cubicBezTo>
                    <a:pt x="441" y="671"/>
                    <a:pt x="433" y="660"/>
                    <a:pt x="424" y="650"/>
                  </a:cubicBezTo>
                  <a:cubicBezTo>
                    <a:pt x="415" y="641"/>
                    <a:pt x="404" y="634"/>
                    <a:pt x="392" y="629"/>
                  </a:cubicBezTo>
                  <a:cubicBezTo>
                    <a:pt x="379" y="624"/>
                    <a:pt x="366" y="621"/>
                    <a:pt x="352" y="621"/>
                  </a:cubicBezTo>
                  <a:cubicBezTo>
                    <a:pt x="338" y="621"/>
                    <a:pt x="325" y="624"/>
                    <a:pt x="312" y="629"/>
                  </a:cubicBezTo>
                  <a:cubicBezTo>
                    <a:pt x="300" y="634"/>
                    <a:pt x="289" y="642"/>
                    <a:pt x="280" y="651"/>
                  </a:cubicBezTo>
                  <a:cubicBezTo>
                    <a:pt x="271" y="660"/>
                    <a:pt x="264" y="671"/>
                    <a:pt x="259" y="684"/>
                  </a:cubicBezTo>
                  <a:cubicBezTo>
                    <a:pt x="254" y="696"/>
                    <a:pt x="251" y="709"/>
                    <a:pt x="251" y="723"/>
                  </a:cubicBezTo>
                  <a:cubicBezTo>
                    <a:pt x="251" y="727"/>
                    <a:pt x="251" y="731"/>
                    <a:pt x="252" y="735"/>
                  </a:cubicBezTo>
                  <a:cubicBezTo>
                    <a:pt x="252" y="739"/>
                    <a:pt x="253" y="742"/>
                    <a:pt x="254" y="746"/>
                  </a:cubicBezTo>
                  <a:cubicBezTo>
                    <a:pt x="255" y="750"/>
                    <a:pt x="256" y="753"/>
                    <a:pt x="257" y="757"/>
                  </a:cubicBezTo>
                  <a:cubicBezTo>
                    <a:pt x="258" y="760"/>
                    <a:pt x="260" y="763"/>
                    <a:pt x="261" y="767"/>
                  </a:cubicBezTo>
                  <a:cubicBezTo>
                    <a:pt x="174" y="767"/>
                    <a:pt x="174" y="767"/>
                    <a:pt x="174" y="767"/>
                  </a:cubicBezTo>
                  <a:cubicBezTo>
                    <a:pt x="172" y="751"/>
                    <a:pt x="170" y="734"/>
                    <a:pt x="169" y="717"/>
                  </a:cubicBezTo>
                  <a:cubicBezTo>
                    <a:pt x="167" y="699"/>
                    <a:pt x="165" y="682"/>
                    <a:pt x="163" y="664"/>
                  </a:cubicBezTo>
                  <a:cubicBezTo>
                    <a:pt x="162" y="646"/>
                    <a:pt x="160" y="628"/>
                    <a:pt x="158" y="610"/>
                  </a:cubicBezTo>
                  <a:cubicBezTo>
                    <a:pt x="156" y="592"/>
                    <a:pt x="154" y="573"/>
                    <a:pt x="153" y="554"/>
                  </a:cubicBezTo>
                  <a:cubicBezTo>
                    <a:pt x="151" y="299"/>
                    <a:pt x="151" y="299"/>
                    <a:pt x="151" y="299"/>
                  </a:cubicBezTo>
                  <a:cubicBezTo>
                    <a:pt x="150" y="300"/>
                    <a:pt x="149" y="302"/>
                    <a:pt x="147" y="303"/>
                  </a:cubicBezTo>
                  <a:cubicBezTo>
                    <a:pt x="146" y="304"/>
                    <a:pt x="145" y="306"/>
                    <a:pt x="143" y="307"/>
                  </a:cubicBezTo>
                  <a:cubicBezTo>
                    <a:pt x="142" y="308"/>
                    <a:pt x="140" y="309"/>
                    <a:pt x="139" y="311"/>
                  </a:cubicBezTo>
                  <a:cubicBezTo>
                    <a:pt x="137" y="312"/>
                    <a:pt x="136" y="313"/>
                    <a:pt x="134" y="314"/>
                  </a:cubicBezTo>
                  <a:cubicBezTo>
                    <a:pt x="131" y="316"/>
                    <a:pt x="127" y="318"/>
                    <a:pt x="124" y="320"/>
                  </a:cubicBezTo>
                  <a:cubicBezTo>
                    <a:pt x="120" y="321"/>
                    <a:pt x="116" y="323"/>
                    <a:pt x="112" y="324"/>
                  </a:cubicBezTo>
                  <a:cubicBezTo>
                    <a:pt x="108" y="325"/>
                    <a:pt x="104" y="326"/>
                    <a:pt x="100" y="327"/>
                  </a:cubicBezTo>
                  <a:cubicBezTo>
                    <a:pt x="96" y="328"/>
                    <a:pt x="92" y="328"/>
                    <a:pt x="87" y="328"/>
                  </a:cubicBezTo>
                  <a:cubicBezTo>
                    <a:pt x="75" y="328"/>
                    <a:pt x="64" y="326"/>
                    <a:pt x="54" y="321"/>
                  </a:cubicBezTo>
                  <a:cubicBezTo>
                    <a:pt x="43" y="317"/>
                    <a:pt x="34" y="311"/>
                    <a:pt x="26" y="303"/>
                  </a:cubicBezTo>
                  <a:cubicBezTo>
                    <a:pt x="18" y="295"/>
                    <a:pt x="12" y="286"/>
                    <a:pt x="7" y="276"/>
                  </a:cubicBezTo>
                  <a:cubicBezTo>
                    <a:pt x="3" y="266"/>
                    <a:pt x="1" y="254"/>
                    <a:pt x="1" y="242"/>
                  </a:cubicBezTo>
                  <a:cubicBezTo>
                    <a:pt x="0" y="231"/>
                    <a:pt x="3" y="219"/>
                    <a:pt x="7" y="209"/>
                  </a:cubicBezTo>
                  <a:cubicBezTo>
                    <a:pt x="12" y="199"/>
                    <a:pt x="18" y="189"/>
                    <a:pt x="26" y="182"/>
                  </a:cubicBezTo>
                  <a:cubicBezTo>
                    <a:pt x="33" y="174"/>
                    <a:pt x="43" y="168"/>
                    <a:pt x="53" y="163"/>
                  </a:cubicBezTo>
                  <a:cubicBezTo>
                    <a:pt x="63" y="159"/>
                    <a:pt x="75" y="156"/>
                    <a:pt x="86" y="156"/>
                  </a:cubicBezTo>
                  <a:cubicBezTo>
                    <a:pt x="91" y="156"/>
                    <a:pt x="95" y="156"/>
                    <a:pt x="99" y="157"/>
                  </a:cubicBezTo>
                  <a:cubicBezTo>
                    <a:pt x="103" y="158"/>
                    <a:pt x="107" y="159"/>
                    <a:pt x="111" y="160"/>
                  </a:cubicBezTo>
                  <a:cubicBezTo>
                    <a:pt x="115" y="161"/>
                    <a:pt x="119" y="162"/>
                    <a:pt x="123" y="164"/>
                  </a:cubicBezTo>
                  <a:cubicBezTo>
                    <a:pt x="127" y="166"/>
                    <a:pt x="130" y="168"/>
                    <a:pt x="133" y="170"/>
                  </a:cubicBezTo>
                  <a:cubicBezTo>
                    <a:pt x="135" y="171"/>
                    <a:pt x="137" y="172"/>
                    <a:pt x="138" y="173"/>
                  </a:cubicBezTo>
                  <a:cubicBezTo>
                    <a:pt x="140" y="174"/>
                    <a:pt x="141" y="175"/>
                    <a:pt x="143" y="177"/>
                  </a:cubicBezTo>
                  <a:cubicBezTo>
                    <a:pt x="144" y="178"/>
                    <a:pt x="145" y="179"/>
                    <a:pt x="147" y="180"/>
                  </a:cubicBezTo>
                  <a:cubicBezTo>
                    <a:pt x="148" y="182"/>
                    <a:pt x="149" y="183"/>
                    <a:pt x="151" y="184"/>
                  </a:cubicBezTo>
                  <a:cubicBezTo>
                    <a:pt x="150" y="2"/>
                    <a:pt x="150" y="2"/>
                    <a:pt x="150" y="2"/>
                  </a:cubicBezTo>
                  <a:lnTo>
                    <a:pt x="41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56" name="Freeform 49"/>
            <p:cNvSpPr/>
            <p:nvPr/>
          </p:nvSpPr>
          <p:spPr bwMode="auto">
            <a:xfrm>
              <a:off x="5678662" y="1640106"/>
              <a:ext cx="1536495" cy="2262187"/>
            </a:xfrm>
            <a:custGeom>
              <a:avLst/>
              <a:gdLst>
                <a:gd name="T0" fmla="*/ 172 w 504"/>
                <a:gd name="T1" fmla="*/ 741 h 741"/>
                <a:gd name="T2" fmla="*/ 168 w 504"/>
                <a:gd name="T3" fmla="*/ 702 h 741"/>
                <a:gd name="T4" fmla="*/ 163 w 504"/>
                <a:gd name="T5" fmla="*/ 650 h 741"/>
                <a:gd name="T6" fmla="*/ 157 w 504"/>
                <a:gd name="T7" fmla="*/ 596 h 741"/>
                <a:gd name="T8" fmla="*/ 157 w 504"/>
                <a:gd name="T9" fmla="*/ 593 h 741"/>
                <a:gd name="T10" fmla="*/ 152 w 504"/>
                <a:gd name="T11" fmla="*/ 540 h 741"/>
                <a:gd name="T12" fmla="*/ 151 w 504"/>
                <a:gd name="T13" fmla="*/ 286 h 741"/>
                <a:gd name="T14" fmla="*/ 150 w 504"/>
                <a:gd name="T15" fmla="*/ 251 h 741"/>
                <a:gd name="T16" fmla="*/ 127 w 504"/>
                <a:gd name="T17" fmla="*/ 277 h 741"/>
                <a:gd name="T18" fmla="*/ 124 w 504"/>
                <a:gd name="T19" fmla="*/ 281 h 741"/>
                <a:gd name="T20" fmla="*/ 121 w 504"/>
                <a:gd name="T21" fmla="*/ 284 h 741"/>
                <a:gd name="T22" fmla="*/ 117 w 504"/>
                <a:gd name="T23" fmla="*/ 287 h 741"/>
                <a:gd name="T24" fmla="*/ 113 w 504"/>
                <a:gd name="T25" fmla="*/ 290 h 741"/>
                <a:gd name="T26" fmla="*/ 104 w 504"/>
                <a:gd name="T27" fmla="*/ 295 h 741"/>
                <a:gd name="T28" fmla="*/ 94 w 504"/>
                <a:gd name="T29" fmla="*/ 298 h 741"/>
                <a:gd name="T30" fmla="*/ 84 w 504"/>
                <a:gd name="T31" fmla="*/ 301 h 741"/>
                <a:gd name="T32" fmla="*/ 73 w 504"/>
                <a:gd name="T33" fmla="*/ 302 h 741"/>
                <a:gd name="T34" fmla="*/ 45 w 504"/>
                <a:gd name="T35" fmla="*/ 296 h 741"/>
                <a:gd name="T36" fmla="*/ 22 w 504"/>
                <a:gd name="T37" fmla="*/ 280 h 741"/>
                <a:gd name="T38" fmla="*/ 6 w 504"/>
                <a:gd name="T39" fmla="*/ 257 h 741"/>
                <a:gd name="T40" fmla="*/ 0 w 504"/>
                <a:gd name="T41" fmla="*/ 229 h 741"/>
                <a:gd name="T42" fmla="*/ 5 w 504"/>
                <a:gd name="T43" fmla="*/ 201 h 741"/>
                <a:gd name="T44" fmla="*/ 21 w 504"/>
                <a:gd name="T45" fmla="*/ 178 h 741"/>
                <a:gd name="T46" fmla="*/ 44 w 504"/>
                <a:gd name="T47" fmla="*/ 162 h 741"/>
                <a:gd name="T48" fmla="*/ 73 w 504"/>
                <a:gd name="T49" fmla="*/ 156 h 741"/>
                <a:gd name="T50" fmla="*/ 83 w 504"/>
                <a:gd name="T51" fmla="*/ 157 h 741"/>
                <a:gd name="T52" fmla="*/ 94 w 504"/>
                <a:gd name="T53" fmla="*/ 159 h 741"/>
                <a:gd name="T54" fmla="*/ 103 w 504"/>
                <a:gd name="T55" fmla="*/ 163 h 741"/>
                <a:gd name="T56" fmla="*/ 113 w 504"/>
                <a:gd name="T57" fmla="*/ 168 h 741"/>
                <a:gd name="T58" fmla="*/ 116 w 504"/>
                <a:gd name="T59" fmla="*/ 170 h 741"/>
                <a:gd name="T60" fmla="*/ 120 w 504"/>
                <a:gd name="T61" fmla="*/ 173 h 741"/>
                <a:gd name="T62" fmla="*/ 124 w 504"/>
                <a:gd name="T63" fmla="*/ 177 h 741"/>
                <a:gd name="T64" fmla="*/ 127 w 504"/>
                <a:gd name="T65" fmla="*/ 180 h 741"/>
                <a:gd name="T66" fmla="*/ 150 w 504"/>
                <a:gd name="T67" fmla="*/ 206 h 741"/>
                <a:gd name="T68" fmla="*/ 150 w 504"/>
                <a:gd name="T69" fmla="*/ 171 h 741"/>
                <a:gd name="T70" fmla="*/ 149 w 504"/>
                <a:gd name="T71" fmla="*/ 1 h 741"/>
                <a:gd name="T72" fmla="*/ 388 w 504"/>
                <a:gd name="T73" fmla="*/ 0 h 741"/>
                <a:gd name="T74" fmla="*/ 504 w 504"/>
                <a:gd name="T75" fmla="*/ 739 h 741"/>
                <a:gd name="T76" fmla="*/ 450 w 504"/>
                <a:gd name="T77" fmla="*/ 739 h 741"/>
                <a:gd name="T78" fmla="*/ 451 w 504"/>
                <a:gd name="T79" fmla="*/ 734 h 741"/>
                <a:gd name="T80" fmla="*/ 453 w 504"/>
                <a:gd name="T81" fmla="*/ 722 h 741"/>
                <a:gd name="T82" fmla="*/ 454 w 504"/>
                <a:gd name="T83" fmla="*/ 709 h 741"/>
                <a:gd name="T84" fmla="*/ 444 w 504"/>
                <a:gd name="T85" fmla="*/ 664 h 741"/>
                <a:gd name="T86" fmla="*/ 419 w 504"/>
                <a:gd name="T87" fmla="*/ 628 h 741"/>
                <a:gd name="T88" fmla="*/ 383 w 504"/>
                <a:gd name="T89" fmla="*/ 603 h 741"/>
                <a:gd name="T90" fmla="*/ 339 w 504"/>
                <a:gd name="T91" fmla="*/ 595 h 741"/>
                <a:gd name="T92" fmla="*/ 293 w 504"/>
                <a:gd name="T93" fmla="*/ 604 h 741"/>
                <a:gd name="T94" fmla="*/ 257 w 504"/>
                <a:gd name="T95" fmla="*/ 629 h 741"/>
                <a:gd name="T96" fmla="*/ 233 w 504"/>
                <a:gd name="T97" fmla="*/ 665 h 741"/>
                <a:gd name="T98" fmla="*/ 224 w 504"/>
                <a:gd name="T99" fmla="*/ 710 h 741"/>
                <a:gd name="T100" fmla="*/ 225 w 504"/>
                <a:gd name="T101" fmla="*/ 723 h 741"/>
                <a:gd name="T102" fmla="*/ 227 w 504"/>
                <a:gd name="T103" fmla="*/ 736 h 741"/>
                <a:gd name="T104" fmla="*/ 228 w 504"/>
                <a:gd name="T105" fmla="*/ 740 h 741"/>
                <a:gd name="T106" fmla="*/ 172 w 504"/>
                <a:gd name="T107"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4" h="741">
                  <a:moveTo>
                    <a:pt x="172" y="741"/>
                  </a:moveTo>
                  <a:cubicBezTo>
                    <a:pt x="170" y="728"/>
                    <a:pt x="169" y="715"/>
                    <a:pt x="168" y="702"/>
                  </a:cubicBezTo>
                  <a:cubicBezTo>
                    <a:pt x="166" y="685"/>
                    <a:pt x="164" y="667"/>
                    <a:pt x="163" y="650"/>
                  </a:cubicBezTo>
                  <a:cubicBezTo>
                    <a:pt x="161" y="632"/>
                    <a:pt x="159" y="614"/>
                    <a:pt x="157" y="596"/>
                  </a:cubicBezTo>
                  <a:cubicBezTo>
                    <a:pt x="157" y="593"/>
                    <a:pt x="157" y="593"/>
                    <a:pt x="157" y="593"/>
                  </a:cubicBezTo>
                  <a:cubicBezTo>
                    <a:pt x="152" y="540"/>
                    <a:pt x="152" y="540"/>
                    <a:pt x="152" y="540"/>
                  </a:cubicBezTo>
                  <a:cubicBezTo>
                    <a:pt x="151" y="286"/>
                    <a:pt x="151" y="286"/>
                    <a:pt x="151" y="286"/>
                  </a:cubicBezTo>
                  <a:cubicBezTo>
                    <a:pt x="150" y="251"/>
                    <a:pt x="150" y="251"/>
                    <a:pt x="150" y="251"/>
                  </a:cubicBezTo>
                  <a:cubicBezTo>
                    <a:pt x="127" y="277"/>
                    <a:pt x="127" y="277"/>
                    <a:pt x="127" y="277"/>
                  </a:cubicBezTo>
                  <a:cubicBezTo>
                    <a:pt x="126" y="278"/>
                    <a:pt x="125" y="279"/>
                    <a:pt x="124" y="281"/>
                  </a:cubicBezTo>
                  <a:cubicBezTo>
                    <a:pt x="123" y="282"/>
                    <a:pt x="122" y="283"/>
                    <a:pt x="121" y="284"/>
                  </a:cubicBezTo>
                  <a:cubicBezTo>
                    <a:pt x="120" y="285"/>
                    <a:pt x="118" y="286"/>
                    <a:pt x="117" y="287"/>
                  </a:cubicBezTo>
                  <a:cubicBezTo>
                    <a:pt x="116" y="288"/>
                    <a:pt x="114" y="289"/>
                    <a:pt x="113" y="290"/>
                  </a:cubicBezTo>
                  <a:cubicBezTo>
                    <a:pt x="110" y="291"/>
                    <a:pt x="107" y="293"/>
                    <a:pt x="104" y="295"/>
                  </a:cubicBezTo>
                  <a:cubicBezTo>
                    <a:pt x="101" y="296"/>
                    <a:pt x="98" y="297"/>
                    <a:pt x="94" y="298"/>
                  </a:cubicBezTo>
                  <a:cubicBezTo>
                    <a:pt x="91" y="299"/>
                    <a:pt x="88" y="300"/>
                    <a:pt x="84" y="301"/>
                  </a:cubicBezTo>
                  <a:cubicBezTo>
                    <a:pt x="81" y="301"/>
                    <a:pt x="77" y="302"/>
                    <a:pt x="73" y="302"/>
                  </a:cubicBezTo>
                  <a:cubicBezTo>
                    <a:pt x="63" y="302"/>
                    <a:pt x="54" y="300"/>
                    <a:pt x="45" y="296"/>
                  </a:cubicBezTo>
                  <a:cubicBezTo>
                    <a:pt x="36" y="292"/>
                    <a:pt x="28" y="287"/>
                    <a:pt x="22" y="280"/>
                  </a:cubicBezTo>
                  <a:cubicBezTo>
                    <a:pt x="15" y="274"/>
                    <a:pt x="9" y="266"/>
                    <a:pt x="6" y="257"/>
                  </a:cubicBezTo>
                  <a:cubicBezTo>
                    <a:pt x="2" y="248"/>
                    <a:pt x="0" y="239"/>
                    <a:pt x="0" y="229"/>
                  </a:cubicBezTo>
                  <a:cubicBezTo>
                    <a:pt x="0" y="219"/>
                    <a:pt x="2" y="210"/>
                    <a:pt x="5" y="201"/>
                  </a:cubicBezTo>
                  <a:cubicBezTo>
                    <a:pt x="9" y="192"/>
                    <a:pt x="14" y="184"/>
                    <a:pt x="21" y="178"/>
                  </a:cubicBezTo>
                  <a:cubicBezTo>
                    <a:pt x="28" y="171"/>
                    <a:pt x="36" y="166"/>
                    <a:pt x="44" y="162"/>
                  </a:cubicBezTo>
                  <a:cubicBezTo>
                    <a:pt x="53" y="158"/>
                    <a:pt x="63" y="156"/>
                    <a:pt x="73" y="156"/>
                  </a:cubicBezTo>
                  <a:cubicBezTo>
                    <a:pt x="76" y="156"/>
                    <a:pt x="80" y="156"/>
                    <a:pt x="83" y="157"/>
                  </a:cubicBezTo>
                  <a:cubicBezTo>
                    <a:pt x="87" y="157"/>
                    <a:pt x="90" y="158"/>
                    <a:pt x="94" y="159"/>
                  </a:cubicBezTo>
                  <a:cubicBezTo>
                    <a:pt x="97" y="160"/>
                    <a:pt x="100" y="161"/>
                    <a:pt x="103" y="163"/>
                  </a:cubicBezTo>
                  <a:cubicBezTo>
                    <a:pt x="107" y="164"/>
                    <a:pt x="110" y="166"/>
                    <a:pt x="113" y="168"/>
                  </a:cubicBezTo>
                  <a:cubicBezTo>
                    <a:pt x="114" y="169"/>
                    <a:pt x="115" y="169"/>
                    <a:pt x="116" y="170"/>
                  </a:cubicBezTo>
                  <a:cubicBezTo>
                    <a:pt x="118" y="171"/>
                    <a:pt x="119" y="172"/>
                    <a:pt x="120" y="173"/>
                  </a:cubicBezTo>
                  <a:cubicBezTo>
                    <a:pt x="121" y="174"/>
                    <a:pt x="122" y="175"/>
                    <a:pt x="124" y="177"/>
                  </a:cubicBezTo>
                  <a:cubicBezTo>
                    <a:pt x="125" y="178"/>
                    <a:pt x="126" y="179"/>
                    <a:pt x="127" y="180"/>
                  </a:cubicBezTo>
                  <a:cubicBezTo>
                    <a:pt x="150" y="206"/>
                    <a:pt x="150" y="206"/>
                    <a:pt x="150" y="206"/>
                  </a:cubicBezTo>
                  <a:cubicBezTo>
                    <a:pt x="150" y="171"/>
                    <a:pt x="150" y="171"/>
                    <a:pt x="150" y="171"/>
                  </a:cubicBezTo>
                  <a:cubicBezTo>
                    <a:pt x="149" y="1"/>
                    <a:pt x="149" y="1"/>
                    <a:pt x="149" y="1"/>
                  </a:cubicBezTo>
                  <a:cubicBezTo>
                    <a:pt x="388" y="0"/>
                    <a:pt x="388" y="0"/>
                    <a:pt x="388" y="0"/>
                  </a:cubicBezTo>
                  <a:cubicBezTo>
                    <a:pt x="504" y="739"/>
                    <a:pt x="504" y="739"/>
                    <a:pt x="504" y="739"/>
                  </a:cubicBezTo>
                  <a:cubicBezTo>
                    <a:pt x="450" y="739"/>
                    <a:pt x="450" y="739"/>
                    <a:pt x="450" y="739"/>
                  </a:cubicBezTo>
                  <a:cubicBezTo>
                    <a:pt x="450" y="738"/>
                    <a:pt x="451" y="736"/>
                    <a:pt x="451" y="734"/>
                  </a:cubicBezTo>
                  <a:cubicBezTo>
                    <a:pt x="452" y="730"/>
                    <a:pt x="453" y="726"/>
                    <a:pt x="453" y="722"/>
                  </a:cubicBezTo>
                  <a:cubicBezTo>
                    <a:pt x="454" y="718"/>
                    <a:pt x="454" y="713"/>
                    <a:pt x="454" y="709"/>
                  </a:cubicBezTo>
                  <a:cubicBezTo>
                    <a:pt x="454" y="693"/>
                    <a:pt x="450" y="678"/>
                    <a:pt x="444" y="664"/>
                  </a:cubicBezTo>
                  <a:cubicBezTo>
                    <a:pt x="438" y="651"/>
                    <a:pt x="430" y="638"/>
                    <a:pt x="419" y="628"/>
                  </a:cubicBezTo>
                  <a:cubicBezTo>
                    <a:pt x="409" y="617"/>
                    <a:pt x="396" y="609"/>
                    <a:pt x="383" y="603"/>
                  </a:cubicBezTo>
                  <a:cubicBezTo>
                    <a:pt x="369" y="598"/>
                    <a:pt x="354" y="595"/>
                    <a:pt x="339" y="595"/>
                  </a:cubicBezTo>
                  <a:cubicBezTo>
                    <a:pt x="323" y="595"/>
                    <a:pt x="308" y="598"/>
                    <a:pt x="293" y="604"/>
                  </a:cubicBezTo>
                  <a:cubicBezTo>
                    <a:pt x="280" y="610"/>
                    <a:pt x="268" y="618"/>
                    <a:pt x="257" y="629"/>
                  </a:cubicBezTo>
                  <a:cubicBezTo>
                    <a:pt x="247" y="639"/>
                    <a:pt x="238" y="652"/>
                    <a:pt x="233" y="665"/>
                  </a:cubicBezTo>
                  <a:cubicBezTo>
                    <a:pt x="227" y="680"/>
                    <a:pt x="224" y="695"/>
                    <a:pt x="224" y="710"/>
                  </a:cubicBezTo>
                  <a:cubicBezTo>
                    <a:pt x="224" y="715"/>
                    <a:pt x="224" y="719"/>
                    <a:pt x="225" y="723"/>
                  </a:cubicBezTo>
                  <a:cubicBezTo>
                    <a:pt x="225" y="727"/>
                    <a:pt x="226" y="732"/>
                    <a:pt x="227" y="736"/>
                  </a:cubicBezTo>
                  <a:cubicBezTo>
                    <a:pt x="227" y="737"/>
                    <a:pt x="228" y="739"/>
                    <a:pt x="228" y="740"/>
                  </a:cubicBezTo>
                  <a:cubicBezTo>
                    <a:pt x="172" y="741"/>
                    <a:pt x="172" y="741"/>
                    <a:pt x="172" y="741"/>
                  </a:cubicBezTo>
                  <a:close/>
                </a:path>
              </a:pathLst>
            </a:custGeom>
            <a:solidFill>
              <a:schemeClr val="accent2"/>
            </a:solidFill>
            <a:ln>
              <a:noFill/>
            </a:ln>
          </p:spPr>
          <p:txBody>
            <a:bodyPr vert="horz" wrap="square" lIns="0" tIns="0" rIns="0" bIns="0" numCol="1" anchor="t" anchorCtr="0" compatLnSpc="1"/>
            <a:lstStyle/>
            <a:p>
              <a:endParaRPr lang="zh-CN" altLang="en-US"/>
            </a:p>
          </p:txBody>
        </p:sp>
        <p:sp>
          <p:nvSpPr>
            <p:cNvPr id="1024" name="Freeform 57"/>
            <p:cNvSpPr/>
            <p:nvPr/>
          </p:nvSpPr>
          <p:spPr bwMode="auto">
            <a:xfrm>
              <a:off x="6080999" y="3288815"/>
              <a:ext cx="82873" cy="678656"/>
            </a:xfrm>
            <a:custGeom>
              <a:avLst/>
              <a:gdLst>
                <a:gd name="T0" fmla="*/ 25 w 25"/>
                <a:gd name="T1" fmla="*/ 213 h 220"/>
                <a:gd name="T2" fmla="*/ 15 w 25"/>
                <a:gd name="T3" fmla="*/ 220 h 220"/>
                <a:gd name="T4" fmla="*/ 11 w 25"/>
                <a:gd name="T5" fmla="*/ 185 h 220"/>
                <a:gd name="T6" fmla="*/ 8 w 25"/>
                <a:gd name="T7" fmla="*/ 149 h 220"/>
                <a:gd name="T8" fmla="*/ 4 w 25"/>
                <a:gd name="T9" fmla="*/ 112 h 220"/>
                <a:gd name="T10" fmla="*/ 0 w 25"/>
                <a:gd name="T11" fmla="*/ 74 h 220"/>
                <a:gd name="T12" fmla="*/ 4 w 25"/>
                <a:gd name="T13" fmla="*/ 0 h 220"/>
                <a:gd name="T14" fmla="*/ 9 w 25"/>
                <a:gd name="T15" fmla="*/ 56 h 220"/>
                <a:gd name="T16" fmla="*/ 14 w 25"/>
                <a:gd name="T17" fmla="*/ 110 h 220"/>
                <a:gd name="T18" fmla="*/ 20 w 25"/>
                <a:gd name="T19" fmla="*/ 162 h 220"/>
                <a:gd name="T20" fmla="*/ 25 w 25"/>
                <a:gd name="T21" fmla="*/ 2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20">
                  <a:moveTo>
                    <a:pt x="25" y="213"/>
                  </a:moveTo>
                  <a:cubicBezTo>
                    <a:pt x="15" y="220"/>
                    <a:pt x="15" y="220"/>
                    <a:pt x="15" y="220"/>
                  </a:cubicBezTo>
                  <a:cubicBezTo>
                    <a:pt x="14" y="208"/>
                    <a:pt x="12" y="197"/>
                    <a:pt x="11" y="185"/>
                  </a:cubicBezTo>
                  <a:cubicBezTo>
                    <a:pt x="10" y="173"/>
                    <a:pt x="9" y="161"/>
                    <a:pt x="8" y="149"/>
                  </a:cubicBezTo>
                  <a:cubicBezTo>
                    <a:pt x="6" y="137"/>
                    <a:pt x="5" y="125"/>
                    <a:pt x="4" y="112"/>
                  </a:cubicBezTo>
                  <a:cubicBezTo>
                    <a:pt x="3" y="100"/>
                    <a:pt x="2" y="87"/>
                    <a:pt x="0" y="74"/>
                  </a:cubicBezTo>
                  <a:cubicBezTo>
                    <a:pt x="4" y="0"/>
                    <a:pt x="4" y="0"/>
                    <a:pt x="4" y="0"/>
                  </a:cubicBezTo>
                  <a:cubicBezTo>
                    <a:pt x="5" y="19"/>
                    <a:pt x="7" y="38"/>
                    <a:pt x="9" y="56"/>
                  </a:cubicBezTo>
                  <a:cubicBezTo>
                    <a:pt x="11" y="74"/>
                    <a:pt x="12" y="92"/>
                    <a:pt x="14" y="110"/>
                  </a:cubicBezTo>
                  <a:cubicBezTo>
                    <a:pt x="16" y="128"/>
                    <a:pt x="18" y="145"/>
                    <a:pt x="20" y="162"/>
                  </a:cubicBezTo>
                  <a:cubicBezTo>
                    <a:pt x="21" y="180"/>
                    <a:pt x="23" y="196"/>
                    <a:pt x="25" y="213"/>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032" name="Freeform 65"/>
            <p:cNvSpPr/>
            <p:nvPr/>
          </p:nvSpPr>
          <p:spPr bwMode="auto">
            <a:xfrm>
              <a:off x="6721284" y="3936115"/>
              <a:ext cx="566667" cy="31357"/>
            </a:xfrm>
            <a:custGeom>
              <a:avLst/>
              <a:gdLst>
                <a:gd name="T0" fmla="*/ 253 w 253"/>
                <a:gd name="T1" fmla="*/ 0 h 14"/>
                <a:gd name="T2" fmla="*/ 84 w 253"/>
                <a:gd name="T3" fmla="*/ 14 h 14"/>
                <a:gd name="T4" fmla="*/ 0 w 253"/>
                <a:gd name="T5" fmla="*/ 14 h 14"/>
                <a:gd name="T6" fmla="*/ 131 w 253"/>
                <a:gd name="T7" fmla="*/ 2 h 14"/>
                <a:gd name="T8" fmla="*/ 253 w 253"/>
                <a:gd name="T9" fmla="*/ 0 h 14"/>
              </a:gdLst>
              <a:ahLst/>
              <a:cxnLst>
                <a:cxn ang="0">
                  <a:pos x="T0" y="T1"/>
                </a:cxn>
                <a:cxn ang="0">
                  <a:pos x="T2" y="T3"/>
                </a:cxn>
                <a:cxn ang="0">
                  <a:pos x="T4" y="T5"/>
                </a:cxn>
                <a:cxn ang="0">
                  <a:pos x="T6" y="T7"/>
                </a:cxn>
                <a:cxn ang="0">
                  <a:pos x="T8" y="T9"/>
                </a:cxn>
              </a:cxnLst>
              <a:rect l="0" t="0" r="r" b="b"/>
              <a:pathLst>
                <a:path w="253" h="14">
                  <a:moveTo>
                    <a:pt x="253" y="0"/>
                  </a:moveTo>
                  <a:lnTo>
                    <a:pt x="84" y="14"/>
                  </a:lnTo>
                  <a:lnTo>
                    <a:pt x="0" y="14"/>
                  </a:lnTo>
                  <a:lnTo>
                    <a:pt x="131" y="2"/>
                  </a:lnTo>
                  <a:lnTo>
                    <a:pt x="25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41" name="Freeform 73"/>
            <p:cNvSpPr/>
            <p:nvPr/>
          </p:nvSpPr>
          <p:spPr bwMode="auto">
            <a:xfrm>
              <a:off x="4875991" y="1602031"/>
              <a:ext cx="1191568" cy="2810936"/>
            </a:xfrm>
            <a:custGeom>
              <a:avLst/>
              <a:gdLst>
                <a:gd name="T0" fmla="*/ 387 w 390"/>
                <a:gd name="T1" fmla="*/ 0 h 922"/>
                <a:gd name="T2" fmla="*/ 388 w 390"/>
                <a:gd name="T3" fmla="*/ 150 h 922"/>
                <a:gd name="T4" fmla="*/ 377 w 390"/>
                <a:gd name="T5" fmla="*/ 145 h 922"/>
                <a:gd name="T6" fmla="*/ 365 w 390"/>
                <a:gd name="T7" fmla="*/ 142 h 922"/>
                <a:gd name="T8" fmla="*/ 353 w 390"/>
                <a:gd name="T9" fmla="*/ 140 h 922"/>
                <a:gd name="T10" fmla="*/ 341 w 390"/>
                <a:gd name="T11" fmla="*/ 139 h 922"/>
                <a:gd name="T12" fmla="*/ 301 w 390"/>
                <a:gd name="T13" fmla="*/ 147 h 922"/>
                <a:gd name="T14" fmla="*/ 269 w 390"/>
                <a:gd name="T15" fmla="*/ 169 h 922"/>
                <a:gd name="T16" fmla="*/ 248 w 390"/>
                <a:gd name="T17" fmla="*/ 201 h 922"/>
                <a:gd name="T18" fmla="*/ 240 w 390"/>
                <a:gd name="T19" fmla="*/ 240 h 922"/>
                <a:gd name="T20" fmla="*/ 248 w 390"/>
                <a:gd name="T21" fmla="*/ 280 h 922"/>
                <a:gd name="T22" fmla="*/ 270 w 390"/>
                <a:gd name="T23" fmla="*/ 312 h 922"/>
                <a:gd name="T24" fmla="*/ 302 w 390"/>
                <a:gd name="T25" fmla="*/ 333 h 922"/>
                <a:gd name="T26" fmla="*/ 342 w 390"/>
                <a:gd name="T27" fmla="*/ 341 h 922"/>
                <a:gd name="T28" fmla="*/ 354 w 390"/>
                <a:gd name="T29" fmla="*/ 340 h 922"/>
                <a:gd name="T30" fmla="*/ 366 w 390"/>
                <a:gd name="T31" fmla="*/ 338 h 922"/>
                <a:gd name="T32" fmla="*/ 378 w 390"/>
                <a:gd name="T33" fmla="*/ 334 h 922"/>
                <a:gd name="T34" fmla="*/ 389 w 390"/>
                <a:gd name="T35" fmla="*/ 329 h 922"/>
                <a:gd name="T36" fmla="*/ 390 w 390"/>
                <a:gd name="T37" fmla="*/ 558 h 922"/>
                <a:gd name="T38" fmla="*/ 361 w 390"/>
                <a:gd name="T39" fmla="*/ 766 h 922"/>
                <a:gd name="T40" fmla="*/ 226 w 390"/>
                <a:gd name="T41" fmla="*/ 766 h 922"/>
                <a:gd name="T42" fmla="*/ 230 w 390"/>
                <a:gd name="T43" fmla="*/ 770 h 922"/>
                <a:gd name="T44" fmla="*/ 234 w 390"/>
                <a:gd name="T45" fmla="*/ 774 h 922"/>
                <a:gd name="T46" fmla="*/ 239 w 390"/>
                <a:gd name="T47" fmla="*/ 779 h 922"/>
                <a:gd name="T48" fmla="*/ 242 w 390"/>
                <a:gd name="T49" fmla="*/ 783 h 922"/>
                <a:gd name="T50" fmla="*/ 250 w 390"/>
                <a:gd name="T51" fmla="*/ 795 h 922"/>
                <a:gd name="T52" fmla="*/ 255 w 390"/>
                <a:gd name="T53" fmla="*/ 807 h 922"/>
                <a:gd name="T54" fmla="*/ 258 w 390"/>
                <a:gd name="T55" fmla="*/ 820 h 922"/>
                <a:gd name="T56" fmla="*/ 260 w 390"/>
                <a:gd name="T57" fmla="*/ 835 h 922"/>
                <a:gd name="T58" fmla="*/ 253 w 390"/>
                <a:gd name="T59" fmla="*/ 868 h 922"/>
                <a:gd name="T60" fmla="*/ 234 w 390"/>
                <a:gd name="T61" fmla="*/ 896 h 922"/>
                <a:gd name="T62" fmla="*/ 207 w 390"/>
                <a:gd name="T63" fmla="*/ 915 h 922"/>
                <a:gd name="T64" fmla="*/ 173 w 390"/>
                <a:gd name="T65" fmla="*/ 922 h 922"/>
                <a:gd name="T66" fmla="*/ 139 w 390"/>
                <a:gd name="T67" fmla="*/ 915 h 922"/>
                <a:gd name="T68" fmla="*/ 112 w 390"/>
                <a:gd name="T69" fmla="*/ 897 h 922"/>
                <a:gd name="T70" fmla="*/ 93 w 390"/>
                <a:gd name="T71" fmla="*/ 869 h 922"/>
                <a:gd name="T72" fmla="*/ 86 w 390"/>
                <a:gd name="T73" fmla="*/ 835 h 922"/>
                <a:gd name="T74" fmla="*/ 87 w 390"/>
                <a:gd name="T75" fmla="*/ 821 h 922"/>
                <a:gd name="T76" fmla="*/ 91 w 390"/>
                <a:gd name="T77" fmla="*/ 808 h 922"/>
                <a:gd name="T78" fmla="*/ 96 w 390"/>
                <a:gd name="T79" fmla="*/ 795 h 922"/>
                <a:gd name="T80" fmla="*/ 103 w 390"/>
                <a:gd name="T81" fmla="*/ 784 h 922"/>
                <a:gd name="T82" fmla="*/ 107 w 390"/>
                <a:gd name="T83" fmla="*/ 779 h 922"/>
                <a:gd name="T84" fmla="*/ 111 w 390"/>
                <a:gd name="T85" fmla="*/ 775 h 922"/>
                <a:gd name="T86" fmla="*/ 115 w 390"/>
                <a:gd name="T87" fmla="*/ 771 h 922"/>
                <a:gd name="T88" fmla="*/ 120 w 390"/>
                <a:gd name="T89" fmla="*/ 767 h 922"/>
                <a:gd name="T90" fmla="*/ 0 w 390"/>
                <a:gd name="T91" fmla="*/ 767 h 922"/>
                <a:gd name="T92" fmla="*/ 98 w 390"/>
                <a:gd name="T93" fmla="*/ 12 h 922"/>
                <a:gd name="T94" fmla="*/ 100 w 390"/>
                <a:gd name="T95" fmla="*/ 1 h 922"/>
                <a:gd name="T96" fmla="*/ 387 w 390"/>
                <a:gd name="T97"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 h="922">
                  <a:moveTo>
                    <a:pt x="387" y="0"/>
                  </a:moveTo>
                  <a:cubicBezTo>
                    <a:pt x="388" y="150"/>
                    <a:pt x="388" y="150"/>
                    <a:pt x="388" y="150"/>
                  </a:cubicBezTo>
                  <a:cubicBezTo>
                    <a:pt x="384" y="148"/>
                    <a:pt x="381" y="147"/>
                    <a:pt x="377" y="145"/>
                  </a:cubicBezTo>
                  <a:cubicBezTo>
                    <a:pt x="373" y="144"/>
                    <a:pt x="369" y="143"/>
                    <a:pt x="365" y="142"/>
                  </a:cubicBezTo>
                  <a:cubicBezTo>
                    <a:pt x="361" y="141"/>
                    <a:pt x="357" y="140"/>
                    <a:pt x="353" y="140"/>
                  </a:cubicBezTo>
                  <a:cubicBezTo>
                    <a:pt x="349" y="139"/>
                    <a:pt x="345" y="139"/>
                    <a:pt x="341" y="139"/>
                  </a:cubicBezTo>
                  <a:cubicBezTo>
                    <a:pt x="327" y="139"/>
                    <a:pt x="314" y="142"/>
                    <a:pt x="301" y="147"/>
                  </a:cubicBezTo>
                  <a:cubicBezTo>
                    <a:pt x="289" y="152"/>
                    <a:pt x="278" y="160"/>
                    <a:pt x="269" y="169"/>
                  </a:cubicBezTo>
                  <a:cubicBezTo>
                    <a:pt x="260" y="178"/>
                    <a:pt x="253" y="189"/>
                    <a:pt x="248" y="201"/>
                  </a:cubicBezTo>
                  <a:cubicBezTo>
                    <a:pt x="243" y="213"/>
                    <a:pt x="240" y="226"/>
                    <a:pt x="240" y="240"/>
                  </a:cubicBezTo>
                  <a:cubicBezTo>
                    <a:pt x="240" y="254"/>
                    <a:pt x="243" y="268"/>
                    <a:pt x="248" y="280"/>
                  </a:cubicBezTo>
                  <a:cubicBezTo>
                    <a:pt x="253" y="292"/>
                    <a:pt x="261" y="303"/>
                    <a:pt x="270" y="312"/>
                  </a:cubicBezTo>
                  <a:cubicBezTo>
                    <a:pt x="279" y="321"/>
                    <a:pt x="290" y="328"/>
                    <a:pt x="302" y="333"/>
                  </a:cubicBezTo>
                  <a:cubicBezTo>
                    <a:pt x="314" y="338"/>
                    <a:pt x="328" y="341"/>
                    <a:pt x="342" y="341"/>
                  </a:cubicBezTo>
                  <a:cubicBezTo>
                    <a:pt x="346" y="341"/>
                    <a:pt x="350" y="341"/>
                    <a:pt x="354" y="340"/>
                  </a:cubicBezTo>
                  <a:cubicBezTo>
                    <a:pt x="358" y="340"/>
                    <a:pt x="363" y="339"/>
                    <a:pt x="366" y="338"/>
                  </a:cubicBezTo>
                  <a:cubicBezTo>
                    <a:pt x="370" y="337"/>
                    <a:pt x="374" y="336"/>
                    <a:pt x="378" y="334"/>
                  </a:cubicBezTo>
                  <a:cubicBezTo>
                    <a:pt x="382" y="333"/>
                    <a:pt x="385" y="331"/>
                    <a:pt x="389" y="329"/>
                  </a:cubicBezTo>
                  <a:cubicBezTo>
                    <a:pt x="390" y="558"/>
                    <a:pt x="390" y="558"/>
                    <a:pt x="390" y="558"/>
                  </a:cubicBezTo>
                  <a:cubicBezTo>
                    <a:pt x="361" y="766"/>
                    <a:pt x="361" y="766"/>
                    <a:pt x="361" y="766"/>
                  </a:cubicBezTo>
                  <a:cubicBezTo>
                    <a:pt x="226" y="766"/>
                    <a:pt x="226" y="766"/>
                    <a:pt x="226" y="766"/>
                  </a:cubicBezTo>
                  <a:cubicBezTo>
                    <a:pt x="227" y="767"/>
                    <a:pt x="229" y="769"/>
                    <a:pt x="230" y="770"/>
                  </a:cubicBezTo>
                  <a:cubicBezTo>
                    <a:pt x="232" y="771"/>
                    <a:pt x="233" y="773"/>
                    <a:pt x="234" y="774"/>
                  </a:cubicBezTo>
                  <a:cubicBezTo>
                    <a:pt x="236" y="776"/>
                    <a:pt x="237" y="777"/>
                    <a:pt x="239" y="779"/>
                  </a:cubicBezTo>
                  <a:cubicBezTo>
                    <a:pt x="240" y="780"/>
                    <a:pt x="241" y="782"/>
                    <a:pt x="242" y="783"/>
                  </a:cubicBezTo>
                  <a:cubicBezTo>
                    <a:pt x="245" y="787"/>
                    <a:pt x="247" y="791"/>
                    <a:pt x="250" y="795"/>
                  </a:cubicBezTo>
                  <a:cubicBezTo>
                    <a:pt x="252" y="799"/>
                    <a:pt x="253" y="803"/>
                    <a:pt x="255" y="807"/>
                  </a:cubicBezTo>
                  <a:cubicBezTo>
                    <a:pt x="256" y="811"/>
                    <a:pt x="258" y="816"/>
                    <a:pt x="258" y="820"/>
                  </a:cubicBezTo>
                  <a:cubicBezTo>
                    <a:pt x="259" y="825"/>
                    <a:pt x="260" y="830"/>
                    <a:pt x="260" y="835"/>
                  </a:cubicBezTo>
                  <a:cubicBezTo>
                    <a:pt x="260" y="846"/>
                    <a:pt x="257" y="858"/>
                    <a:pt x="253" y="868"/>
                  </a:cubicBezTo>
                  <a:cubicBezTo>
                    <a:pt x="249" y="879"/>
                    <a:pt x="242" y="888"/>
                    <a:pt x="234" y="896"/>
                  </a:cubicBezTo>
                  <a:cubicBezTo>
                    <a:pt x="227" y="904"/>
                    <a:pt x="217" y="910"/>
                    <a:pt x="207" y="915"/>
                  </a:cubicBezTo>
                  <a:cubicBezTo>
                    <a:pt x="197" y="919"/>
                    <a:pt x="185" y="922"/>
                    <a:pt x="173" y="922"/>
                  </a:cubicBezTo>
                  <a:cubicBezTo>
                    <a:pt x="161" y="922"/>
                    <a:pt x="150" y="919"/>
                    <a:pt x="139" y="915"/>
                  </a:cubicBezTo>
                  <a:cubicBezTo>
                    <a:pt x="129" y="911"/>
                    <a:pt x="120" y="904"/>
                    <a:pt x="112" y="897"/>
                  </a:cubicBezTo>
                  <a:cubicBezTo>
                    <a:pt x="104" y="889"/>
                    <a:pt x="98" y="880"/>
                    <a:pt x="93" y="869"/>
                  </a:cubicBezTo>
                  <a:cubicBezTo>
                    <a:pt x="89" y="859"/>
                    <a:pt x="86" y="847"/>
                    <a:pt x="86" y="835"/>
                  </a:cubicBezTo>
                  <a:cubicBezTo>
                    <a:pt x="86" y="831"/>
                    <a:pt x="87" y="826"/>
                    <a:pt x="87" y="821"/>
                  </a:cubicBezTo>
                  <a:cubicBezTo>
                    <a:pt x="88" y="817"/>
                    <a:pt x="89" y="812"/>
                    <a:pt x="91" y="808"/>
                  </a:cubicBezTo>
                  <a:cubicBezTo>
                    <a:pt x="92" y="804"/>
                    <a:pt x="94" y="799"/>
                    <a:pt x="96" y="795"/>
                  </a:cubicBezTo>
                  <a:cubicBezTo>
                    <a:pt x="98" y="791"/>
                    <a:pt x="100" y="788"/>
                    <a:pt x="103" y="784"/>
                  </a:cubicBezTo>
                  <a:cubicBezTo>
                    <a:pt x="104" y="782"/>
                    <a:pt x="105" y="781"/>
                    <a:pt x="107" y="779"/>
                  </a:cubicBezTo>
                  <a:cubicBezTo>
                    <a:pt x="108" y="778"/>
                    <a:pt x="109" y="776"/>
                    <a:pt x="111" y="775"/>
                  </a:cubicBezTo>
                  <a:cubicBezTo>
                    <a:pt x="112" y="773"/>
                    <a:pt x="114" y="772"/>
                    <a:pt x="115" y="771"/>
                  </a:cubicBezTo>
                  <a:cubicBezTo>
                    <a:pt x="117" y="769"/>
                    <a:pt x="118" y="768"/>
                    <a:pt x="120" y="767"/>
                  </a:cubicBezTo>
                  <a:cubicBezTo>
                    <a:pt x="0" y="767"/>
                    <a:pt x="0" y="767"/>
                    <a:pt x="0" y="767"/>
                  </a:cubicBezTo>
                  <a:cubicBezTo>
                    <a:pt x="98" y="12"/>
                    <a:pt x="98" y="12"/>
                    <a:pt x="98" y="12"/>
                  </a:cubicBezTo>
                  <a:cubicBezTo>
                    <a:pt x="100" y="1"/>
                    <a:pt x="100" y="1"/>
                    <a:pt x="100" y="1"/>
                  </a:cubicBezTo>
                  <a:lnTo>
                    <a:pt x="387"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36" name="Freeform 69"/>
            <p:cNvSpPr/>
            <p:nvPr/>
          </p:nvSpPr>
          <p:spPr bwMode="auto">
            <a:xfrm>
              <a:off x="4917427" y="1640106"/>
              <a:ext cx="1108696" cy="2734783"/>
            </a:xfrm>
            <a:custGeom>
              <a:avLst/>
              <a:gdLst>
                <a:gd name="T0" fmla="*/ 158 w 362"/>
                <a:gd name="T1" fmla="*/ 896 h 896"/>
                <a:gd name="T2" fmla="*/ 158 w 362"/>
                <a:gd name="T3" fmla="*/ 896 h 896"/>
                <a:gd name="T4" fmla="*/ 130 w 362"/>
                <a:gd name="T5" fmla="*/ 890 h 896"/>
                <a:gd name="T6" fmla="*/ 106 w 362"/>
                <a:gd name="T7" fmla="*/ 874 h 896"/>
                <a:gd name="T8" fmla="*/ 90 w 362"/>
                <a:gd name="T9" fmla="*/ 851 h 896"/>
                <a:gd name="T10" fmla="*/ 84 w 362"/>
                <a:gd name="T11" fmla="*/ 822 h 896"/>
                <a:gd name="T12" fmla="*/ 85 w 362"/>
                <a:gd name="T13" fmla="*/ 811 h 896"/>
                <a:gd name="T14" fmla="*/ 88 w 362"/>
                <a:gd name="T15" fmla="*/ 799 h 896"/>
                <a:gd name="T16" fmla="*/ 93 w 362"/>
                <a:gd name="T17" fmla="*/ 788 h 896"/>
                <a:gd name="T18" fmla="*/ 99 w 362"/>
                <a:gd name="T19" fmla="*/ 779 h 896"/>
                <a:gd name="T20" fmla="*/ 102 w 362"/>
                <a:gd name="T21" fmla="*/ 775 h 896"/>
                <a:gd name="T22" fmla="*/ 105 w 362"/>
                <a:gd name="T23" fmla="*/ 771 h 896"/>
                <a:gd name="T24" fmla="*/ 109 w 362"/>
                <a:gd name="T25" fmla="*/ 768 h 896"/>
                <a:gd name="T26" fmla="*/ 113 w 362"/>
                <a:gd name="T27" fmla="*/ 764 h 896"/>
                <a:gd name="T28" fmla="*/ 143 w 362"/>
                <a:gd name="T29" fmla="*/ 740 h 896"/>
                <a:gd name="T30" fmla="*/ 105 w 362"/>
                <a:gd name="T31" fmla="*/ 741 h 896"/>
                <a:gd name="T32" fmla="*/ 0 w 362"/>
                <a:gd name="T33" fmla="*/ 741 h 896"/>
                <a:gd name="T34" fmla="*/ 96 w 362"/>
                <a:gd name="T35" fmla="*/ 1 h 896"/>
                <a:gd name="T36" fmla="*/ 359 w 362"/>
                <a:gd name="T37" fmla="*/ 0 h 896"/>
                <a:gd name="T38" fmla="*/ 360 w 362"/>
                <a:gd name="T39" fmla="*/ 118 h 896"/>
                <a:gd name="T40" fmla="*/ 354 w 362"/>
                <a:gd name="T41" fmla="*/ 116 h 896"/>
                <a:gd name="T42" fmla="*/ 340 w 362"/>
                <a:gd name="T43" fmla="*/ 114 h 896"/>
                <a:gd name="T44" fmla="*/ 326 w 362"/>
                <a:gd name="T45" fmla="*/ 113 h 896"/>
                <a:gd name="T46" fmla="*/ 281 w 362"/>
                <a:gd name="T47" fmla="*/ 122 h 896"/>
                <a:gd name="T48" fmla="*/ 245 w 362"/>
                <a:gd name="T49" fmla="*/ 147 h 896"/>
                <a:gd name="T50" fmla="*/ 221 w 362"/>
                <a:gd name="T51" fmla="*/ 183 h 896"/>
                <a:gd name="T52" fmla="*/ 212 w 362"/>
                <a:gd name="T53" fmla="*/ 227 h 896"/>
                <a:gd name="T54" fmla="*/ 221 w 362"/>
                <a:gd name="T55" fmla="*/ 272 h 896"/>
                <a:gd name="T56" fmla="*/ 246 w 362"/>
                <a:gd name="T57" fmla="*/ 308 h 896"/>
                <a:gd name="T58" fmla="*/ 282 w 362"/>
                <a:gd name="T59" fmla="*/ 332 h 896"/>
                <a:gd name="T60" fmla="*/ 326 w 362"/>
                <a:gd name="T61" fmla="*/ 341 h 896"/>
                <a:gd name="T62" fmla="*/ 341 w 362"/>
                <a:gd name="T63" fmla="*/ 340 h 896"/>
                <a:gd name="T64" fmla="*/ 355 w 362"/>
                <a:gd name="T65" fmla="*/ 338 h 896"/>
                <a:gd name="T66" fmla="*/ 361 w 362"/>
                <a:gd name="T67" fmla="*/ 336 h 896"/>
                <a:gd name="T68" fmla="*/ 362 w 362"/>
                <a:gd name="T69" fmla="*/ 544 h 896"/>
                <a:gd name="T70" fmla="*/ 335 w 362"/>
                <a:gd name="T71" fmla="*/ 739 h 896"/>
                <a:gd name="T72" fmla="*/ 210 w 362"/>
                <a:gd name="T73" fmla="*/ 740 h 896"/>
                <a:gd name="T74" fmla="*/ 172 w 362"/>
                <a:gd name="T75" fmla="*/ 740 h 896"/>
                <a:gd name="T76" fmla="*/ 203 w 362"/>
                <a:gd name="T77" fmla="*/ 764 h 896"/>
                <a:gd name="T78" fmla="*/ 206 w 362"/>
                <a:gd name="T79" fmla="*/ 767 h 896"/>
                <a:gd name="T80" fmla="*/ 210 w 362"/>
                <a:gd name="T81" fmla="*/ 770 h 896"/>
                <a:gd name="T82" fmla="*/ 214 w 362"/>
                <a:gd name="T83" fmla="*/ 774 h 896"/>
                <a:gd name="T84" fmla="*/ 217 w 362"/>
                <a:gd name="T85" fmla="*/ 778 h 896"/>
                <a:gd name="T86" fmla="*/ 223 w 362"/>
                <a:gd name="T87" fmla="*/ 788 h 896"/>
                <a:gd name="T88" fmla="*/ 227 w 362"/>
                <a:gd name="T89" fmla="*/ 798 h 896"/>
                <a:gd name="T90" fmla="*/ 230 w 362"/>
                <a:gd name="T91" fmla="*/ 810 h 896"/>
                <a:gd name="T92" fmla="*/ 231 w 362"/>
                <a:gd name="T93" fmla="*/ 822 h 896"/>
                <a:gd name="T94" fmla="*/ 226 w 362"/>
                <a:gd name="T95" fmla="*/ 850 h 896"/>
                <a:gd name="T96" fmla="*/ 210 w 362"/>
                <a:gd name="T97" fmla="*/ 874 h 896"/>
                <a:gd name="T98" fmla="*/ 187 w 362"/>
                <a:gd name="T99" fmla="*/ 890 h 896"/>
                <a:gd name="T100" fmla="*/ 158 w 362"/>
                <a:gd name="T10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896">
                  <a:moveTo>
                    <a:pt x="158" y="896"/>
                  </a:moveTo>
                  <a:cubicBezTo>
                    <a:pt x="158" y="896"/>
                    <a:pt x="158" y="896"/>
                    <a:pt x="158" y="896"/>
                  </a:cubicBezTo>
                  <a:cubicBezTo>
                    <a:pt x="148" y="896"/>
                    <a:pt x="138" y="894"/>
                    <a:pt x="130" y="890"/>
                  </a:cubicBezTo>
                  <a:cubicBezTo>
                    <a:pt x="121" y="886"/>
                    <a:pt x="113" y="881"/>
                    <a:pt x="106" y="874"/>
                  </a:cubicBezTo>
                  <a:cubicBezTo>
                    <a:pt x="99" y="868"/>
                    <a:pt x="94" y="860"/>
                    <a:pt x="90" y="851"/>
                  </a:cubicBezTo>
                  <a:cubicBezTo>
                    <a:pt x="86" y="842"/>
                    <a:pt x="84" y="832"/>
                    <a:pt x="84" y="822"/>
                  </a:cubicBezTo>
                  <a:cubicBezTo>
                    <a:pt x="84" y="819"/>
                    <a:pt x="85" y="814"/>
                    <a:pt x="85" y="811"/>
                  </a:cubicBezTo>
                  <a:cubicBezTo>
                    <a:pt x="86" y="807"/>
                    <a:pt x="87" y="803"/>
                    <a:pt x="88" y="799"/>
                  </a:cubicBezTo>
                  <a:cubicBezTo>
                    <a:pt x="89" y="796"/>
                    <a:pt x="91" y="792"/>
                    <a:pt x="93" y="788"/>
                  </a:cubicBezTo>
                  <a:cubicBezTo>
                    <a:pt x="94" y="785"/>
                    <a:pt x="96" y="782"/>
                    <a:pt x="99" y="779"/>
                  </a:cubicBezTo>
                  <a:cubicBezTo>
                    <a:pt x="100" y="778"/>
                    <a:pt x="101" y="776"/>
                    <a:pt x="102" y="775"/>
                  </a:cubicBezTo>
                  <a:cubicBezTo>
                    <a:pt x="103" y="773"/>
                    <a:pt x="104" y="772"/>
                    <a:pt x="105" y="771"/>
                  </a:cubicBezTo>
                  <a:cubicBezTo>
                    <a:pt x="106" y="770"/>
                    <a:pt x="108" y="769"/>
                    <a:pt x="109" y="768"/>
                  </a:cubicBezTo>
                  <a:cubicBezTo>
                    <a:pt x="110" y="766"/>
                    <a:pt x="112" y="765"/>
                    <a:pt x="113" y="764"/>
                  </a:cubicBezTo>
                  <a:cubicBezTo>
                    <a:pt x="143" y="740"/>
                    <a:pt x="143" y="740"/>
                    <a:pt x="143" y="740"/>
                  </a:cubicBezTo>
                  <a:cubicBezTo>
                    <a:pt x="105" y="741"/>
                    <a:pt x="105" y="741"/>
                    <a:pt x="105" y="741"/>
                  </a:cubicBezTo>
                  <a:cubicBezTo>
                    <a:pt x="0" y="741"/>
                    <a:pt x="0" y="741"/>
                    <a:pt x="0" y="741"/>
                  </a:cubicBezTo>
                  <a:cubicBezTo>
                    <a:pt x="96" y="1"/>
                    <a:pt x="96" y="1"/>
                    <a:pt x="96" y="1"/>
                  </a:cubicBezTo>
                  <a:cubicBezTo>
                    <a:pt x="359" y="0"/>
                    <a:pt x="359" y="0"/>
                    <a:pt x="359" y="0"/>
                  </a:cubicBezTo>
                  <a:cubicBezTo>
                    <a:pt x="360" y="118"/>
                    <a:pt x="360" y="118"/>
                    <a:pt x="360" y="118"/>
                  </a:cubicBezTo>
                  <a:cubicBezTo>
                    <a:pt x="358" y="117"/>
                    <a:pt x="356" y="117"/>
                    <a:pt x="354" y="116"/>
                  </a:cubicBezTo>
                  <a:cubicBezTo>
                    <a:pt x="349" y="115"/>
                    <a:pt x="345" y="114"/>
                    <a:pt x="340" y="114"/>
                  </a:cubicBezTo>
                  <a:cubicBezTo>
                    <a:pt x="336" y="113"/>
                    <a:pt x="331" y="113"/>
                    <a:pt x="326" y="113"/>
                  </a:cubicBezTo>
                  <a:cubicBezTo>
                    <a:pt x="310" y="113"/>
                    <a:pt x="295" y="116"/>
                    <a:pt x="281" y="122"/>
                  </a:cubicBezTo>
                  <a:cubicBezTo>
                    <a:pt x="268" y="128"/>
                    <a:pt x="255" y="136"/>
                    <a:pt x="245" y="147"/>
                  </a:cubicBezTo>
                  <a:cubicBezTo>
                    <a:pt x="234" y="157"/>
                    <a:pt x="226" y="169"/>
                    <a:pt x="221" y="183"/>
                  </a:cubicBezTo>
                  <a:cubicBezTo>
                    <a:pt x="215" y="197"/>
                    <a:pt x="212" y="212"/>
                    <a:pt x="212" y="227"/>
                  </a:cubicBezTo>
                  <a:cubicBezTo>
                    <a:pt x="212" y="243"/>
                    <a:pt x="215" y="258"/>
                    <a:pt x="221" y="272"/>
                  </a:cubicBezTo>
                  <a:cubicBezTo>
                    <a:pt x="227" y="286"/>
                    <a:pt x="235" y="298"/>
                    <a:pt x="246" y="308"/>
                  </a:cubicBezTo>
                  <a:cubicBezTo>
                    <a:pt x="256" y="319"/>
                    <a:pt x="269" y="327"/>
                    <a:pt x="282" y="332"/>
                  </a:cubicBezTo>
                  <a:cubicBezTo>
                    <a:pt x="296" y="338"/>
                    <a:pt x="311" y="341"/>
                    <a:pt x="326" y="341"/>
                  </a:cubicBezTo>
                  <a:cubicBezTo>
                    <a:pt x="332" y="341"/>
                    <a:pt x="336" y="341"/>
                    <a:pt x="341" y="340"/>
                  </a:cubicBezTo>
                  <a:cubicBezTo>
                    <a:pt x="346" y="340"/>
                    <a:pt x="350" y="339"/>
                    <a:pt x="355" y="338"/>
                  </a:cubicBezTo>
                  <a:cubicBezTo>
                    <a:pt x="357" y="337"/>
                    <a:pt x="359" y="336"/>
                    <a:pt x="361" y="336"/>
                  </a:cubicBezTo>
                  <a:cubicBezTo>
                    <a:pt x="362" y="544"/>
                    <a:pt x="362" y="544"/>
                    <a:pt x="362" y="544"/>
                  </a:cubicBezTo>
                  <a:cubicBezTo>
                    <a:pt x="335" y="739"/>
                    <a:pt x="335" y="739"/>
                    <a:pt x="335" y="739"/>
                  </a:cubicBezTo>
                  <a:cubicBezTo>
                    <a:pt x="210" y="740"/>
                    <a:pt x="210" y="740"/>
                    <a:pt x="210" y="740"/>
                  </a:cubicBezTo>
                  <a:cubicBezTo>
                    <a:pt x="172" y="740"/>
                    <a:pt x="172" y="740"/>
                    <a:pt x="172" y="740"/>
                  </a:cubicBezTo>
                  <a:cubicBezTo>
                    <a:pt x="203" y="764"/>
                    <a:pt x="203" y="764"/>
                    <a:pt x="203" y="764"/>
                  </a:cubicBezTo>
                  <a:cubicBezTo>
                    <a:pt x="204" y="765"/>
                    <a:pt x="205" y="766"/>
                    <a:pt x="206" y="767"/>
                  </a:cubicBezTo>
                  <a:cubicBezTo>
                    <a:pt x="208" y="768"/>
                    <a:pt x="209" y="769"/>
                    <a:pt x="210" y="770"/>
                  </a:cubicBezTo>
                  <a:cubicBezTo>
                    <a:pt x="211" y="772"/>
                    <a:pt x="212" y="773"/>
                    <a:pt x="214" y="774"/>
                  </a:cubicBezTo>
                  <a:cubicBezTo>
                    <a:pt x="215" y="775"/>
                    <a:pt x="216" y="777"/>
                    <a:pt x="217" y="778"/>
                  </a:cubicBezTo>
                  <a:cubicBezTo>
                    <a:pt x="219" y="781"/>
                    <a:pt x="221" y="785"/>
                    <a:pt x="223" y="788"/>
                  </a:cubicBezTo>
                  <a:cubicBezTo>
                    <a:pt x="225" y="791"/>
                    <a:pt x="226" y="795"/>
                    <a:pt x="227" y="798"/>
                  </a:cubicBezTo>
                  <a:cubicBezTo>
                    <a:pt x="229" y="802"/>
                    <a:pt x="230" y="806"/>
                    <a:pt x="230" y="810"/>
                  </a:cubicBezTo>
                  <a:cubicBezTo>
                    <a:pt x="231" y="814"/>
                    <a:pt x="231" y="818"/>
                    <a:pt x="231" y="822"/>
                  </a:cubicBezTo>
                  <a:cubicBezTo>
                    <a:pt x="231" y="831"/>
                    <a:pt x="230" y="841"/>
                    <a:pt x="226" y="850"/>
                  </a:cubicBezTo>
                  <a:cubicBezTo>
                    <a:pt x="222" y="859"/>
                    <a:pt x="217" y="867"/>
                    <a:pt x="210" y="874"/>
                  </a:cubicBezTo>
                  <a:cubicBezTo>
                    <a:pt x="203" y="881"/>
                    <a:pt x="195" y="886"/>
                    <a:pt x="187" y="890"/>
                  </a:cubicBezTo>
                  <a:cubicBezTo>
                    <a:pt x="178" y="894"/>
                    <a:pt x="168" y="896"/>
                    <a:pt x="158" y="896"/>
                  </a:cubicBezTo>
                  <a:close/>
                </a:path>
              </a:pathLst>
            </a:custGeom>
            <a:solidFill>
              <a:schemeClr val="accent3"/>
            </a:solidFill>
            <a:ln>
              <a:noFill/>
            </a:ln>
          </p:spPr>
          <p:txBody>
            <a:bodyPr vert="horz" wrap="square" lIns="0" tIns="0" rIns="0" bIns="0" numCol="1" anchor="t" anchorCtr="0" compatLnSpc="1"/>
            <a:lstStyle/>
            <a:p>
              <a:endParaRPr lang="zh-CN" altLang="en-US"/>
            </a:p>
          </p:txBody>
        </p:sp>
        <p:sp>
          <p:nvSpPr>
            <p:cNvPr id="1049" name="Freeform 81"/>
            <p:cNvSpPr/>
            <p:nvPr/>
          </p:nvSpPr>
          <p:spPr bwMode="auto">
            <a:xfrm>
              <a:off x="6061388" y="2602904"/>
              <a:ext cx="11199" cy="920554"/>
            </a:xfrm>
            <a:custGeom>
              <a:avLst/>
              <a:gdLst>
                <a:gd name="T0" fmla="*/ 0 w 5"/>
                <a:gd name="T1" fmla="*/ 0 h 411"/>
                <a:gd name="T2" fmla="*/ 5 w 5"/>
                <a:gd name="T3" fmla="*/ 196 h 411"/>
                <a:gd name="T4" fmla="*/ 5 w 5"/>
                <a:gd name="T5" fmla="*/ 411 h 411"/>
                <a:gd name="T6" fmla="*/ 2 w 5"/>
                <a:gd name="T7" fmla="*/ 312 h 411"/>
                <a:gd name="T8" fmla="*/ 0 w 5"/>
                <a:gd name="T9" fmla="*/ 0 h 411"/>
              </a:gdLst>
              <a:ahLst/>
              <a:cxnLst>
                <a:cxn ang="0">
                  <a:pos x="T0" y="T1"/>
                </a:cxn>
                <a:cxn ang="0">
                  <a:pos x="T2" y="T3"/>
                </a:cxn>
                <a:cxn ang="0">
                  <a:pos x="T4" y="T5"/>
                </a:cxn>
                <a:cxn ang="0">
                  <a:pos x="T6" y="T7"/>
                </a:cxn>
                <a:cxn ang="0">
                  <a:pos x="T8" y="T9"/>
                </a:cxn>
              </a:cxnLst>
              <a:rect l="0" t="0" r="r" b="b"/>
              <a:pathLst>
                <a:path w="5" h="411">
                  <a:moveTo>
                    <a:pt x="0" y="0"/>
                  </a:moveTo>
                  <a:lnTo>
                    <a:pt x="5" y="196"/>
                  </a:lnTo>
                  <a:lnTo>
                    <a:pt x="5" y="411"/>
                  </a:lnTo>
                  <a:lnTo>
                    <a:pt x="2" y="312"/>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0" name="Freeform 82"/>
            <p:cNvSpPr/>
            <p:nvPr/>
          </p:nvSpPr>
          <p:spPr bwMode="auto">
            <a:xfrm>
              <a:off x="5976726" y="3301718"/>
              <a:ext cx="98551" cy="654018"/>
            </a:xfrm>
            <a:custGeom>
              <a:avLst/>
              <a:gdLst>
                <a:gd name="T0" fmla="*/ 41 w 44"/>
                <a:gd name="T1" fmla="*/ 0 h 292"/>
                <a:gd name="T2" fmla="*/ 44 w 44"/>
                <a:gd name="T3" fmla="*/ 99 h 292"/>
                <a:gd name="T4" fmla="*/ 16 w 44"/>
                <a:gd name="T5" fmla="*/ 292 h 292"/>
                <a:gd name="T6" fmla="*/ 0 w 44"/>
                <a:gd name="T7" fmla="*/ 284 h 292"/>
                <a:gd name="T8" fmla="*/ 41 w 44"/>
                <a:gd name="T9" fmla="*/ 0 h 292"/>
              </a:gdLst>
              <a:ahLst/>
              <a:cxnLst>
                <a:cxn ang="0">
                  <a:pos x="T0" y="T1"/>
                </a:cxn>
                <a:cxn ang="0">
                  <a:pos x="T2" y="T3"/>
                </a:cxn>
                <a:cxn ang="0">
                  <a:pos x="T4" y="T5"/>
                </a:cxn>
                <a:cxn ang="0">
                  <a:pos x="T6" y="T7"/>
                </a:cxn>
                <a:cxn ang="0">
                  <a:pos x="T8" y="T9"/>
                </a:cxn>
              </a:cxnLst>
              <a:rect l="0" t="0" r="r" b="b"/>
              <a:pathLst>
                <a:path w="44" h="292">
                  <a:moveTo>
                    <a:pt x="41" y="0"/>
                  </a:moveTo>
                  <a:lnTo>
                    <a:pt x="44" y="99"/>
                  </a:lnTo>
                  <a:lnTo>
                    <a:pt x="16" y="292"/>
                  </a:lnTo>
                  <a:lnTo>
                    <a:pt x="0" y="284"/>
                  </a:lnTo>
                  <a:lnTo>
                    <a:pt x="4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69" name="Freeform 102"/>
            <p:cNvSpPr/>
            <p:nvPr/>
          </p:nvSpPr>
          <p:spPr bwMode="auto">
            <a:xfrm>
              <a:off x="6129642" y="3936115"/>
              <a:ext cx="304612" cy="31357"/>
            </a:xfrm>
            <a:custGeom>
              <a:avLst/>
              <a:gdLst>
                <a:gd name="T0" fmla="*/ 136 w 136"/>
                <a:gd name="T1" fmla="*/ 0 h 14"/>
                <a:gd name="T2" fmla="*/ 83 w 136"/>
                <a:gd name="T3" fmla="*/ 13 h 14"/>
                <a:gd name="T4" fmla="*/ 0 w 136"/>
                <a:gd name="T5" fmla="*/ 14 h 14"/>
                <a:gd name="T6" fmla="*/ 14 w 136"/>
                <a:gd name="T7" fmla="*/ 2 h 14"/>
                <a:gd name="T8" fmla="*/ 136 w 136"/>
                <a:gd name="T9" fmla="*/ 0 h 14"/>
              </a:gdLst>
              <a:ahLst/>
              <a:cxnLst>
                <a:cxn ang="0">
                  <a:pos x="T0" y="T1"/>
                </a:cxn>
                <a:cxn ang="0">
                  <a:pos x="T2" y="T3"/>
                </a:cxn>
                <a:cxn ang="0">
                  <a:pos x="T4" y="T5"/>
                </a:cxn>
                <a:cxn ang="0">
                  <a:pos x="T6" y="T7"/>
                </a:cxn>
                <a:cxn ang="0">
                  <a:pos x="T8" y="T9"/>
                </a:cxn>
              </a:cxnLst>
              <a:rect l="0" t="0" r="r" b="b"/>
              <a:pathLst>
                <a:path w="136" h="14">
                  <a:moveTo>
                    <a:pt x="136" y="0"/>
                  </a:moveTo>
                  <a:lnTo>
                    <a:pt x="83" y="13"/>
                  </a:lnTo>
                  <a:lnTo>
                    <a:pt x="0" y="14"/>
                  </a:lnTo>
                  <a:lnTo>
                    <a:pt x="14" y="2"/>
                  </a:lnTo>
                  <a:lnTo>
                    <a:pt x="13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77" name="Freeform 110"/>
            <p:cNvSpPr/>
            <p:nvPr/>
          </p:nvSpPr>
          <p:spPr bwMode="auto">
            <a:xfrm>
              <a:off x="4591427" y="3979564"/>
              <a:ext cx="1955337" cy="2150197"/>
            </a:xfrm>
            <a:custGeom>
              <a:avLst/>
              <a:gdLst>
                <a:gd name="T0" fmla="*/ 453 w 641"/>
                <a:gd name="T1" fmla="*/ 0 h 704"/>
                <a:gd name="T2" fmla="*/ 449 w 641"/>
                <a:gd name="T3" fmla="*/ 42 h 704"/>
                <a:gd name="T4" fmla="*/ 445 w 641"/>
                <a:gd name="T5" fmla="*/ 81 h 704"/>
                <a:gd name="T6" fmla="*/ 442 w 641"/>
                <a:gd name="T7" fmla="*/ 117 h 704"/>
                <a:gd name="T8" fmla="*/ 439 w 641"/>
                <a:gd name="T9" fmla="*/ 151 h 704"/>
                <a:gd name="T10" fmla="*/ 485 w 641"/>
                <a:gd name="T11" fmla="*/ 150 h 704"/>
                <a:gd name="T12" fmla="*/ 486 w 641"/>
                <a:gd name="T13" fmla="*/ 242 h 704"/>
                <a:gd name="T14" fmla="*/ 490 w 641"/>
                <a:gd name="T15" fmla="*/ 238 h 704"/>
                <a:gd name="T16" fmla="*/ 494 w 641"/>
                <a:gd name="T17" fmla="*/ 233 h 704"/>
                <a:gd name="T18" fmla="*/ 498 w 641"/>
                <a:gd name="T19" fmla="*/ 229 h 704"/>
                <a:gd name="T20" fmla="*/ 503 w 641"/>
                <a:gd name="T21" fmla="*/ 226 h 704"/>
                <a:gd name="T22" fmla="*/ 514 w 641"/>
                <a:gd name="T23" fmla="*/ 218 h 704"/>
                <a:gd name="T24" fmla="*/ 527 w 641"/>
                <a:gd name="T25" fmla="*/ 213 h 704"/>
                <a:gd name="T26" fmla="*/ 540 w 641"/>
                <a:gd name="T27" fmla="*/ 210 h 704"/>
                <a:gd name="T28" fmla="*/ 554 w 641"/>
                <a:gd name="T29" fmla="*/ 208 h 704"/>
                <a:gd name="T30" fmla="*/ 588 w 641"/>
                <a:gd name="T31" fmla="*/ 215 h 704"/>
                <a:gd name="T32" fmla="*/ 615 w 641"/>
                <a:gd name="T33" fmla="*/ 234 h 704"/>
                <a:gd name="T34" fmla="*/ 634 w 641"/>
                <a:gd name="T35" fmla="*/ 261 h 704"/>
                <a:gd name="T36" fmla="*/ 641 w 641"/>
                <a:gd name="T37" fmla="*/ 295 h 704"/>
                <a:gd name="T38" fmla="*/ 635 w 641"/>
                <a:gd name="T39" fmla="*/ 329 h 704"/>
                <a:gd name="T40" fmla="*/ 616 w 641"/>
                <a:gd name="T41" fmla="*/ 357 h 704"/>
                <a:gd name="T42" fmla="*/ 589 w 641"/>
                <a:gd name="T43" fmla="*/ 375 h 704"/>
                <a:gd name="T44" fmla="*/ 555 w 641"/>
                <a:gd name="T45" fmla="*/ 383 h 704"/>
                <a:gd name="T46" fmla="*/ 541 w 641"/>
                <a:gd name="T47" fmla="*/ 381 h 704"/>
                <a:gd name="T48" fmla="*/ 528 w 641"/>
                <a:gd name="T49" fmla="*/ 378 h 704"/>
                <a:gd name="T50" fmla="*/ 515 w 641"/>
                <a:gd name="T51" fmla="*/ 373 h 704"/>
                <a:gd name="T52" fmla="*/ 504 w 641"/>
                <a:gd name="T53" fmla="*/ 366 h 704"/>
                <a:gd name="T54" fmla="*/ 499 w 641"/>
                <a:gd name="T55" fmla="*/ 362 h 704"/>
                <a:gd name="T56" fmla="*/ 495 w 641"/>
                <a:gd name="T57" fmla="*/ 358 h 704"/>
                <a:gd name="T58" fmla="*/ 490 w 641"/>
                <a:gd name="T59" fmla="*/ 354 h 704"/>
                <a:gd name="T60" fmla="*/ 486 w 641"/>
                <a:gd name="T61" fmla="*/ 350 h 704"/>
                <a:gd name="T62" fmla="*/ 487 w 641"/>
                <a:gd name="T63" fmla="*/ 437 h 704"/>
                <a:gd name="T64" fmla="*/ 443 w 641"/>
                <a:gd name="T65" fmla="*/ 437 h 704"/>
                <a:gd name="T66" fmla="*/ 422 w 641"/>
                <a:gd name="T67" fmla="*/ 689 h 704"/>
                <a:gd name="T68" fmla="*/ 421 w 641"/>
                <a:gd name="T69" fmla="*/ 701 h 704"/>
                <a:gd name="T70" fmla="*/ 0 w 641"/>
                <a:gd name="T71" fmla="*/ 704 h 704"/>
                <a:gd name="T72" fmla="*/ 2 w 641"/>
                <a:gd name="T73" fmla="*/ 689 h 704"/>
                <a:gd name="T74" fmla="*/ 91 w 641"/>
                <a:gd name="T75" fmla="*/ 2 h 704"/>
                <a:gd name="T76" fmla="*/ 178 w 641"/>
                <a:gd name="T77" fmla="*/ 2 h 704"/>
                <a:gd name="T78" fmla="*/ 172 w 641"/>
                <a:gd name="T79" fmla="*/ 13 h 704"/>
                <a:gd name="T80" fmla="*/ 168 w 641"/>
                <a:gd name="T81" fmla="*/ 26 h 704"/>
                <a:gd name="T82" fmla="*/ 165 w 641"/>
                <a:gd name="T83" fmla="*/ 39 h 704"/>
                <a:gd name="T84" fmla="*/ 164 w 641"/>
                <a:gd name="T85" fmla="*/ 53 h 704"/>
                <a:gd name="T86" fmla="*/ 172 w 641"/>
                <a:gd name="T87" fmla="*/ 93 h 704"/>
                <a:gd name="T88" fmla="*/ 194 w 641"/>
                <a:gd name="T89" fmla="*/ 125 h 704"/>
                <a:gd name="T90" fmla="*/ 227 w 641"/>
                <a:gd name="T91" fmla="*/ 147 h 704"/>
                <a:gd name="T92" fmla="*/ 267 w 641"/>
                <a:gd name="T93" fmla="*/ 155 h 704"/>
                <a:gd name="T94" fmla="*/ 306 w 641"/>
                <a:gd name="T95" fmla="*/ 146 h 704"/>
                <a:gd name="T96" fmla="*/ 339 w 641"/>
                <a:gd name="T97" fmla="*/ 124 h 704"/>
                <a:gd name="T98" fmla="*/ 360 w 641"/>
                <a:gd name="T99" fmla="*/ 92 h 704"/>
                <a:gd name="T100" fmla="*/ 368 w 641"/>
                <a:gd name="T101" fmla="*/ 52 h 704"/>
                <a:gd name="T102" fmla="*/ 367 w 641"/>
                <a:gd name="T103" fmla="*/ 38 h 704"/>
                <a:gd name="T104" fmla="*/ 364 w 641"/>
                <a:gd name="T105" fmla="*/ 25 h 704"/>
                <a:gd name="T106" fmla="*/ 360 w 641"/>
                <a:gd name="T107" fmla="*/ 12 h 704"/>
                <a:gd name="T108" fmla="*/ 354 w 641"/>
                <a:gd name="T109" fmla="*/ 1 h 704"/>
                <a:gd name="T110" fmla="*/ 453 w 641"/>
                <a:gd name="T11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1" h="704">
                  <a:moveTo>
                    <a:pt x="453" y="0"/>
                  </a:moveTo>
                  <a:cubicBezTo>
                    <a:pt x="451" y="15"/>
                    <a:pt x="450" y="29"/>
                    <a:pt x="449" y="42"/>
                  </a:cubicBezTo>
                  <a:cubicBezTo>
                    <a:pt x="447" y="56"/>
                    <a:pt x="446" y="69"/>
                    <a:pt x="445" y="81"/>
                  </a:cubicBezTo>
                  <a:cubicBezTo>
                    <a:pt x="444" y="94"/>
                    <a:pt x="443" y="106"/>
                    <a:pt x="442" y="117"/>
                  </a:cubicBezTo>
                  <a:cubicBezTo>
                    <a:pt x="441" y="129"/>
                    <a:pt x="440" y="140"/>
                    <a:pt x="439" y="151"/>
                  </a:cubicBezTo>
                  <a:cubicBezTo>
                    <a:pt x="485" y="150"/>
                    <a:pt x="485" y="150"/>
                    <a:pt x="485" y="150"/>
                  </a:cubicBezTo>
                  <a:cubicBezTo>
                    <a:pt x="486" y="242"/>
                    <a:pt x="486" y="242"/>
                    <a:pt x="486" y="242"/>
                  </a:cubicBezTo>
                  <a:cubicBezTo>
                    <a:pt x="487" y="241"/>
                    <a:pt x="488" y="239"/>
                    <a:pt x="490" y="238"/>
                  </a:cubicBezTo>
                  <a:cubicBezTo>
                    <a:pt x="491" y="236"/>
                    <a:pt x="492" y="235"/>
                    <a:pt x="494" y="233"/>
                  </a:cubicBezTo>
                  <a:cubicBezTo>
                    <a:pt x="495" y="232"/>
                    <a:pt x="497" y="231"/>
                    <a:pt x="498" y="229"/>
                  </a:cubicBezTo>
                  <a:cubicBezTo>
                    <a:pt x="500" y="228"/>
                    <a:pt x="501" y="227"/>
                    <a:pt x="503" y="226"/>
                  </a:cubicBezTo>
                  <a:cubicBezTo>
                    <a:pt x="507" y="223"/>
                    <a:pt x="510" y="221"/>
                    <a:pt x="514" y="218"/>
                  </a:cubicBezTo>
                  <a:cubicBezTo>
                    <a:pt x="518" y="216"/>
                    <a:pt x="522" y="215"/>
                    <a:pt x="527" y="213"/>
                  </a:cubicBezTo>
                  <a:cubicBezTo>
                    <a:pt x="531" y="212"/>
                    <a:pt x="535" y="211"/>
                    <a:pt x="540" y="210"/>
                  </a:cubicBezTo>
                  <a:cubicBezTo>
                    <a:pt x="544" y="209"/>
                    <a:pt x="549" y="209"/>
                    <a:pt x="554" y="208"/>
                  </a:cubicBezTo>
                  <a:cubicBezTo>
                    <a:pt x="566" y="208"/>
                    <a:pt x="577" y="211"/>
                    <a:pt x="588" y="215"/>
                  </a:cubicBezTo>
                  <a:cubicBezTo>
                    <a:pt x="598" y="220"/>
                    <a:pt x="607" y="226"/>
                    <a:pt x="615" y="234"/>
                  </a:cubicBezTo>
                  <a:cubicBezTo>
                    <a:pt x="623" y="242"/>
                    <a:pt x="630" y="251"/>
                    <a:pt x="634" y="261"/>
                  </a:cubicBezTo>
                  <a:cubicBezTo>
                    <a:pt x="639" y="272"/>
                    <a:pt x="641" y="283"/>
                    <a:pt x="641" y="295"/>
                  </a:cubicBezTo>
                  <a:cubicBezTo>
                    <a:pt x="641" y="307"/>
                    <a:pt x="639" y="318"/>
                    <a:pt x="635" y="329"/>
                  </a:cubicBezTo>
                  <a:cubicBezTo>
                    <a:pt x="630" y="339"/>
                    <a:pt x="624" y="349"/>
                    <a:pt x="616" y="357"/>
                  </a:cubicBezTo>
                  <a:cubicBezTo>
                    <a:pt x="608" y="365"/>
                    <a:pt x="599" y="371"/>
                    <a:pt x="589" y="375"/>
                  </a:cubicBezTo>
                  <a:cubicBezTo>
                    <a:pt x="578" y="380"/>
                    <a:pt x="567" y="382"/>
                    <a:pt x="555" y="383"/>
                  </a:cubicBezTo>
                  <a:cubicBezTo>
                    <a:pt x="550" y="383"/>
                    <a:pt x="545" y="382"/>
                    <a:pt x="541" y="381"/>
                  </a:cubicBezTo>
                  <a:cubicBezTo>
                    <a:pt x="536" y="381"/>
                    <a:pt x="532" y="380"/>
                    <a:pt x="528" y="378"/>
                  </a:cubicBezTo>
                  <a:cubicBezTo>
                    <a:pt x="523" y="377"/>
                    <a:pt x="519" y="375"/>
                    <a:pt x="515" y="373"/>
                  </a:cubicBezTo>
                  <a:cubicBezTo>
                    <a:pt x="511" y="371"/>
                    <a:pt x="507" y="369"/>
                    <a:pt x="504" y="366"/>
                  </a:cubicBezTo>
                  <a:cubicBezTo>
                    <a:pt x="502" y="365"/>
                    <a:pt x="501" y="364"/>
                    <a:pt x="499" y="362"/>
                  </a:cubicBezTo>
                  <a:cubicBezTo>
                    <a:pt x="497" y="361"/>
                    <a:pt x="496" y="360"/>
                    <a:pt x="495" y="358"/>
                  </a:cubicBezTo>
                  <a:cubicBezTo>
                    <a:pt x="493" y="357"/>
                    <a:pt x="492" y="356"/>
                    <a:pt x="490" y="354"/>
                  </a:cubicBezTo>
                  <a:cubicBezTo>
                    <a:pt x="489" y="353"/>
                    <a:pt x="488" y="351"/>
                    <a:pt x="486" y="350"/>
                  </a:cubicBezTo>
                  <a:cubicBezTo>
                    <a:pt x="487" y="437"/>
                    <a:pt x="487" y="437"/>
                    <a:pt x="487" y="437"/>
                  </a:cubicBezTo>
                  <a:cubicBezTo>
                    <a:pt x="443" y="437"/>
                    <a:pt x="443" y="437"/>
                    <a:pt x="443" y="437"/>
                  </a:cubicBezTo>
                  <a:cubicBezTo>
                    <a:pt x="422" y="689"/>
                    <a:pt x="422" y="689"/>
                    <a:pt x="422" y="689"/>
                  </a:cubicBezTo>
                  <a:cubicBezTo>
                    <a:pt x="421" y="701"/>
                    <a:pt x="421" y="701"/>
                    <a:pt x="421" y="701"/>
                  </a:cubicBezTo>
                  <a:cubicBezTo>
                    <a:pt x="0" y="704"/>
                    <a:pt x="0" y="704"/>
                    <a:pt x="0" y="704"/>
                  </a:cubicBezTo>
                  <a:cubicBezTo>
                    <a:pt x="2" y="689"/>
                    <a:pt x="2" y="689"/>
                    <a:pt x="2" y="689"/>
                  </a:cubicBezTo>
                  <a:cubicBezTo>
                    <a:pt x="91" y="2"/>
                    <a:pt x="91" y="2"/>
                    <a:pt x="91" y="2"/>
                  </a:cubicBezTo>
                  <a:cubicBezTo>
                    <a:pt x="178" y="2"/>
                    <a:pt x="178" y="2"/>
                    <a:pt x="178" y="2"/>
                  </a:cubicBezTo>
                  <a:cubicBezTo>
                    <a:pt x="176" y="5"/>
                    <a:pt x="174" y="9"/>
                    <a:pt x="172" y="13"/>
                  </a:cubicBezTo>
                  <a:cubicBezTo>
                    <a:pt x="171" y="18"/>
                    <a:pt x="169" y="22"/>
                    <a:pt x="168" y="26"/>
                  </a:cubicBezTo>
                  <a:cubicBezTo>
                    <a:pt x="167" y="30"/>
                    <a:pt x="166" y="35"/>
                    <a:pt x="165" y="39"/>
                  </a:cubicBezTo>
                  <a:cubicBezTo>
                    <a:pt x="165" y="44"/>
                    <a:pt x="164" y="48"/>
                    <a:pt x="164" y="53"/>
                  </a:cubicBezTo>
                  <a:cubicBezTo>
                    <a:pt x="164" y="67"/>
                    <a:pt x="167" y="81"/>
                    <a:pt x="172" y="93"/>
                  </a:cubicBezTo>
                  <a:cubicBezTo>
                    <a:pt x="178" y="105"/>
                    <a:pt x="185" y="116"/>
                    <a:pt x="194" y="125"/>
                  </a:cubicBezTo>
                  <a:cubicBezTo>
                    <a:pt x="204" y="134"/>
                    <a:pt x="215" y="142"/>
                    <a:pt x="227" y="147"/>
                  </a:cubicBezTo>
                  <a:cubicBezTo>
                    <a:pt x="239" y="152"/>
                    <a:pt x="252" y="155"/>
                    <a:pt x="267" y="155"/>
                  </a:cubicBezTo>
                  <a:cubicBezTo>
                    <a:pt x="281" y="155"/>
                    <a:pt x="294" y="152"/>
                    <a:pt x="306" y="146"/>
                  </a:cubicBezTo>
                  <a:cubicBezTo>
                    <a:pt x="318" y="141"/>
                    <a:pt x="329" y="134"/>
                    <a:pt x="339" y="124"/>
                  </a:cubicBezTo>
                  <a:cubicBezTo>
                    <a:pt x="348" y="115"/>
                    <a:pt x="355" y="104"/>
                    <a:pt x="360" y="92"/>
                  </a:cubicBezTo>
                  <a:cubicBezTo>
                    <a:pt x="365" y="80"/>
                    <a:pt x="368" y="66"/>
                    <a:pt x="368" y="52"/>
                  </a:cubicBezTo>
                  <a:cubicBezTo>
                    <a:pt x="368" y="47"/>
                    <a:pt x="368" y="43"/>
                    <a:pt x="367" y="38"/>
                  </a:cubicBezTo>
                  <a:cubicBezTo>
                    <a:pt x="366" y="34"/>
                    <a:pt x="366" y="29"/>
                    <a:pt x="364" y="25"/>
                  </a:cubicBezTo>
                  <a:cubicBezTo>
                    <a:pt x="363" y="21"/>
                    <a:pt x="362" y="17"/>
                    <a:pt x="360" y="12"/>
                  </a:cubicBezTo>
                  <a:cubicBezTo>
                    <a:pt x="358" y="8"/>
                    <a:pt x="356" y="5"/>
                    <a:pt x="354" y="1"/>
                  </a:cubicBezTo>
                  <a:lnTo>
                    <a:pt x="45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84" name="Freeform 118"/>
            <p:cNvSpPr/>
            <p:nvPr/>
          </p:nvSpPr>
          <p:spPr bwMode="auto">
            <a:xfrm>
              <a:off x="4636223" y="4019880"/>
              <a:ext cx="1865745" cy="2069565"/>
            </a:xfrm>
            <a:custGeom>
              <a:avLst/>
              <a:gdLst>
                <a:gd name="T0" fmla="*/ 0 w 613"/>
                <a:gd name="T1" fmla="*/ 678 h 678"/>
                <a:gd name="T2" fmla="*/ 0 w 613"/>
                <a:gd name="T3" fmla="*/ 677 h 678"/>
                <a:gd name="T4" fmla="*/ 88 w 613"/>
                <a:gd name="T5" fmla="*/ 2 h 678"/>
                <a:gd name="T6" fmla="*/ 143 w 613"/>
                <a:gd name="T7" fmla="*/ 2 h 678"/>
                <a:gd name="T8" fmla="*/ 140 w 613"/>
                <a:gd name="T9" fmla="*/ 10 h 678"/>
                <a:gd name="T10" fmla="*/ 137 w 613"/>
                <a:gd name="T11" fmla="*/ 25 h 678"/>
                <a:gd name="T12" fmla="*/ 136 w 613"/>
                <a:gd name="T13" fmla="*/ 40 h 678"/>
                <a:gd name="T14" fmla="*/ 145 w 613"/>
                <a:gd name="T15" fmla="*/ 85 h 678"/>
                <a:gd name="T16" fmla="*/ 170 w 613"/>
                <a:gd name="T17" fmla="*/ 121 h 678"/>
                <a:gd name="T18" fmla="*/ 207 w 613"/>
                <a:gd name="T19" fmla="*/ 146 h 678"/>
                <a:gd name="T20" fmla="*/ 251 w 613"/>
                <a:gd name="T21" fmla="*/ 155 h 678"/>
                <a:gd name="T22" fmla="*/ 296 w 613"/>
                <a:gd name="T23" fmla="*/ 145 h 678"/>
                <a:gd name="T24" fmla="*/ 333 w 613"/>
                <a:gd name="T25" fmla="*/ 121 h 678"/>
                <a:gd name="T26" fmla="*/ 357 w 613"/>
                <a:gd name="T27" fmla="*/ 84 h 678"/>
                <a:gd name="T28" fmla="*/ 366 w 613"/>
                <a:gd name="T29" fmla="*/ 39 h 678"/>
                <a:gd name="T30" fmla="*/ 365 w 613"/>
                <a:gd name="T31" fmla="*/ 23 h 678"/>
                <a:gd name="T32" fmla="*/ 362 w 613"/>
                <a:gd name="T33" fmla="*/ 8 h 678"/>
                <a:gd name="T34" fmla="*/ 359 w 613"/>
                <a:gd name="T35" fmla="*/ 1 h 678"/>
                <a:gd name="T36" fmla="*/ 423 w 613"/>
                <a:gd name="T37" fmla="*/ 0 h 678"/>
                <a:gd name="T38" fmla="*/ 420 w 613"/>
                <a:gd name="T39" fmla="*/ 28 h 678"/>
                <a:gd name="T40" fmla="*/ 417 w 613"/>
                <a:gd name="T41" fmla="*/ 67 h 678"/>
                <a:gd name="T42" fmla="*/ 413 w 613"/>
                <a:gd name="T43" fmla="*/ 103 h 678"/>
                <a:gd name="T44" fmla="*/ 411 w 613"/>
                <a:gd name="T45" fmla="*/ 137 h 678"/>
                <a:gd name="T46" fmla="*/ 410 w 613"/>
                <a:gd name="T47" fmla="*/ 151 h 678"/>
                <a:gd name="T48" fmla="*/ 424 w 613"/>
                <a:gd name="T49" fmla="*/ 151 h 678"/>
                <a:gd name="T50" fmla="*/ 457 w 613"/>
                <a:gd name="T51" fmla="*/ 151 h 678"/>
                <a:gd name="T52" fmla="*/ 458 w 613"/>
                <a:gd name="T53" fmla="*/ 229 h 678"/>
                <a:gd name="T54" fmla="*/ 458 w 613"/>
                <a:gd name="T55" fmla="*/ 267 h 678"/>
                <a:gd name="T56" fmla="*/ 481 w 613"/>
                <a:gd name="T57" fmla="*/ 237 h 678"/>
                <a:gd name="T58" fmla="*/ 485 w 613"/>
                <a:gd name="T59" fmla="*/ 233 h 678"/>
                <a:gd name="T60" fmla="*/ 488 w 613"/>
                <a:gd name="T61" fmla="*/ 230 h 678"/>
                <a:gd name="T62" fmla="*/ 492 w 613"/>
                <a:gd name="T63" fmla="*/ 226 h 678"/>
                <a:gd name="T64" fmla="*/ 496 w 613"/>
                <a:gd name="T65" fmla="*/ 223 h 678"/>
                <a:gd name="T66" fmla="*/ 505 w 613"/>
                <a:gd name="T67" fmla="*/ 217 h 678"/>
                <a:gd name="T68" fmla="*/ 516 w 613"/>
                <a:gd name="T69" fmla="*/ 213 h 678"/>
                <a:gd name="T70" fmla="*/ 527 w 613"/>
                <a:gd name="T71" fmla="*/ 210 h 678"/>
                <a:gd name="T72" fmla="*/ 539 w 613"/>
                <a:gd name="T73" fmla="*/ 209 h 678"/>
                <a:gd name="T74" fmla="*/ 568 w 613"/>
                <a:gd name="T75" fmla="*/ 214 h 678"/>
                <a:gd name="T76" fmla="*/ 591 w 613"/>
                <a:gd name="T77" fmla="*/ 230 h 678"/>
                <a:gd name="T78" fmla="*/ 607 w 613"/>
                <a:gd name="T79" fmla="*/ 253 h 678"/>
                <a:gd name="T80" fmla="*/ 613 w 613"/>
                <a:gd name="T81" fmla="*/ 282 h 678"/>
                <a:gd name="T82" fmla="*/ 607 w 613"/>
                <a:gd name="T83" fmla="*/ 311 h 678"/>
                <a:gd name="T84" fmla="*/ 592 w 613"/>
                <a:gd name="T85" fmla="*/ 334 h 678"/>
                <a:gd name="T86" fmla="*/ 568 w 613"/>
                <a:gd name="T87" fmla="*/ 350 h 678"/>
                <a:gd name="T88" fmla="*/ 540 w 613"/>
                <a:gd name="T89" fmla="*/ 356 h 678"/>
                <a:gd name="T90" fmla="*/ 528 w 613"/>
                <a:gd name="T91" fmla="*/ 355 h 678"/>
                <a:gd name="T92" fmla="*/ 517 w 613"/>
                <a:gd name="T93" fmla="*/ 353 h 678"/>
                <a:gd name="T94" fmla="*/ 506 w 613"/>
                <a:gd name="T95" fmla="*/ 348 h 678"/>
                <a:gd name="T96" fmla="*/ 496 w 613"/>
                <a:gd name="T97" fmla="*/ 342 h 678"/>
                <a:gd name="T98" fmla="*/ 492 w 613"/>
                <a:gd name="T99" fmla="*/ 339 h 678"/>
                <a:gd name="T100" fmla="*/ 489 w 613"/>
                <a:gd name="T101" fmla="*/ 336 h 678"/>
                <a:gd name="T102" fmla="*/ 485 w 613"/>
                <a:gd name="T103" fmla="*/ 332 h 678"/>
                <a:gd name="T104" fmla="*/ 482 w 613"/>
                <a:gd name="T105" fmla="*/ 328 h 678"/>
                <a:gd name="T106" fmla="*/ 458 w 613"/>
                <a:gd name="T107" fmla="*/ 298 h 678"/>
                <a:gd name="T108" fmla="*/ 458 w 613"/>
                <a:gd name="T109" fmla="*/ 337 h 678"/>
                <a:gd name="T110" fmla="*/ 459 w 613"/>
                <a:gd name="T111" fmla="*/ 410 h 678"/>
                <a:gd name="T112" fmla="*/ 428 w 613"/>
                <a:gd name="T113" fmla="*/ 411 h 678"/>
                <a:gd name="T114" fmla="*/ 416 w 613"/>
                <a:gd name="T115" fmla="*/ 411 h 678"/>
                <a:gd name="T116" fmla="*/ 415 w 613"/>
                <a:gd name="T117" fmla="*/ 423 h 678"/>
                <a:gd name="T118" fmla="*/ 394 w 613"/>
                <a:gd name="T119" fmla="*/ 675 h 678"/>
                <a:gd name="T120" fmla="*/ 394 w 613"/>
                <a:gd name="T121" fmla="*/ 675 h 678"/>
                <a:gd name="T122" fmla="*/ 0 w 613"/>
                <a:gd name="T123"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3" h="678">
                  <a:moveTo>
                    <a:pt x="0" y="678"/>
                  </a:moveTo>
                  <a:cubicBezTo>
                    <a:pt x="0" y="677"/>
                    <a:pt x="0" y="677"/>
                    <a:pt x="0" y="677"/>
                  </a:cubicBezTo>
                  <a:cubicBezTo>
                    <a:pt x="88" y="2"/>
                    <a:pt x="88" y="2"/>
                    <a:pt x="88" y="2"/>
                  </a:cubicBezTo>
                  <a:cubicBezTo>
                    <a:pt x="143" y="2"/>
                    <a:pt x="143" y="2"/>
                    <a:pt x="143" y="2"/>
                  </a:cubicBezTo>
                  <a:cubicBezTo>
                    <a:pt x="142" y="4"/>
                    <a:pt x="141" y="7"/>
                    <a:pt x="140" y="10"/>
                  </a:cubicBezTo>
                  <a:cubicBezTo>
                    <a:pt x="139" y="15"/>
                    <a:pt x="138" y="20"/>
                    <a:pt x="137" y="25"/>
                  </a:cubicBezTo>
                  <a:cubicBezTo>
                    <a:pt x="137" y="30"/>
                    <a:pt x="136" y="35"/>
                    <a:pt x="136" y="40"/>
                  </a:cubicBezTo>
                  <a:cubicBezTo>
                    <a:pt x="136" y="56"/>
                    <a:pt x="139" y="71"/>
                    <a:pt x="145" y="85"/>
                  </a:cubicBezTo>
                  <a:cubicBezTo>
                    <a:pt x="151" y="99"/>
                    <a:pt x="160" y="111"/>
                    <a:pt x="170" y="121"/>
                  </a:cubicBezTo>
                  <a:cubicBezTo>
                    <a:pt x="181" y="132"/>
                    <a:pt x="193" y="140"/>
                    <a:pt x="207" y="146"/>
                  </a:cubicBezTo>
                  <a:cubicBezTo>
                    <a:pt x="221" y="152"/>
                    <a:pt x="236" y="155"/>
                    <a:pt x="251" y="155"/>
                  </a:cubicBezTo>
                  <a:cubicBezTo>
                    <a:pt x="267" y="155"/>
                    <a:pt x="282" y="152"/>
                    <a:pt x="296" y="145"/>
                  </a:cubicBezTo>
                  <a:cubicBezTo>
                    <a:pt x="310" y="140"/>
                    <a:pt x="322" y="131"/>
                    <a:pt x="333" y="121"/>
                  </a:cubicBezTo>
                  <a:cubicBezTo>
                    <a:pt x="343" y="110"/>
                    <a:pt x="352" y="98"/>
                    <a:pt x="357" y="84"/>
                  </a:cubicBezTo>
                  <a:cubicBezTo>
                    <a:pt x="363" y="70"/>
                    <a:pt x="366" y="54"/>
                    <a:pt x="366" y="39"/>
                  </a:cubicBezTo>
                  <a:cubicBezTo>
                    <a:pt x="366" y="34"/>
                    <a:pt x="366" y="28"/>
                    <a:pt x="365" y="23"/>
                  </a:cubicBezTo>
                  <a:cubicBezTo>
                    <a:pt x="364" y="18"/>
                    <a:pt x="363" y="13"/>
                    <a:pt x="362" y="8"/>
                  </a:cubicBezTo>
                  <a:cubicBezTo>
                    <a:pt x="361" y="6"/>
                    <a:pt x="360" y="3"/>
                    <a:pt x="359" y="1"/>
                  </a:cubicBezTo>
                  <a:cubicBezTo>
                    <a:pt x="423" y="0"/>
                    <a:pt x="423" y="0"/>
                    <a:pt x="423" y="0"/>
                  </a:cubicBezTo>
                  <a:cubicBezTo>
                    <a:pt x="422" y="10"/>
                    <a:pt x="421" y="19"/>
                    <a:pt x="420" y="28"/>
                  </a:cubicBezTo>
                  <a:cubicBezTo>
                    <a:pt x="419" y="41"/>
                    <a:pt x="418" y="54"/>
                    <a:pt x="417" y="67"/>
                  </a:cubicBezTo>
                  <a:cubicBezTo>
                    <a:pt x="415" y="79"/>
                    <a:pt x="414" y="92"/>
                    <a:pt x="413" y="103"/>
                  </a:cubicBezTo>
                  <a:cubicBezTo>
                    <a:pt x="412" y="115"/>
                    <a:pt x="412" y="126"/>
                    <a:pt x="411" y="137"/>
                  </a:cubicBezTo>
                  <a:cubicBezTo>
                    <a:pt x="410" y="151"/>
                    <a:pt x="410" y="151"/>
                    <a:pt x="410" y="151"/>
                  </a:cubicBezTo>
                  <a:cubicBezTo>
                    <a:pt x="424" y="151"/>
                    <a:pt x="424" y="151"/>
                    <a:pt x="424" y="151"/>
                  </a:cubicBezTo>
                  <a:cubicBezTo>
                    <a:pt x="457" y="151"/>
                    <a:pt x="457" y="151"/>
                    <a:pt x="457" y="151"/>
                  </a:cubicBezTo>
                  <a:cubicBezTo>
                    <a:pt x="458" y="229"/>
                    <a:pt x="458" y="229"/>
                    <a:pt x="458" y="229"/>
                  </a:cubicBezTo>
                  <a:cubicBezTo>
                    <a:pt x="458" y="267"/>
                    <a:pt x="458" y="267"/>
                    <a:pt x="458" y="267"/>
                  </a:cubicBezTo>
                  <a:cubicBezTo>
                    <a:pt x="481" y="237"/>
                    <a:pt x="481" y="237"/>
                    <a:pt x="481" y="237"/>
                  </a:cubicBezTo>
                  <a:cubicBezTo>
                    <a:pt x="482" y="236"/>
                    <a:pt x="483" y="235"/>
                    <a:pt x="485" y="233"/>
                  </a:cubicBezTo>
                  <a:cubicBezTo>
                    <a:pt x="486" y="232"/>
                    <a:pt x="487" y="231"/>
                    <a:pt x="488" y="230"/>
                  </a:cubicBezTo>
                  <a:cubicBezTo>
                    <a:pt x="489" y="229"/>
                    <a:pt x="491" y="227"/>
                    <a:pt x="492" y="226"/>
                  </a:cubicBezTo>
                  <a:cubicBezTo>
                    <a:pt x="493" y="225"/>
                    <a:pt x="494" y="224"/>
                    <a:pt x="496" y="223"/>
                  </a:cubicBezTo>
                  <a:cubicBezTo>
                    <a:pt x="499" y="221"/>
                    <a:pt x="502" y="219"/>
                    <a:pt x="505" y="217"/>
                  </a:cubicBezTo>
                  <a:cubicBezTo>
                    <a:pt x="509" y="215"/>
                    <a:pt x="512" y="214"/>
                    <a:pt x="516" y="213"/>
                  </a:cubicBezTo>
                  <a:cubicBezTo>
                    <a:pt x="520" y="211"/>
                    <a:pt x="523" y="210"/>
                    <a:pt x="527" y="210"/>
                  </a:cubicBezTo>
                  <a:cubicBezTo>
                    <a:pt x="531" y="209"/>
                    <a:pt x="535" y="209"/>
                    <a:pt x="539" y="209"/>
                  </a:cubicBezTo>
                  <a:cubicBezTo>
                    <a:pt x="549" y="209"/>
                    <a:pt x="559" y="211"/>
                    <a:pt x="568" y="214"/>
                  </a:cubicBezTo>
                  <a:cubicBezTo>
                    <a:pt x="576" y="218"/>
                    <a:pt x="584" y="223"/>
                    <a:pt x="591" y="230"/>
                  </a:cubicBezTo>
                  <a:cubicBezTo>
                    <a:pt x="598" y="237"/>
                    <a:pt x="603" y="245"/>
                    <a:pt x="607" y="253"/>
                  </a:cubicBezTo>
                  <a:cubicBezTo>
                    <a:pt x="611" y="262"/>
                    <a:pt x="613" y="272"/>
                    <a:pt x="613" y="282"/>
                  </a:cubicBezTo>
                  <a:cubicBezTo>
                    <a:pt x="613" y="292"/>
                    <a:pt x="611" y="302"/>
                    <a:pt x="607" y="311"/>
                  </a:cubicBezTo>
                  <a:cubicBezTo>
                    <a:pt x="604" y="320"/>
                    <a:pt x="598" y="328"/>
                    <a:pt x="592" y="334"/>
                  </a:cubicBezTo>
                  <a:cubicBezTo>
                    <a:pt x="585" y="341"/>
                    <a:pt x="577" y="347"/>
                    <a:pt x="568" y="350"/>
                  </a:cubicBezTo>
                  <a:cubicBezTo>
                    <a:pt x="559" y="354"/>
                    <a:pt x="550" y="356"/>
                    <a:pt x="540" y="356"/>
                  </a:cubicBezTo>
                  <a:cubicBezTo>
                    <a:pt x="536" y="356"/>
                    <a:pt x="532" y="356"/>
                    <a:pt x="528" y="355"/>
                  </a:cubicBezTo>
                  <a:cubicBezTo>
                    <a:pt x="524" y="355"/>
                    <a:pt x="520" y="354"/>
                    <a:pt x="517" y="353"/>
                  </a:cubicBezTo>
                  <a:cubicBezTo>
                    <a:pt x="513" y="352"/>
                    <a:pt x="510" y="350"/>
                    <a:pt x="506" y="348"/>
                  </a:cubicBezTo>
                  <a:cubicBezTo>
                    <a:pt x="503" y="347"/>
                    <a:pt x="500" y="345"/>
                    <a:pt x="496" y="342"/>
                  </a:cubicBezTo>
                  <a:cubicBezTo>
                    <a:pt x="495" y="341"/>
                    <a:pt x="494" y="340"/>
                    <a:pt x="492" y="339"/>
                  </a:cubicBezTo>
                  <a:cubicBezTo>
                    <a:pt x="491" y="338"/>
                    <a:pt x="490" y="337"/>
                    <a:pt x="489" y="336"/>
                  </a:cubicBezTo>
                  <a:cubicBezTo>
                    <a:pt x="487" y="335"/>
                    <a:pt x="486" y="333"/>
                    <a:pt x="485" y="332"/>
                  </a:cubicBezTo>
                  <a:cubicBezTo>
                    <a:pt x="484" y="331"/>
                    <a:pt x="483" y="330"/>
                    <a:pt x="482" y="328"/>
                  </a:cubicBezTo>
                  <a:cubicBezTo>
                    <a:pt x="458" y="298"/>
                    <a:pt x="458" y="298"/>
                    <a:pt x="458" y="298"/>
                  </a:cubicBezTo>
                  <a:cubicBezTo>
                    <a:pt x="458" y="337"/>
                    <a:pt x="458" y="337"/>
                    <a:pt x="458" y="337"/>
                  </a:cubicBezTo>
                  <a:cubicBezTo>
                    <a:pt x="459" y="410"/>
                    <a:pt x="459" y="410"/>
                    <a:pt x="459" y="410"/>
                  </a:cubicBezTo>
                  <a:cubicBezTo>
                    <a:pt x="428" y="411"/>
                    <a:pt x="428" y="411"/>
                    <a:pt x="428" y="411"/>
                  </a:cubicBezTo>
                  <a:cubicBezTo>
                    <a:pt x="416" y="411"/>
                    <a:pt x="416" y="411"/>
                    <a:pt x="416" y="411"/>
                  </a:cubicBezTo>
                  <a:cubicBezTo>
                    <a:pt x="415" y="423"/>
                    <a:pt x="415" y="423"/>
                    <a:pt x="415" y="423"/>
                  </a:cubicBezTo>
                  <a:cubicBezTo>
                    <a:pt x="394" y="675"/>
                    <a:pt x="394" y="675"/>
                    <a:pt x="394" y="675"/>
                  </a:cubicBezTo>
                  <a:cubicBezTo>
                    <a:pt x="394" y="675"/>
                    <a:pt x="394" y="675"/>
                    <a:pt x="394" y="675"/>
                  </a:cubicBezTo>
                  <a:cubicBezTo>
                    <a:pt x="0" y="678"/>
                    <a:pt x="0" y="678"/>
                    <a:pt x="0" y="678"/>
                  </a:cubicBezTo>
                  <a:close/>
                </a:path>
              </a:pathLst>
            </a:custGeom>
            <a:solidFill>
              <a:schemeClr val="accent4"/>
            </a:solidFill>
            <a:ln>
              <a:noFill/>
            </a:ln>
          </p:spPr>
          <p:txBody>
            <a:bodyPr vert="horz" wrap="square" lIns="0" tIns="0" rIns="0" bIns="0" numCol="1" anchor="t" anchorCtr="0" compatLnSpc="1"/>
            <a:lstStyle/>
            <a:p>
              <a:endParaRPr lang="zh-CN" altLang="en-US" dirty="0"/>
            </a:p>
          </p:txBody>
        </p:sp>
        <p:sp>
          <p:nvSpPr>
            <p:cNvPr id="1093" name="Freeform 126"/>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1" name="Freeform 144"/>
            <p:cNvSpPr/>
            <p:nvPr/>
          </p:nvSpPr>
          <p:spPr bwMode="auto">
            <a:xfrm>
              <a:off x="6102153" y="3542238"/>
              <a:ext cx="1498420" cy="2589195"/>
            </a:xfrm>
            <a:custGeom>
              <a:avLst/>
              <a:gdLst>
                <a:gd name="T0" fmla="*/ 197 w 491"/>
                <a:gd name="T1" fmla="*/ 0 h 849"/>
                <a:gd name="T2" fmla="*/ 231 w 491"/>
                <a:gd name="T3" fmla="*/ 7 h 849"/>
                <a:gd name="T4" fmla="*/ 258 w 491"/>
                <a:gd name="T5" fmla="*/ 25 h 849"/>
                <a:gd name="T6" fmla="*/ 277 w 491"/>
                <a:gd name="T7" fmla="*/ 53 h 849"/>
                <a:gd name="T8" fmla="*/ 284 w 491"/>
                <a:gd name="T9" fmla="*/ 86 h 849"/>
                <a:gd name="T10" fmla="*/ 283 w 491"/>
                <a:gd name="T11" fmla="*/ 98 h 849"/>
                <a:gd name="T12" fmla="*/ 281 w 491"/>
                <a:gd name="T13" fmla="*/ 109 h 849"/>
                <a:gd name="T14" fmla="*/ 277 w 491"/>
                <a:gd name="T15" fmla="*/ 120 h 849"/>
                <a:gd name="T16" fmla="*/ 272 w 491"/>
                <a:gd name="T17" fmla="*/ 130 h 849"/>
                <a:gd name="T18" fmla="*/ 270 w 491"/>
                <a:gd name="T19" fmla="*/ 135 h 849"/>
                <a:gd name="T20" fmla="*/ 267 w 491"/>
                <a:gd name="T21" fmla="*/ 139 h 849"/>
                <a:gd name="T22" fmla="*/ 263 w 491"/>
                <a:gd name="T23" fmla="*/ 143 h 849"/>
                <a:gd name="T24" fmla="*/ 260 w 491"/>
                <a:gd name="T25" fmla="*/ 147 h 849"/>
                <a:gd name="T26" fmla="*/ 381 w 491"/>
                <a:gd name="T27" fmla="*/ 146 h 849"/>
                <a:gd name="T28" fmla="*/ 489 w 491"/>
                <a:gd name="T29" fmla="*/ 831 h 849"/>
                <a:gd name="T30" fmla="*/ 491 w 491"/>
                <a:gd name="T31" fmla="*/ 847 h 849"/>
                <a:gd name="T32" fmla="*/ 74 w 491"/>
                <a:gd name="T33" fmla="*/ 849 h 849"/>
                <a:gd name="T34" fmla="*/ 73 w 491"/>
                <a:gd name="T35" fmla="*/ 837 h 849"/>
                <a:gd name="T36" fmla="*/ 52 w 491"/>
                <a:gd name="T37" fmla="*/ 585 h 849"/>
                <a:gd name="T38" fmla="*/ 1 w 491"/>
                <a:gd name="T39" fmla="*/ 585 h 849"/>
                <a:gd name="T40" fmla="*/ 1 w 491"/>
                <a:gd name="T41" fmla="*/ 533 h 849"/>
                <a:gd name="T42" fmla="*/ 13 w 491"/>
                <a:gd name="T43" fmla="*/ 539 h 849"/>
                <a:gd name="T44" fmla="*/ 25 w 491"/>
                <a:gd name="T45" fmla="*/ 543 h 849"/>
                <a:gd name="T46" fmla="*/ 38 w 491"/>
                <a:gd name="T47" fmla="*/ 546 h 849"/>
                <a:gd name="T48" fmla="*/ 52 w 491"/>
                <a:gd name="T49" fmla="*/ 546 h 849"/>
                <a:gd name="T50" fmla="*/ 92 w 491"/>
                <a:gd name="T51" fmla="*/ 538 h 849"/>
                <a:gd name="T52" fmla="*/ 124 w 491"/>
                <a:gd name="T53" fmla="*/ 516 h 849"/>
                <a:gd name="T54" fmla="*/ 146 w 491"/>
                <a:gd name="T55" fmla="*/ 483 h 849"/>
                <a:gd name="T56" fmla="*/ 153 w 491"/>
                <a:gd name="T57" fmla="*/ 444 h 849"/>
                <a:gd name="T58" fmla="*/ 145 w 491"/>
                <a:gd name="T59" fmla="*/ 404 h 849"/>
                <a:gd name="T60" fmla="*/ 123 w 491"/>
                <a:gd name="T61" fmla="*/ 371 h 849"/>
                <a:gd name="T62" fmla="*/ 91 w 491"/>
                <a:gd name="T63" fmla="*/ 350 h 849"/>
                <a:gd name="T64" fmla="*/ 51 w 491"/>
                <a:gd name="T65" fmla="*/ 342 h 849"/>
                <a:gd name="T66" fmla="*/ 37 w 491"/>
                <a:gd name="T67" fmla="*/ 343 h 849"/>
                <a:gd name="T68" fmla="*/ 24 w 491"/>
                <a:gd name="T69" fmla="*/ 346 h 849"/>
                <a:gd name="T70" fmla="*/ 12 w 491"/>
                <a:gd name="T71" fmla="*/ 350 h 849"/>
                <a:gd name="T72" fmla="*/ 0 w 491"/>
                <a:gd name="T73" fmla="*/ 356 h 849"/>
                <a:gd name="T74" fmla="*/ 0 w 491"/>
                <a:gd name="T75" fmla="*/ 299 h 849"/>
                <a:gd name="T76" fmla="*/ 38 w 491"/>
                <a:gd name="T77" fmla="*/ 299 h 849"/>
                <a:gd name="T78" fmla="*/ 33 w 491"/>
                <a:gd name="T79" fmla="*/ 263 h 849"/>
                <a:gd name="T80" fmla="*/ 29 w 491"/>
                <a:gd name="T81" fmla="*/ 226 h 849"/>
                <a:gd name="T82" fmla="*/ 25 w 491"/>
                <a:gd name="T83" fmla="*/ 188 h 849"/>
                <a:gd name="T84" fmla="*/ 21 w 491"/>
                <a:gd name="T85" fmla="*/ 148 h 849"/>
                <a:gd name="T86" fmla="*/ 136 w 491"/>
                <a:gd name="T87" fmla="*/ 148 h 849"/>
                <a:gd name="T88" fmla="*/ 133 w 491"/>
                <a:gd name="T89" fmla="*/ 144 h 849"/>
                <a:gd name="T90" fmla="*/ 129 w 491"/>
                <a:gd name="T91" fmla="*/ 140 h 849"/>
                <a:gd name="T92" fmla="*/ 126 w 491"/>
                <a:gd name="T93" fmla="*/ 135 h 849"/>
                <a:gd name="T94" fmla="*/ 123 w 491"/>
                <a:gd name="T95" fmla="*/ 131 h 849"/>
                <a:gd name="T96" fmla="*/ 118 w 491"/>
                <a:gd name="T97" fmla="*/ 121 h 849"/>
                <a:gd name="T98" fmla="*/ 114 w 491"/>
                <a:gd name="T99" fmla="*/ 110 h 849"/>
                <a:gd name="T100" fmla="*/ 112 w 491"/>
                <a:gd name="T101" fmla="*/ 99 h 849"/>
                <a:gd name="T102" fmla="*/ 111 w 491"/>
                <a:gd name="T103" fmla="*/ 87 h 849"/>
                <a:gd name="T104" fmla="*/ 118 w 491"/>
                <a:gd name="T105" fmla="*/ 54 h 849"/>
                <a:gd name="T106" fmla="*/ 136 w 491"/>
                <a:gd name="T107" fmla="*/ 26 h 849"/>
                <a:gd name="T108" fmla="*/ 163 w 491"/>
                <a:gd name="T109" fmla="*/ 7 h 849"/>
                <a:gd name="T110" fmla="*/ 197 w 491"/>
                <a:gd name="T11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1" h="849">
                  <a:moveTo>
                    <a:pt x="197" y="0"/>
                  </a:moveTo>
                  <a:cubicBezTo>
                    <a:pt x="209" y="0"/>
                    <a:pt x="220" y="3"/>
                    <a:pt x="231" y="7"/>
                  </a:cubicBezTo>
                  <a:cubicBezTo>
                    <a:pt x="241" y="11"/>
                    <a:pt x="250" y="18"/>
                    <a:pt x="258" y="25"/>
                  </a:cubicBezTo>
                  <a:cubicBezTo>
                    <a:pt x="266" y="33"/>
                    <a:pt x="272" y="42"/>
                    <a:pt x="277" y="53"/>
                  </a:cubicBezTo>
                  <a:cubicBezTo>
                    <a:pt x="281" y="63"/>
                    <a:pt x="284" y="74"/>
                    <a:pt x="284" y="86"/>
                  </a:cubicBezTo>
                  <a:cubicBezTo>
                    <a:pt x="284" y="90"/>
                    <a:pt x="284" y="94"/>
                    <a:pt x="283" y="98"/>
                  </a:cubicBezTo>
                  <a:cubicBezTo>
                    <a:pt x="283" y="102"/>
                    <a:pt x="282" y="106"/>
                    <a:pt x="281" y="109"/>
                  </a:cubicBezTo>
                  <a:cubicBezTo>
                    <a:pt x="280" y="113"/>
                    <a:pt x="279" y="117"/>
                    <a:pt x="277" y="120"/>
                  </a:cubicBezTo>
                  <a:cubicBezTo>
                    <a:pt x="276" y="123"/>
                    <a:pt x="274" y="127"/>
                    <a:pt x="272" y="130"/>
                  </a:cubicBezTo>
                  <a:cubicBezTo>
                    <a:pt x="272" y="132"/>
                    <a:pt x="271" y="133"/>
                    <a:pt x="270" y="135"/>
                  </a:cubicBezTo>
                  <a:cubicBezTo>
                    <a:pt x="269" y="136"/>
                    <a:pt x="268" y="138"/>
                    <a:pt x="267" y="139"/>
                  </a:cubicBezTo>
                  <a:cubicBezTo>
                    <a:pt x="266" y="140"/>
                    <a:pt x="264" y="142"/>
                    <a:pt x="263" y="143"/>
                  </a:cubicBezTo>
                  <a:cubicBezTo>
                    <a:pt x="262" y="144"/>
                    <a:pt x="261" y="146"/>
                    <a:pt x="260" y="147"/>
                  </a:cubicBezTo>
                  <a:cubicBezTo>
                    <a:pt x="381" y="146"/>
                    <a:pt x="381" y="146"/>
                    <a:pt x="381" y="146"/>
                  </a:cubicBezTo>
                  <a:cubicBezTo>
                    <a:pt x="489" y="831"/>
                    <a:pt x="489" y="831"/>
                    <a:pt x="489" y="831"/>
                  </a:cubicBezTo>
                  <a:cubicBezTo>
                    <a:pt x="491" y="847"/>
                    <a:pt x="491" y="847"/>
                    <a:pt x="491" y="847"/>
                  </a:cubicBezTo>
                  <a:cubicBezTo>
                    <a:pt x="74" y="849"/>
                    <a:pt x="74" y="849"/>
                    <a:pt x="74" y="849"/>
                  </a:cubicBezTo>
                  <a:cubicBezTo>
                    <a:pt x="73" y="837"/>
                    <a:pt x="73" y="837"/>
                    <a:pt x="73" y="837"/>
                  </a:cubicBezTo>
                  <a:cubicBezTo>
                    <a:pt x="52" y="585"/>
                    <a:pt x="52" y="585"/>
                    <a:pt x="52" y="585"/>
                  </a:cubicBezTo>
                  <a:cubicBezTo>
                    <a:pt x="1" y="585"/>
                    <a:pt x="1" y="585"/>
                    <a:pt x="1" y="585"/>
                  </a:cubicBezTo>
                  <a:cubicBezTo>
                    <a:pt x="1" y="533"/>
                    <a:pt x="1" y="533"/>
                    <a:pt x="1" y="533"/>
                  </a:cubicBezTo>
                  <a:cubicBezTo>
                    <a:pt x="5" y="535"/>
                    <a:pt x="9" y="537"/>
                    <a:pt x="13" y="539"/>
                  </a:cubicBezTo>
                  <a:cubicBezTo>
                    <a:pt x="17" y="540"/>
                    <a:pt x="21" y="542"/>
                    <a:pt x="25" y="543"/>
                  </a:cubicBezTo>
                  <a:cubicBezTo>
                    <a:pt x="29" y="544"/>
                    <a:pt x="34" y="545"/>
                    <a:pt x="38" y="546"/>
                  </a:cubicBezTo>
                  <a:cubicBezTo>
                    <a:pt x="43" y="546"/>
                    <a:pt x="47" y="546"/>
                    <a:pt x="52" y="546"/>
                  </a:cubicBezTo>
                  <a:cubicBezTo>
                    <a:pt x="66" y="546"/>
                    <a:pt x="80" y="543"/>
                    <a:pt x="92" y="538"/>
                  </a:cubicBezTo>
                  <a:cubicBezTo>
                    <a:pt x="104" y="533"/>
                    <a:pt x="115" y="525"/>
                    <a:pt x="124" y="516"/>
                  </a:cubicBezTo>
                  <a:cubicBezTo>
                    <a:pt x="133" y="507"/>
                    <a:pt x="141" y="496"/>
                    <a:pt x="146" y="483"/>
                  </a:cubicBezTo>
                  <a:cubicBezTo>
                    <a:pt x="151" y="471"/>
                    <a:pt x="154" y="458"/>
                    <a:pt x="153" y="444"/>
                  </a:cubicBezTo>
                  <a:cubicBezTo>
                    <a:pt x="153" y="429"/>
                    <a:pt x="150" y="416"/>
                    <a:pt x="145" y="404"/>
                  </a:cubicBezTo>
                  <a:cubicBezTo>
                    <a:pt x="140" y="392"/>
                    <a:pt x="132" y="381"/>
                    <a:pt x="123" y="371"/>
                  </a:cubicBezTo>
                  <a:cubicBezTo>
                    <a:pt x="114" y="362"/>
                    <a:pt x="103" y="355"/>
                    <a:pt x="91" y="350"/>
                  </a:cubicBezTo>
                  <a:cubicBezTo>
                    <a:pt x="78" y="345"/>
                    <a:pt x="65" y="342"/>
                    <a:pt x="51" y="342"/>
                  </a:cubicBezTo>
                  <a:cubicBezTo>
                    <a:pt x="46" y="342"/>
                    <a:pt x="42" y="342"/>
                    <a:pt x="37" y="343"/>
                  </a:cubicBezTo>
                  <a:cubicBezTo>
                    <a:pt x="33" y="344"/>
                    <a:pt x="28" y="344"/>
                    <a:pt x="24" y="346"/>
                  </a:cubicBezTo>
                  <a:cubicBezTo>
                    <a:pt x="20" y="347"/>
                    <a:pt x="16" y="348"/>
                    <a:pt x="12" y="350"/>
                  </a:cubicBezTo>
                  <a:cubicBezTo>
                    <a:pt x="7" y="352"/>
                    <a:pt x="4" y="354"/>
                    <a:pt x="0" y="356"/>
                  </a:cubicBezTo>
                  <a:cubicBezTo>
                    <a:pt x="0" y="299"/>
                    <a:pt x="0" y="299"/>
                    <a:pt x="0" y="299"/>
                  </a:cubicBezTo>
                  <a:cubicBezTo>
                    <a:pt x="38" y="299"/>
                    <a:pt x="38" y="299"/>
                    <a:pt x="38" y="299"/>
                  </a:cubicBezTo>
                  <a:cubicBezTo>
                    <a:pt x="36" y="287"/>
                    <a:pt x="35" y="275"/>
                    <a:pt x="33" y="263"/>
                  </a:cubicBezTo>
                  <a:cubicBezTo>
                    <a:pt x="32" y="251"/>
                    <a:pt x="30" y="238"/>
                    <a:pt x="29" y="226"/>
                  </a:cubicBezTo>
                  <a:cubicBezTo>
                    <a:pt x="28" y="213"/>
                    <a:pt x="26" y="201"/>
                    <a:pt x="25" y="188"/>
                  </a:cubicBezTo>
                  <a:cubicBezTo>
                    <a:pt x="23" y="175"/>
                    <a:pt x="22" y="162"/>
                    <a:pt x="21" y="148"/>
                  </a:cubicBezTo>
                  <a:cubicBezTo>
                    <a:pt x="136" y="148"/>
                    <a:pt x="136" y="148"/>
                    <a:pt x="136" y="148"/>
                  </a:cubicBezTo>
                  <a:cubicBezTo>
                    <a:pt x="135" y="147"/>
                    <a:pt x="134" y="145"/>
                    <a:pt x="133" y="144"/>
                  </a:cubicBezTo>
                  <a:cubicBezTo>
                    <a:pt x="131" y="142"/>
                    <a:pt x="130" y="141"/>
                    <a:pt x="129" y="140"/>
                  </a:cubicBezTo>
                  <a:cubicBezTo>
                    <a:pt x="128" y="138"/>
                    <a:pt x="127" y="137"/>
                    <a:pt x="126" y="135"/>
                  </a:cubicBezTo>
                  <a:cubicBezTo>
                    <a:pt x="125" y="134"/>
                    <a:pt x="124" y="132"/>
                    <a:pt x="123" y="131"/>
                  </a:cubicBezTo>
                  <a:cubicBezTo>
                    <a:pt x="121" y="128"/>
                    <a:pt x="120" y="124"/>
                    <a:pt x="118" y="121"/>
                  </a:cubicBezTo>
                  <a:cubicBezTo>
                    <a:pt x="117" y="117"/>
                    <a:pt x="115" y="114"/>
                    <a:pt x="114" y="110"/>
                  </a:cubicBezTo>
                  <a:cubicBezTo>
                    <a:pt x="113" y="107"/>
                    <a:pt x="112" y="103"/>
                    <a:pt x="112" y="99"/>
                  </a:cubicBezTo>
                  <a:cubicBezTo>
                    <a:pt x="111" y="95"/>
                    <a:pt x="111" y="91"/>
                    <a:pt x="111" y="87"/>
                  </a:cubicBezTo>
                  <a:cubicBezTo>
                    <a:pt x="111" y="75"/>
                    <a:pt x="113" y="64"/>
                    <a:pt x="118" y="54"/>
                  </a:cubicBezTo>
                  <a:cubicBezTo>
                    <a:pt x="122" y="43"/>
                    <a:pt x="128" y="34"/>
                    <a:pt x="136" y="26"/>
                  </a:cubicBezTo>
                  <a:cubicBezTo>
                    <a:pt x="144" y="18"/>
                    <a:pt x="153" y="12"/>
                    <a:pt x="163" y="7"/>
                  </a:cubicBezTo>
                  <a:cubicBezTo>
                    <a:pt x="174" y="3"/>
                    <a:pt x="185" y="0"/>
                    <a:pt x="19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07" name="Freeform 140"/>
            <p:cNvSpPr/>
            <p:nvPr/>
          </p:nvSpPr>
          <p:spPr bwMode="auto">
            <a:xfrm>
              <a:off x="6143589" y="3581434"/>
              <a:ext cx="1415547" cy="2510803"/>
            </a:xfrm>
            <a:custGeom>
              <a:avLst/>
              <a:gdLst>
                <a:gd name="T0" fmla="*/ 73 w 463"/>
                <a:gd name="T1" fmla="*/ 822 h 823"/>
                <a:gd name="T2" fmla="*/ 51 w 463"/>
                <a:gd name="T3" fmla="*/ 558 h 823"/>
                <a:gd name="T4" fmla="*/ 1 w 463"/>
                <a:gd name="T5" fmla="*/ 558 h 823"/>
                <a:gd name="T6" fmla="*/ 9 w 463"/>
                <a:gd name="T7" fmla="*/ 542 h 823"/>
                <a:gd name="T8" fmla="*/ 38 w 463"/>
                <a:gd name="T9" fmla="*/ 546 h 823"/>
                <a:gd name="T10" fmla="*/ 120 w 463"/>
                <a:gd name="T11" fmla="*/ 512 h 823"/>
                <a:gd name="T12" fmla="*/ 154 w 463"/>
                <a:gd name="T13" fmla="*/ 430 h 823"/>
                <a:gd name="T14" fmla="*/ 119 w 463"/>
                <a:gd name="T15" fmla="*/ 349 h 823"/>
                <a:gd name="T16" fmla="*/ 38 w 463"/>
                <a:gd name="T17" fmla="*/ 315 h 823"/>
                <a:gd name="T18" fmla="*/ 7 w 463"/>
                <a:gd name="T19" fmla="*/ 320 h 823"/>
                <a:gd name="T20" fmla="*/ 0 w 463"/>
                <a:gd name="T21" fmla="*/ 299 h 823"/>
                <a:gd name="T22" fmla="*/ 39 w 463"/>
                <a:gd name="T23" fmla="*/ 298 h 823"/>
                <a:gd name="T24" fmla="*/ 34 w 463"/>
                <a:gd name="T25" fmla="*/ 250 h 823"/>
                <a:gd name="T26" fmla="*/ 30 w 463"/>
                <a:gd name="T27" fmla="*/ 217 h 823"/>
                <a:gd name="T28" fmla="*/ 29 w 463"/>
                <a:gd name="T29" fmla="*/ 209 h 823"/>
                <a:gd name="T30" fmla="*/ 24 w 463"/>
                <a:gd name="T31" fmla="*/ 167 h 823"/>
                <a:gd name="T32" fmla="*/ 123 w 463"/>
                <a:gd name="T33" fmla="*/ 148 h 823"/>
                <a:gd name="T34" fmla="*/ 133 w 463"/>
                <a:gd name="T35" fmla="*/ 125 h 823"/>
                <a:gd name="T36" fmla="*/ 127 w 463"/>
                <a:gd name="T37" fmla="*/ 118 h 823"/>
                <a:gd name="T38" fmla="*/ 121 w 463"/>
                <a:gd name="T39" fmla="*/ 111 h 823"/>
                <a:gd name="T40" fmla="*/ 114 w 463"/>
                <a:gd name="T41" fmla="*/ 93 h 823"/>
                <a:gd name="T42" fmla="*/ 111 w 463"/>
                <a:gd name="T43" fmla="*/ 74 h 823"/>
                <a:gd name="T44" fmla="*/ 132 w 463"/>
                <a:gd name="T45" fmla="*/ 22 h 823"/>
                <a:gd name="T46" fmla="*/ 184 w 463"/>
                <a:gd name="T47" fmla="*/ 0 h 823"/>
                <a:gd name="T48" fmla="*/ 236 w 463"/>
                <a:gd name="T49" fmla="*/ 21 h 823"/>
                <a:gd name="T50" fmla="*/ 258 w 463"/>
                <a:gd name="T51" fmla="*/ 73 h 823"/>
                <a:gd name="T52" fmla="*/ 255 w 463"/>
                <a:gd name="T53" fmla="*/ 93 h 823"/>
                <a:gd name="T54" fmla="*/ 248 w 463"/>
                <a:gd name="T55" fmla="*/ 110 h 823"/>
                <a:gd name="T56" fmla="*/ 243 w 463"/>
                <a:gd name="T57" fmla="*/ 118 h 823"/>
                <a:gd name="T58" fmla="*/ 237 w 463"/>
                <a:gd name="T59" fmla="*/ 125 h 823"/>
                <a:gd name="T60" fmla="*/ 247 w 463"/>
                <a:gd name="T61" fmla="*/ 147 h 823"/>
                <a:gd name="T62" fmla="*/ 463 w 463"/>
                <a:gd name="T63" fmla="*/ 820 h 823"/>
                <a:gd name="T64" fmla="*/ 73 w 463"/>
                <a:gd name="T65"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3" h="823">
                  <a:moveTo>
                    <a:pt x="73" y="823"/>
                  </a:moveTo>
                  <a:cubicBezTo>
                    <a:pt x="73" y="822"/>
                    <a:pt x="73" y="822"/>
                    <a:pt x="73" y="822"/>
                  </a:cubicBezTo>
                  <a:cubicBezTo>
                    <a:pt x="52" y="570"/>
                    <a:pt x="52" y="570"/>
                    <a:pt x="52" y="570"/>
                  </a:cubicBezTo>
                  <a:cubicBezTo>
                    <a:pt x="51" y="558"/>
                    <a:pt x="51" y="558"/>
                    <a:pt x="51" y="558"/>
                  </a:cubicBezTo>
                  <a:cubicBezTo>
                    <a:pt x="39" y="558"/>
                    <a:pt x="39" y="558"/>
                    <a:pt x="39" y="558"/>
                  </a:cubicBezTo>
                  <a:cubicBezTo>
                    <a:pt x="1" y="558"/>
                    <a:pt x="1" y="558"/>
                    <a:pt x="1" y="558"/>
                  </a:cubicBezTo>
                  <a:cubicBezTo>
                    <a:pt x="1" y="540"/>
                    <a:pt x="1" y="540"/>
                    <a:pt x="1" y="540"/>
                  </a:cubicBezTo>
                  <a:cubicBezTo>
                    <a:pt x="4" y="541"/>
                    <a:pt x="6" y="542"/>
                    <a:pt x="9" y="542"/>
                  </a:cubicBezTo>
                  <a:cubicBezTo>
                    <a:pt x="14" y="544"/>
                    <a:pt x="19" y="545"/>
                    <a:pt x="24" y="545"/>
                  </a:cubicBezTo>
                  <a:cubicBezTo>
                    <a:pt x="28" y="546"/>
                    <a:pt x="33" y="546"/>
                    <a:pt x="38" y="546"/>
                  </a:cubicBezTo>
                  <a:cubicBezTo>
                    <a:pt x="55" y="546"/>
                    <a:pt x="70" y="543"/>
                    <a:pt x="84" y="537"/>
                  </a:cubicBezTo>
                  <a:cubicBezTo>
                    <a:pt x="98" y="531"/>
                    <a:pt x="110" y="523"/>
                    <a:pt x="120" y="512"/>
                  </a:cubicBezTo>
                  <a:cubicBezTo>
                    <a:pt x="131" y="501"/>
                    <a:pt x="139" y="489"/>
                    <a:pt x="145" y="475"/>
                  </a:cubicBezTo>
                  <a:cubicBezTo>
                    <a:pt x="151" y="461"/>
                    <a:pt x="154" y="446"/>
                    <a:pt x="154" y="430"/>
                  </a:cubicBezTo>
                  <a:cubicBezTo>
                    <a:pt x="153" y="415"/>
                    <a:pt x="150" y="400"/>
                    <a:pt x="144" y="385"/>
                  </a:cubicBezTo>
                  <a:cubicBezTo>
                    <a:pt x="138" y="371"/>
                    <a:pt x="130" y="359"/>
                    <a:pt x="119" y="349"/>
                  </a:cubicBezTo>
                  <a:cubicBezTo>
                    <a:pt x="109" y="338"/>
                    <a:pt x="96" y="330"/>
                    <a:pt x="83" y="324"/>
                  </a:cubicBezTo>
                  <a:cubicBezTo>
                    <a:pt x="69" y="318"/>
                    <a:pt x="54" y="315"/>
                    <a:pt x="38" y="315"/>
                  </a:cubicBezTo>
                  <a:cubicBezTo>
                    <a:pt x="33" y="315"/>
                    <a:pt x="27" y="316"/>
                    <a:pt x="22" y="316"/>
                  </a:cubicBezTo>
                  <a:cubicBezTo>
                    <a:pt x="17" y="317"/>
                    <a:pt x="12" y="318"/>
                    <a:pt x="7" y="320"/>
                  </a:cubicBezTo>
                  <a:cubicBezTo>
                    <a:pt x="5" y="320"/>
                    <a:pt x="2" y="321"/>
                    <a:pt x="0" y="322"/>
                  </a:cubicBezTo>
                  <a:cubicBezTo>
                    <a:pt x="0" y="299"/>
                    <a:pt x="0" y="299"/>
                    <a:pt x="0" y="299"/>
                  </a:cubicBezTo>
                  <a:cubicBezTo>
                    <a:pt x="25" y="298"/>
                    <a:pt x="25" y="298"/>
                    <a:pt x="25" y="298"/>
                  </a:cubicBezTo>
                  <a:cubicBezTo>
                    <a:pt x="39" y="298"/>
                    <a:pt x="39" y="298"/>
                    <a:pt x="39" y="298"/>
                  </a:cubicBezTo>
                  <a:cubicBezTo>
                    <a:pt x="38" y="284"/>
                    <a:pt x="38" y="284"/>
                    <a:pt x="38" y="284"/>
                  </a:cubicBezTo>
                  <a:cubicBezTo>
                    <a:pt x="34" y="250"/>
                    <a:pt x="34" y="250"/>
                    <a:pt x="34" y="250"/>
                  </a:cubicBezTo>
                  <a:cubicBezTo>
                    <a:pt x="33" y="248"/>
                    <a:pt x="33" y="248"/>
                    <a:pt x="33" y="248"/>
                  </a:cubicBezTo>
                  <a:cubicBezTo>
                    <a:pt x="30" y="217"/>
                    <a:pt x="30" y="217"/>
                    <a:pt x="30" y="217"/>
                  </a:cubicBezTo>
                  <a:cubicBezTo>
                    <a:pt x="29" y="211"/>
                    <a:pt x="29" y="211"/>
                    <a:pt x="29" y="211"/>
                  </a:cubicBezTo>
                  <a:cubicBezTo>
                    <a:pt x="29" y="209"/>
                    <a:pt x="29" y="209"/>
                    <a:pt x="29" y="209"/>
                  </a:cubicBezTo>
                  <a:cubicBezTo>
                    <a:pt x="25" y="173"/>
                    <a:pt x="25" y="173"/>
                    <a:pt x="25" y="173"/>
                  </a:cubicBezTo>
                  <a:cubicBezTo>
                    <a:pt x="24" y="167"/>
                    <a:pt x="24" y="167"/>
                    <a:pt x="24" y="167"/>
                  </a:cubicBezTo>
                  <a:cubicBezTo>
                    <a:pt x="22" y="148"/>
                    <a:pt x="22" y="148"/>
                    <a:pt x="22" y="148"/>
                  </a:cubicBezTo>
                  <a:cubicBezTo>
                    <a:pt x="123" y="148"/>
                    <a:pt x="123" y="148"/>
                    <a:pt x="123" y="148"/>
                  </a:cubicBezTo>
                  <a:cubicBezTo>
                    <a:pt x="155" y="147"/>
                    <a:pt x="155" y="147"/>
                    <a:pt x="155" y="147"/>
                  </a:cubicBezTo>
                  <a:cubicBezTo>
                    <a:pt x="133" y="125"/>
                    <a:pt x="133" y="125"/>
                    <a:pt x="133" y="125"/>
                  </a:cubicBezTo>
                  <a:cubicBezTo>
                    <a:pt x="131" y="124"/>
                    <a:pt x="130" y="123"/>
                    <a:pt x="129" y="122"/>
                  </a:cubicBezTo>
                  <a:cubicBezTo>
                    <a:pt x="128" y="121"/>
                    <a:pt x="127" y="119"/>
                    <a:pt x="127" y="118"/>
                  </a:cubicBezTo>
                  <a:cubicBezTo>
                    <a:pt x="126" y="117"/>
                    <a:pt x="125" y="116"/>
                    <a:pt x="124" y="115"/>
                  </a:cubicBezTo>
                  <a:cubicBezTo>
                    <a:pt x="123" y="113"/>
                    <a:pt x="122" y="112"/>
                    <a:pt x="121" y="111"/>
                  </a:cubicBezTo>
                  <a:cubicBezTo>
                    <a:pt x="120" y="108"/>
                    <a:pt x="118" y="105"/>
                    <a:pt x="117" y="102"/>
                  </a:cubicBezTo>
                  <a:cubicBezTo>
                    <a:pt x="116" y="99"/>
                    <a:pt x="115" y="96"/>
                    <a:pt x="114" y="93"/>
                  </a:cubicBezTo>
                  <a:cubicBezTo>
                    <a:pt x="113" y="90"/>
                    <a:pt x="112" y="87"/>
                    <a:pt x="112" y="84"/>
                  </a:cubicBezTo>
                  <a:cubicBezTo>
                    <a:pt x="111" y="81"/>
                    <a:pt x="111" y="77"/>
                    <a:pt x="111" y="74"/>
                  </a:cubicBezTo>
                  <a:cubicBezTo>
                    <a:pt x="111" y="64"/>
                    <a:pt x="113" y="54"/>
                    <a:pt x="117" y="45"/>
                  </a:cubicBezTo>
                  <a:cubicBezTo>
                    <a:pt x="120" y="37"/>
                    <a:pt x="126" y="29"/>
                    <a:pt x="132" y="22"/>
                  </a:cubicBezTo>
                  <a:cubicBezTo>
                    <a:pt x="139" y="15"/>
                    <a:pt x="147" y="10"/>
                    <a:pt x="155" y="6"/>
                  </a:cubicBezTo>
                  <a:cubicBezTo>
                    <a:pt x="164" y="2"/>
                    <a:pt x="174" y="0"/>
                    <a:pt x="184" y="0"/>
                  </a:cubicBezTo>
                  <a:cubicBezTo>
                    <a:pt x="194" y="0"/>
                    <a:pt x="203" y="2"/>
                    <a:pt x="212" y="6"/>
                  </a:cubicBezTo>
                  <a:cubicBezTo>
                    <a:pt x="221" y="9"/>
                    <a:pt x="229" y="15"/>
                    <a:pt x="236" y="21"/>
                  </a:cubicBezTo>
                  <a:cubicBezTo>
                    <a:pt x="243" y="28"/>
                    <a:pt x="248" y="36"/>
                    <a:pt x="252" y="45"/>
                  </a:cubicBezTo>
                  <a:cubicBezTo>
                    <a:pt x="256" y="54"/>
                    <a:pt x="258" y="63"/>
                    <a:pt x="258" y="73"/>
                  </a:cubicBezTo>
                  <a:cubicBezTo>
                    <a:pt x="258" y="76"/>
                    <a:pt x="258" y="80"/>
                    <a:pt x="257" y="83"/>
                  </a:cubicBezTo>
                  <a:cubicBezTo>
                    <a:pt x="257" y="86"/>
                    <a:pt x="256" y="89"/>
                    <a:pt x="255" y="93"/>
                  </a:cubicBezTo>
                  <a:cubicBezTo>
                    <a:pt x="255" y="96"/>
                    <a:pt x="253" y="99"/>
                    <a:pt x="252" y="102"/>
                  </a:cubicBezTo>
                  <a:cubicBezTo>
                    <a:pt x="251" y="104"/>
                    <a:pt x="250" y="107"/>
                    <a:pt x="248" y="110"/>
                  </a:cubicBezTo>
                  <a:cubicBezTo>
                    <a:pt x="247" y="111"/>
                    <a:pt x="246" y="113"/>
                    <a:pt x="246" y="114"/>
                  </a:cubicBezTo>
                  <a:cubicBezTo>
                    <a:pt x="245" y="115"/>
                    <a:pt x="244" y="116"/>
                    <a:pt x="243" y="118"/>
                  </a:cubicBezTo>
                  <a:cubicBezTo>
                    <a:pt x="242" y="119"/>
                    <a:pt x="241" y="120"/>
                    <a:pt x="240" y="121"/>
                  </a:cubicBezTo>
                  <a:cubicBezTo>
                    <a:pt x="239" y="122"/>
                    <a:pt x="238" y="123"/>
                    <a:pt x="237" y="125"/>
                  </a:cubicBezTo>
                  <a:cubicBezTo>
                    <a:pt x="215" y="147"/>
                    <a:pt x="215" y="147"/>
                    <a:pt x="215" y="147"/>
                  </a:cubicBezTo>
                  <a:cubicBezTo>
                    <a:pt x="247" y="147"/>
                    <a:pt x="247" y="147"/>
                    <a:pt x="247" y="147"/>
                  </a:cubicBezTo>
                  <a:cubicBezTo>
                    <a:pt x="357" y="146"/>
                    <a:pt x="357" y="146"/>
                    <a:pt x="357" y="146"/>
                  </a:cubicBezTo>
                  <a:cubicBezTo>
                    <a:pt x="463" y="820"/>
                    <a:pt x="463" y="820"/>
                    <a:pt x="463" y="820"/>
                  </a:cubicBezTo>
                  <a:cubicBezTo>
                    <a:pt x="463" y="820"/>
                    <a:pt x="463" y="820"/>
                    <a:pt x="463" y="820"/>
                  </a:cubicBezTo>
                  <a:cubicBezTo>
                    <a:pt x="73" y="823"/>
                    <a:pt x="73" y="823"/>
                    <a:pt x="73" y="8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34" name="Freeform 165"/>
            <p:cNvSpPr/>
            <p:nvPr/>
          </p:nvSpPr>
          <p:spPr bwMode="auto">
            <a:xfrm>
              <a:off x="6093389" y="4291278"/>
              <a:ext cx="132149" cy="147826"/>
            </a:xfrm>
            <a:custGeom>
              <a:avLst/>
              <a:gdLst>
                <a:gd name="T0" fmla="*/ 5 w 59"/>
                <a:gd name="T1" fmla="*/ 66 h 66"/>
                <a:gd name="T2" fmla="*/ 0 w 59"/>
                <a:gd name="T3" fmla="*/ 2 h 66"/>
                <a:gd name="T4" fmla="*/ 37 w 59"/>
                <a:gd name="T5" fmla="*/ 0 h 66"/>
                <a:gd name="T6" fmla="*/ 59 w 59"/>
                <a:gd name="T7" fmla="*/ 66 h 66"/>
                <a:gd name="T8" fmla="*/ 5 w 59"/>
                <a:gd name="T9" fmla="*/ 66 h 66"/>
              </a:gdLst>
              <a:ahLst/>
              <a:cxnLst>
                <a:cxn ang="0">
                  <a:pos x="T0" y="T1"/>
                </a:cxn>
                <a:cxn ang="0">
                  <a:pos x="T2" y="T3"/>
                </a:cxn>
                <a:cxn ang="0">
                  <a:pos x="T4" y="T5"/>
                </a:cxn>
                <a:cxn ang="0">
                  <a:pos x="T6" y="T7"/>
                </a:cxn>
                <a:cxn ang="0">
                  <a:pos x="T8" y="T9"/>
                </a:cxn>
              </a:cxnLst>
              <a:rect l="0" t="0" r="r" b="b"/>
              <a:pathLst>
                <a:path w="59" h="66">
                  <a:moveTo>
                    <a:pt x="5" y="66"/>
                  </a:moveTo>
                  <a:lnTo>
                    <a:pt x="0" y="2"/>
                  </a:lnTo>
                  <a:lnTo>
                    <a:pt x="37" y="0"/>
                  </a:lnTo>
                  <a:lnTo>
                    <a:pt x="59" y="66"/>
                  </a:lnTo>
                  <a:lnTo>
                    <a:pt x="5" y="66"/>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3" name="Freeform 173"/>
            <p:cNvSpPr/>
            <p:nvPr/>
          </p:nvSpPr>
          <p:spPr bwMode="auto">
            <a:xfrm>
              <a:off x="6135045" y="3979230"/>
              <a:ext cx="94072" cy="470356"/>
            </a:xfrm>
            <a:custGeom>
              <a:avLst/>
              <a:gdLst>
                <a:gd name="T0" fmla="*/ 28 w 28"/>
                <a:gd name="T1" fmla="*/ 151 h 151"/>
                <a:gd name="T2" fmla="*/ 12 w 28"/>
                <a:gd name="T3" fmla="*/ 104 h 151"/>
                <a:gd name="T4" fmla="*/ 9 w 28"/>
                <a:gd name="T5" fmla="*/ 80 h 151"/>
                <a:gd name="T6" fmla="*/ 6 w 28"/>
                <a:gd name="T7" fmla="*/ 55 h 151"/>
                <a:gd name="T8" fmla="*/ 3 w 28"/>
                <a:gd name="T9" fmla="*/ 29 h 151"/>
                <a:gd name="T10" fmla="*/ 0 w 28"/>
                <a:gd name="T11" fmla="*/ 2 h 151"/>
                <a:gd name="T12" fmla="*/ 11 w 28"/>
                <a:gd name="T13" fmla="*/ 0 h 151"/>
                <a:gd name="T14" fmla="*/ 15 w 28"/>
                <a:gd name="T15" fmla="*/ 40 h 151"/>
                <a:gd name="T16" fmla="*/ 19 w 28"/>
                <a:gd name="T17" fmla="*/ 78 h 151"/>
                <a:gd name="T18" fmla="*/ 23 w 28"/>
                <a:gd name="T19" fmla="*/ 115 h 151"/>
                <a:gd name="T20" fmla="*/ 28 w 28"/>
                <a:gd name="T2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1">
                  <a:moveTo>
                    <a:pt x="28" y="151"/>
                  </a:moveTo>
                  <a:cubicBezTo>
                    <a:pt x="12" y="104"/>
                    <a:pt x="12" y="104"/>
                    <a:pt x="12" y="104"/>
                  </a:cubicBezTo>
                  <a:cubicBezTo>
                    <a:pt x="11" y="96"/>
                    <a:pt x="10" y="88"/>
                    <a:pt x="9" y="80"/>
                  </a:cubicBezTo>
                  <a:cubicBezTo>
                    <a:pt x="8" y="72"/>
                    <a:pt x="7" y="63"/>
                    <a:pt x="6" y="55"/>
                  </a:cubicBezTo>
                  <a:cubicBezTo>
                    <a:pt x="5" y="46"/>
                    <a:pt x="4" y="37"/>
                    <a:pt x="3" y="29"/>
                  </a:cubicBezTo>
                  <a:cubicBezTo>
                    <a:pt x="2" y="20"/>
                    <a:pt x="1" y="11"/>
                    <a:pt x="0" y="2"/>
                  </a:cubicBezTo>
                  <a:cubicBezTo>
                    <a:pt x="11" y="0"/>
                    <a:pt x="11" y="0"/>
                    <a:pt x="11" y="0"/>
                  </a:cubicBezTo>
                  <a:cubicBezTo>
                    <a:pt x="12" y="14"/>
                    <a:pt x="13" y="27"/>
                    <a:pt x="15" y="40"/>
                  </a:cubicBezTo>
                  <a:cubicBezTo>
                    <a:pt x="16" y="53"/>
                    <a:pt x="18" y="65"/>
                    <a:pt x="19" y="78"/>
                  </a:cubicBezTo>
                  <a:cubicBezTo>
                    <a:pt x="21" y="90"/>
                    <a:pt x="22" y="103"/>
                    <a:pt x="23" y="115"/>
                  </a:cubicBezTo>
                  <a:cubicBezTo>
                    <a:pt x="25" y="127"/>
                    <a:pt x="26" y="139"/>
                    <a:pt x="28" y="15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6" name="文本框 1145"/>
            <p:cNvSpPr txBox="1"/>
            <p:nvPr/>
          </p:nvSpPr>
          <p:spPr>
            <a:xfrm>
              <a:off x="5275450" y="2845509"/>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8" name="文本框 187"/>
            <p:cNvSpPr txBox="1"/>
            <p:nvPr/>
          </p:nvSpPr>
          <p:spPr>
            <a:xfrm>
              <a:off x="6392035" y="2845509"/>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9" name="文本框 188"/>
            <p:cNvSpPr txBox="1"/>
            <p:nvPr/>
          </p:nvSpPr>
          <p:spPr>
            <a:xfrm>
              <a:off x="5088884" y="5204099"/>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90" name="文本框 189"/>
            <p:cNvSpPr txBox="1"/>
            <p:nvPr/>
          </p:nvSpPr>
          <p:spPr>
            <a:xfrm>
              <a:off x="6684728" y="5204099"/>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sp>
        <p:nvSpPr>
          <p:cNvPr id="2" name="矩形 1"/>
          <p:cNvSpPr/>
          <p:nvPr/>
        </p:nvSpPr>
        <p:spPr>
          <a:xfrm>
            <a:off x="1315488" y="2696592"/>
            <a:ext cx="3205799" cy="128016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亚马逊云已经开始布局针对前端应用与后端云服务的直接整合，</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是一个典型产品，直接整合分析、消息和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API</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管理的一个服务。</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近期已经和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IONIC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一个前端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HTML5</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开发平台达成战略合作。</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4" name="矩形 3"/>
          <p:cNvSpPr/>
          <p:nvPr/>
        </p:nvSpPr>
        <p:spPr>
          <a:xfrm>
            <a:off x="2047008" y="2230080"/>
            <a:ext cx="2474278" cy="274320"/>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AWS Mobile</a:t>
            </a:r>
            <a:endParaRPr lang="en-US" altLang="zh-CN" b="1" dirty="0">
              <a:solidFill>
                <a:srgbClr val="404040"/>
              </a:solidFill>
              <a:latin typeface="Cambria" panose="02040503050406030204" pitchFamily="18" charset="0"/>
              <a:ea typeface="微软雅黑" panose="020B0503020204020204" pitchFamily="34" charset="-122"/>
            </a:endParaRPr>
          </a:p>
        </p:txBody>
      </p:sp>
      <p:cxnSp>
        <p:nvCxnSpPr>
          <p:cNvPr id="6" name="直接连接符 5"/>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315488" y="2157484"/>
            <a:ext cx="419992" cy="422190"/>
            <a:chOff x="8153944" y="1640106"/>
            <a:chExt cx="1516063" cy="1524000"/>
          </a:xfrm>
        </p:grpSpPr>
        <p:sp>
          <p:nvSpPr>
            <p:cNvPr id="1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3" name="矩形 52"/>
          <p:cNvSpPr/>
          <p:nvPr/>
        </p:nvSpPr>
        <p:spPr>
          <a:xfrm>
            <a:off x="7661570" y="2696592"/>
            <a:ext cx="3205799" cy="106680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V-Layout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团队是淘宝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和天猫</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的前端设计的开发团队。未来，将有计划开发期后端管理工具，那么，开发者将可以直接定制化一个淘宝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，不需要写任何代码。</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54" name="矩形 53"/>
          <p:cNvSpPr/>
          <p:nvPr/>
        </p:nvSpPr>
        <p:spPr>
          <a:xfrm>
            <a:off x="7661570"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阿里 </a:t>
            </a:r>
            <a:r>
              <a:rPr lang="en-US" altLang="zh-CN" b="1" dirty="0">
                <a:solidFill>
                  <a:srgbClr val="404040"/>
                </a:solidFill>
                <a:latin typeface="Cambria" panose="02040503050406030204" pitchFamily="18" charset="0"/>
                <a:ea typeface="微软雅黑" panose="020B0503020204020204" pitchFamily="34" charset="-122"/>
              </a:rPr>
              <a:t>V-Layout</a:t>
            </a:r>
            <a:r>
              <a:rPr lang="zh-CN" altLang="en-US" b="1" dirty="0">
                <a:solidFill>
                  <a:srgbClr val="404040"/>
                </a:solidFill>
                <a:latin typeface="Cambria" panose="02040503050406030204" pitchFamily="18" charset="0"/>
                <a:ea typeface="微软雅黑" panose="020B0503020204020204" pitchFamily="34" charset="-122"/>
              </a:rPr>
              <a:t>团队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55" name="直接连接符 54"/>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矩形 64"/>
          <p:cNvSpPr/>
          <p:nvPr/>
        </p:nvSpPr>
        <p:spPr>
          <a:xfrm>
            <a:off x="1315488" y="5134347"/>
            <a:ext cx="3205799" cy="64008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差不多的工具，一样是将各种云计算服务整合到一起的平台，唯一目的只是方便开发者直接调用。</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6" name="矩形 65"/>
          <p:cNvSpPr/>
          <p:nvPr/>
        </p:nvSpPr>
        <p:spPr>
          <a:xfrm>
            <a:off x="1623060" y="4667885"/>
            <a:ext cx="2898775"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腾讯</a:t>
            </a:r>
            <a:r>
              <a:rPr lang="en-US" altLang="zh-CN" b="1" dirty="0">
                <a:solidFill>
                  <a:srgbClr val="404040"/>
                </a:solidFill>
                <a:latin typeface="Cambria" panose="02040503050406030204" pitchFamily="18" charset="0"/>
                <a:ea typeface="微软雅黑" panose="020B0503020204020204" pitchFamily="34" charset="-122"/>
              </a:rPr>
              <a:t>Tencent App Builder</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61570" y="5134347"/>
            <a:ext cx="3205799" cy="6400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Bomb</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泰达科技数百万元</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Serenity 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框架</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数百万美元风投</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等等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2" name="矩形 71"/>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其它</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3" name="直接连接符 72"/>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3"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5378444" y="1042513"/>
            <a:ext cx="1457960" cy="213360"/>
          </a:xfrm>
          <a:prstGeom prst="rect">
            <a:avLst/>
          </a:prstGeom>
        </p:spPr>
        <p:txBody>
          <a:bodyPr wrap="none" lIns="0" tIns="0" rIns="0" bIns="0">
            <a:spAutoFit/>
          </a:bodyPr>
          <a:lstStyle/>
          <a:p>
            <a:pPr algn="dist"/>
            <a:r>
              <a:rPr lang="en-US" sz="1400" dirty="0">
                <a:solidFill>
                  <a:schemeClr val="accent1"/>
                </a:solidFill>
              </a:rPr>
              <a:t>APP后端云</a:t>
            </a:r>
            <a:r>
              <a:rPr lang="zh-CN" altLang="en-US" sz="1400" dirty="0">
                <a:solidFill>
                  <a:schemeClr val="accent1"/>
                </a:solidFill>
              </a:rPr>
              <a:t>面对的</a:t>
            </a:r>
            <a:endParaRPr lang="zh-CN" altLang="en-US" sz="1400" dirty="0">
              <a:solidFill>
                <a:schemeClr val="accent1"/>
              </a:solidFill>
            </a:endParaRPr>
          </a:p>
        </p:txBody>
      </p:sp>
      <p:sp>
        <p:nvSpPr>
          <p:cNvPr id="59" name="矩形 58"/>
          <p:cNvSpPr/>
          <p:nvPr/>
        </p:nvSpPr>
        <p:spPr>
          <a:xfrm>
            <a:off x="4567555" y="514985"/>
            <a:ext cx="3023235" cy="548640"/>
          </a:xfrm>
          <a:prstGeom prst="rect">
            <a:avLst/>
          </a:prstGeom>
        </p:spPr>
        <p:txBody>
          <a:bodyPr wrap="squar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竞争对手</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0896" y="2116701"/>
            <a:ext cx="3570208" cy="3832593"/>
            <a:chOff x="3923021" y="1575409"/>
            <a:chExt cx="4320000" cy="4637487"/>
          </a:xfrm>
        </p:grpSpPr>
        <p:sp>
          <p:nvSpPr>
            <p:cNvPr id="149" name="椭圆 148"/>
            <p:cNvSpPr/>
            <p:nvPr/>
          </p:nvSpPr>
          <p:spPr>
            <a:xfrm>
              <a:off x="3923021" y="604954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 name="组合 1"/>
            <p:cNvGrpSpPr/>
            <p:nvPr/>
          </p:nvGrpSpPr>
          <p:grpSpPr>
            <a:xfrm>
              <a:off x="4672021" y="1575409"/>
              <a:ext cx="2822000" cy="4536585"/>
              <a:chOff x="4584640" y="1313695"/>
              <a:chExt cx="3022721" cy="4859260"/>
            </a:xfrm>
          </p:grpSpPr>
          <p:sp>
            <p:nvSpPr>
              <p:cNvPr id="148" name="Freeform 136"/>
              <p:cNvSpPr/>
              <p:nvPr/>
            </p:nvSpPr>
            <p:spPr bwMode="auto">
              <a:xfrm>
                <a:off x="5914992" y="2151653"/>
                <a:ext cx="70483" cy="772192"/>
              </a:xfrm>
              <a:custGeom>
                <a:avLst/>
                <a:gdLst>
                  <a:gd name="T0" fmla="*/ 2 w 36"/>
                  <a:gd name="T1" fmla="*/ 0 h 484"/>
                  <a:gd name="T2" fmla="*/ 36 w 36"/>
                  <a:gd name="T3" fmla="*/ 384 h 484"/>
                  <a:gd name="T4" fmla="*/ 36 w 36"/>
                  <a:gd name="T5" fmla="*/ 484 h 484"/>
                  <a:gd name="T6" fmla="*/ 0 w 36"/>
                  <a:gd name="T7" fmla="*/ 143 h 484"/>
                  <a:gd name="T8" fmla="*/ 2 w 36"/>
                  <a:gd name="T9" fmla="*/ 0 h 484"/>
                  <a:gd name="connsiteX0" fmla="*/ 2889 w 12333"/>
                  <a:gd name="connsiteY0" fmla="*/ 0 h 10000"/>
                  <a:gd name="connsiteX1" fmla="*/ 12333 w 12333"/>
                  <a:gd name="connsiteY1" fmla="*/ 7934 h 10000"/>
                  <a:gd name="connsiteX2" fmla="*/ 12333 w 12333"/>
                  <a:gd name="connsiteY2" fmla="*/ 10000 h 10000"/>
                  <a:gd name="connsiteX3" fmla="*/ 0 w 12333"/>
                  <a:gd name="connsiteY3" fmla="*/ 3575 h 10000"/>
                  <a:gd name="connsiteX4" fmla="*/ 2889 w 12333"/>
                  <a:gd name="connsiteY4" fmla="*/ 0 h 10000"/>
                  <a:gd name="connsiteX0-1" fmla="*/ 2889 w 12333"/>
                  <a:gd name="connsiteY0-2" fmla="*/ 0 h 10050"/>
                  <a:gd name="connsiteX1-3" fmla="*/ 12333 w 12333"/>
                  <a:gd name="connsiteY1-4" fmla="*/ 7934 h 10050"/>
                  <a:gd name="connsiteX2-5" fmla="*/ 10000 w 12333"/>
                  <a:gd name="connsiteY2-6" fmla="*/ 10050 h 10050"/>
                  <a:gd name="connsiteX3-7" fmla="*/ 0 w 12333"/>
                  <a:gd name="connsiteY3-8" fmla="*/ 3575 h 10050"/>
                  <a:gd name="connsiteX4-9" fmla="*/ 2889 w 12333"/>
                  <a:gd name="connsiteY4-10" fmla="*/ 0 h 1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33" h="10050">
                    <a:moveTo>
                      <a:pt x="2889" y="0"/>
                    </a:moveTo>
                    <a:lnTo>
                      <a:pt x="12333" y="7934"/>
                    </a:lnTo>
                    <a:lnTo>
                      <a:pt x="10000" y="10050"/>
                    </a:lnTo>
                    <a:lnTo>
                      <a:pt x="0" y="3575"/>
                    </a:lnTo>
                    <a:lnTo>
                      <a:pt x="288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sz="1600"/>
              </a:p>
            </p:txBody>
          </p:sp>
          <p:sp>
            <p:nvSpPr>
              <p:cNvPr id="121" name="Freeform 113"/>
              <p:cNvSpPr/>
              <p:nvPr/>
            </p:nvSpPr>
            <p:spPr bwMode="auto">
              <a:xfrm>
                <a:off x="6324051" y="1812771"/>
                <a:ext cx="776181" cy="951493"/>
              </a:xfrm>
              <a:custGeom>
                <a:avLst/>
                <a:gdLst>
                  <a:gd name="T0" fmla="*/ 388 w 405"/>
                  <a:gd name="T1" fmla="*/ 122 h 494"/>
                  <a:gd name="T2" fmla="*/ 181 w 405"/>
                  <a:gd name="T3" fmla="*/ 23 h 494"/>
                  <a:gd name="T4" fmla="*/ 58 w 405"/>
                  <a:gd name="T5" fmla="*/ 155 h 494"/>
                  <a:gd name="T6" fmla="*/ 0 w 405"/>
                  <a:gd name="T7" fmla="*/ 452 h 494"/>
                  <a:gd name="T8" fmla="*/ 118 w 405"/>
                  <a:gd name="T9" fmla="*/ 355 h 494"/>
                  <a:gd name="T10" fmla="*/ 237 w 405"/>
                  <a:gd name="T11" fmla="*/ 494 h 494"/>
                  <a:gd name="T12" fmla="*/ 400 w 405"/>
                  <a:gd name="T13" fmla="*/ 216 h 494"/>
                  <a:gd name="T14" fmla="*/ 388 w 405"/>
                  <a:gd name="T15" fmla="*/ 122 h 494"/>
                  <a:gd name="T16" fmla="*/ 388 w 405"/>
                  <a:gd name="T17" fmla="*/ 12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94">
                    <a:moveTo>
                      <a:pt x="388" y="122"/>
                    </a:moveTo>
                    <a:cubicBezTo>
                      <a:pt x="354" y="42"/>
                      <a:pt x="264" y="0"/>
                      <a:pt x="181" y="23"/>
                    </a:cubicBezTo>
                    <a:cubicBezTo>
                      <a:pt x="119" y="41"/>
                      <a:pt x="71" y="92"/>
                      <a:pt x="58" y="155"/>
                    </a:cubicBezTo>
                    <a:cubicBezTo>
                      <a:pt x="0" y="452"/>
                      <a:pt x="0" y="452"/>
                      <a:pt x="0" y="452"/>
                    </a:cubicBezTo>
                    <a:cubicBezTo>
                      <a:pt x="11" y="396"/>
                      <a:pt x="62" y="355"/>
                      <a:pt x="118" y="355"/>
                    </a:cubicBezTo>
                    <a:cubicBezTo>
                      <a:pt x="191" y="355"/>
                      <a:pt x="248" y="422"/>
                      <a:pt x="237" y="494"/>
                    </a:cubicBezTo>
                    <a:cubicBezTo>
                      <a:pt x="400" y="216"/>
                      <a:pt x="400" y="216"/>
                      <a:pt x="400" y="216"/>
                    </a:cubicBezTo>
                    <a:cubicBezTo>
                      <a:pt x="405" y="184"/>
                      <a:pt x="401" y="152"/>
                      <a:pt x="388" y="122"/>
                    </a:cubicBezTo>
                    <a:cubicBezTo>
                      <a:pt x="379" y="101"/>
                      <a:pt x="397" y="142"/>
                      <a:pt x="388" y="12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06" name="Freeform 98"/>
              <p:cNvSpPr/>
              <p:nvPr/>
            </p:nvSpPr>
            <p:spPr bwMode="auto">
              <a:xfrm>
                <a:off x="6363211" y="2086626"/>
                <a:ext cx="349211" cy="800215"/>
              </a:xfrm>
              <a:custGeom>
                <a:avLst/>
                <a:gdLst>
                  <a:gd name="T0" fmla="*/ 171 w 181"/>
                  <a:gd name="T1" fmla="*/ 169 h 416"/>
                  <a:gd name="T2" fmla="*/ 78 w 181"/>
                  <a:gd name="T3" fmla="*/ 0 h 416"/>
                  <a:gd name="T4" fmla="*/ 11 w 181"/>
                  <a:gd name="T5" fmla="*/ 296 h 416"/>
                  <a:gd name="T6" fmla="*/ 83 w 181"/>
                  <a:gd name="T7" fmla="*/ 416 h 416"/>
                  <a:gd name="T8" fmla="*/ 181 w 181"/>
                  <a:gd name="T9" fmla="*/ 172 h 416"/>
                  <a:gd name="T10" fmla="*/ 171 w 181"/>
                  <a:gd name="T11" fmla="*/ 169 h 416"/>
                  <a:gd name="T12" fmla="*/ 171 w 181"/>
                  <a:gd name="T13" fmla="*/ 169 h 416"/>
                </a:gdLst>
                <a:ahLst/>
                <a:cxnLst>
                  <a:cxn ang="0">
                    <a:pos x="T0" y="T1"/>
                  </a:cxn>
                  <a:cxn ang="0">
                    <a:pos x="T2" y="T3"/>
                  </a:cxn>
                  <a:cxn ang="0">
                    <a:pos x="T4" y="T5"/>
                  </a:cxn>
                  <a:cxn ang="0">
                    <a:pos x="T6" y="T7"/>
                  </a:cxn>
                  <a:cxn ang="0">
                    <a:pos x="T8" y="T9"/>
                  </a:cxn>
                  <a:cxn ang="0">
                    <a:pos x="T10" y="T11"/>
                  </a:cxn>
                  <a:cxn ang="0">
                    <a:pos x="T12" y="T13"/>
                  </a:cxn>
                </a:cxnLst>
                <a:rect l="0" t="0" r="r" b="b"/>
                <a:pathLst>
                  <a:path w="181" h="416">
                    <a:moveTo>
                      <a:pt x="171" y="169"/>
                    </a:moveTo>
                    <a:cubicBezTo>
                      <a:pt x="103" y="144"/>
                      <a:pt x="62" y="71"/>
                      <a:pt x="78" y="0"/>
                    </a:cubicBezTo>
                    <a:cubicBezTo>
                      <a:pt x="11" y="296"/>
                      <a:pt x="11" y="296"/>
                      <a:pt x="11" y="296"/>
                    </a:cubicBezTo>
                    <a:cubicBezTo>
                      <a:pt x="0" y="347"/>
                      <a:pt x="32" y="401"/>
                      <a:pt x="83" y="416"/>
                    </a:cubicBezTo>
                    <a:cubicBezTo>
                      <a:pt x="181" y="172"/>
                      <a:pt x="181" y="172"/>
                      <a:pt x="181" y="172"/>
                    </a:cubicBezTo>
                    <a:cubicBezTo>
                      <a:pt x="177" y="171"/>
                      <a:pt x="174" y="170"/>
                      <a:pt x="171" y="169"/>
                    </a:cubicBezTo>
                    <a:cubicBezTo>
                      <a:pt x="168" y="168"/>
                      <a:pt x="174" y="170"/>
                      <a:pt x="171" y="169"/>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2126" name="Freeform 132"/>
              <p:cNvSpPr/>
              <p:nvPr/>
            </p:nvSpPr>
            <p:spPr bwMode="auto">
              <a:xfrm>
                <a:off x="5897284" y="4571527"/>
                <a:ext cx="371475" cy="719138"/>
              </a:xfrm>
              <a:custGeom>
                <a:avLst/>
                <a:gdLst>
                  <a:gd name="T0" fmla="*/ 140 w 169"/>
                  <a:gd name="T1" fmla="*/ 0 h 331"/>
                  <a:gd name="T2" fmla="*/ 112 w 169"/>
                  <a:gd name="T3" fmla="*/ 102 h 331"/>
                  <a:gd name="T4" fmla="*/ 24 w 169"/>
                  <a:gd name="T5" fmla="*/ 122 h 331"/>
                  <a:gd name="T6" fmla="*/ 0 w 169"/>
                  <a:gd name="T7" fmla="*/ 331 h 331"/>
                  <a:gd name="T8" fmla="*/ 120 w 169"/>
                  <a:gd name="T9" fmla="*/ 307 h 331"/>
                  <a:gd name="T10" fmla="*/ 168 w 169"/>
                  <a:gd name="T11" fmla="*/ 155 h 331"/>
                  <a:gd name="T12" fmla="*/ 140 w 169"/>
                  <a:gd name="T13" fmla="*/ 0 h 331"/>
                  <a:gd name="T14" fmla="*/ 140 w 169"/>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331">
                    <a:moveTo>
                      <a:pt x="140" y="0"/>
                    </a:moveTo>
                    <a:cubicBezTo>
                      <a:pt x="139" y="29"/>
                      <a:pt x="141" y="84"/>
                      <a:pt x="112" y="102"/>
                    </a:cubicBezTo>
                    <a:cubicBezTo>
                      <a:pt x="88" y="118"/>
                      <a:pt x="52" y="120"/>
                      <a:pt x="24" y="122"/>
                    </a:cubicBezTo>
                    <a:cubicBezTo>
                      <a:pt x="0" y="331"/>
                      <a:pt x="0" y="331"/>
                      <a:pt x="0" y="331"/>
                    </a:cubicBezTo>
                    <a:cubicBezTo>
                      <a:pt x="40" y="329"/>
                      <a:pt x="85" y="325"/>
                      <a:pt x="120" y="307"/>
                    </a:cubicBezTo>
                    <a:cubicBezTo>
                      <a:pt x="169" y="283"/>
                      <a:pt x="166" y="201"/>
                      <a:pt x="168" y="155"/>
                    </a:cubicBezTo>
                    <a:cubicBezTo>
                      <a:pt x="140" y="0"/>
                      <a:pt x="140" y="0"/>
                      <a:pt x="140" y="0"/>
                    </a:cubicBezTo>
                    <a:cubicBezTo>
                      <a:pt x="140" y="17"/>
                      <a:pt x="140" y="0"/>
                      <a:pt x="14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3" name="Freeform 25"/>
              <p:cNvSpPr/>
              <p:nvPr/>
            </p:nvSpPr>
            <p:spPr bwMode="auto">
              <a:xfrm>
                <a:off x="5327709" y="4685369"/>
                <a:ext cx="632681" cy="497660"/>
              </a:xfrm>
              <a:custGeom>
                <a:avLst/>
                <a:gdLst>
                  <a:gd name="T0" fmla="*/ 188 w 430"/>
                  <a:gd name="T1" fmla="*/ 13 h 352"/>
                  <a:gd name="T2" fmla="*/ 172 w 430"/>
                  <a:gd name="T3" fmla="*/ 7 h 352"/>
                  <a:gd name="T4" fmla="*/ 155 w 430"/>
                  <a:gd name="T5" fmla="*/ 0 h 352"/>
                  <a:gd name="T6" fmla="*/ 0 w 430"/>
                  <a:gd name="T7" fmla="*/ 213 h 352"/>
                  <a:gd name="T8" fmla="*/ 26 w 430"/>
                  <a:gd name="T9" fmla="*/ 223 h 352"/>
                  <a:gd name="T10" fmla="*/ 49 w 430"/>
                  <a:gd name="T11" fmla="*/ 231 h 352"/>
                  <a:gd name="T12" fmla="*/ 397 w 430"/>
                  <a:gd name="T13" fmla="*/ 352 h 352"/>
                  <a:gd name="T14" fmla="*/ 430 w 430"/>
                  <a:gd name="T15" fmla="*/ 97 h 352"/>
                  <a:gd name="T16" fmla="*/ 188 w 430"/>
                  <a:gd name="T17" fmla="*/ 13 h 352"/>
                  <a:gd name="connsiteX0" fmla="*/ 5155 w 10783"/>
                  <a:gd name="connsiteY0" fmla="*/ 369 h 10000"/>
                  <a:gd name="connsiteX1" fmla="*/ 4783 w 10783"/>
                  <a:gd name="connsiteY1" fmla="*/ 199 h 10000"/>
                  <a:gd name="connsiteX2" fmla="*/ 4388 w 10783"/>
                  <a:gd name="connsiteY2" fmla="*/ 0 h 10000"/>
                  <a:gd name="connsiteX3" fmla="*/ 0 w 10783"/>
                  <a:gd name="connsiteY3" fmla="*/ 5860 h 10000"/>
                  <a:gd name="connsiteX4" fmla="*/ 1388 w 10783"/>
                  <a:gd name="connsiteY4" fmla="*/ 6335 h 10000"/>
                  <a:gd name="connsiteX5" fmla="*/ 1923 w 10783"/>
                  <a:gd name="connsiteY5" fmla="*/ 6563 h 10000"/>
                  <a:gd name="connsiteX6" fmla="*/ 10016 w 10783"/>
                  <a:gd name="connsiteY6" fmla="*/ 10000 h 10000"/>
                  <a:gd name="connsiteX7" fmla="*/ 10783 w 10783"/>
                  <a:gd name="connsiteY7" fmla="*/ 2756 h 10000"/>
                  <a:gd name="connsiteX8" fmla="*/ 5155 w 10783"/>
                  <a:gd name="connsiteY8" fmla="*/ 369 h 10000"/>
                  <a:gd name="connsiteX0-1" fmla="*/ 5155 w 10438"/>
                  <a:gd name="connsiteY0-2" fmla="*/ 369 h 10000"/>
                  <a:gd name="connsiteX1-3" fmla="*/ 4783 w 10438"/>
                  <a:gd name="connsiteY1-4" fmla="*/ 199 h 10000"/>
                  <a:gd name="connsiteX2-5" fmla="*/ 4388 w 10438"/>
                  <a:gd name="connsiteY2-6" fmla="*/ 0 h 10000"/>
                  <a:gd name="connsiteX3-7" fmla="*/ 0 w 10438"/>
                  <a:gd name="connsiteY3-8" fmla="*/ 5860 h 10000"/>
                  <a:gd name="connsiteX4-9" fmla="*/ 1388 w 10438"/>
                  <a:gd name="connsiteY4-10" fmla="*/ 6335 h 10000"/>
                  <a:gd name="connsiteX5-11" fmla="*/ 1923 w 10438"/>
                  <a:gd name="connsiteY5-12" fmla="*/ 6563 h 10000"/>
                  <a:gd name="connsiteX6-13" fmla="*/ 10016 w 10438"/>
                  <a:gd name="connsiteY6-14" fmla="*/ 10000 h 10000"/>
                  <a:gd name="connsiteX7-15" fmla="*/ 10438 w 10438"/>
                  <a:gd name="connsiteY7-16" fmla="*/ 2641 h 10000"/>
                  <a:gd name="connsiteX8-17" fmla="*/ 5155 w 10438"/>
                  <a:gd name="connsiteY8-18" fmla="*/ 369 h 10000"/>
                  <a:gd name="connsiteX0-19" fmla="*/ 5155 w 10407"/>
                  <a:gd name="connsiteY0-20" fmla="*/ 369 h 10000"/>
                  <a:gd name="connsiteX1-21" fmla="*/ 4783 w 10407"/>
                  <a:gd name="connsiteY1-22" fmla="*/ 199 h 10000"/>
                  <a:gd name="connsiteX2-23" fmla="*/ 4388 w 10407"/>
                  <a:gd name="connsiteY2-24" fmla="*/ 0 h 10000"/>
                  <a:gd name="connsiteX3-25" fmla="*/ 0 w 10407"/>
                  <a:gd name="connsiteY3-26" fmla="*/ 5860 h 10000"/>
                  <a:gd name="connsiteX4-27" fmla="*/ 1388 w 10407"/>
                  <a:gd name="connsiteY4-28" fmla="*/ 6335 h 10000"/>
                  <a:gd name="connsiteX5-29" fmla="*/ 1923 w 10407"/>
                  <a:gd name="connsiteY5-30" fmla="*/ 6563 h 10000"/>
                  <a:gd name="connsiteX6-31" fmla="*/ 10016 w 10407"/>
                  <a:gd name="connsiteY6-32" fmla="*/ 10000 h 10000"/>
                  <a:gd name="connsiteX7-33" fmla="*/ 10407 w 10407"/>
                  <a:gd name="connsiteY7-34" fmla="*/ 2564 h 10000"/>
                  <a:gd name="connsiteX8-35" fmla="*/ 5155 w 10407"/>
                  <a:gd name="connsiteY8-36" fmla="*/ 36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407" h="10000">
                    <a:moveTo>
                      <a:pt x="5155" y="369"/>
                    </a:moveTo>
                    <a:lnTo>
                      <a:pt x="4783" y="199"/>
                    </a:lnTo>
                    <a:lnTo>
                      <a:pt x="4388" y="0"/>
                    </a:lnTo>
                    <a:lnTo>
                      <a:pt x="0" y="5860"/>
                    </a:lnTo>
                    <a:lnTo>
                      <a:pt x="1388" y="6335"/>
                    </a:lnTo>
                    <a:lnTo>
                      <a:pt x="1923" y="6563"/>
                    </a:lnTo>
                    <a:lnTo>
                      <a:pt x="10016" y="10000"/>
                    </a:lnTo>
                    <a:cubicBezTo>
                      <a:pt x="10272" y="7585"/>
                      <a:pt x="10151" y="4979"/>
                      <a:pt x="10407" y="2564"/>
                    </a:cubicBezTo>
                    <a:lnTo>
                      <a:pt x="5155" y="36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123" name="Freeform 115"/>
              <p:cNvSpPr/>
              <p:nvPr/>
            </p:nvSpPr>
            <p:spPr bwMode="auto">
              <a:xfrm>
                <a:off x="5937865" y="2211973"/>
                <a:ext cx="320935" cy="790319"/>
              </a:xfrm>
              <a:custGeom>
                <a:avLst/>
                <a:gdLst>
                  <a:gd name="T0" fmla="*/ 165 w 167"/>
                  <a:gd name="T1" fmla="*/ 145 h 410"/>
                  <a:gd name="T2" fmla="*/ 128 w 167"/>
                  <a:gd name="T3" fmla="*/ 31 h 410"/>
                  <a:gd name="T4" fmla="*/ 0 w 167"/>
                  <a:gd name="T5" fmla="*/ 3 h 410"/>
                  <a:gd name="T6" fmla="*/ 24 w 167"/>
                  <a:gd name="T7" fmla="*/ 284 h 410"/>
                  <a:gd name="T8" fmla="*/ 113 w 167"/>
                  <a:gd name="T9" fmla="*/ 304 h 410"/>
                  <a:gd name="T10" fmla="*/ 140 w 167"/>
                  <a:gd name="T11" fmla="*/ 410 h 410"/>
                  <a:gd name="T12" fmla="*/ 167 w 167"/>
                  <a:gd name="T13" fmla="*/ 184 h 410"/>
                  <a:gd name="T14" fmla="*/ 165 w 167"/>
                  <a:gd name="T15" fmla="*/ 145 h 410"/>
                  <a:gd name="T16" fmla="*/ 165 w 167"/>
                  <a:gd name="T17" fmla="*/ 1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10">
                    <a:moveTo>
                      <a:pt x="165" y="145"/>
                    </a:moveTo>
                    <a:cubicBezTo>
                      <a:pt x="162" y="105"/>
                      <a:pt x="156" y="62"/>
                      <a:pt x="128" y="31"/>
                    </a:cubicBezTo>
                    <a:cubicBezTo>
                      <a:pt x="99" y="0"/>
                      <a:pt x="40" y="4"/>
                      <a:pt x="0" y="3"/>
                    </a:cubicBezTo>
                    <a:cubicBezTo>
                      <a:pt x="24" y="284"/>
                      <a:pt x="24" y="284"/>
                      <a:pt x="24" y="284"/>
                    </a:cubicBezTo>
                    <a:cubicBezTo>
                      <a:pt x="51" y="285"/>
                      <a:pt x="93" y="282"/>
                      <a:pt x="113" y="304"/>
                    </a:cubicBezTo>
                    <a:cubicBezTo>
                      <a:pt x="138" y="331"/>
                      <a:pt x="138" y="375"/>
                      <a:pt x="140" y="410"/>
                    </a:cubicBezTo>
                    <a:cubicBezTo>
                      <a:pt x="167" y="184"/>
                      <a:pt x="167" y="184"/>
                      <a:pt x="167" y="184"/>
                    </a:cubicBezTo>
                    <a:cubicBezTo>
                      <a:pt x="167" y="170"/>
                      <a:pt x="166" y="157"/>
                      <a:pt x="165" y="145"/>
                    </a:cubicBezTo>
                    <a:cubicBezTo>
                      <a:pt x="164" y="132"/>
                      <a:pt x="166" y="157"/>
                      <a:pt x="165" y="14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dirty="0"/>
              </a:p>
            </p:txBody>
          </p:sp>
          <p:sp>
            <p:nvSpPr>
              <p:cNvPr id="120" name="Freeform 112"/>
              <p:cNvSpPr/>
              <p:nvPr/>
            </p:nvSpPr>
            <p:spPr bwMode="auto">
              <a:xfrm>
                <a:off x="6777173" y="2099208"/>
                <a:ext cx="639041" cy="664490"/>
              </a:xfrm>
              <a:custGeom>
                <a:avLst/>
                <a:gdLst>
                  <a:gd name="T0" fmla="*/ 452 w 452"/>
                  <a:gd name="T1" fmla="*/ 0 h 470"/>
                  <a:gd name="T2" fmla="*/ 162 w 452"/>
                  <a:gd name="T3" fmla="*/ 407 h 470"/>
                  <a:gd name="T4" fmla="*/ 0 w 452"/>
                  <a:gd name="T5" fmla="*/ 470 h 470"/>
                  <a:gd name="T6" fmla="*/ 221 w 452"/>
                  <a:gd name="T7" fmla="*/ 91 h 470"/>
                  <a:gd name="T8" fmla="*/ 452 w 452"/>
                  <a:gd name="T9" fmla="*/ 0 h 470"/>
                </a:gdLst>
                <a:ahLst/>
                <a:cxnLst>
                  <a:cxn ang="0">
                    <a:pos x="T0" y="T1"/>
                  </a:cxn>
                  <a:cxn ang="0">
                    <a:pos x="T2" y="T3"/>
                  </a:cxn>
                  <a:cxn ang="0">
                    <a:pos x="T4" y="T5"/>
                  </a:cxn>
                  <a:cxn ang="0">
                    <a:pos x="T6" y="T7"/>
                  </a:cxn>
                  <a:cxn ang="0">
                    <a:pos x="T8" y="T9"/>
                  </a:cxn>
                </a:cxnLst>
                <a:rect l="0" t="0" r="r" b="b"/>
                <a:pathLst>
                  <a:path w="452" h="470">
                    <a:moveTo>
                      <a:pt x="452" y="0"/>
                    </a:moveTo>
                    <a:lnTo>
                      <a:pt x="162" y="407"/>
                    </a:lnTo>
                    <a:lnTo>
                      <a:pt x="0" y="470"/>
                    </a:lnTo>
                    <a:lnTo>
                      <a:pt x="221" y="91"/>
                    </a:lnTo>
                    <a:lnTo>
                      <a:pt x="452" y="0"/>
                    </a:lnTo>
                    <a:close/>
                  </a:path>
                </a:pathLst>
              </a:custGeom>
              <a:solidFill>
                <a:schemeClr val="bg1">
                  <a:lumMod val="50000"/>
                </a:schemeClr>
              </a:solidFill>
              <a:ln>
                <a:noFill/>
              </a:ln>
            </p:spPr>
            <p:txBody>
              <a:bodyPr vert="horz" wrap="square" lIns="91440" tIns="45720" rIns="91440" bIns="45720" numCol="1" anchor="t" anchorCtr="0" compatLnSpc="1"/>
              <a:lstStyle/>
              <a:p>
                <a:r>
                  <a:rPr lang="en-US" altLang="zh-CN" sz="1600" dirty="0">
                    <a:solidFill>
                      <a:srgbClr val="404040"/>
                    </a:solidFill>
                  </a:rPr>
                  <a:t>0</a:t>
                </a:r>
                <a:endParaRPr lang="zh-CN" altLang="en-US" sz="1600" dirty="0">
                  <a:solidFill>
                    <a:srgbClr val="404040"/>
                  </a:solidFill>
                </a:endParaRPr>
              </a:p>
            </p:txBody>
          </p:sp>
          <p:sp>
            <p:nvSpPr>
              <p:cNvPr id="122" name="Freeform 114"/>
              <p:cNvSpPr/>
              <p:nvPr/>
            </p:nvSpPr>
            <p:spPr bwMode="auto">
              <a:xfrm>
                <a:off x="5892414" y="1918523"/>
                <a:ext cx="46656" cy="682870"/>
              </a:xfrm>
              <a:custGeom>
                <a:avLst/>
                <a:gdLst>
                  <a:gd name="T0" fmla="*/ 0 w 33"/>
                  <a:gd name="T1" fmla="*/ 0 h 483"/>
                  <a:gd name="T2" fmla="*/ 33 w 33"/>
                  <a:gd name="T3" fmla="*/ 383 h 483"/>
                  <a:gd name="T4" fmla="*/ 33 w 33"/>
                  <a:gd name="T5" fmla="*/ 483 h 483"/>
                  <a:gd name="T6" fmla="*/ 0 w 33"/>
                  <a:gd name="T7" fmla="*/ 145 h 483"/>
                  <a:gd name="T8" fmla="*/ 0 w 33"/>
                  <a:gd name="T9" fmla="*/ 0 h 483"/>
                </a:gdLst>
                <a:ahLst/>
                <a:cxnLst>
                  <a:cxn ang="0">
                    <a:pos x="T0" y="T1"/>
                  </a:cxn>
                  <a:cxn ang="0">
                    <a:pos x="T2" y="T3"/>
                  </a:cxn>
                  <a:cxn ang="0">
                    <a:pos x="T4" y="T5"/>
                  </a:cxn>
                  <a:cxn ang="0">
                    <a:pos x="T6" y="T7"/>
                  </a:cxn>
                  <a:cxn ang="0">
                    <a:pos x="T8" y="T9"/>
                  </a:cxn>
                </a:cxnLst>
                <a:rect l="0" t="0" r="r" b="b"/>
                <a:pathLst>
                  <a:path w="33" h="483">
                    <a:moveTo>
                      <a:pt x="0" y="0"/>
                    </a:moveTo>
                    <a:lnTo>
                      <a:pt x="33" y="383"/>
                    </a:lnTo>
                    <a:lnTo>
                      <a:pt x="33" y="483"/>
                    </a:lnTo>
                    <a:lnTo>
                      <a:pt x="0" y="145"/>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4" name="Freeform 116"/>
              <p:cNvSpPr/>
              <p:nvPr/>
            </p:nvSpPr>
            <p:spPr bwMode="auto">
              <a:xfrm>
                <a:off x="6213683" y="2440004"/>
                <a:ext cx="340006" cy="547486"/>
              </a:xfrm>
              <a:custGeom>
                <a:avLst/>
                <a:gdLst>
                  <a:gd name="T0" fmla="*/ 258 w 258"/>
                  <a:gd name="T1" fmla="*/ 0 h 394"/>
                  <a:gd name="T2" fmla="*/ 154 w 258"/>
                  <a:gd name="T3" fmla="*/ 334 h 394"/>
                  <a:gd name="T4" fmla="*/ 0 w 258"/>
                  <a:gd name="T5" fmla="*/ 394 h 394"/>
                  <a:gd name="T6" fmla="*/ 37 w 258"/>
                  <a:gd name="T7" fmla="*/ 86 h 394"/>
                  <a:gd name="T8" fmla="*/ 258 w 258"/>
                  <a:gd name="T9" fmla="*/ 0 h 394"/>
                  <a:gd name="connsiteX0" fmla="*/ 9530 w 9530"/>
                  <a:gd name="connsiteY0" fmla="*/ 0 h 9863"/>
                  <a:gd name="connsiteX1" fmla="*/ 5499 w 9530"/>
                  <a:gd name="connsiteY1" fmla="*/ 8477 h 9863"/>
                  <a:gd name="connsiteX2" fmla="*/ 0 w 9530"/>
                  <a:gd name="connsiteY2" fmla="*/ 9863 h 9863"/>
                  <a:gd name="connsiteX3" fmla="*/ 964 w 9530"/>
                  <a:gd name="connsiteY3" fmla="*/ 2183 h 9863"/>
                  <a:gd name="connsiteX4" fmla="*/ 9530 w 9530"/>
                  <a:gd name="connsiteY4" fmla="*/ 0 h 9863"/>
                  <a:gd name="connsiteX0-1" fmla="*/ 9781 w 9781"/>
                  <a:gd name="connsiteY0-2" fmla="*/ 0 h 9965"/>
                  <a:gd name="connsiteX1-3" fmla="*/ 5551 w 9781"/>
                  <a:gd name="connsiteY1-4" fmla="*/ 8595 h 9965"/>
                  <a:gd name="connsiteX2-5" fmla="*/ 0 w 9781"/>
                  <a:gd name="connsiteY2-6" fmla="*/ 9965 h 9965"/>
                  <a:gd name="connsiteX3-7" fmla="*/ 793 w 9781"/>
                  <a:gd name="connsiteY3-8" fmla="*/ 2213 h 9965"/>
                  <a:gd name="connsiteX4-9" fmla="*/ 9781 w 9781"/>
                  <a:gd name="connsiteY4-10" fmla="*/ 0 h 9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1" h="9965">
                    <a:moveTo>
                      <a:pt x="9781" y="0"/>
                    </a:moveTo>
                    <a:lnTo>
                      <a:pt x="5551" y="8595"/>
                    </a:lnTo>
                    <a:lnTo>
                      <a:pt x="0" y="9965"/>
                    </a:lnTo>
                    <a:cubicBezTo>
                      <a:pt x="264" y="7381"/>
                      <a:pt x="529" y="4797"/>
                      <a:pt x="793" y="2213"/>
                    </a:cubicBezTo>
                    <a:lnTo>
                      <a:pt x="9781"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5" name="Freeform 117"/>
              <p:cNvSpPr/>
              <p:nvPr/>
            </p:nvSpPr>
            <p:spPr bwMode="auto">
              <a:xfrm>
                <a:off x="5353753" y="2401334"/>
                <a:ext cx="612179" cy="631973"/>
              </a:xfrm>
              <a:custGeom>
                <a:avLst/>
                <a:gdLst>
                  <a:gd name="T0" fmla="*/ 400 w 433"/>
                  <a:gd name="T1" fmla="*/ 0 h 447"/>
                  <a:gd name="T2" fmla="*/ 45 w 433"/>
                  <a:gd name="T3" fmla="*/ 139 h 447"/>
                  <a:gd name="T4" fmla="*/ 23 w 433"/>
                  <a:gd name="T5" fmla="*/ 147 h 447"/>
                  <a:gd name="T6" fmla="*/ 0 w 433"/>
                  <a:gd name="T7" fmla="*/ 155 h 447"/>
                  <a:gd name="T8" fmla="*/ 155 w 433"/>
                  <a:gd name="T9" fmla="*/ 447 h 447"/>
                  <a:gd name="T10" fmla="*/ 171 w 433"/>
                  <a:gd name="T11" fmla="*/ 441 h 447"/>
                  <a:gd name="T12" fmla="*/ 186 w 433"/>
                  <a:gd name="T13" fmla="*/ 434 h 447"/>
                  <a:gd name="T14" fmla="*/ 433 w 433"/>
                  <a:gd name="T15" fmla="*/ 338 h 447"/>
                  <a:gd name="T16" fmla="*/ 400 w 433"/>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47">
                    <a:moveTo>
                      <a:pt x="400" y="0"/>
                    </a:moveTo>
                    <a:lnTo>
                      <a:pt x="45" y="139"/>
                    </a:lnTo>
                    <a:lnTo>
                      <a:pt x="23" y="147"/>
                    </a:lnTo>
                    <a:lnTo>
                      <a:pt x="0" y="155"/>
                    </a:lnTo>
                    <a:lnTo>
                      <a:pt x="155" y="447"/>
                    </a:lnTo>
                    <a:lnTo>
                      <a:pt x="171" y="441"/>
                    </a:lnTo>
                    <a:lnTo>
                      <a:pt x="186" y="434"/>
                    </a:lnTo>
                    <a:lnTo>
                      <a:pt x="433" y="338"/>
                    </a:lnTo>
                    <a:lnTo>
                      <a:pt x="40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6" name="Freeform 118"/>
              <p:cNvSpPr/>
              <p:nvPr/>
            </p:nvSpPr>
            <p:spPr bwMode="auto">
              <a:xfrm>
                <a:off x="4597436" y="2780529"/>
                <a:ext cx="733767" cy="476454"/>
              </a:xfrm>
              <a:custGeom>
                <a:avLst/>
                <a:gdLst>
                  <a:gd name="T0" fmla="*/ 287 w 519"/>
                  <a:gd name="T1" fmla="*/ 0 h 337"/>
                  <a:gd name="T2" fmla="*/ 264 w 519"/>
                  <a:gd name="T3" fmla="*/ 8 h 337"/>
                  <a:gd name="T4" fmla="*/ 242 w 519"/>
                  <a:gd name="T5" fmla="*/ 17 h 337"/>
                  <a:gd name="T6" fmla="*/ 0 w 519"/>
                  <a:gd name="T7" fmla="*/ 111 h 337"/>
                  <a:gd name="T8" fmla="*/ 321 w 519"/>
                  <a:gd name="T9" fmla="*/ 337 h 337"/>
                  <a:gd name="T10" fmla="*/ 487 w 519"/>
                  <a:gd name="T11" fmla="*/ 272 h 337"/>
                  <a:gd name="T12" fmla="*/ 502 w 519"/>
                  <a:gd name="T13" fmla="*/ 267 h 337"/>
                  <a:gd name="T14" fmla="*/ 519 w 519"/>
                  <a:gd name="T15" fmla="*/ 260 h 337"/>
                  <a:gd name="T16" fmla="*/ 287 w 519"/>
                  <a:gd name="T17"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337">
                    <a:moveTo>
                      <a:pt x="287" y="0"/>
                    </a:moveTo>
                    <a:lnTo>
                      <a:pt x="264" y="8"/>
                    </a:lnTo>
                    <a:lnTo>
                      <a:pt x="242" y="17"/>
                    </a:lnTo>
                    <a:lnTo>
                      <a:pt x="0" y="111"/>
                    </a:lnTo>
                    <a:lnTo>
                      <a:pt x="321" y="337"/>
                    </a:lnTo>
                    <a:lnTo>
                      <a:pt x="487" y="272"/>
                    </a:lnTo>
                    <a:lnTo>
                      <a:pt x="502" y="267"/>
                    </a:lnTo>
                    <a:lnTo>
                      <a:pt x="519" y="260"/>
                    </a:lnTo>
                    <a:lnTo>
                      <a:pt x="287"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7" name="Freeform 119"/>
              <p:cNvSpPr/>
              <p:nvPr/>
            </p:nvSpPr>
            <p:spPr bwMode="auto">
              <a:xfrm>
                <a:off x="5046955" y="2740228"/>
                <a:ext cx="633386" cy="656007"/>
              </a:xfrm>
              <a:custGeom>
                <a:avLst/>
                <a:gdLst>
                  <a:gd name="T0" fmla="*/ 330 w 330"/>
                  <a:gd name="T1" fmla="*/ 232 h 340"/>
                  <a:gd name="T2" fmla="*/ 320 w 330"/>
                  <a:gd name="T3" fmla="*/ 191 h 340"/>
                  <a:gd name="T4" fmla="*/ 231 w 330"/>
                  <a:gd name="T5" fmla="*/ 0 h 340"/>
                  <a:gd name="T6" fmla="*/ 193 w 330"/>
                  <a:gd name="T7" fmla="*/ 174 h 340"/>
                  <a:gd name="T8" fmla="*/ 0 w 330"/>
                  <a:gd name="T9" fmla="*/ 174 h 340"/>
                  <a:gd name="T10" fmla="*/ 120 w 330"/>
                  <a:gd name="T11" fmla="*/ 278 h 340"/>
                  <a:gd name="T12" fmla="*/ 233 w 330"/>
                  <a:gd name="T13" fmla="*/ 336 h 340"/>
                  <a:gd name="T14" fmla="*/ 330 w 330"/>
                  <a:gd name="T15" fmla="*/ 232 h 340"/>
                  <a:gd name="T16" fmla="*/ 330 w 330"/>
                  <a:gd name="T17" fmla="*/ 23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40">
                    <a:moveTo>
                      <a:pt x="330" y="232"/>
                    </a:moveTo>
                    <a:cubicBezTo>
                      <a:pt x="330" y="218"/>
                      <a:pt x="326" y="204"/>
                      <a:pt x="320" y="191"/>
                    </a:cubicBezTo>
                    <a:cubicBezTo>
                      <a:pt x="231" y="0"/>
                      <a:pt x="231" y="0"/>
                      <a:pt x="231" y="0"/>
                    </a:cubicBezTo>
                    <a:cubicBezTo>
                      <a:pt x="259" y="59"/>
                      <a:pt x="242" y="131"/>
                      <a:pt x="193" y="174"/>
                    </a:cubicBezTo>
                    <a:cubicBezTo>
                      <a:pt x="138" y="221"/>
                      <a:pt x="55" y="222"/>
                      <a:pt x="0" y="174"/>
                    </a:cubicBezTo>
                    <a:cubicBezTo>
                      <a:pt x="40" y="209"/>
                      <a:pt x="80" y="243"/>
                      <a:pt x="120" y="278"/>
                    </a:cubicBezTo>
                    <a:cubicBezTo>
                      <a:pt x="154" y="306"/>
                      <a:pt x="185" y="340"/>
                      <a:pt x="233" y="336"/>
                    </a:cubicBezTo>
                    <a:cubicBezTo>
                      <a:pt x="288" y="332"/>
                      <a:pt x="330" y="287"/>
                      <a:pt x="330" y="232"/>
                    </a:cubicBezTo>
                    <a:cubicBezTo>
                      <a:pt x="330" y="232"/>
                      <a:pt x="330" y="232"/>
                      <a:pt x="330" y="23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5" name="Freeform 27"/>
              <p:cNvSpPr/>
              <p:nvPr/>
            </p:nvSpPr>
            <p:spPr bwMode="auto">
              <a:xfrm>
                <a:off x="6480555" y="4510104"/>
                <a:ext cx="246003" cy="544317"/>
              </a:xfrm>
              <a:custGeom>
                <a:avLst/>
                <a:gdLst>
                  <a:gd name="T0" fmla="*/ 113 w 129"/>
                  <a:gd name="T1" fmla="*/ 247 h 282"/>
                  <a:gd name="T2" fmla="*/ 129 w 129"/>
                  <a:gd name="T3" fmla="*/ 130 h 282"/>
                  <a:gd name="T4" fmla="*/ 26 w 129"/>
                  <a:gd name="T5" fmla="*/ 0 h 282"/>
                  <a:gd name="T6" fmla="*/ 39 w 129"/>
                  <a:gd name="T7" fmla="*/ 128 h 282"/>
                  <a:gd name="T8" fmla="*/ 127 w 129"/>
                  <a:gd name="T9" fmla="*/ 282 h 282"/>
                  <a:gd name="T10" fmla="*/ 113 w 129"/>
                  <a:gd name="T11" fmla="*/ 247 h 282"/>
                  <a:gd name="T12" fmla="*/ 113 w 129"/>
                  <a:gd name="T13" fmla="*/ 247 h 282"/>
                </a:gdLst>
                <a:ahLst/>
                <a:cxnLst>
                  <a:cxn ang="0">
                    <a:pos x="T0" y="T1"/>
                  </a:cxn>
                  <a:cxn ang="0">
                    <a:pos x="T2" y="T3"/>
                  </a:cxn>
                  <a:cxn ang="0">
                    <a:pos x="T4" y="T5"/>
                  </a:cxn>
                  <a:cxn ang="0">
                    <a:pos x="T6" y="T7"/>
                  </a:cxn>
                  <a:cxn ang="0">
                    <a:pos x="T8" y="T9"/>
                  </a:cxn>
                  <a:cxn ang="0">
                    <a:pos x="T10" y="T11"/>
                  </a:cxn>
                  <a:cxn ang="0">
                    <a:pos x="T12" y="T13"/>
                  </a:cxn>
                </a:cxnLst>
                <a:rect l="0" t="0" r="r" b="b"/>
                <a:pathLst>
                  <a:path w="129" h="282">
                    <a:moveTo>
                      <a:pt x="113" y="247"/>
                    </a:moveTo>
                    <a:cubicBezTo>
                      <a:pt x="102" y="207"/>
                      <a:pt x="108" y="165"/>
                      <a:pt x="129" y="130"/>
                    </a:cubicBezTo>
                    <a:cubicBezTo>
                      <a:pt x="26" y="0"/>
                      <a:pt x="26" y="0"/>
                      <a:pt x="26" y="0"/>
                    </a:cubicBezTo>
                    <a:cubicBezTo>
                      <a:pt x="0" y="45"/>
                      <a:pt x="15" y="86"/>
                      <a:pt x="39" y="128"/>
                    </a:cubicBezTo>
                    <a:cubicBezTo>
                      <a:pt x="68" y="179"/>
                      <a:pt x="98" y="230"/>
                      <a:pt x="127" y="282"/>
                    </a:cubicBezTo>
                    <a:cubicBezTo>
                      <a:pt x="121" y="271"/>
                      <a:pt x="116" y="259"/>
                      <a:pt x="113" y="247"/>
                    </a:cubicBezTo>
                    <a:cubicBezTo>
                      <a:pt x="111" y="240"/>
                      <a:pt x="114" y="253"/>
                      <a:pt x="113" y="247"/>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34" name="Freeform 26"/>
              <p:cNvSpPr/>
              <p:nvPr/>
            </p:nvSpPr>
            <p:spPr bwMode="auto">
              <a:xfrm>
                <a:off x="6895933" y="4429304"/>
                <a:ext cx="709732" cy="287004"/>
              </a:xfrm>
              <a:custGeom>
                <a:avLst/>
                <a:gdLst>
                  <a:gd name="T0" fmla="*/ 251 w 502"/>
                  <a:gd name="T1" fmla="*/ 203 h 203"/>
                  <a:gd name="T2" fmla="*/ 0 w 502"/>
                  <a:gd name="T3" fmla="*/ 34 h 203"/>
                  <a:gd name="T4" fmla="*/ 173 w 502"/>
                  <a:gd name="T5" fmla="*/ 0 h 203"/>
                  <a:gd name="T6" fmla="*/ 502 w 502"/>
                  <a:gd name="T7" fmla="*/ 152 h 203"/>
                  <a:gd name="T8" fmla="*/ 251 w 502"/>
                  <a:gd name="T9" fmla="*/ 203 h 203"/>
                </a:gdLst>
                <a:ahLst/>
                <a:cxnLst>
                  <a:cxn ang="0">
                    <a:pos x="T0" y="T1"/>
                  </a:cxn>
                  <a:cxn ang="0">
                    <a:pos x="T2" y="T3"/>
                  </a:cxn>
                  <a:cxn ang="0">
                    <a:pos x="T4" y="T5"/>
                  </a:cxn>
                  <a:cxn ang="0">
                    <a:pos x="T6" y="T7"/>
                  </a:cxn>
                  <a:cxn ang="0">
                    <a:pos x="T8" y="T9"/>
                  </a:cxn>
                </a:cxnLst>
                <a:rect l="0" t="0" r="r" b="b"/>
                <a:pathLst>
                  <a:path w="502" h="203">
                    <a:moveTo>
                      <a:pt x="251" y="203"/>
                    </a:moveTo>
                    <a:lnTo>
                      <a:pt x="0" y="34"/>
                    </a:lnTo>
                    <a:lnTo>
                      <a:pt x="173" y="0"/>
                    </a:lnTo>
                    <a:lnTo>
                      <a:pt x="502" y="152"/>
                    </a:lnTo>
                    <a:lnTo>
                      <a:pt x="251" y="2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36" name="Freeform 28"/>
              <p:cNvSpPr/>
              <p:nvPr/>
            </p:nvSpPr>
            <p:spPr bwMode="auto">
              <a:xfrm>
                <a:off x="6212477" y="4559799"/>
                <a:ext cx="435453" cy="350624"/>
              </a:xfrm>
              <a:custGeom>
                <a:avLst/>
                <a:gdLst>
                  <a:gd name="T0" fmla="*/ 38 w 308"/>
                  <a:gd name="T1" fmla="*/ 248 h 248"/>
                  <a:gd name="T2" fmla="*/ 0 w 308"/>
                  <a:gd name="T3" fmla="*/ 37 h 248"/>
                  <a:gd name="T4" fmla="*/ 187 w 308"/>
                  <a:gd name="T5" fmla="*/ 0 h 248"/>
                  <a:gd name="T6" fmla="*/ 308 w 308"/>
                  <a:gd name="T7" fmla="*/ 193 h 248"/>
                  <a:gd name="T8" fmla="*/ 38 w 308"/>
                  <a:gd name="T9" fmla="*/ 248 h 248"/>
                </a:gdLst>
                <a:ahLst/>
                <a:cxnLst>
                  <a:cxn ang="0">
                    <a:pos x="T0" y="T1"/>
                  </a:cxn>
                  <a:cxn ang="0">
                    <a:pos x="T2" y="T3"/>
                  </a:cxn>
                  <a:cxn ang="0">
                    <a:pos x="T4" y="T5"/>
                  </a:cxn>
                  <a:cxn ang="0">
                    <a:pos x="T6" y="T7"/>
                  </a:cxn>
                  <a:cxn ang="0">
                    <a:pos x="T8" y="T9"/>
                  </a:cxn>
                </a:cxnLst>
                <a:rect l="0" t="0" r="r" b="b"/>
                <a:pathLst>
                  <a:path w="308" h="248">
                    <a:moveTo>
                      <a:pt x="38" y="248"/>
                    </a:moveTo>
                    <a:lnTo>
                      <a:pt x="0" y="37"/>
                    </a:lnTo>
                    <a:lnTo>
                      <a:pt x="187" y="0"/>
                    </a:lnTo>
                    <a:lnTo>
                      <a:pt x="308" y="193"/>
                    </a:lnTo>
                    <a:lnTo>
                      <a:pt x="38" y="2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1" name="Freeform 23"/>
              <p:cNvSpPr/>
              <p:nvPr/>
            </p:nvSpPr>
            <p:spPr bwMode="auto">
              <a:xfrm>
                <a:off x="6500349" y="4477374"/>
                <a:ext cx="829906" cy="807285"/>
              </a:xfrm>
              <a:custGeom>
                <a:avLst/>
                <a:gdLst>
                  <a:gd name="T0" fmla="*/ 416 w 433"/>
                  <a:gd name="T1" fmla="*/ 279 h 419"/>
                  <a:gd name="T2" fmla="*/ 392 w 433"/>
                  <a:gd name="T3" fmla="*/ 124 h 419"/>
                  <a:gd name="T4" fmla="*/ 207 w 433"/>
                  <a:gd name="T5" fmla="*/ 0 h 419"/>
                  <a:gd name="T6" fmla="*/ 163 w 433"/>
                  <a:gd name="T7" fmla="*/ 178 h 419"/>
                  <a:gd name="T8" fmla="*/ 0 w 433"/>
                  <a:gd name="T9" fmla="*/ 126 h 419"/>
                  <a:gd name="T10" fmla="*/ 53 w 433"/>
                  <a:gd name="T11" fmla="*/ 228 h 419"/>
                  <a:gd name="T12" fmla="*/ 109 w 433"/>
                  <a:gd name="T13" fmla="*/ 329 h 419"/>
                  <a:gd name="T14" fmla="*/ 202 w 433"/>
                  <a:gd name="T15" fmla="*/ 394 h 419"/>
                  <a:gd name="T16" fmla="*/ 416 w 433"/>
                  <a:gd name="T17" fmla="*/ 279 h 419"/>
                  <a:gd name="T18" fmla="*/ 416 w 433"/>
                  <a:gd name="T19" fmla="*/ 2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419">
                    <a:moveTo>
                      <a:pt x="416" y="279"/>
                    </a:moveTo>
                    <a:cubicBezTo>
                      <a:pt x="433" y="227"/>
                      <a:pt x="424" y="169"/>
                      <a:pt x="392" y="124"/>
                    </a:cubicBezTo>
                    <a:cubicBezTo>
                      <a:pt x="207" y="0"/>
                      <a:pt x="207" y="0"/>
                      <a:pt x="207" y="0"/>
                    </a:cubicBezTo>
                    <a:cubicBezTo>
                      <a:pt x="248" y="59"/>
                      <a:pt x="228" y="145"/>
                      <a:pt x="163" y="178"/>
                    </a:cubicBezTo>
                    <a:cubicBezTo>
                      <a:pt x="104" y="208"/>
                      <a:pt x="31" y="185"/>
                      <a:pt x="0" y="126"/>
                    </a:cubicBezTo>
                    <a:cubicBezTo>
                      <a:pt x="18" y="160"/>
                      <a:pt x="36" y="194"/>
                      <a:pt x="53" y="228"/>
                    </a:cubicBezTo>
                    <a:cubicBezTo>
                      <a:pt x="71" y="261"/>
                      <a:pt x="86" y="298"/>
                      <a:pt x="109" y="329"/>
                    </a:cubicBezTo>
                    <a:cubicBezTo>
                      <a:pt x="132" y="360"/>
                      <a:pt x="164" y="382"/>
                      <a:pt x="202" y="394"/>
                    </a:cubicBezTo>
                    <a:cubicBezTo>
                      <a:pt x="291" y="419"/>
                      <a:pt x="387" y="368"/>
                      <a:pt x="416" y="279"/>
                    </a:cubicBezTo>
                    <a:cubicBezTo>
                      <a:pt x="417" y="277"/>
                      <a:pt x="416" y="280"/>
                      <a:pt x="416" y="27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107" name="Freeform 99"/>
              <p:cNvSpPr/>
              <p:nvPr/>
            </p:nvSpPr>
            <p:spPr bwMode="auto">
              <a:xfrm>
                <a:off x="6189320" y="2590081"/>
                <a:ext cx="69277" cy="698421"/>
              </a:xfrm>
              <a:custGeom>
                <a:avLst/>
                <a:gdLst>
                  <a:gd name="T0" fmla="*/ 8 w 36"/>
                  <a:gd name="T1" fmla="*/ 216 h 363"/>
                  <a:gd name="T2" fmla="*/ 7 w 36"/>
                  <a:gd name="T3" fmla="*/ 268 h 363"/>
                  <a:gd name="T4" fmla="*/ 6 w 36"/>
                  <a:gd name="T5" fmla="*/ 309 h 363"/>
                  <a:gd name="T6" fmla="*/ 3 w 36"/>
                  <a:gd name="T7" fmla="*/ 340 h 363"/>
                  <a:gd name="T8" fmla="*/ 0 w 36"/>
                  <a:gd name="T9" fmla="*/ 363 h 363"/>
                  <a:gd name="T10" fmla="*/ 24 w 36"/>
                  <a:gd name="T11" fmla="*/ 212 h 363"/>
                  <a:gd name="T12" fmla="*/ 29 w 36"/>
                  <a:gd name="T13" fmla="*/ 179 h 363"/>
                  <a:gd name="T14" fmla="*/ 32 w 36"/>
                  <a:gd name="T15" fmla="*/ 133 h 363"/>
                  <a:gd name="T16" fmla="*/ 35 w 36"/>
                  <a:gd name="T17" fmla="*/ 74 h 363"/>
                  <a:gd name="T18" fmla="*/ 35 w 36"/>
                  <a:gd name="T19" fmla="*/ 0 h 363"/>
                  <a:gd name="T20" fmla="*/ 8 w 36"/>
                  <a:gd name="T21" fmla="*/ 2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3">
                    <a:moveTo>
                      <a:pt x="8" y="216"/>
                    </a:moveTo>
                    <a:cubicBezTo>
                      <a:pt x="8" y="235"/>
                      <a:pt x="8" y="252"/>
                      <a:pt x="7" y="268"/>
                    </a:cubicBezTo>
                    <a:cubicBezTo>
                      <a:pt x="7" y="283"/>
                      <a:pt x="6" y="297"/>
                      <a:pt x="6" y="309"/>
                    </a:cubicBezTo>
                    <a:cubicBezTo>
                      <a:pt x="5" y="321"/>
                      <a:pt x="4" y="331"/>
                      <a:pt x="3" y="340"/>
                    </a:cubicBezTo>
                    <a:cubicBezTo>
                      <a:pt x="2" y="349"/>
                      <a:pt x="1" y="357"/>
                      <a:pt x="0" y="363"/>
                    </a:cubicBezTo>
                    <a:cubicBezTo>
                      <a:pt x="8" y="313"/>
                      <a:pt x="16" y="262"/>
                      <a:pt x="24" y="212"/>
                    </a:cubicBezTo>
                    <a:cubicBezTo>
                      <a:pt x="26" y="203"/>
                      <a:pt x="27" y="192"/>
                      <a:pt x="29" y="179"/>
                    </a:cubicBezTo>
                    <a:cubicBezTo>
                      <a:pt x="30" y="166"/>
                      <a:pt x="31" y="151"/>
                      <a:pt x="32" y="133"/>
                    </a:cubicBezTo>
                    <a:cubicBezTo>
                      <a:pt x="33" y="116"/>
                      <a:pt x="34" y="97"/>
                      <a:pt x="35" y="74"/>
                    </a:cubicBezTo>
                    <a:cubicBezTo>
                      <a:pt x="35" y="52"/>
                      <a:pt x="36" y="28"/>
                      <a:pt x="35" y="0"/>
                    </a:cubicBezTo>
                    <a:lnTo>
                      <a:pt x="8" y="21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0" name="Freeform 102"/>
              <p:cNvSpPr/>
              <p:nvPr/>
            </p:nvSpPr>
            <p:spPr bwMode="auto">
              <a:xfrm>
                <a:off x="6077621" y="3098769"/>
                <a:ext cx="555627" cy="779009"/>
              </a:xfrm>
              <a:custGeom>
                <a:avLst/>
                <a:gdLst>
                  <a:gd name="T0" fmla="*/ 246 w 289"/>
                  <a:gd name="T1" fmla="*/ 277 h 405"/>
                  <a:gd name="T2" fmla="*/ 0 w 289"/>
                  <a:gd name="T3" fmla="*/ 72 h 405"/>
                  <a:gd name="T4" fmla="*/ 2 w 289"/>
                  <a:gd name="T5" fmla="*/ 179 h 405"/>
                  <a:gd name="T6" fmla="*/ 174 w 289"/>
                  <a:gd name="T7" fmla="*/ 263 h 405"/>
                  <a:gd name="T8" fmla="*/ 82 w 289"/>
                  <a:gd name="T9" fmla="*/ 405 h 405"/>
                  <a:gd name="T10" fmla="*/ 190 w 289"/>
                  <a:gd name="T11" fmla="*/ 370 h 405"/>
                  <a:gd name="T12" fmla="*/ 246 w 289"/>
                  <a:gd name="T13" fmla="*/ 277 h 405"/>
                  <a:gd name="T14" fmla="*/ 246 w 289"/>
                  <a:gd name="T15" fmla="*/ 277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05">
                    <a:moveTo>
                      <a:pt x="246" y="277"/>
                    </a:moveTo>
                    <a:cubicBezTo>
                      <a:pt x="289" y="133"/>
                      <a:pt x="154" y="0"/>
                      <a:pt x="0" y="72"/>
                    </a:cubicBezTo>
                    <a:cubicBezTo>
                      <a:pt x="2" y="179"/>
                      <a:pt x="2" y="179"/>
                      <a:pt x="2" y="179"/>
                    </a:cubicBezTo>
                    <a:cubicBezTo>
                      <a:pt x="71" y="144"/>
                      <a:pt x="158" y="186"/>
                      <a:pt x="174" y="263"/>
                    </a:cubicBezTo>
                    <a:cubicBezTo>
                      <a:pt x="187" y="326"/>
                      <a:pt x="145" y="391"/>
                      <a:pt x="82" y="405"/>
                    </a:cubicBezTo>
                    <a:cubicBezTo>
                      <a:pt x="116" y="398"/>
                      <a:pt x="163" y="393"/>
                      <a:pt x="190" y="370"/>
                    </a:cubicBezTo>
                    <a:cubicBezTo>
                      <a:pt x="220" y="345"/>
                      <a:pt x="234" y="315"/>
                      <a:pt x="246" y="277"/>
                    </a:cubicBezTo>
                    <a:cubicBezTo>
                      <a:pt x="246" y="275"/>
                      <a:pt x="245" y="279"/>
                      <a:pt x="246" y="277"/>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sz="1600"/>
              </a:p>
            </p:txBody>
          </p:sp>
          <p:sp>
            <p:nvSpPr>
              <p:cNvPr id="108" name="Freeform 100"/>
              <p:cNvSpPr/>
              <p:nvPr/>
            </p:nvSpPr>
            <p:spPr bwMode="auto">
              <a:xfrm>
                <a:off x="6726557" y="3438931"/>
                <a:ext cx="435453" cy="192278"/>
              </a:xfrm>
              <a:custGeom>
                <a:avLst/>
                <a:gdLst>
                  <a:gd name="T0" fmla="*/ 226 w 226"/>
                  <a:gd name="T1" fmla="*/ 0 h 100"/>
                  <a:gd name="T2" fmla="*/ 58 w 226"/>
                  <a:gd name="T3" fmla="*/ 78 h 100"/>
                  <a:gd name="T4" fmla="*/ 45 w 226"/>
                  <a:gd name="T5" fmla="*/ 84 h 100"/>
                  <a:gd name="T6" fmla="*/ 31 w 226"/>
                  <a:gd name="T7" fmla="*/ 90 h 100"/>
                  <a:gd name="T8" fmla="*/ 16 w 226"/>
                  <a:gd name="T9" fmla="*/ 95 h 100"/>
                  <a:gd name="T10" fmla="*/ 0 w 226"/>
                  <a:gd name="T11" fmla="*/ 100 h 100"/>
                  <a:gd name="T12" fmla="*/ 143 w 226"/>
                  <a:gd name="T13" fmla="*/ 32 h 100"/>
                  <a:gd name="T14" fmla="*/ 165 w 226"/>
                  <a:gd name="T15" fmla="*/ 24 h 100"/>
                  <a:gd name="T16" fmla="*/ 187 w 226"/>
                  <a:gd name="T17" fmla="*/ 16 h 100"/>
                  <a:gd name="T18" fmla="*/ 207 w 226"/>
                  <a:gd name="T19" fmla="*/ 8 h 100"/>
                  <a:gd name="T20" fmla="*/ 226 w 22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00">
                    <a:moveTo>
                      <a:pt x="226" y="0"/>
                    </a:moveTo>
                    <a:cubicBezTo>
                      <a:pt x="170" y="26"/>
                      <a:pt x="114" y="52"/>
                      <a:pt x="58" y="78"/>
                    </a:cubicBezTo>
                    <a:cubicBezTo>
                      <a:pt x="54" y="80"/>
                      <a:pt x="49" y="82"/>
                      <a:pt x="45" y="84"/>
                    </a:cubicBezTo>
                    <a:cubicBezTo>
                      <a:pt x="40" y="86"/>
                      <a:pt x="36" y="88"/>
                      <a:pt x="31" y="90"/>
                    </a:cubicBezTo>
                    <a:cubicBezTo>
                      <a:pt x="26" y="91"/>
                      <a:pt x="21" y="93"/>
                      <a:pt x="16" y="95"/>
                    </a:cubicBezTo>
                    <a:cubicBezTo>
                      <a:pt x="11" y="97"/>
                      <a:pt x="6" y="98"/>
                      <a:pt x="0" y="100"/>
                    </a:cubicBezTo>
                    <a:cubicBezTo>
                      <a:pt x="143" y="32"/>
                      <a:pt x="143" y="32"/>
                      <a:pt x="143" y="32"/>
                    </a:cubicBezTo>
                    <a:cubicBezTo>
                      <a:pt x="150" y="29"/>
                      <a:pt x="158" y="27"/>
                      <a:pt x="165" y="24"/>
                    </a:cubicBezTo>
                    <a:cubicBezTo>
                      <a:pt x="172" y="22"/>
                      <a:pt x="180" y="19"/>
                      <a:pt x="187" y="16"/>
                    </a:cubicBezTo>
                    <a:cubicBezTo>
                      <a:pt x="194" y="14"/>
                      <a:pt x="200" y="11"/>
                      <a:pt x="207" y="8"/>
                    </a:cubicBezTo>
                    <a:cubicBezTo>
                      <a:pt x="213" y="5"/>
                      <a:pt x="220" y="3"/>
                      <a:pt x="226"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2" name="Freeform 104"/>
              <p:cNvSpPr/>
              <p:nvPr/>
            </p:nvSpPr>
            <p:spPr bwMode="auto">
              <a:xfrm>
                <a:off x="6166902" y="4017220"/>
                <a:ext cx="91898" cy="836974"/>
              </a:xfrm>
              <a:custGeom>
                <a:avLst/>
                <a:gdLst>
                  <a:gd name="T0" fmla="*/ 48 w 48"/>
                  <a:gd name="T1" fmla="*/ 196 h 435"/>
                  <a:gd name="T2" fmla="*/ 43 w 48"/>
                  <a:gd name="T3" fmla="*/ 95 h 435"/>
                  <a:gd name="T4" fmla="*/ 20 w 48"/>
                  <a:gd name="T5" fmla="*/ 17 h 435"/>
                  <a:gd name="T6" fmla="*/ 20 w 48"/>
                  <a:gd name="T7" fmla="*/ 16 h 435"/>
                  <a:gd name="T8" fmla="*/ 0 w 48"/>
                  <a:gd name="T9" fmla="*/ 0 h 435"/>
                  <a:gd name="T10" fmla="*/ 1 w 48"/>
                  <a:gd name="T11" fmla="*/ 0 h 435"/>
                  <a:gd name="T12" fmla="*/ 16 w 48"/>
                  <a:gd name="T13" fmla="*/ 45 h 435"/>
                  <a:gd name="T14" fmla="*/ 20 w 48"/>
                  <a:gd name="T15" fmla="*/ 124 h 435"/>
                  <a:gd name="T16" fmla="*/ 20 w 48"/>
                  <a:gd name="T17" fmla="*/ 286 h 435"/>
                  <a:gd name="T18" fmla="*/ 20 w 48"/>
                  <a:gd name="T19" fmla="*/ 290 h 435"/>
                  <a:gd name="T20" fmla="*/ 48 w 48"/>
                  <a:gd name="T21" fmla="*/ 435 h 435"/>
                  <a:gd name="T22" fmla="*/ 48 w 48"/>
                  <a:gd name="T23" fmla="*/ 430 h 435"/>
                  <a:gd name="T24" fmla="*/ 48 w 48"/>
                  <a:gd name="T25" fmla="*/ 1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35">
                    <a:moveTo>
                      <a:pt x="48" y="196"/>
                    </a:moveTo>
                    <a:cubicBezTo>
                      <a:pt x="48" y="162"/>
                      <a:pt x="47" y="129"/>
                      <a:pt x="43" y="95"/>
                    </a:cubicBezTo>
                    <a:cubicBezTo>
                      <a:pt x="41" y="71"/>
                      <a:pt x="38" y="35"/>
                      <a:pt x="20" y="17"/>
                    </a:cubicBezTo>
                    <a:cubicBezTo>
                      <a:pt x="20" y="16"/>
                      <a:pt x="20" y="16"/>
                      <a:pt x="20" y="16"/>
                    </a:cubicBezTo>
                    <a:cubicBezTo>
                      <a:pt x="14" y="11"/>
                      <a:pt x="6" y="4"/>
                      <a:pt x="0" y="0"/>
                    </a:cubicBezTo>
                    <a:cubicBezTo>
                      <a:pt x="0" y="0"/>
                      <a:pt x="1" y="0"/>
                      <a:pt x="1" y="0"/>
                    </a:cubicBezTo>
                    <a:cubicBezTo>
                      <a:pt x="12" y="11"/>
                      <a:pt x="14" y="31"/>
                      <a:pt x="16" y="45"/>
                    </a:cubicBezTo>
                    <a:cubicBezTo>
                      <a:pt x="19" y="71"/>
                      <a:pt x="20" y="98"/>
                      <a:pt x="20" y="124"/>
                    </a:cubicBezTo>
                    <a:cubicBezTo>
                      <a:pt x="20" y="286"/>
                      <a:pt x="20" y="286"/>
                      <a:pt x="20" y="286"/>
                    </a:cubicBezTo>
                    <a:cubicBezTo>
                      <a:pt x="20" y="290"/>
                      <a:pt x="20" y="290"/>
                      <a:pt x="20" y="290"/>
                    </a:cubicBezTo>
                    <a:cubicBezTo>
                      <a:pt x="48" y="435"/>
                      <a:pt x="48" y="435"/>
                      <a:pt x="48" y="435"/>
                    </a:cubicBezTo>
                    <a:cubicBezTo>
                      <a:pt x="48" y="430"/>
                      <a:pt x="48" y="430"/>
                      <a:pt x="48" y="430"/>
                    </a:cubicBezTo>
                    <a:lnTo>
                      <a:pt x="48" y="196"/>
                    </a:lnTo>
                    <a:close/>
                  </a:path>
                </a:pathLst>
              </a:custGeom>
              <a:solidFill>
                <a:srgbClr val="46504F"/>
              </a:solidFill>
              <a:ln>
                <a:noFill/>
              </a:ln>
            </p:spPr>
            <p:txBody>
              <a:bodyPr vert="horz" wrap="square" lIns="0" tIns="0" rIns="0" bIns="0" numCol="1" anchor="t" anchorCtr="0" compatLnSpc="1"/>
              <a:lstStyle/>
              <a:p>
                <a:endParaRPr lang="zh-CN" altLang="en-US" sz="1600" dirty="0"/>
              </a:p>
            </p:txBody>
          </p:sp>
          <p:sp>
            <p:nvSpPr>
              <p:cNvPr id="101" name="Freeform 93"/>
              <p:cNvSpPr/>
              <p:nvPr/>
            </p:nvSpPr>
            <p:spPr bwMode="auto">
              <a:xfrm>
                <a:off x="6076066" y="1859425"/>
                <a:ext cx="1521258" cy="3332346"/>
              </a:xfrm>
              <a:custGeom>
                <a:avLst/>
                <a:gdLst>
                  <a:gd name="T0" fmla="*/ 422 w 792"/>
                  <a:gd name="T1" fmla="*/ 12 h 1733"/>
                  <a:gd name="T2" fmla="*/ 500 w 792"/>
                  <a:gd name="T3" fmla="*/ 90 h 1733"/>
                  <a:gd name="T4" fmla="*/ 512 w 792"/>
                  <a:gd name="T5" fmla="*/ 157 h 1733"/>
                  <a:gd name="T6" fmla="*/ 509 w 792"/>
                  <a:gd name="T7" fmla="*/ 176 h 1733"/>
                  <a:gd name="T8" fmla="*/ 504 w 792"/>
                  <a:gd name="T9" fmla="*/ 195 h 1733"/>
                  <a:gd name="T10" fmla="*/ 496 w 792"/>
                  <a:gd name="T11" fmla="*/ 214 h 1733"/>
                  <a:gd name="T12" fmla="*/ 510 w 792"/>
                  <a:gd name="T13" fmla="*/ 215 h 1733"/>
                  <a:gd name="T14" fmla="*/ 713 w 792"/>
                  <a:gd name="T15" fmla="*/ 136 h 1733"/>
                  <a:gd name="T16" fmla="*/ 733 w 792"/>
                  <a:gd name="T17" fmla="*/ 268 h 1733"/>
                  <a:gd name="T18" fmla="*/ 741 w 792"/>
                  <a:gd name="T19" fmla="*/ 422 h 1733"/>
                  <a:gd name="T20" fmla="*/ 724 w 792"/>
                  <a:gd name="T21" fmla="*/ 615 h 1733"/>
                  <a:gd name="T22" fmla="*/ 669 w 792"/>
                  <a:gd name="T23" fmla="*/ 740 h 1733"/>
                  <a:gd name="T24" fmla="*/ 590 w 792"/>
                  <a:gd name="T25" fmla="*/ 806 h 1733"/>
                  <a:gd name="T26" fmla="*/ 468 w 792"/>
                  <a:gd name="T27" fmla="*/ 859 h 1733"/>
                  <a:gd name="T28" fmla="*/ 611 w 792"/>
                  <a:gd name="T29" fmla="*/ 925 h 1733"/>
                  <a:gd name="T30" fmla="*/ 706 w 792"/>
                  <a:gd name="T31" fmla="*/ 1015 h 1733"/>
                  <a:gd name="T32" fmla="*/ 770 w 792"/>
                  <a:gd name="T33" fmla="*/ 1171 h 1733"/>
                  <a:gd name="T34" fmla="*/ 792 w 792"/>
                  <a:gd name="T35" fmla="*/ 1390 h 1733"/>
                  <a:gd name="T36" fmla="*/ 585 w 792"/>
                  <a:gd name="T37" fmla="*/ 1457 h 1733"/>
                  <a:gd name="T38" fmla="*/ 552 w 792"/>
                  <a:gd name="T39" fmla="*/ 1463 h 1733"/>
                  <a:gd name="T40" fmla="*/ 566 w 792"/>
                  <a:gd name="T41" fmla="*/ 1475 h 1733"/>
                  <a:gd name="T42" fmla="*/ 579 w 792"/>
                  <a:gd name="T43" fmla="*/ 1488 h 1733"/>
                  <a:gd name="T44" fmla="*/ 604 w 792"/>
                  <a:gd name="T45" fmla="*/ 1532 h 1733"/>
                  <a:gd name="T46" fmla="*/ 613 w 792"/>
                  <a:gd name="T47" fmla="*/ 1583 h 1733"/>
                  <a:gd name="T48" fmla="*/ 570 w 792"/>
                  <a:gd name="T49" fmla="*/ 1689 h 1733"/>
                  <a:gd name="T50" fmla="*/ 465 w 792"/>
                  <a:gd name="T51" fmla="*/ 1733 h 1733"/>
                  <a:gd name="T52" fmla="*/ 359 w 792"/>
                  <a:gd name="T53" fmla="*/ 1689 h 1733"/>
                  <a:gd name="T54" fmla="*/ 315 w 792"/>
                  <a:gd name="T55" fmla="*/ 1583 h 1733"/>
                  <a:gd name="T56" fmla="*/ 317 w 792"/>
                  <a:gd name="T57" fmla="*/ 1561 h 1733"/>
                  <a:gd name="T58" fmla="*/ 322 w 792"/>
                  <a:gd name="T59" fmla="*/ 1539 h 1733"/>
                  <a:gd name="T60" fmla="*/ 328 w 792"/>
                  <a:gd name="T61" fmla="*/ 1522 h 1733"/>
                  <a:gd name="T62" fmla="*/ 337 w 792"/>
                  <a:gd name="T63" fmla="*/ 1506 h 1733"/>
                  <a:gd name="T64" fmla="*/ 304 w 792"/>
                  <a:gd name="T65" fmla="*/ 1513 h 1733"/>
                  <a:gd name="T66" fmla="*/ 95 w 792"/>
                  <a:gd name="T67" fmla="*/ 1549 h 1733"/>
                  <a:gd name="T68" fmla="*/ 92 w 792"/>
                  <a:gd name="T69" fmla="*/ 1230 h 1733"/>
                  <a:gd name="T70" fmla="*/ 75 w 792"/>
                  <a:gd name="T71" fmla="*/ 1148 h 1733"/>
                  <a:gd name="T72" fmla="*/ 61 w 792"/>
                  <a:gd name="T73" fmla="*/ 1130 h 1733"/>
                  <a:gd name="T74" fmla="*/ 29 w 792"/>
                  <a:gd name="T75" fmla="*/ 1118 h 1733"/>
                  <a:gd name="T76" fmla="*/ 2 w 792"/>
                  <a:gd name="T77" fmla="*/ 1043 h 1733"/>
                  <a:gd name="T78" fmla="*/ 38 w 792"/>
                  <a:gd name="T79" fmla="*/ 1057 h 1733"/>
                  <a:gd name="T80" fmla="*/ 79 w 792"/>
                  <a:gd name="T81" fmla="*/ 1061 h 1733"/>
                  <a:gd name="T82" fmla="*/ 202 w 792"/>
                  <a:gd name="T83" fmla="*/ 1010 h 1733"/>
                  <a:gd name="T84" fmla="*/ 253 w 792"/>
                  <a:gd name="T85" fmla="*/ 887 h 1733"/>
                  <a:gd name="T86" fmla="*/ 202 w 792"/>
                  <a:gd name="T87" fmla="*/ 764 h 1733"/>
                  <a:gd name="T88" fmla="*/ 79 w 792"/>
                  <a:gd name="T89" fmla="*/ 713 h 1733"/>
                  <a:gd name="T90" fmla="*/ 38 w 792"/>
                  <a:gd name="T91" fmla="*/ 718 h 1733"/>
                  <a:gd name="T92" fmla="*/ 0 w 792"/>
                  <a:gd name="T93" fmla="*/ 732 h 1733"/>
                  <a:gd name="T94" fmla="*/ 25 w 792"/>
                  <a:gd name="T95" fmla="*/ 663 h 1733"/>
                  <a:gd name="T96" fmla="*/ 61 w 792"/>
                  <a:gd name="T97" fmla="*/ 646 h 1733"/>
                  <a:gd name="T98" fmla="*/ 79 w 792"/>
                  <a:gd name="T99" fmla="*/ 613 h 1733"/>
                  <a:gd name="T100" fmla="*/ 92 w 792"/>
                  <a:gd name="T101" fmla="*/ 494 h 1733"/>
                  <a:gd name="T102" fmla="*/ 288 w 792"/>
                  <a:gd name="T103" fmla="*/ 301 h 1733"/>
                  <a:gd name="T104" fmla="*/ 324 w 792"/>
                  <a:gd name="T105" fmla="*/ 287 h 1733"/>
                  <a:gd name="T106" fmla="*/ 304 w 792"/>
                  <a:gd name="T107" fmla="*/ 280 h 1733"/>
                  <a:gd name="T108" fmla="*/ 286 w 792"/>
                  <a:gd name="T109" fmla="*/ 271 h 1733"/>
                  <a:gd name="T110" fmla="*/ 236 w 792"/>
                  <a:gd name="T111" fmla="*/ 218 h 1733"/>
                  <a:gd name="T112" fmla="*/ 217 w 792"/>
                  <a:gd name="T113" fmla="*/ 147 h 1733"/>
                  <a:gd name="T114" fmla="*/ 260 w 792"/>
                  <a:gd name="T115" fmla="*/ 43 h 1733"/>
                  <a:gd name="T116" fmla="*/ 364 w 792"/>
                  <a:gd name="T1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2" h="1733">
                    <a:moveTo>
                      <a:pt x="364" y="0"/>
                    </a:moveTo>
                    <a:cubicBezTo>
                      <a:pt x="385" y="0"/>
                      <a:pt x="404" y="4"/>
                      <a:pt x="422" y="12"/>
                    </a:cubicBezTo>
                    <a:cubicBezTo>
                      <a:pt x="439" y="19"/>
                      <a:pt x="455" y="30"/>
                      <a:pt x="469" y="43"/>
                    </a:cubicBezTo>
                    <a:cubicBezTo>
                      <a:pt x="482" y="56"/>
                      <a:pt x="493" y="72"/>
                      <a:pt x="500" y="90"/>
                    </a:cubicBezTo>
                    <a:cubicBezTo>
                      <a:pt x="508" y="107"/>
                      <a:pt x="512" y="126"/>
                      <a:pt x="512" y="147"/>
                    </a:cubicBezTo>
                    <a:cubicBezTo>
                      <a:pt x="512" y="150"/>
                      <a:pt x="512" y="153"/>
                      <a:pt x="512" y="157"/>
                    </a:cubicBezTo>
                    <a:cubicBezTo>
                      <a:pt x="512" y="160"/>
                      <a:pt x="511" y="163"/>
                      <a:pt x="511" y="166"/>
                    </a:cubicBezTo>
                    <a:cubicBezTo>
                      <a:pt x="510" y="169"/>
                      <a:pt x="510" y="173"/>
                      <a:pt x="509" y="176"/>
                    </a:cubicBezTo>
                    <a:cubicBezTo>
                      <a:pt x="509" y="179"/>
                      <a:pt x="508" y="182"/>
                      <a:pt x="507" y="185"/>
                    </a:cubicBezTo>
                    <a:cubicBezTo>
                      <a:pt x="506" y="188"/>
                      <a:pt x="505" y="192"/>
                      <a:pt x="504" y="195"/>
                    </a:cubicBezTo>
                    <a:cubicBezTo>
                      <a:pt x="503" y="198"/>
                      <a:pt x="502" y="201"/>
                      <a:pt x="500" y="204"/>
                    </a:cubicBezTo>
                    <a:cubicBezTo>
                      <a:pt x="499" y="208"/>
                      <a:pt x="498" y="211"/>
                      <a:pt x="496" y="214"/>
                    </a:cubicBezTo>
                    <a:cubicBezTo>
                      <a:pt x="495" y="217"/>
                      <a:pt x="493" y="220"/>
                      <a:pt x="491" y="223"/>
                    </a:cubicBezTo>
                    <a:cubicBezTo>
                      <a:pt x="510" y="215"/>
                      <a:pt x="510" y="215"/>
                      <a:pt x="510" y="215"/>
                    </a:cubicBezTo>
                    <a:cubicBezTo>
                      <a:pt x="527" y="209"/>
                      <a:pt x="527" y="209"/>
                      <a:pt x="527" y="209"/>
                    </a:cubicBezTo>
                    <a:cubicBezTo>
                      <a:pt x="713" y="136"/>
                      <a:pt x="713" y="136"/>
                      <a:pt x="713" y="136"/>
                    </a:cubicBezTo>
                    <a:cubicBezTo>
                      <a:pt x="718" y="156"/>
                      <a:pt x="722" y="177"/>
                      <a:pt x="725" y="199"/>
                    </a:cubicBezTo>
                    <a:cubicBezTo>
                      <a:pt x="728" y="221"/>
                      <a:pt x="731" y="244"/>
                      <a:pt x="733" y="268"/>
                    </a:cubicBezTo>
                    <a:cubicBezTo>
                      <a:pt x="736" y="292"/>
                      <a:pt x="737" y="317"/>
                      <a:pt x="739" y="342"/>
                    </a:cubicBezTo>
                    <a:cubicBezTo>
                      <a:pt x="740" y="368"/>
                      <a:pt x="741" y="395"/>
                      <a:pt x="741" y="422"/>
                    </a:cubicBezTo>
                    <a:cubicBezTo>
                      <a:pt x="741" y="460"/>
                      <a:pt x="740" y="495"/>
                      <a:pt x="737" y="527"/>
                    </a:cubicBezTo>
                    <a:cubicBezTo>
                      <a:pt x="734" y="559"/>
                      <a:pt x="730" y="588"/>
                      <a:pt x="724" y="615"/>
                    </a:cubicBezTo>
                    <a:cubicBezTo>
                      <a:pt x="718" y="641"/>
                      <a:pt x="710" y="665"/>
                      <a:pt x="701" y="686"/>
                    </a:cubicBezTo>
                    <a:cubicBezTo>
                      <a:pt x="692" y="706"/>
                      <a:pt x="681" y="725"/>
                      <a:pt x="669" y="740"/>
                    </a:cubicBezTo>
                    <a:cubicBezTo>
                      <a:pt x="659" y="752"/>
                      <a:pt x="648" y="764"/>
                      <a:pt x="635" y="775"/>
                    </a:cubicBezTo>
                    <a:cubicBezTo>
                      <a:pt x="621" y="786"/>
                      <a:pt x="606" y="797"/>
                      <a:pt x="590" y="806"/>
                    </a:cubicBezTo>
                    <a:cubicBezTo>
                      <a:pt x="573" y="816"/>
                      <a:pt x="554" y="825"/>
                      <a:pt x="534" y="834"/>
                    </a:cubicBezTo>
                    <a:cubicBezTo>
                      <a:pt x="514" y="843"/>
                      <a:pt x="492" y="851"/>
                      <a:pt x="468" y="859"/>
                    </a:cubicBezTo>
                    <a:cubicBezTo>
                      <a:pt x="496" y="868"/>
                      <a:pt x="522" y="878"/>
                      <a:pt x="546" y="889"/>
                    </a:cubicBezTo>
                    <a:cubicBezTo>
                      <a:pt x="569" y="900"/>
                      <a:pt x="591" y="912"/>
                      <a:pt x="611" y="925"/>
                    </a:cubicBezTo>
                    <a:cubicBezTo>
                      <a:pt x="631" y="938"/>
                      <a:pt x="649" y="952"/>
                      <a:pt x="665" y="967"/>
                    </a:cubicBezTo>
                    <a:cubicBezTo>
                      <a:pt x="681" y="982"/>
                      <a:pt x="694" y="998"/>
                      <a:pt x="706" y="1015"/>
                    </a:cubicBezTo>
                    <a:cubicBezTo>
                      <a:pt x="720" y="1035"/>
                      <a:pt x="732" y="1059"/>
                      <a:pt x="743" y="1085"/>
                    </a:cubicBezTo>
                    <a:cubicBezTo>
                      <a:pt x="754" y="1111"/>
                      <a:pt x="762" y="1139"/>
                      <a:pt x="770" y="1171"/>
                    </a:cubicBezTo>
                    <a:cubicBezTo>
                      <a:pt x="777" y="1202"/>
                      <a:pt x="782" y="1236"/>
                      <a:pt x="786" y="1273"/>
                    </a:cubicBezTo>
                    <a:cubicBezTo>
                      <a:pt x="790" y="1309"/>
                      <a:pt x="792" y="1349"/>
                      <a:pt x="792" y="1390"/>
                    </a:cubicBezTo>
                    <a:cubicBezTo>
                      <a:pt x="792" y="1416"/>
                      <a:pt x="792" y="1416"/>
                      <a:pt x="792" y="1416"/>
                    </a:cubicBezTo>
                    <a:cubicBezTo>
                      <a:pt x="585" y="1457"/>
                      <a:pt x="585" y="1457"/>
                      <a:pt x="585" y="1457"/>
                    </a:cubicBezTo>
                    <a:cubicBezTo>
                      <a:pt x="569" y="1460"/>
                      <a:pt x="569" y="1460"/>
                      <a:pt x="569" y="1460"/>
                    </a:cubicBezTo>
                    <a:cubicBezTo>
                      <a:pt x="552" y="1463"/>
                      <a:pt x="552" y="1463"/>
                      <a:pt x="552" y="1463"/>
                    </a:cubicBezTo>
                    <a:cubicBezTo>
                      <a:pt x="555" y="1465"/>
                      <a:pt x="557" y="1467"/>
                      <a:pt x="560" y="1469"/>
                    </a:cubicBezTo>
                    <a:cubicBezTo>
                      <a:pt x="562" y="1471"/>
                      <a:pt x="564" y="1473"/>
                      <a:pt x="566" y="1475"/>
                    </a:cubicBezTo>
                    <a:cubicBezTo>
                      <a:pt x="569" y="1477"/>
                      <a:pt x="571" y="1479"/>
                      <a:pt x="573" y="1481"/>
                    </a:cubicBezTo>
                    <a:cubicBezTo>
                      <a:pt x="575" y="1484"/>
                      <a:pt x="577" y="1486"/>
                      <a:pt x="579" y="1488"/>
                    </a:cubicBezTo>
                    <a:cubicBezTo>
                      <a:pt x="584" y="1495"/>
                      <a:pt x="589" y="1502"/>
                      <a:pt x="593" y="1509"/>
                    </a:cubicBezTo>
                    <a:cubicBezTo>
                      <a:pt x="598" y="1516"/>
                      <a:pt x="601" y="1524"/>
                      <a:pt x="604" y="1532"/>
                    </a:cubicBezTo>
                    <a:cubicBezTo>
                      <a:pt x="607" y="1540"/>
                      <a:pt x="609" y="1548"/>
                      <a:pt x="611" y="1557"/>
                    </a:cubicBezTo>
                    <a:cubicBezTo>
                      <a:pt x="613" y="1566"/>
                      <a:pt x="613" y="1574"/>
                      <a:pt x="613" y="1583"/>
                    </a:cubicBezTo>
                    <a:cubicBezTo>
                      <a:pt x="613" y="1604"/>
                      <a:pt x="609" y="1624"/>
                      <a:pt x="602" y="1642"/>
                    </a:cubicBezTo>
                    <a:cubicBezTo>
                      <a:pt x="594" y="1660"/>
                      <a:pt x="584" y="1676"/>
                      <a:pt x="570" y="1689"/>
                    </a:cubicBezTo>
                    <a:cubicBezTo>
                      <a:pt x="557" y="1703"/>
                      <a:pt x="541" y="1714"/>
                      <a:pt x="523" y="1721"/>
                    </a:cubicBezTo>
                    <a:cubicBezTo>
                      <a:pt x="505" y="1729"/>
                      <a:pt x="486" y="1733"/>
                      <a:pt x="465" y="1733"/>
                    </a:cubicBezTo>
                    <a:cubicBezTo>
                      <a:pt x="444" y="1733"/>
                      <a:pt x="425" y="1729"/>
                      <a:pt x="407" y="1721"/>
                    </a:cubicBezTo>
                    <a:cubicBezTo>
                      <a:pt x="389" y="1714"/>
                      <a:pt x="373" y="1703"/>
                      <a:pt x="359" y="1689"/>
                    </a:cubicBezTo>
                    <a:cubicBezTo>
                      <a:pt x="346" y="1676"/>
                      <a:pt x="335" y="1660"/>
                      <a:pt x="327" y="1642"/>
                    </a:cubicBezTo>
                    <a:cubicBezTo>
                      <a:pt x="320" y="1624"/>
                      <a:pt x="315" y="1604"/>
                      <a:pt x="315" y="1583"/>
                    </a:cubicBezTo>
                    <a:cubicBezTo>
                      <a:pt x="315" y="1580"/>
                      <a:pt x="316" y="1576"/>
                      <a:pt x="316" y="1572"/>
                    </a:cubicBezTo>
                    <a:cubicBezTo>
                      <a:pt x="316" y="1568"/>
                      <a:pt x="317" y="1565"/>
                      <a:pt x="317" y="1561"/>
                    </a:cubicBezTo>
                    <a:cubicBezTo>
                      <a:pt x="318" y="1557"/>
                      <a:pt x="318" y="1554"/>
                      <a:pt x="319" y="1550"/>
                    </a:cubicBezTo>
                    <a:cubicBezTo>
                      <a:pt x="320" y="1546"/>
                      <a:pt x="321" y="1543"/>
                      <a:pt x="322" y="1539"/>
                    </a:cubicBezTo>
                    <a:cubicBezTo>
                      <a:pt x="323" y="1537"/>
                      <a:pt x="324" y="1534"/>
                      <a:pt x="325" y="1531"/>
                    </a:cubicBezTo>
                    <a:cubicBezTo>
                      <a:pt x="326" y="1528"/>
                      <a:pt x="327" y="1525"/>
                      <a:pt x="328" y="1522"/>
                    </a:cubicBezTo>
                    <a:cubicBezTo>
                      <a:pt x="330" y="1520"/>
                      <a:pt x="331" y="1517"/>
                      <a:pt x="332" y="1514"/>
                    </a:cubicBezTo>
                    <a:cubicBezTo>
                      <a:pt x="334" y="1511"/>
                      <a:pt x="335" y="1509"/>
                      <a:pt x="337" y="1506"/>
                    </a:cubicBezTo>
                    <a:cubicBezTo>
                      <a:pt x="320" y="1510"/>
                      <a:pt x="320" y="1510"/>
                      <a:pt x="320" y="1510"/>
                    </a:cubicBezTo>
                    <a:cubicBezTo>
                      <a:pt x="304" y="1513"/>
                      <a:pt x="304" y="1513"/>
                      <a:pt x="304" y="1513"/>
                    </a:cubicBezTo>
                    <a:cubicBezTo>
                      <a:pt x="95" y="1554"/>
                      <a:pt x="95" y="1554"/>
                      <a:pt x="95" y="1554"/>
                    </a:cubicBezTo>
                    <a:cubicBezTo>
                      <a:pt x="95" y="1549"/>
                      <a:pt x="95" y="1549"/>
                      <a:pt x="95" y="1549"/>
                    </a:cubicBezTo>
                    <a:cubicBezTo>
                      <a:pt x="95" y="1315"/>
                      <a:pt x="95" y="1315"/>
                      <a:pt x="95" y="1315"/>
                    </a:cubicBezTo>
                    <a:cubicBezTo>
                      <a:pt x="95" y="1281"/>
                      <a:pt x="94" y="1253"/>
                      <a:pt x="92" y="1230"/>
                    </a:cubicBezTo>
                    <a:cubicBezTo>
                      <a:pt x="90" y="1208"/>
                      <a:pt x="87" y="1190"/>
                      <a:pt x="84" y="1177"/>
                    </a:cubicBezTo>
                    <a:cubicBezTo>
                      <a:pt x="81" y="1164"/>
                      <a:pt x="78" y="1155"/>
                      <a:pt x="75" y="1148"/>
                    </a:cubicBezTo>
                    <a:cubicBezTo>
                      <a:pt x="72" y="1142"/>
                      <a:pt x="70" y="1138"/>
                      <a:pt x="68" y="1136"/>
                    </a:cubicBezTo>
                    <a:cubicBezTo>
                      <a:pt x="66" y="1134"/>
                      <a:pt x="64" y="1132"/>
                      <a:pt x="61" y="1130"/>
                    </a:cubicBezTo>
                    <a:cubicBezTo>
                      <a:pt x="57" y="1128"/>
                      <a:pt x="53" y="1126"/>
                      <a:pt x="48" y="1124"/>
                    </a:cubicBezTo>
                    <a:cubicBezTo>
                      <a:pt x="43" y="1122"/>
                      <a:pt x="37" y="1120"/>
                      <a:pt x="29" y="1118"/>
                    </a:cubicBezTo>
                    <a:cubicBezTo>
                      <a:pt x="21" y="1116"/>
                      <a:pt x="12" y="1114"/>
                      <a:pt x="2" y="1113"/>
                    </a:cubicBezTo>
                    <a:cubicBezTo>
                      <a:pt x="2" y="1043"/>
                      <a:pt x="2" y="1043"/>
                      <a:pt x="2" y="1043"/>
                    </a:cubicBezTo>
                    <a:cubicBezTo>
                      <a:pt x="7" y="1046"/>
                      <a:pt x="13" y="1049"/>
                      <a:pt x="20" y="1051"/>
                    </a:cubicBezTo>
                    <a:cubicBezTo>
                      <a:pt x="26" y="1053"/>
                      <a:pt x="32" y="1055"/>
                      <a:pt x="38" y="1057"/>
                    </a:cubicBezTo>
                    <a:cubicBezTo>
                      <a:pt x="45" y="1058"/>
                      <a:pt x="52" y="1059"/>
                      <a:pt x="58" y="1060"/>
                    </a:cubicBezTo>
                    <a:cubicBezTo>
                      <a:pt x="65" y="1061"/>
                      <a:pt x="72" y="1061"/>
                      <a:pt x="79" y="1061"/>
                    </a:cubicBezTo>
                    <a:cubicBezTo>
                      <a:pt x="103" y="1061"/>
                      <a:pt x="126" y="1056"/>
                      <a:pt x="147" y="1048"/>
                    </a:cubicBezTo>
                    <a:cubicBezTo>
                      <a:pt x="168" y="1039"/>
                      <a:pt x="186" y="1026"/>
                      <a:pt x="202" y="1010"/>
                    </a:cubicBezTo>
                    <a:cubicBezTo>
                      <a:pt x="218" y="994"/>
                      <a:pt x="231" y="976"/>
                      <a:pt x="239" y="955"/>
                    </a:cubicBezTo>
                    <a:cubicBezTo>
                      <a:pt x="248" y="934"/>
                      <a:pt x="253" y="911"/>
                      <a:pt x="253" y="887"/>
                    </a:cubicBezTo>
                    <a:cubicBezTo>
                      <a:pt x="253" y="863"/>
                      <a:pt x="248" y="840"/>
                      <a:pt x="239" y="819"/>
                    </a:cubicBezTo>
                    <a:cubicBezTo>
                      <a:pt x="230" y="798"/>
                      <a:pt x="218" y="780"/>
                      <a:pt x="202" y="764"/>
                    </a:cubicBezTo>
                    <a:cubicBezTo>
                      <a:pt x="186" y="748"/>
                      <a:pt x="167" y="735"/>
                      <a:pt x="146" y="727"/>
                    </a:cubicBezTo>
                    <a:cubicBezTo>
                      <a:pt x="126" y="718"/>
                      <a:pt x="103" y="713"/>
                      <a:pt x="79" y="713"/>
                    </a:cubicBezTo>
                    <a:cubicBezTo>
                      <a:pt x="72" y="713"/>
                      <a:pt x="65" y="713"/>
                      <a:pt x="58" y="714"/>
                    </a:cubicBezTo>
                    <a:cubicBezTo>
                      <a:pt x="51" y="715"/>
                      <a:pt x="44" y="716"/>
                      <a:pt x="38" y="718"/>
                    </a:cubicBezTo>
                    <a:cubicBezTo>
                      <a:pt x="31" y="720"/>
                      <a:pt x="25" y="721"/>
                      <a:pt x="19" y="724"/>
                    </a:cubicBezTo>
                    <a:cubicBezTo>
                      <a:pt x="12" y="726"/>
                      <a:pt x="6" y="729"/>
                      <a:pt x="0" y="732"/>
                    </a:cubicBezTo>
                    <a:cubicBezTo>
                      <a:pt x="0" y="667"/>
                      <a:pt x="0" y="667"/>
                      <a:pt x="0" y="667"/>
                    </a:cubicBezTo>
                    <a:cubicBezTo>
                      <a:pt x="9" y="666"/>
                      <a:pt x="18" y="665"/>
                      <a:pt x="25" y="663"/>
                    </a:cubicBezTo>
                    <a:cubicBezTo>
                      <a:pt x="33" y="661"/>
                      <a:pt x="40" y="659"/>
                      <a:pt x="46" y="656"/>
                    </a:cubicBezTo>
                    <a:cubicBezTo>
                      <a:pt x="52" y="653"/>
                      <a:pt x="57" y="650"/>
                      <a:pt x="61" y="646"/>
                    </a:cubicBezTo>
                    <a:cubicBezTo>
                      <a:pt x="65" y="642"/>
                      <a:pt x="69" y="638"/>
                      <a:pt x="71" y="633"/>
                    </a:cubicBezTo>
                    <a:cubicBezTo>
                      <a:pt x="73" y="630"/>
                      <a:pt x="76" y="623"/>
                      <a:pt x="79" y="613"/>
                    </a:cubicBezTo>
                    <a:cubicBezTo>
                      <a:pt x="81" y="603"/>
                      <a:pt x="84" y="589"/>
                      <a:pt x="86" y="569"/>
                    </a:cubicBezTo>
                    <a:cubicBezTo>
                      <a:pt x="89" y="550"/>
                      <a:pt x="91" y="525"/>
                      <a:pt x="92" y="494"/>
                    </a:cubicBezTo>
                    <a:cubicBezTo>
                      <a:pt x="94" y="462"/>
                      <a:pt x="95" y="424"/>
                      <a:pt x="94" y="377"/>
                    </a:cubicBezTo>
                    <a:cubicBezTo>
                      <a:pt x="288" y="301"/>
                      <a:pt x="288" y="301"/>
                      <a:pt x="288" y="301"/>
                    </a:cubicBezTo>
                    <a:cubicBezTo>
                      <a:pt x="305" y="295"/>
                      <a:pt x="305" y="295"/>
                      <a:pt x="305" y="295"/>
                    </a:cubicBezTo>
                    <a:cubicBezTo>
                      <a:pt x="324" y="287"/>
                      <a:pt x="324" y="287"/>
                      <a:pt x="324" y="287"/>
                    </a:cubicBezTo>
                    <a:cubicBezTo>
                      <a:pt x="320" y="286"/>
                      <a:pt x="317" y="285"/>
                      <a:pt x="314" y="284"/>
                    </a:cubicBezTo>
                    <a:cubicBezTo>
                      <a:pt x="311" y="283"/>
                      <a:pt x="307" y="282"/>
                      <a:pt x="304" y="280"/>
                    </a:cubicBezTo>
                    <a:cubicBezTo>
                      <a:pt x="301" y="279"/>
                      <a:pt x="298" y="277"/>
                      <a:pt x="295" y="276"/>
                    </a:cubicBezTo>
                    <a:cubicBezTo>
                      <a:pt x="292" y="274"/>
                      <a:pt x="289" y="272"/>
                      <a:pt x="286" y="271"/>
                    </a:cubicBezTo>
                    <a:cubicBezTo>
                      <a:pt x="276" y="264"/>
                      <a:pt x="266" y="256"/>
                      <a:pt x="258" y="248"/>
                    </a:cubicBezTo>
                    <a:cubicBezTo>
                      <a:pt x="250" y="239"/>
                      <a:pt x="242" y="229"/>
                      <a:pt x="236" y="218"/>
                    </a:cubicBezTo>
                    <a:cubicBezTo>
                      <a:pt x="230" y="208"/>
                      <a:pt x="225" y="196"/>
                      <a:pt x="222" y="184"/>
                    </a:cubicBezTo>
                    <a:cubicBezTo>
                      <a:pt x="219" y="172"/>
                      <a:pt x="217" y="160"/>
                      <a:pt x="217" y="147"/>
                    </a:cubicBezTo>
                    <a:cubicBezTo>
                      <a:pt x="217" y="126"/>
                      <a:pt x="221" y="107"/>
                      <a:pt x="229" y="89"/>
                    </a:cubicBezTo>
                    <a:cubicBezTo>
                      <a:pt x="236" y="72"/>
                      <a:pt x="247" y="56"/>
                      <a:pt x="260" y="43"/>
                    </a:cubicBezTo>
                    <a:cubicBezTo>
                      <a:pt x="273" y="30"/>
                      <a:pt x="289" y="19"/>
                      <a:pt x="307" y="11"/>
                    </a:cubicBezTo>
                    <a:cubicBezTo>
                      <a:pt x="325" y="4"/>
                      <a:pt x="344" y="0"/>
                      <a:pt x="364" y="0"/>
                    </a:cubicBez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97" name="Freeform 89"/>
              <p:cNvSpPr/>
              <p:nvPr/>
            </p:nvSpPr>
            <p:spPr bwMode="auto">
              <a:xfrm>
                <a:off x="5476753" y="2631163"/>
                <a:ext cx="248830" cy="494833"/>
              </a:xfrm>
              <a:custGeom>
                <a:avLst/>
                <a:gdLst>
                  <a:gd name="T0" fmla="*/ 45 w 127"/>
                  <a:gd name="T1" fmla="*/ 62 h 255"/>
                  <a:gd name="T2" fmla="*/ 127 w 127"/>
                  <a:gd name="T3" fmla="*/ 255 h 255"/>
                  <a:gd name="T4" fmla="*/ 121 w 127"/>
                  <a:gd name="T5" fmla="*/ 242 h 255"/>
                  <a:gd name="T6" fmla="*/ 113 w 127"/>
                  <a:gd name="T7" fmla="*/ 231 h 255"/>
                  <a:gd name="T8" fmla="*/ 105 w 127"/>
                  <a:gd name="T9" fmla="*/ 221 h 255"/>
                  <a:gd name="T10" fmla="*/ 95 w 127"/>
                  <a:gd name="T11" fmla="*/ 211 h 255"/>
                  <a:gd name="T12" fmla="*/ 0 w 127"/>
                  <a:gd name="T13" fmla="*/ 0 h 255"/>
                  <a:gd name="T14" fmla="*/ 14 w 127"/>
                  <a:gd name="T15" fmla="*/ 13 h 255"/>
                  <a:gd name="T16" fmla="*/ 26 w 127"/>
                  <a:gd name="T17" fmla="*/ 28 h 255"/>
                  <a:gd name="T18" fmla="*/ 36 w 127"/>
                  <a:gd name="T19" fmla="*/ 45 h 255"/>
                  <a:gd name="T20" fmla="*/ 45 w 127"/>
                  <a:gd name="T21"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55">
                    <a:moveTo>
                      <a:pt x="45" y="62"/>
                    </a:moveTo>
                    <a:cubicBezTo>
                      <a:pt x="72" y="126"/>
                      <a:pt x="99" y="190"/>
                      <a:pt x="127" y="255"/>
                    </a:cubicBezTo>
                    <a:cubicBezTo>
                      <a:pt x="125" y="250"/>
                      <a:pt x="123" y="246"/>
                      <a:pt x="121" y="242"/>
                    </a:cubicBezTo>
                    <a:cubicBezTo>
                      <a:pt x="118" y="239"/>
                      <a:pt x="116" y="235"/>
                      <a:pt x="113" y="231"/>
                    </a:cubicBezTo>
                    <a:cubicBezTo>
                      <a:pt x="111" y="228"/>
                      <a:pt x="108" y="224"/>
                      <a:pt x="105" y="221"/>
                    </a:cubicBezTo>
                    <a:cubicBezTo>
                      <a:pt x="102" y="217"/>
                      <a:pt x="99" y="214"/>
                      <a:pt x="95" y="211"/>
                    </a:cubicBezTo>
                    <a:cubicBezTo>
                      <a:pt x="64" y="141"/>
                      <a:pt x="32" y="70"/>
                      <a:pt x="0" y="0"/>
                    </a:cubicBezTo>
                    <a:cubicBezTo>
                      <a:pt x="5" y="4"/>
                      <a:pt x="9" y="9"/>
                      <a:pt x="14" y="13"/>
                    </a:cubicBezTo>
                    <a:cubicBezTo>
                      <a:pt x="18" y="18"/>
                      <a:pt x="22" y="23"/>
                      <a:pt x="26" y="28"/>
                    </a:cubicBezTo>
                    <a:cubicBezTo>
                      <a:pt x="30" y="34"/>
                      <a:pt x="33" y="39"/>
                      <a:pt x="36" y="45"/>
                    </a:cubicBezTo>
                    <a:cubicBezTo>
                      <a:pt x="39" y="50"/>
                      <a:pt x="42" y="56"/>
                      <a:pt x="45" y="6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1" name="Freeform 82"/>
              <p:cNvSpPr/>
              <p:nvPr/>
            </p:nvSpPr>
            <p:spPr bwMode="auto">
              <a:xfrm>
                <a:off x="5923350" y="2453224"/>
                <a:ext cx="46656" cy="955734"/>
              </a:xfrm>
              <a:custGeom>
                <a:avLst/>
                <a:gdLst>
                  <a:gd name="T0" fmla="*/ 0 w 33"/>
                  <a:gd name="T1" fmla="*/ 0 h 676"/>
                  <a:gd name="T2" fmla="*/ 33 w 33"/>
                  <a:gd name="T3" fmla="*/ 327 h 676"/>
                  <a:gd name="T4" fmla="*/ 33 w 33"/>
                  <a:gd name="T5" fmla="*/ 676 h 676"/>
                  <a:gd name="T6" fmla="*/ 0 w 33"/>
                  <a:gd name="T7" fmla="*/ 503 h 676"/>
                  <a:gd name="T8" fmla="*/ 0 w 33"/>
                  <a:gd name="T9" fmla="*/ 0 h 676"/>
                </a:gdLst>
                <a:ahLst/>
                <a:cxnLst>
                  <a:cxn ang="0">
                    <a:pos x="T0" y="T1"/>
                  </a:cxn>
                  <a:cxn ang="0">
                    <a:pos x="T2" y="T3"/>
                  </a:cxn>
                  <a:cxn ang="0">
                    <a:pos x="T4" y="T5"/>
                  </a:cxn>
                  <a:cxn ang="0">
                    <a:pos x="T6" y="T7"/>
                  </a:cxn>
                  <a:cxn ang="0">
                    <a:pos x="T8" y="T9"/>
                  </a:cxn>
                </a:cxnLst>
                <a:rect l="0" t="0" r="r" b="b"/>
                <a:pathLst>
                  <a:path w="33" h="676">
                    <a:moveTo>
                      <a:pt x="0" y="0"/>
                    </a:moveTo>
                    <a:lnTo>
                      <a:pt x="33" y="327"/>
                    </a:lnTo>
                    <a:lnTo>
                      <a:pt x="33" y="676"/>
                    </a:lnTo>
                    <a:lnTo>
                      <a:pt x="0" y="503"/>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dirty="0"/>
              </a:p>
            </p:txBody>
          </p:sp>
          <p:sp>
            <p:nvSpPr>
              <p:cNvPr id="92" name="Freeform 83"/>
              <p:cNvSpPr/>
              <p:nvPr/>
            </p:nvSpPr>
            <p:spPr bwMode="auto">
              <a:xfrm>
                <a:off x="4906988" y="2844113"/>
                <a:ext cx="452419" cy="548558"/>
              </a:xfrm>
              <a:custGeom>
                <a:avLst/>
                <a:gdLst>
                  <a:gd name="T0" fmla="*/ 235 w 235"/>
                  <a:gd name="T1" fmla="*/ 284 h 284"/>
                  <a:gd name="T2" fmla="*/ 190 w 235"/>
                  <a:gd name="T3" fmla="*/ 177 h 284"/>
                  <a:gd name="T4" fmla="*/ 7 w 235"/>
                  <a:gd name="T5" fmla="*/ 0 h 284"/>
                  <a:gd name="T6" fmla="*/ 68 w 235"/>
                  <a:gd name="T7" fmla="*/ 151 h 284"/>
                  <a:gd name="T8" fmla="*/ 234 w 235"/>
                  <a:gd name="T9" fmla="*/ 283 h 284"/>
                  <a:gd name="T10" fmla="*/ 234 w 235"/>
                  <a:gd name="T11" fmla="*/ 283 h 284"/>
                  <a:gd name="T12" fmla="*/ 235 w 235"/>
                  <a:gd name="T13" fmla="*/ 284 h 284"/>
                  <a:gd name="T14" fmla="*/ 235 w 235"/>
                  <a:gd name="T15" fmla="*/ 284 h 2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84">
                    <a:moveTo>
                      <a:pt x="235" y="284"/>
                    </a:moveTo>
                    <a:cubicBezTo>
                      <a:pt x="203" y="258"/>
                      <a:pt x="186" y="217"/>
                      <a:pt x="190" y="177"/>
                    </a:cubicBezTo>
                    <a:cubicBezTo>
                      <a:pt x="7" y="0"/>
                      <a:pt x="7" y="0"/>
                      <a:pt x="7" y="0"/>
                    </a:cubicBezTo>
                    <a:cubicBezTo>
                      <a:pt x="0" y="58"/>
                      <a:pt x="24" y="113"/>
                      <a:pt x="68" y="151"/>
                    </a:cubicBezTo>
                    <a:cubicBezTo>
                      <a:pt x="123" y="195"/>
                      <a:pt x="179" y="239"/>
                      <a:pt x="234" y="283"/>
                    </a:cubicBezTo>
                    <a:cubicBezTo>
                      <a:pt x="234" y="283"/>
                      <a:pt x="234" y="283"/>
                      <a:pt x="234" y="283"/>
                    </a:cubicBezTo>
                    <a:cubicBezTo>
                      <a:pt x="235" y="283"/>
                      <a:pt x="235" y="283"/>
                      <a:pt x="235" y="284"/>
                    </a:cubicBezTo>
                    <a:cubicBezTo>
                      <a:pt x="228" y="278"/>
                      <a:pt x="235" y="283"/>
                      <a:pt x="235" y="2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3" name="Freeform 85"/>
              <p:cNvSpPr/>
              <p:nvPr/>
            </p:nvSpPr>
            <p:spPr bwMode="auto">
              <a:xfrm>
                <a:off x="6004669" y="3164794"/>
                <a:ext cx="22621" cy="398694"/>
              </a:xfrm>
              <a:custGeom>
                <a:avLst/>
                <a:gdLst>
                  <a:gd name="T0" fmla="*/ 15 w 16"/>
                  <a:gd name="T1" fmla="*/ 173 h 282"/>
                  <a:gd name="T2" fmla="*/ 0 w 16"/>
                  <a:gd name="T3" fmla="*/ 0 h 282"/>
                  <a:gd name="T4" fmla="*/ 3 w 16"/>
                  <a:gd name="T5" fmla="*/ 110 h 282"/>
                  <a:gd name="T6" fmla="*/ 3 w 16"/>
                  <a:gd name="T7" fmla="*/ 133 h 282"/>
                  <a:gd name="T8" fmla="*/ 3 w 16"/>
                  <a:gd name="T9" fmla="*/ 158 h 282"/>
                  <a:gd name="T10" fmla="*/ 16 w 16"/>
                  <a:gd name="T11" fmla="*/ 282 h 282"/>
                  <a:gd name="T12" fmla="*/ 16 w 16"/>
                  <a:gd name="T13" fmla="*/ 266 h 282"/>
                  <a:gd name="T14" fmla="*/ 16 w 16"/>
                  <a:gd name="T15" fmla="*/ 249 h 282"/>
                  <a:gd name="T16" fmla="*/ 15 w 16"/>
                  <a:gd name="T17" fmla="*/ 17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2">
                    <a:moveTo>
                      <a:pt x="15" y="173"/>
                    </a:moveTo>
                    <a:lnTo>
                      <a:pt x="0" y="0"/>
                    </a:lnTo>
                    <a:lnTo>
                      <a:pt x="3" y="110"/>
                    </a:lnTo>
                    <a:lnTo>
                      <a:pt x="3" y="133"/>
                    </a:lnTo>
                    <a:lnTo>
                      <a:pt x="3" y="158"/>
                    </a:lnTo>
                    <a:lnTo>
                      <a:pt x="16" y="282"/>
                    </a:lnTo>
                    <a:lnTo>
                      <a:pt x="16" y="266"/>
                    </a:lnTo>
                    <a:lnTo>
                      <a:pt x="16" y="249"/>
                    </a:lnTo>
                    <a:lnTo>
                      <a:pt x="15" y="17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6" name="Freeform 77"/>
              <p:cNvSpPr/>
              <p:nvPr/>
            </p:nvSpPr>
            <p:spPr bwMode="auto">
              <a:xfrm>
                <a:off x="6011736" y="3775843"/>
                <a:ext cx="326590" cy="132898"/>
              </a:xfrm>
              <a:custGeom>
                <a:avLst/>
                <a:gdLst>
                  <a:gd name="T0" fmla="*/ 153 w 167"/>
                  <a:gd name="T1" fmla="*/ 38 h 68"/>
                  <a:gd name="T2" fmla="*/ 0 w 167"/>
                  <a:gd name="T3" fmla="*/ 0 h 68"/>
                  <a:gd name="T4" fmla="*/ 10 w 167"/>
                  <a:gd name="T5" fmla="*/ 28 h 68"/>
                  <a:gd name="T6" fmla="*/ 125 w 167"/>
                  <a:gd name="T7" fmla="*/ 51 h 68"/>
                  <a:gd name="T8" fmla="*/ 167 w 167"/>
                  <a:gd name="T9" fmla="*/ 33 h 68"/>
                  <a:gd name="T10" fmla="*/ 153 w 167"/>
                  <a:gd name="T11" fmla="*/ 38 h 68"/>
                  <a:gd name="T12" fmla="*/ 153 w 167"/>
                  <a:gd name="T13" fmla="*/ 38 h 68"/>
                </a:gdLst>
                <a:ahLst/>
                <a:cxnLst>
                  <a:cxn ang="0">
                    <a:pos x="T0" y="T1"/>
                  </a:cxn>
                  <a:cxn ang="0">
                    <a:pos x="T2" y="T3"/>
                  </a:cxn>
                  <a:cxn ang="0">
                    <a:pos x="T4" y="T5"/>
                  </a:cxn>
                  <a:cxn ang="0">
                    <a:pos x="T6" y="T7"/>
                  </a:cxn>
                  <a:cxn ang="0">
                    <a:pos x="T8" y="T9"/>
                  </a:cxn>
                  <a:cxn ang="0">
                    <a:pos x="T10" y="T11"/>
                  </a:cxn>
                  <a:cxn ang="0">
                    <a:pos x="T12" y="T13"/>
                  </a:cxn>
                </a:cxnLst>
                <a:rect l="0" t="0" r="r" b="b"/>
                <a:pathLst>
                  <a:path w="167" h="68">
                    <a:moveTo>
                      <a:pt x="153" y="38"/>
                    </a:moveTo>
                    <a:cubicBezTo>
                      <a:pt x="99" y="55"/>
                      <a:pt x="39" y="40"/>
                      <a:pt x="0" y="0"/>
                    </a:cubicBezTo>
                    <a:cubicBezTo>
                      <a:pt x="10" y="28"/>
                      <a:pt x="10" y="28"/>
                      <a:pt x="10" y="28"/>
                    </a:cubicBezTo>
                    <a:cubicBezTo>
                      <a:pt x="39" y="59"/>
                      <a:pt x="87" y="68"/>
                      <a:pt x="125" y="51"/>
                    </a:cubicBezTo>
                    <a:cubicBezTo>
                      <a:pt x="167" y="33"/>
                      <a:pt x="167" y="33"/>
                      <a:pt x="167" y="33"/>
                    </a:cubicBezTo>
                    <a:cubicBezTo>
                      <a:pt x="162" y="35"/>
                      <a:pt x="157" y="36"/>
                      <a:pt x="153" y="38"/>
                    </a:cubicBezTo>
                    <a:cubicBezTo>
                      <a:pt x="148" y="40"/>
                      <a:pt x="157" y="36"/>
                      <a:pt x="153"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7" name="Freeform 78"/>
              <p:cNvSpPr/>
              <p:nvPr/>
            </p:nvSpPr>
            <p:spPr bwMode="auto">
              <a:xfrm>
                <a:off x="6011736" y="3775843"/>
                <a:ext cx="19793" cy="230451"/>
              </a:xfrm>
              <a:custGeom>
                <a:avLst/>
                <a:gdLst>
                  <a:gd name="T0" fmla="*/ 14 w 14"/>
                  <a:gd name="T1" fmla="*/ 72 h 163"/>
                  <a:gd name="T2" fmla="*/ 14 w 14"/>
                  <a:gd name="T3" fmla="*/ 57 h 163"/>
                  <a:gd name="T4" fmla="*/ 14 w 14"/>
                  <a:gd name="T5" fmla="*/ 39 h 163"/>
                  <a:gd name="T6" fmla="*/ 0 w 14"/>
                  <a:gd name="T7" fmla="*/ 0 h 163"/>
                  <a:gd name="T8" fmla="*/ 0 w 14"/>
                  <a:gd name="T9" fmla="*/ 25 h 163"/>
                  <a:gd name="T10" fmla="*/ 0 w 14"/>
                  <a:gd name="T11" fmla="*/ 49 h 163"/>
                  <a:gd name="T12" fmla="*/ 0 w 14"/>
                  <a:gd name="T13" fmla="*/ 163 h 163"/>
                  <a:gd name="T14" fmla="*/ 14 w 14"/>
                  <a:gd name="T15" fmla="*/ 152 h 163"/>
                  <a:gd name="T16" fmla="*/ 14 w 14"/>
                  <a:gd name="T17"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63">
                    <a:moveTo>
                      <a:pt x="14" y="72"/>
                    </a:moveTo>
                    <a:lnTo>
                      <a:pt x="14" y="57"/>
                    </a:lnTo>
                    <a:lnTo>
                      <a:pt x="14" y="39"/>
                    </a:lnTo>
                    <a:lnTo>
                      <a:pt x="0" y="0"/>
                    </a:lnTo>
                    <a:lnTo>
                      <a:pt x="0" y="25"/>
                    </a:lnTo>
                    <a:lnTo>
                      <a:pt x="0" y="49"/>
                    </a:lnTo>
                    <a:lnTo>
                      <a:pt x="0" y="163"/>
                    </a:lnTo>
                    <a:lnTo>
                      <a:pt x="14" y="152"/>
                    </a:lnTo>
                    <a:lnTo>
                      <a:pt x="14" y="7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2" name="Freeform 24"/>
              <p:cNvSpPr/>
              <p:nvPr/>
            </p:nvSpPr>
            <p:spPr bwMode="auto">
              <a:xfrm>
                <a:off x="4610088" y="4430719"/>
                <a:ext cx="764871" cy="371832"/>
              </a:xfrm>
              <a:custGeom>
                <a:avLst/>
                <a:gdLst>
                  <a:gd name="T0" fmla="*/ 523 w 541"/>
                  <a:gd name="T1" fmla="*/ 70 h 263"/>
                  <a:gd name="T2" fmla="*/ 507 w 541"/>
                  <a:gd name="T3" fmla="*/ 64 h 263"/>
                  <a:gd name="T4" fmla="*/ 324 w 541"/>
                  <a:gd name="T5" fmla="*/ 0 h 263"/>
                  <a:gd name="T6" fmla="*/ 0 w 541"/>
                  <a:gd name="T7" fmla="*/ 153 h 263"/>
                  <a:gd name="T8" fmla="*/ 265 w 541"/>
                  <a:gd name="T9" fmla="*/ 247 h 263"/>
                  <a:gd name="T10" fmla="*/ 289 w 541"/>
                  <a:gd name="T11" fmla="*/ 254 h 263"/>
                  <a:gd name="T12" fmla="*/ 314 w 541"/>
                  <a:gd name="T13" fmla="*/ 263 h 263"/>
                  <a:gd name="T14" fmla="*/ 541 w 541"/>
                  <a:gd name="T15" fmla="*/ 76 h 263"/>
                  <a:gd name="T16" fmla="*/ 523 w 541"/>
                  <a:gd name="T17" fmla="*/ 7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263">
                    <a:moveTo>
                      <a:pt x="523" y="70"/>
                    </a:moveTo>
                    <a:lnTo>
                      <a:pt x="507" y="64"/>
                    </a:lnTo>
                    <a:lnTo>
                      <a:pt x="324" y="0"/>
                    </a:lnTo>
                    <a:lnTo>
                      <a:pt x="0" y="153"/>
                    </a:lnTo>
                    <a:lnTo>
                      <a:pt x="265" y="247"/>
                    </a:lnTo>
                    <a:lnTo>
                      <a:pt x="289" y="254"/>
                    </a:lnTo>
                    <a:lnTo>
                      <a:pt x="314" y="263"/>
                    </a:lnTo>
                    <a:lnTo>
                      <a:pt x="541" y="76"/>
                    </a:lnTo>
                    <a:lnTo>
                      <a:pt x="523"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78" name="Freeform 69"/>
              <p:cNvSpPr/>
              <p:nvPr/>
            </p:nvSpPr>
            <p:spPr bwMode="auto">
              <a:xfrm>
                <a:off x="4928760" y="4227557"/>
                <a:ext cx="504730" cy="500488"/>
              </a:xfrm>
              <a:custGeom>
                <a:avLst/>
                <a:gdLst>
                  <a:gd name="T0" fmla="*/ 186 w 260"/>
                  <a:gd name="T1" fmla="*/ 124 h 258"/>
                  <a:gd name="T2" fmla="*/ 260 w 260"/>
                  <a:gd name="T3" fmla="*/ 0 h 258"/>
                  <a:gd name="T4" fmla="*/ 144 w 260"/>
                  <a:gd name="T5" fmla="*/ 49 h 258"/>
                  <a:gd name="T6" fmla="*/ 56 w 260"/>
                  <a:gd name="T7" fmla="*/ 99 h 258"/>
                  <a:gd name="T8" fmla="*/ 3 w 260"/>
                  <a:gd name="T9" fmla="*/ 226 h 258"/>
                  <a:gd name="T10" fmla="*/ 6 w 260"/>
                  <a:gd name="T11" fmla="*/ 258 h 258"/>
                  <a:gd name="T12" fmla="*/ 188 w 260"/>
                  <a:gd name="T13" fmla="*/ 135 h 258"/>
                  <a:gd name="T14" fmla="*/ 186 w 260"/>
                  <a:gd name="T15" fmla="*/ 124 h 258"/>
                  <a:gd name="T16" fmla="*/ 186 w 260"/>
                  <a:gd name="T17" fmla="*/ 12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186" y="124"/>
                    </a:moveTo>
                    <a:cubicBezTo>
                      <a:pt x="180" y="72"/>
                      <a:pt x="213" y="20"/>
                      <a:pt x="260" y="0"/>
                    </a:cubicBezTo>
                    <a:cubicBezTo>
                      <a:pt x="222" y="16"/>
                      <a:pt x="183" y="32"/>
                      <a:pt x="144" y="49"/>
                    </a:cubicBezTo>
                    <a:cubicBezTo>
                      <a:pt x="112" y="62"/>
                      <a:pt x="82" y="75"/>
                      <a:pt x="56" y="99"/>
                    </a:cubicBezTo>
                    <a:cubicBezTo>
                      <a:pt x="24" y="131"/>
                      <a:pt x="0" y="180"/>
                      <a:pt x="3" y="226"/>
                    </a:cubicBezTo>
                    <a:cubicBezTo>
                      <a:pt x="3" y="237"/>
                      <a:pt x="4" y="247"/>
                      <a:pt x="6" y="258"/>
                    </a:cubicBezTo>
                    <a:cubicBezTo>
                      <a:pt x="188" y="135"/>
                      <a:pt x="188" y="135"/>
                      <a:pt x="188" y="135"/>
                    </a:cubicBezTo>
                    <a:cubicBezTo>
                      <a:pt x="187" y="131"/>
                      <a:pt x="187" y="127"/>
                      <a:pt x="186" y="124"/>
                    </a:cubicBezTo>
                    <a:cubicBezTo>
                      <a:pt x="186" y="123"/>
                      <a:pt x="186" y="125"/>
                      <a:pt x="186" y="12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70" name="Freeform 61"/>
              <p:cNvSpPr/>
              <p:nvPr/>
            </p:nvSpPr>
            <p:spPr bwMode="auto">
              <a:xfrm>
                <a:off x="5922667" y="3990034"/>
                <a:ext cx="50897" cy="1082977"/>
              </a:xfrm>
              <a:custGeom>
                <a:avLst/>
                <a:gdLst>
                  <a:gd name="T0" fmla="*/ 0 w 36"/>
                  <a:gd name="T1" fmla="*/ 9 h 766"/>
                  <a:gd name="T2" fmla="*/ 36 w 36"/>
                  <a:gd name="T3" fmla="*/ 0 h 766"/>
                  <a:gd name="T4" fmla="*/ 34 w 36"/>
                  <a:gd name="T5" fmla="*/ 524 h 766"/>
                  <a:gd name="T6" fmla="*/ 0 w 36"/>
                  <a:gd name="T7" fmla="*/ 766 h 766"/>
                  <a:gd name="T8" fmla="*/ 0 w 36"/>
                  <a:gd name="T9" fmla="*/ 9 h 766"/>
                </a:gdLst>
                <a:ahLst/>
                <a:cxnLst>
                  <a:cxn ang="0">
                    <a:pos x="T0" y="T1"/>
                  </a:cxn>
                  <a:cxn ang="0">
                    <a:pos x="T2" y="T3"/>
                  </a:cxn>
                  <a:cxn ang="0">
                    <a:pos x="T4" y="T5"/>
                  </a:cxn>
                  <a:cxn ang="0">
                    <a:pos x="T6" y="T7"/>
                  </a:cxn>
                  <a:cxn ang="0">
                    <a:pos x="T8" y="T9"/>
                  </a:cxn>
                </a:cxnLst>
                <a:rect l="0" t="0" r="r" b="b"/>
                <a:pathLst>
                  <a:path w="36" h="766">
                    <a:moveTo>
                      <a:pt x="0" y="9"/>
                    </a:moveTo>
                    <a:lnTo>
                      <a:pt x="36" y="0"/>
                    </a:lnTo>
                    <a:lnTo>
                      <a:pt x="34" y="524"/>
                    </a:lnTo>
                    <a:lnTo>
                      <a:pt x="0" y="766"/>
                    </a:lnTo>
                    <a:lnTo>
                      <a:pt x="0" y="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22" name="Freeform 14"/>
              <p:cNvSpPr/>
              <p:nvPr/>
            </p:nvSpPr>
            <p:spPr bwMode="auto">
              <a:xfrm>
                <a:off x="4601605" y="4359039"/>
                <a:ext cx="3005756" cy="1813916"/>
              </a:xfrm>
              <a:custGeom>
                <a:avLst/>
                <a:gdLst>
                  <a:gd name="T0" fmla="*/ 419 w 1568"/>
                  <a:gd name="T1" fmla="*/ 12 h 943"/>
                  <a:gd name="T2" fmla="*/ 499 w 1568"/>
                  <a:gd name="T3" fmla="*/ 91 h 943"/>
                  <a:gd name="T4" fmla="*/ 505 w 1568"/>
                  <a:gd name="T5" fmla="*/ 186 h 943"/>
                  <a:gd name="T6" fmla="*/ 472 w 1568"/>
                  <a:gd name="T7" fmla="*/ 248 h 943"/>
                  <a:gd name="T8" fmla="*/ 437 w 1568"/>
                  <a:gd name="T9" fmla="*/ 277 h 943"/>
                  <a:gd name="T10" fmla="*/ 419 w 1568"/>
                  <a:gd name="T11" fmla="*/ 287 h 943"/>
                  <a:gd name="T12" fmla="*/ 428 w 1568"/>
                  <a:gd name="T13" fmla="*/ 297 h 943"/>
                  <a:gd name="T14" fmla="*/ 702 w 1568"/>
                  <a:gd name="T15" fmla="*/ 392 h 943"/>
                  <a:gd name="T16" fmla="*/ 759 w 1568"/>
                  <a:gd name="T17" fmla="*/ 457 h 943"/>
                  <a:gd name="T18" fmla="*/ 824 w 1568"/>
                  <a:gd name="T19" fmla="*/ 437 h 943"/>
                  <a:gd name="T20" fmla="*/ 847 w 1568"/>
                  <a:gd name="T21" fmla="*/ 414 h 943"/>
                  <a:gd name="T22" fmla="*/ 865 w 1568"/>
                  <a:gd name="T23" fmla="*/ 348 h 943"/>
                  <a:gd name="T24" fmla="*/ 1069 w 1568"/>
                  <a:gd name="T25" fmla="*/ 247 h 943"/>
                  <a:gd name="T26" fmla="*/ 1065 w 1568"/>
                  <a:gd name="T27" fmla="*/ 266 h 943"/>
                  <a:gd name="T28" fmla="*/ 1064 w 1568"/>
                  <a:gd name="T29" fmla="*/ 285 h 943"/>
                  <a:gd name="T30" fmla="*/ 1116 w 1568"/>
                  <a:gd name="T31" fmla="*/ 410 h 943"/>
                  <a:gd name="T32" fmla="*/ 1240 w 1568"/>
                  <a:gd name="T33" fmla="*/ 461 h 943"/>
                  <a:gd name="T34" fmla="*/ 1364 w 1568"/>
                  <a:gd name="T35" fmla="*/ 410 h 943"/>
                  <a:gd name="T36" fmla="*/ 1414 w 1568"/>
                  <a:gd name="T37" fmla="*/ 285 h 943"/>
                  <a:gd name="T38" fmla="*/ 1406 w 1568"/>
                  <a:gd name="T39" fmla="*/ 232 h 943"/>
                  <a:gd name="T40" fmla="*/ 1382 w 1568"/>
                  <a:gd name="T41" fmla="*/ 184 h 943"/>
                  <a:gd name="T42" fmla="*/ 1568 w 1568"/>
                  <a:gd name="T43" fmla="*/ 325 h 943"/>
                  <a:gd name="T44" fmla="*/ 1554 w 1568"/>
                  <a:gd name="T45" fmla="*/ 553 h 943"/>
                  <a:gd name="T46" fmla="*/ 1510 w 1568"/>
                  <a:gd name="T47" fmla="*/ 715 h 943"/>
                  <a:gd name="T48" fmla="*/ 1429 w 1568"/>
                  <a:gd name="T49" fmla="*/ 826 h 943"/>
                  <a:gd name="T50" fmla="*/ 1312 w 1568"/>
                  <a:gd name="T51" fmla="*/ 896 h 943"/>
                  <a:gd name="T52" fmla="*/ 1114 w 1568"/>
                  <a:gd name="T53" fmla="*/ 931 h 943"/>
                  <a:gd name="T54" fmla="*/ 781 w 1568"/>
                  <a:gd name="T55" fmla="*/ 943 h 943"/>
                  <a:gd name="T56" fmla="*/ 4 w 1568"/>
                  <a:gd name="T57" fmla="*/ 149 h 943"/>
                  <a:gd name="T58" fmla="*/ 217 w 1568"/>
                  <a:gd name="T59" fmla="*/ 223 h 943"/>
                  <a:gd name="T60" fmla="*/ 231 w 1568"/>
                  <a:gd name="T61" fmla="*/ 221 h 943"/>
                  <a:gd name="T62" fmla="*/ 222 w 1568"/>
                  <a:gd name="T63" fmla="*/ 202 h 943"/>
                  <a:gd name="T64" fmla="*/ 216 w 1568"/>
                  <a:gd name="T65" fmla="*/ 182 h 943"/>
                  <a:gd name="T66" fmla="*/ 213 w 1568"/>
                  <a:gd name="T67" fmla="*/ 160 h 943"/>
                  <a:gd name="T68" fmla="*/ 224 w 1568"/>
                  <a:gd name="T69" fmla="*/ 91 h 943"/>
                  <a:gd name="T70" fmla="*/ 304 w 1568"/>
                  <a:gd name="T71" fmla="*/ 12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8" h="943">
                    <a:moveTo>
                      <a:pt x="362" y="0"/>
                    </a:moveTo>
                    <a:cubicBezTo>
                      <a:pt x="382" y="0"/>
                      <a:pt x="402" y="4"/>
                      <a:pt x="419" y="12"/>
                    </a:cubicBezTo>
                    <a:cubicBezTo>
                      <a:pt x="437" y="19"/>
                      <a:pt x="453" y="30"/>
                      <a:pt x="467" y="44"/>
                    </a:cubicBezTo>
                    <a:cubicBezTo>
                      <a:pt x="480" y="57"/>
                      <a:pt x="491" y="73"/>
                      <a:pt x="499" y="91"/>
                    </a:cubicBezTo>
                    <a:cubicBezTo>
                      <a:pt x="506" y="109"/>
                      <a:pt x="510" y="128"/>
                      <a:pt x="510" y="149"/>
                    </a:cubicBezTo>
                    <a:cubicBezTo>
                      <a:pt x="510" y="162"/>
                      <a:pt x="508" y="174"/>
                      <a:pt x="505" y="186"/>
                    </a:cubicBezTo>
                    <a:cubicBezTo>
                      <a:pt x="502" y="198"/>
                      <a:pt x="498" y="209"/>
                      <a:pt x="492" y="219"/>
                    </a:cubicBezTo>
                    <a:cubicBezTo>
                      <a:pt x="487" y="230"/>
                      <a:pt x="480" y="240"/>
                      <a:pt x="472" y="248"/>
                    </a:cubicBezTo>
                    <a:cubicBezTo>
                      <a:pt x="464" y="257"/>
                      <a:pt x="455" y="265"/>
                      <a:pt x="446" y="272"/>
                    </a:cubicBezTo>
                    <a:cubicBezTo>
                      <a:pt x="443" y="274"/>
                      <a:pt x="440" y="276"/>
                      <a:pt x="437" y="277"/>
                    </a:cubicBezTo>
                    <a:cubicBezTo>
                      <a:pt x="434" y="279"/>
                      <a:pt x="431" y="281"/>
                      <a:pt x="428" y="282"/>
                    </a:cubicBezTo>
                    <a:cubicBezTo>
                      <a:pt x="425" y="284"/>
                      <a:pt x="422" y="285"/>
                      <a:pt x="419" y="287"/>
                    </a:cubicBezTo>
                    <a:cubicBezTo>
                      <a:pt x="416" y="288"/>
                      <a:pt x="412" y="289"/>
                      <a:pt x="409" y="290"/>
                    </a:cubicBezTo>
                    <a:cubicBezTo>
                      <a:pt x="428" y="297"/>
                      <a:pt x="428" y="297"/>
                      <a:pt x="428" y="297"/>
                    </a:cubicBezTo>
                    <a:cubicBezTo>
                      <a:pt x="445" y="303"/>
                      <a:pt x="445" y="303"/>
                      <a:pt x="445" y="303"/>
                    </a:cubicBezTo>
                    <a:cubicBezTo>
                      <a:pt x="702" y="392"/>
                      <a:pt x="702" y="392"/>
                      <a:pt x="702" y="392"/>
                    </a:cubicBezTo>
                    <a:cubicBezTo>
                      <a:pt x="702" y="463"/>
                      <a:pt x="702" y="463"/>
                      <a:pt x="702" y="463"/>
                    </a:cubicBezTo>
                    <a:cubicBezTo>
                      <a:pt x="724" y="461"/>
                      <a:pt x="743" y="459"/>
                      <a:pt x="759" y="457"/>
                    </a:cubicBezTo>
                    <a:cubicBezTo>
                      <a:pt x="775" y="454"/>
                      <a:pt x="788" y="451"/>
                      <a:pt x="798" y="448"/>
                    </a:cubicBezTo>
                    <a:cubicBezTo>
                      <a:pt x="809" y="445"/>
                      <a:pt x="818" y="441"/>
                      <a:pt x="824" y="437"/>
                    </a:cubicBezTo>
                    <a:cubicBezTo>
                      <a:pt x="831" y="434"/>
                      <a:pt x="835" y="430"/>
                      <a:pt x="839" y="427"/>
                    </a:cubicBezTo>
                    <a:cubicBezTo>
                      <a:pt x="841" y="424"/>
                      <a:pt x="844" y="420"/>
                      <a:pt x="847" y="414"/>
                    </a:cubicBezTo>
                    <a:cubicBezTo>
                      <a:pt x="851" y="408"/>
                      <a:pt x="854" y="400"/>
                      <a:pt x="857" y="389"/>
                    </a:cubicBezTo>
                    <a:cubicBezTo>
                      <a:pt x="860" y="378"/>
                      <a:pt x="863" y="365"/>
                      <a:pt x="865" y="348"/>
                    </a:cubicBezTo>
                    <a:cubicBezTo>
                      <a:pt x="867" y="331"/>
                      <a:pt x="869" y="311"/>
                      <a:pt x="870" y="287"/>
                    </a:cubicBezTo>
                    <a:cubicBezTo>
                      <a:pt x="1069" y="247"/>
                      <a:pt x="1069" y="247"/>
                      <a:pt x="1069" y="247"/>
                    </a:cubicBezTo>
                    <a:cubicBezTo>
                      <a:pt x="1068" y="250"/>
                      <a:pt x="1067" y="253"/>
                      <a:pt x="1067" y="256"/>
                    </a:cubicBezTo>
                    <a:cubicBezTo>
                      <a:pt x="1066" y="260"/>
                      <a:pt x="1066" y="263"/>
                      <a:pt x="1065" y="266"/>
                    </a:cubicBezTo>
                    <a:cubicBezTo>
                      <a:pt x="1065" y="269"/>
                      <a:pt x="1065" y="272"/>
                      <a:pt x="1065" y="276"/>
                    </a:cubicBezTo>
                    <a:cubicBezTo>
                      <a:pt x="1064" y="279"/>
                      <a:pt x="1064" y="282"/>
                      <a:pt x="1064" y="285"/>
                    </a:cubicBezTo>
                    <a:cubicBezTo>
                      <a:pt x="1064" y="310"/>
                      <a:pt x="1069" y="333"/>
                      <a:pt x="1078" y="354"/>
                    </a:cubicBezTo>
                    <a:cubicBezTo>
                      <a:pt x="1087" y="375"/>
                      <a:pt x="1100" y="394"/>
                      <a:pt x="1116" y="410"/>
                    </a:cubicBezTo>
                    <a:cubicBezTo>
                      <a:pt x="1132" y="426"/>
                      <a:pt x="1151" y="439"/>
                      <a:pt x="1172" y="447"/>
                    </a:cubicBezTo>
                    <a:cubicBezTo>
                      <a:pt x="1193" y="456"/>
                      <a:pt x="1216" y="461"/>
                      <a:pt x="1240" y="461"/>
                    </a:cubicBezTo>
                    <a:cubicBezTo>
                      <a:pt x="1264" y="461"/>
                      <a:pt x="1287" y="456"/>
                      <a:pt x="1308" y="447"/>
                    </a:cubicBezTo>
                    <a:cubicBezTo>
                      <a:pt x="1329" y="438"/>
                      <a:pt x="1348" y="426"/>
                      <a:pt x="1364" y="410"/>
                    </a:cubicBezTo>
                    <a:cubicBezTo>
                      <a:pt x="1379" y="394"/>
                      <a:pt x="1392" y="375"/>
                      <a:pt x="1401" y="354"/>
                    </a:cubicBezTo>
                    <a:cubicBezTo>
                      <a:pt x="1410" y="333"/>
                      <a:pt x="1415" y="310"/>
                      <a:pt x="1414" y="285"/>
                    </a:cubicBezTo>
                    <a:cubicBezTo>
                      <a:pt x="1414" y="276"/>
                      <a:pt x="1414" y="267"/>
                      <a:pt x="1412" y="258"/>
                    </a:cubicBezTo>
                    <a:cubicBezTo>
                      <a:pt x="1411" y="249"/>
                      <a:pt x="1409" y="240"/>
                      <a:pt x="1406" y="232"/>
                    </a:cubicBezTo>
                    <a:cubicBezTo>
                      <a:pt x="1403" y="223"/>
                      <a:pt x="1400" y="215"/>
                      <a:pt x="1396" y="207"/>
                    </a:cubicBezTo>
                    <a:cubicBezTo>
                      <a:pt x="1392" y="199"/>
                      <a:pt x="1387" y="192"/>
                      <a:pt x="1382" y="184"/>
                    </a:cubicBezTo>
                    <a:cubicBezTo>
                      <a:pt x="1567" y="148"/>
                      <a:pt x="1567" y="148"/>
                      <a:pt x="1567" y="148"/>
                    </a:cubicBezTo>
                    <a:cubicBezTo>
                      <a:pt x="1568" y="325"/>
                      <a:pt x="1568" y="325"/>
                      <a:pt x="1568" y="325"/>
                    </a:cubicBezTo>
                    <a:cubicBezTo>
                      <a:pt x="1568" y="369"/>
                      <a:pt x="1567" y="410"/>
                      <a:pt x="1565" y="448"/>
                    </a:cubicBezTo>
                    <a:cubicBezTo>
                      <a:pt x="1563" y="486"/>
                      <a:pt x="1559" y="521"/>
                      <a:pt x="1554" y="553"/>
                    </a:cubicBezTo>
                    <a:cubicBezTo>
                      <a:pt x="1549" y="586"/>
                      <a:pt x="1543" y="615"/>
                      <a:pt x="1536" y="642"/>
                    </a:cubicBezTo>
                    <a:cubicBezTo>
                      <a:pt x="1528" y="669"/>
                      <a:pt x="1520" y="693"/>
                      <a:pt x="1510" y="715"/>
                    </a:cubicBezTo>
                    <a:cubicBezTo>
                      <a:pt x="1499" y="737"/>
                      <a:pt x="1487" y="757"/>
                      <a:pt x="1474" y="775"/>
                    </a:cubicBezTo>
                    <a:cubicBezTo>
                      <a:pt x="1461" y="794"/>
                      <a:pt x="1446" y="811"/>
                      <a:pt x="1429" y="826"/>
                    </a:cubicBezTo>
                    <a:cubicBezTo>
                      <a:pt x="1413" y="841"/>
                      <a:pt x="1395" y="854"/>
                      <a:pt x="1375" y="866"/>
                    </a:cubicBezTo>
                    <a:cubicBezTo>
                      <a:pt x="1355" y="878"/>
                      <a:pt x="1334" y="887"/>
                      <a:pt x="1312" y="896"/>
                    </a:cubicBezTo>
                    <a:cubicBezTo>
                      <a:pt x="1290" y="903"/>
                      <a:pt x="1262" y="910"/>
                      <a:pt x="1229" y="916"/>
                    </a:cubicBezTo>
                    <a:cubicBezTo>
                      <a:pt x="1196" y="922"/>
                      <a:pt x="1158" y="927"/>
                      <a:pt x="1114" y="931"/>
                    </a:cubicBezTo>
                    <a:cubicBezTo>
                      <a:pt x="1070" y="935"/>
                      <a:pt x="1020" y="938"/>
                      <a:pt x="965" y="940"/>
                    </a:cubicBezTo>
                    <a:cubicBezTo>
                      <a:pt x="910" y="942"/>
                      <a:pt x="848" y="943"/>
                      <a:pt x="781" y="943"/>
                    </a:cubicBezTo>
                    <a:cubicBezTo>
                      <a:pt x="0" y="943"/>
                      <a:pt x="0" y="943"/>
                      <a:pt x="0" y="943"/>
                    </a:cubicBezTo>
                    <a:cubicBezTo>
                      <a:pt x="4" y="149"/>
                      <a:pt x="4" y="149"/>
                      <a:pt x="4" y="149"/>
                    </a:cubicBezTo>
                    <a:cubicBezTo>
                      <a:pt x="200" y="217"/>
                      <a:pt x="200" y="217"/>
                      <a:pt x="200" y="217"/>
                    </a:cubicBezTo>
                    <a:cubicBezTo>
                      <a:pt x="217" y="223"/>
                      <a:pt x="217" y="223"/>
                      <a:pt x="217" y="223"/>
                    </a:cubicBezTo>
                    <a:cubicBezTo>
                      <a:pt x="236" y="230"/>
                      <a:pt x="236" y="230"/>
                      <a:pt x="236" y="230"/>
                    </a:cubicBezTo>
                    <a:cubicBezTo>
                      <a:pt x="234" y="227"/>
                      <a:pt x="232" y="224"/>
                      <a:pt x="231" y="221"/>
                    </a:cubicBezTo>
                    <a:cubicBezTo>
                      <a:pt x="229" y="218"/>
                      <a:pt x="227" y="215"/>
                      <a:pt x="226" y="212"/>
                    </a:cubicBezTo>
                    <a:cubicBezTo>
                      <a:pt x="225" y="209"/>
                      <a:pt x="223" y="206"/>
                      <a:pt x="222" y="202"/>
                    </a:cubicBezTo>
                    <a:cubicBezTo>
                      <a:pt x="221" y="199"/>
                      <a:pt x="220" y="196"/>
                      <a:pt x="219" y="193"/>
                    </a:cubicBezTo>
                    <a:cubicBezTo>
                      <a:pt x="218" y="189"/>
                      <a:pt x="217" y="186"/>
                      <a:pt x="216" y="182"/>
                    </a:cubicBezTo>
                    <a:cubicBezTo>
                      <a:pt x="215" y="178"/>
                      <a:pt x="214" y="175"/>
                      <a:pt x="214" y="171"/>
                    </a:cubicBezTo>
                    <a:cubicBezTo>
                      <a:pt x="213" y="168"/>
                      <a:pt x="213" y="164"/>
                      <a:pt x="213" y="160"/>
                    </a:cubicBezTo>
                    <a:cubicBezTo>
                      <a:pt x="212" y="157"/>
                      <a:pt x="212" y="153"/>
                      <a:pt x="212" y="149"/>
                    </a:cubicBezTo>
                    <a:cubicBezTo>
                      <a:pt x="212" y="128"/>
                      <a:pt x="217" y="109"/>
                      <a:pt x="224" y="91"/>
                    </a:cubicBezTo>
                    <a:cubicBezTo>
                      <a:pt x="232" y="73"/>
                      <a:pt x="243" y="57"/>
                      <a:pt x="256" y="44"/>
                    </a:cubicBezTo>
                    <a:cubicBezTo>
                      <a:pt x="270" y="30"/>
                      <a:pt x="286" y="19"/>
                      <a:pt x="304" y="12"/>
                    </a:cubicBezTo>
                    <a:cubicBezTo>
                      <a:pt x="321" y="4"/>
                      <a:pt x="341" y="0"/>
                      <a:pt x="362" y="0"/>
                    </a:cubicBezTo>
                    <a:close/>
                  </a:path>
                </a:pathLst>
              </a:custGeom>
              <a:solidFill>
                <a:schemeClr val="bg1"/>
              </a:solidFill>
              <a:ln>
                <a:noFill/>
              </a:ln>
            </p:spPr>
            <p:txBody>
              <a:bodyPr vert="horz" wrap="square" lIns="91440" tIns="45720" rIns="91440" bIns="45720" numCol="1" anchor="t" anchorCtr="0" compatLnSpc="1"/>
              <a:lstStyle/>
              <a:p>
                <a:endParaRPr lang="zh-CN" altLang="en-US" sz="1600" dirty="0"/>
              </a:p>
            </p:txBody>
          </p:sp>
          <p:sp>
            <p:nvSpPr>
              <p:cNvPr id="23" name="Freeform 15"/>
              <p:cNvSpPr/>
              <p:nvPr/>
            </p:nvSpPr>
            <p:spPr bwMode="auto">
              <a:xfrm>
                <a:off x="4645432" y="4402866"/>
                <a:ext cx="2918100" cy="1726260"/>
              </a:xfrm>
              <a:custGeom>
                <a:avLst/>
                <a:gdLst>
                  <a:gd name="T0" fmla="*/ 4 w 1523"/>
                  <a:gd name="T1" fmla="*/ 159 h 898"/>
                  <a:gd name="T2" fmla="*/ 187 w 1523"/>
                  <a:gd name="T3" fmla="*/ 222 h 898"/>
                  <a:gd name="T4" fmla="*/ 267 w 1523"/>
                  <a:gd name="T5" fmla="*/ 250 h 898"/>
                  <a:gd name="T6" fmla="*/ 227 w 1523"/>
                  <a:gd name="T7" fmla="*/ 188 h 898"/>
                  <a:gd name="T8" fmla="*/ 220 w 1523"/>
                  <a:gd name="T9" fmla="*/ 172 h 898"/>
                  <a:gd name="T10" fmla="*/ 215 w 1523"/>
                  <a:gd name="T11" fmla="*/ 155 h 898"/>
                  <a:gd name="T12" fmla="*/ 212 w 1523"/>
                  <a:gd name="T13" fmla="*/ 137 h 898"/>
                  <a:gd name="T14" fmla="*/ 222 w 1523"/>
                  <a:gd name="T15" fmla="*/ 78 h 898"/>
                  <a:gd name="T16" fmla="*/ 289 w 1523"/>
                  <a:gd name="T17" fmla="*/ 10 h 898"/>
                  <a:gd name="T18" fmla="*/ 388 w 1523"/>
                  <a:gd name="T19" fmla="*/ 10 h 898"/>
                  <a:gd name="T20" fmla="*/ 455 w 1523"/>
                  <a:gd name="T21" fmla="*/ 77 h 898"/>
                  <a:gd name="T22" fmla="*/ 461 w 1523"/>
                  <a:gd name="T23" fmla="*/ 158 h 898"/>
                  <a:gd name="T24" fmla="*/ 432 w 1523"/>
                  <a:gd name="T25" fmla="*/ 211 h 898"/>
                  <a:gd name="T26" fmla="*/ 402 w 1523"/>
                  <a:gd name="T27" fmla="*/ 236 h 898"/>
                  <a:gd name="T28" fmla="*/ 387 w 1523"/>
                  <a:gd name="T29" fmla="*/ 243 h 898"/>
                  <a:gd name="T30" fmla="*/ 317 w 1523"/>
                  <a:gd name="T31" fmla="*/ 268 h 898"/>
                  <a:gd name="T32" fmla="*/ 398 w 1523"/>
                  <a:gd name="T33" fmla="*/ 296 h 898"/>
                  <a:gd name="T34" fmla="*/ 656 w 1523"/>
                  <a:gd name="T35" fmla="*/ 386 h 898"/>
                  <a:gd name="T36" fmla="*/ 656 w 1523"/>
                  <a:gd name="T37" fmla="*/ 464 h 898"/>
                  <a:gd name="T38" fmla="*/ 739 w 1523"/>
                  <a:gd name="T39" fmla="*/ 457 h 898"/>
                  <a:gd name="T40" fmla="*/ 812 w 1523"/>
                  <a:gd name="T41" fmla="*/ 435 h 898"/>
                  <a:gd name="T42" fmla="*/ 845 w 1523"/>
                  <a:gd name="T43" fmla="*/ 402 h 898"/>
                  <a:gd name="T44" fmla="*/ 864 w 1523"/>
                  <a:gd name="T45" fmla="*/ 328 h 898"/>
                  <a:gd name="T46" fmla="*/ 1019 w 1523"/>
                  <a:gd name="T47" fmla="*/ 253 h 898"/>
                  <a:gd name="T48" fmla="*/ 1034 w 1523"/>
                  <a:gd name="T49" fmla="*/ 340 h 898"/>
                  <a:gd name="T50" fmla="*/ 1140 w 1523"/>
                  <a:gd name="T51" fmla="*/ 446 h 898"/>
                  <a:gd name="T52" fmla="*/ 1294 w 1523"/>
                  <a:gd name="T53" fmla="*/ 446 h 898"/>
                  <a:gd name="T54" fmla="*/ 1399 w 1523"/>
                  <a:gd name="T55" fmla="*/ 340 h 898"/>
                  <a:gd name="T56" fmla="*/ 1411 w 1523"/>
                  <a:gd name="T57" fmla="*/ 232 h 898"/>
                  <a:gd name="T58" fmla="*/ 1395 w 1523"/>
                  <a:gd name="T59" fmla="*/ 178 h 898"/>
                  <a:gd name="T60" fmla="*/ 1522 w 1523"/>
                  <a:gd name="T61" fmla="*/ 303 h 898"/>
                  <a:gd name="T62" fmla="*/ 1509 w 1523"/>
                  <a:gd name="T63" fmla="*/ 528 h 898"/>
                  <a:gd name="T64" fmla="*/ 1466 w 1523"/>
                  <a:gd name="T65" fmla="*/ 683 h 898"/>
                  <a:gd name="T66" fmla="*/ 1391 w 1523"/>
                  <a:gd name="T67" fmla="*/ 787 h 898"/>
                  <a:gd name="T68" fmla="*/ 1281 w 1523"/>
                  <a:gd name="T69" fmla="*/ 852 h 898"/>
                  <a:gd name="T70" fmla="*/ 1089 w 1523"/>
                  <a:gd name="T71" fmla="*/ 886 h 898"/>
                  <a:gd name="T72" fmla="*/ 758 w 1523"/>
                  <a:gd name="T73" fmla="*/ 89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3" h="898">
                    <a:moveTo>
                      <a:pt x="0" y="898"/>
                    </a:moveTo>
                    <a:cubicBezTo>
                      <a:pt x="4" y="159"/>
                      <a:pt x="4" y="159"/>
                      <a:pt x="4" y="159"/>
                    </a:cubicBezTo>
                    <a:cubicBezTo>
                      <a:pt x="169" y="216"/>
                      <a:pt x="169" y="216"/>
                      <a:pt x="169" y="216"/>
                    </a:cubicBezTo>
                    <a:cubicBezTo>
                      <a:pt x="187" y="222"/>
                      <a:pt x="187" y="222"/>
                      <a:pt x="187" y="222"/>
                    </a:cubicBezTo>
                    <a:cubicBezTo>
                      <a:pt x="205" y="229"/>
                      <a:pt x="205" y="229"/>
                      <a:pt x="205" y="229"/>
                    </a:cubicBezTo>
                    <a:cubicBezTo>
                      <a:pt x="267" y="250"/>
                      <a:pt x="267" y="250"/>
                      <a:pt x="267" y="250"/>
                    </a:cubicBezTo>
                    <a:cubicBezTo>
                      <a:pt x="232" y="195"/>
                      <a:pt x="232" y="195"/>
                      <a:pt x="232" y="195"/>
                    </a:cubicBezTo>
                    <a:cubicBezTo>
                      <a:pt x="230" y="193"/>
                      <a:pt x="229" y="191"/>
                      <a:pt x="227" y="188"/>
                    </a:cubicBezTo>
                    <a:cubicBezTo>
                      <a:pt x="226" y="185"/>
                      <a:pt x="225" y="183"/>
                      <a:pt x="223" y="180"/>
                    </a:cubicBezTo>
                    <a:cubicBezTo>
                      <a:pt x="222" y="177"/>
                      <a:pt x="221" y="175"/>
                      <a:pt x="220" y="172"/>
                    </a:cubicBezTo>
                    <a:cubicBezTo>
                      <a:pt x="219" y="169"/>
                      <a:pt x="218" y="167"/>
                      <a:pt x="217" y="164"/>
                    </a:cubicBezTo>
                    <a:cubicBezTo>
                      <a:pt x="216" y="161"/>
                      <a:pt x="216" y="158"/>
                      <a:pt x="215" y="155"/>
                    </a:cubicBezTo>
                    <a:cubicBezTo>
                      <a:pt x="214" y="152"/>
                      <a:pt x="214" y="149"/>
                      <a:pt x="213" y="146"/>
                    </a:cubicBezTo>
                    <a:cubicBezTo>
                      <a:pt x="213" y="143"/>
                      <a:pt x="212" y="140"/>
                      <a:pt x="212" y="137"/>
                    </a:cubicBezTo>
                    <a:cubicBezTo>
                      <a:pt x="212" y="133"/>
                      <a:pt x="212" y="130"/>
                      <a:pt x="212" y="127"/>
                    </a:cubicBezTo>
                    <a:cubicBezTo>
                      <a:pt x="212" y="110"/>
                      <a:pt x="215" y="93"/>
                      <a:pt x="222" y="78"/>
                    </a:cubicBezTo>
                    <a:cubicBezTo>
                      <a:pt x="229" y="62"/>
                      <a:pt x="238" y="49"/>
                      <a:pt x="249" y="37"/>
                    </a:cubicBezTo>
                    <a:cubicBezTo>
                      <a:pt x="261" y="26"/>
                      <a:pt x="274" y="16"/>
                      <a:pt x="289" y="10"/>
                    </a:cubicBezTo>
                    <a:cubicBezTo>
                      <a:pt x="305" y="4"/>
                      <a:pt x="321" y="0"/>
                      <a:pt x="339" y="0"/>
                    </a:cubicBezTo>
                    <a:cubicBezTo>
                      <a:pt x="356" y="0"/>
                      <a:pt x="372" y="4"/>
                      <a:pt x="388" y="10"/>
                    </a:cubicBezTo>
                    <a:cubicBezTo>
                      <a:pt x="403" y="16"/>
                      <a:pt x="416" y="26"/>
                      <a:pt x="428" y="37"/>
                    </a:cubicBezTo>
                    <a:cubicBezTo>
                      <a:pt x="439" y="49"/>
                      <a:pt x="448" y="62"/>
                      <a:pt x="455" y="77"/>
                    </a:cubicBezTo>
                    <a:cubicBezTo>
                      <a:pt x="461" y="93"/>
                      <a:pt x="465" y="110"/>
                      <a:pt x="465" y="127"/>
                    </a:cubicBezTo>
                    <a:cubicBezTo>
                      <a:pt x="465" y="137"/>
                      <a:pt x="463" y="148"/>
                      <a:pt x="461" y="158"/>
                    </a:cubicBezTo>
                    <a:cubicBezTo>
                      <a:pt x="458" y="168"/>
                      <a:pt x="454" y="177"/>
                      <a:pt x="450" y="186"/>
                    </a:cubicBezTo>
                    <a:cubicBezTo>
                      <a:pt x="445" y="195"/>
                      <a:pt x="439" y="204"/>
                      <a:pt x="432" y="211"/>
                    </a:cubicBezTo>
                    <a:cubicBezTo>
                      <a:pt x="426" y="219"/>
                      <a:pt x="418" y="225"/>
                      <a:pt x="410" y="231"/>
                    </a:cubicBezTo>
                    <a:cubicBezTo>
                      <a:pt x="407" y="233"/>
                      <a:pt x="405" y="234"/>
                      <a:pt x="402" y="236"/>
                    </a:cubicBezTo>
                    <a:cubicBezTo>
                      <a:pt x="400" y="237"/>
                      <a:pt x="397" y="239"/>
                      <a:pt x="395" y="240"/>
                    </a:cubicBezTo>
                    <a:cubicBezTo>
                      <a:pt x="392" y="241"/>
                      <a:pt x="390" y="242"/>
                      <a:pt x="387" y="243"/>
                    </a:cubicBezTo>
                    <a:cubicBezTo>
                      <a:pt x="384" y="245"/>
                      <a:pt x="382" y="246"/>
                      <a:pt x="379" y="247"/>
                    </a:cubicBezTo>
                    <a:cubicBezTo>
                      <a:pt x="317" y="268"/>
                      <a:pt x="317" y="268"/>
                      <a:pt x="317" y="268"/>
                    </a:cubicBezTo>
                    <a:cubicBezTo>
                      <a:pt x="379" y="289"/>
                      <a:pt x="379" y="289"/>
                      <a:pt x="379" y="289"/>
                    </a:cubicBezTo>
                    <a:cubicBezTo>
                      <a:pt x="398" y="296"/>
                      <a:pt x="398" y="296"/>
                      <a:pt x="398" y="296"/>
                    </a:cubicBezTo>
                    <a:cubicBezTo>
                      <a:pt x="415" y="302"/>
                      <a:pt x="415" y="302"/>
                      <a:pt x="415" y="302"/>
                    </a:cubicBezTo>
                    <a:cubicBezTo>
                      <a:pt x="656" y="386"/>
                      <a:pt x="656" y="386"/>
                      <a:pt x="656" y="386"/>
                    </a:cubicBezTo>
                    <a:cubicBezTo>
                      <a:pt x="656" y="440"/>
                      <a:pt x="656" y="440"/>
                      <a:pt x="656" y="440"/>
                    </a:cubicBezTo>
                    <a:cubicBezTo>
                      <a:pt x="656" y="464"/>
                      <a:pt x="656" y="464"/>
                      <a:pt x="656" y="464"/>
                    </a:cubicBezTo>
                    <a:cubicBezTo>
                      <a:pt x="680" y="463"/>
                      <a:pt x="680" y="463"/>
                      <a:pt x="680" y="463"/>
                    </a:cubicBezTo>
                    <a:cubicBezTo>
                      <a:pt x="702" y="462"/>
                      <a:pt x="722" y="459"/>
                      <a:pt x="739" y="457"/>
                    </a:cubicBezTo>
                    <a:cubicBezTo>
                      <a:pt x="755" y="454"/>
                      <a:pt x="770" y="451"/>
                      <a:pt x="782" y="447"/>
                    </a:cubicBezTo>
                    <a:cubicBezTo>
                      <a:pt x="794" y="444"/>
                      <a:pt x="804" y="439"/>
                      <a:pt x="812" y="435"/>
                    </a:cubicBezTo>
                    <a:cubicBezTo>
                      <a:pt x="820" y="431"/>
                      <a:pt x="827" y="426"/>
                      <a:pt x="832" y="420"/>
                    </a:cubicBezTo>
                    <a:cubicBezTo>
                      <a:pt x="837" y="416"/>
                      <a:pt x="841" y="410"/>
                      <a:pt x="845" y="402"/>
                    </a:cubicBezTo>
                    <a:cubicBezTo>
                      <a:pt x="849" y="394"/>
                      <a:pt x="852" y="384"/>
                      <a:pt x="856" y="373"/>
                    </a:cubicBezTo>
                    <a:cubicBezTo>
                      <a:pt x="859" y="360"/>
                      <a:pt x="862" y="345"/>
                      <a:pt x="864" y="328"/>
                    </a:cubicBezTo>
                    <a:cubicBezTo>
                      <a:pt x="866" y="315"/>
                      <a:pt x="867" y="300"/>
                      <a:pt x="868" y="283"/>
                    </a:cubicBezTo>
                    <a:cubicBezTo>
                      <a:pt x="1019" y="253"/>
                      <a:pt x="1019" y="253"/>
                      <a:pt x="1019" y="253"/>
                    </a:cubicBezTo>
                    <a:cubicBezTo>
                      <a:pt x="1019" y="256"/>
                      <a:pt x="1019" y="260"/>
                      <a:pt x="1019" y="263"/>
                    </a:cubicBezTo>
                    <a:cubicBezTo>
                      <a:pt x="1019" y="290"/>
                      <a:pt x="1024" y="316"/>
                      <a:pt x="1034" y="340"/>
                    </a:cubicBezTo>
                    <a:cubicBezTo>
                      <a:pt x="1044" y="364"/>
                      <a:pt x="1059" y="385"/>
                      <a:pt x="1077" y="403"/>
                    </a:cubicBezTo>
                    <a:cubicBezTo>
                      <a:pt x="1095" y="422"/>
                      <a:pt x="1116" y="436"/>
                      <a:pt x="1140" y="446"/>
                    </a:cubicBezTo>
                    <a:cubicBezTo>
                      <a:pt x="1164" y="456"/>
                      <a:pt x="1190" y="462"/>
                      <a:pt x="1217" y="462"/>
                    </a:cubicBezTo>
                    <a:cubicBezTo>
                      <a:pt x="1244" y="462"/>
                      <a:pt x="1270" y="456"/>
                      <a:pt x="1294" y="446"/>
                    </a:cubicBezTo>
                    <a:cubicBezTo>
                      <a:pt x="1317" y="436"/>
                      <a:pt x="1339" y="422"/>
                      <a:pt x="1357" y="403"/>
                    </a:cubicBezTo>
                    <a:cubicBezTo>
                      <a:pt x="1375" y="385"/>
                      <a:pt x="1389" y="364"/>
                      <a:pt x="1399" y="340"/>
                    </a:cubicBezTo>
                    <a:cubicBezTo>
                      <a:pt x="1409" y="316"/>
                      <a:pt x="1414" y="290"/>
                      <a:pt x="1414" y="263"/>
                    </a:cubicBezTo>
                    <a:cubicBezTo>
                      <a:pt x="1414" y="253"/>
                      <a:pt x="1413" y="242"/>
                      <a:pt x="1411" y="232"/>
                    </a:cubicBezTo>
                    <a:cubicBezTo>
                      <a:pt x="1410" y="222"/>
                      <a:pt x="1407" y="212"/>
                      <a:pt x="1404" y="202"/>
                    </a:cubicBezTo>
                    <a:cubicBezTo>
                      <a:pt x="1402" y="194"/>
                      <a:pt x="1398" y="186"/>
                      <a:pt x="1395" y="178"/>
                    </a:cubicBezTo>
                    <a:cubicBezTo>
                      <a:pt x="1522" y="153"/>
                      <a:pt x="1522" y="153"/>
                      <a:pt x="1522" y="153"/>
                    </a:cubicBezTo>
                    <a:cubicBezTo>
                      <a:pt x="1522" y="303"/>
                      <a:pt x="1522" y="303"/>
                      <a:pt x="1522" y="303"/>
                    </a:cubicBezTo>
                    <a:cubicBezTo>
                      <a:pt x="1523" y="346"/>
                      <a:pt x="1522" y="387"/>
                      <a:pt x="1519" y="424"/>
                    </a:cubicBezTo>
                    <a:cubicBezTo>
                      <a:pt x="1517" y="462"/>
                      <a:pt x="1514" y="496"/>
                      <a:pt x="1509" y="528"/>
                    </a:cubicBezTo>
                    <a:cubicBezTo>
                      <a:pt x="1504" y="559"/>
                      <a:pt x="1498" y="588"/>
                      <a:pt x="1491" y="614"/>
                    </a:cubicBezTo>
                    <a:cubicBezTo>
                      <a:pt x="1484" y="639"/>
                      <a:pt x="1476" y="662"/>
                      <a:pt x="1466" y="683"/>
                    </a:cubicBezTo>
                    <a:cubicBezTo>
                      <a:pt x="1457" y="703"/>
                      <a:pt x="1445" y="722"/>
                      <a:pt x="1433" y="740"/>
                    </a:cubicBezTo>
                    <a:cubicBezTo>
                      <a:pt x="1420" y="757"/>
                      <a:pt x="1406" y="773"/>
                      <a:pt x="1391" y="787"/>
                    </a:cubicBezTo>
                    <a:cubicBezTo>
                      <a:pt x="1376" y="801"/>
                      <a:pt x="1359" y="814"/>
                      <a:pt x="1340" y="824"/>
                    </a:cubicBezTo>
                    <a:cubicBezTo>
                      <a:pt x="1322" y="835"/>
                      <a:pt x="1302" y="844"/>
                      <a:pt x="1281" y="852"/>
                    </a:cubicBezTo>
                    <a:cubicBezTo>
                      <a:pt x="1260" y="859"/>
                      <a:pt x="1234" y="866"/>
                      <a:pt x="1202" y="872"/>
                    </a:cubicBezTo>
                    <a:cubicBezTo>
                      <a:pt x="1170" y="877"/>
                      <a:pt x="1132" y="882"/>
                      <a:pt x="1089" y="886"/>
                    </a:cubicBezTo>
                    <a:cubicBezTo>
                      <a:pt x="1046" y="890"/>
                      <a:pt x="996" y="893"/>
                      <a:pt x="941" y="895"/>
                    </a:cubicBezTo>
                    <a:cubicBezTo>
                      <a:pt x="886" y="897"/>
                      <a:pt x="825" y="898"/>
                      <a:pt x="758" y="898"/>
                    </a:cubicBezTo>
                    <a:cubicBezTo>
                      <a:pt x="0" y="898"/>
                      <a:pt x="0" y="898"/>
                      <a:pt x="0" y="898"/>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37" name="Freeform 29"/>
              <p:cNvSpPr/>
              <p:nvPr/>
            </p:nvSpPr>
            <p:spPr bwMode="auto">
              <a:xfrm>
                <a:off x="5166563" y="4194894"/>
                <a:ext cx="566938" cy="613593"/>
              </a:xfrm>
              <a:custGeom>
                <a:avLst/>
                <a:gdLst>
                  <a:gd name="T0" fmla="*/ 295 w 295"/>
                  <a:gd name="T1" fmla="*/ 122 h 318"/>
                  <a:gd name="T2" fmla="*/ 295 w 295"/>
                  <a:gd name="T3" fmla="*/ 121 h 318"/>
                  <a:gd name="T4" fmla="*/ 148 w 295"/>
                  <a:gd name="T5" fmla="*/ 31 h 318"/>
                  <a:gd name="T6" fmla="*/ 0 w 295"/>
                  <a:gd name="T7" fmla="*/ 102 h 318"/>
                  <a:gd name="T8" fmla="*/ 178 w 295"/>
                  <a:gd name="T9" fmla="*/ 141 h 318"/>
                  <a:gd name="T10" fmla="*/ 188 w 295"/>
                  <a:gd name="T11" fmla="*/ 318 h 318"/>
                  <a:gd name="T12" fmla="*/ 283 w 295"/>
                  <a:gd name="T13" fmla="*/ 172 h 318"/>
                  <a:gd name="T14" fmla="*/ 295 w 295"/>
                  <a:gd name="T15" fmla="*/ 122 h 318"/>
                  <a:gd name="T16" fmla="*/ 295 w 295"/>
                  <a:gd name="T17" fmla="*/ 12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318">
                    <a:moveTo>
                      <a:pt x="295" y="122"/>
                    </a:moveTo>
                    <a:cubicBezTo>
                      <a:pt x="295" y="121"/>
                      <a:pt x="295" y="121"/>
                      <a:pt x="295" y="121"/>
                    </a:cubicBezTo>
                    <a:cubicBezTo>
                      <a:pt x="293" y="47"/>
                      <a:pt x="214" y="0"/>
                      <a:pt x="148" y="31"/>
                    </a:cubicBezTo>
                    <a:cubicBezTo>
                      <a:pt x="0" y="102"/>
                      <a:pt x="0" y="102"/>
                      <a:pt x="0" y="102"/>
                    </a:cubicBezTo>
                    <a:cubicBezTo>
                      <a:pt x="60" y="73"/>
                      <a:pt x="135" y="89"/>
                      <a:pt x="178" y="141"/>
                    </a:cubicBezTo>
                    <a:cubicBezTo>
                      <a:pt x="219" y="191"/>
                      <a:pt x="223" y="263"/>
                      <a:pt x="188" y="318"/>
                    </a:cubicBezTo>
                    <a:cubicBezTo>
                      <a:pt x="219" y="270"/>
                      <a:pt x="256" y="223"/>
                      <a:pt x="283" y="172"/>
                    </a:cubicBezTo>
                    <a:cubicBezTo>
                      <a:pt x="291" y="157"/>
                      <a:pt x="295" y="139"/>
                      <a:pt x="295" y="122"/>
                    </a:cubicBezTo>
                    <a:cubicBezTo>
                      <a:pt x="295" y="121"/>
                      <a:pt x="295" y="122"/>
                      <a:pt x="295" y="12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82" name="Freeform 73"/>
              <p:cNvSpPr/>
              <p:nvPr/>
            </p:nvSpPr>
            <p:spPr bwMode="auto">
              <a:xfrm>
                <a:off x="5489336" y="4555558"/>
                <a:ext cx="231865" cy="359107"/>
              </a:xfrm>
              <a:custGeom>
                <a:avLst/>
                <a:gdLst>
                  <a:gd name="T0" fmla="*/ 0 w 119"/>
                  <a:gd name="T1" fmla="*/ 184 h 184"/>
                  <a:gd name="T2" fmla="*/ 49 w 119"/>
                  <a:gd name="T3" fmla="*/ 104 h 184"/>
                  <a:gd name="T4" fmla="*/ 101 w 119"/>
                  <a:gd name="T5" fmla="*/ 24 h 184"/>
                  <a:gd name="T6" fmla="*/ 108 w 119"/>
                  <a:gd name="T7" fmla="*/ 17 h 184"/>
                  <a:gd name="T8" fmla="*/ 114 w 119"/>
                  <a:gd name="T9" fmla="*/ 9 h 184"/>
                  <a:gd name="T10" fmla="*/ 119 w 119"/>
                  <a:gd name="T11" fmla="*/ 0 h 184"/>
                  <a:gd name="T12" fmla="*/ 29 w 119"/>
                  <a:gd name="T13" fmla="*/ 152 h 184"/>
                  <a:gd name="T14" fmla="*/ 20 w 119"/>
                  <a:gd name="T15" fmla="*/ 164 h 184"/>
                  <a:gd name="T16" fmla="*/ 11 w 119"/>
                  <a:gd name="T17" fmla="*/ 174 h 184"/>
                  <a:gd name="T18" fmla="*/ 0 w 11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84">
                    <a:moveTo>
                      <a:pt x="0" y="184"/>
                    </a:moveTo>
                    <a:cubicBezTo>
                      <a:pt x="17" y="157"/>
                      <a:pt x="33" y="130"/>
                      <a:pt x="49" y="104"/>
                    </a:cubicBezTo>
                    <a:cubicBezTo>
                      <a:pt x="65" y="77"/>
                      <a:pt x="79" y="46"/>
                      <a:pt x="101" y="24"/>
                    </a:cubicBezTo>
                    <a:cubicBezTo>
                      <a:pt x="103" y="22"/>
                      <a:pt x="106" y="19"/>
                      <a:pt x="108" y="17"/>
                    </a:cubicBezTo>
                    <a:cubicBezTo>
                      <a:pt x="110" y="14"/>
                      <a:pt x="112" y="11"/>
                      <a:pt x="114" y="9"/>
                    </a:cubicBezTo>
                    <a:cubicBezTo>
                      <a:pt x="116" y="6"/>
                      <a:pt x="118" y="3"/>
                      <a:pt x="119" y="0"/>
                    </a:cubicBezTo>
                    <a:cubicBezTo>
                      <a:pt x="90" y="51"/>
                      <a:pt x="63" y="104"/>
                      <a:pt x="29" y="152"/>
                    </a:cubicBezTo>
                    <a:cubicBezTo>
                      <a:pt x="26" y="156"/>
                      <a:pt x="23" y="160"/>
                      <a:pt x="20" y="164"/>
                    </a:cubicBezTo>
                    <a:cubicBezTo>
                      <a:pt x="17" y="167"/>
                      <a:pt x="14" y="171"/>
                      <a:pt x="11" y="174"/>
                    </a:cubicBezTo>
                    <a:cubicBezTo>
                      <a:pt x="7" y="178"/>
                      <a:pt x="4" y="181"/>
                      <a:pt x="0" y="1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51" name="Freeform 43"/>
              <p:cNvSpPr/>
              <p:nvPr/>
            </p:nvSpPr>
            <p:spPr bwMode="auto">
              <a:xfrm>
                <a:off x="4584640" y="2453224"/>
                <a:ext cx="1914296" cy="2614132"/>
              </a:xfrm>
              <a:custGeom>
                <a:avLst/>
                <a:gdLst>
                  <a:gd name="T0" fmla="*/ 698 w 998"/>
                  <a:gd name="T1" fmla="*/ 369 h 1358"/>
                  <a:gd name="T2" fmla="*/ 722 w 998"/>
                  <a:gd name="T3" fmla="*/ 368 h 1358"/>
                  <a:gd name="T4" fmla="*/ 740 w 998"/>
                  <a:gd name="T5" fmla="*/ 368 h 1358"/>
                  <a:gd name="T6" fmla="*/ 742 w 998"/>
                  <a:gd name="T7" fmla="*/ 467 h 1358"/>
                  <a:gd name="T8" fmla="*/ 749 w 998"/>
                  <a:gd name="T9" fmla="*/ 478 h 1358"/>
                  <a:gd name="T10" fmla="*/ 764 w 998"/>
                  <a:gd name="T11" fmla="*/ 466 h 1358"/>
                  <a:gd name="T12" fmla="*/ 789 w 998"/>
                  <a:gd name="T13" fmla="*/ 451 h 1358"/>
                  <a:gd name="T14" fmla="*/ 828 w 998"/>
                  <a:gd name="T15" fmla="*/ 440 h 1358"/>
                  <a:gd name="T16" fmla="*/ 907 w 998"/>
                  <a:gd name="T17" fmla="*/ 450 h 1358"/>
                  <a:gd name="T18" fmla="*/ 986 w 998"/>
                  <a:gd name="T19" fmla="*/ 529 h 1358"/>
                  <a:gd name="T20" fmla="*/ 986 w 998"/>
                  <a:gd name="T21" fmla="*/ 644 h 1358"/>
                  <a:gd name="T22" fmla="*/ 908 w 998"/>
                  <a:gd name="T23" fmla="*/ 723 h 1358"/>
                  <a:gd name="T24" fmla="*/ 829 w 998"/>
                  <a:gd name="T25" fmla="*/ 733 h 1358"/>
                  <a:gd name="T26" fmla="*/ 790 w 998"/>
                  <a:gd name="T27" fmla="*/ 722 h 1358"/>
                  <a:gd name="T28" fmla="*/ 764 w 998"/>
                  <a:gd name="T29" fmla="*/ 707 h 1358"/>
                  <a:gd name="T30" fmla="*/ 750 w 998"/>
                  <a:gd name="T31" fmla="*/ 696 h 1358"/>
                  <a:gd name="T32" fmla="*/ 743 w 998"/>
                  <a:gd name="T33" fmla="*/ 707 h 1358"/>
                  <a:gd name="T34" fmla="*/ 743 w 998"/>
                  <a:gd name="T35" fmla="*/ 808 h 1358"/>
                  <a:gd name="T36" fmla="*/ 722 w 998"/>
                  <a:gd name="T37" fmla="*/ 806 h 1358"/>
                  <a:gd name="T38" fmla="*/ 698 w 998"/>
                  <a:gd name="T39" fmla="*/ 804 h 1358"/>
                  <a:gd name="T40" fmla="*/ 471 w 998"/>
                  <a:gd name="T41" fmla="*/ 1279 h 1358"/>
                  <a:gd name="T42" fmla="*/ 516 w 998"/>
                  <a:gd name="T43" fmla="*/ 1221 h 1358"/>
                  <a:gd name="T44" fmla="*/ 532 w 998"/>
                  <a:gd name="T45" fmla="*/ 1146 h 1358"/>
                  <a:gd name="T46" fmla="*/ 481 w 998"/>
                  <a:gd name="T47" fmla="*/ 1022 h 1358"/>
                  <a:gd name="T48" fmla="*/ 358 w 998"/>
                  <a:gd name="T49" fmla="*/ 971 h 1358"/>
                  <a:gd name="T50" fmla="*/ 234 w 998"/>
                  <a:gd name="T51" fmla="*/ 1023 h 1358"/>
                  <a:gd name="T52" fmla="*/ 182 w 998"/>
                  <a:gd name="T53" fmla="*/ 1146 h 1358"/>
                  <a:gd name="T54" fmla="*/ 183 w 998"/>
                  <a:gd name="T55" fmla="*/ 1163 h 1358"/>
                  <a:gd name="T56" fmla="*/ 185 w 998"/>
                  <a:gd name="T57" fmla="*/ 1180 h 1358"/>
                  <a:gd name="T58" fmla="*/ 5 w 998"/>
                  <a:gd name="T59" fmla="*/ 269 h 1358"/>
                  <a:gd name="T60" fmla="*/ 175 w 998"/>
                  <a:gd name="T61" fmla="*/ 207 h 1358"/>
                  <a:gd name="T62" fmla="*/ 175 w 998"/>
                  <a:gd name="T63" fmla="*/ 216 h 1358"/>
                  <a:gd name="T64" fmla="*/ 188 w 998"/>
                  <a:gd name="T65" fmla="*/ 288 h 1358"/>
                  <a:gd name="T66" fmla="*/ 280 w 998"/>
                  <a:gd name="T67" fmla="*/ 381 h 1358"/>
                  <a:gd name="T68" fmla="*/ 416 w 998"/>
                  <a:gd name="T69" fmla="*/ 381 h 1358"/>
                  <a:gd name="T70" fmla="*/ 509 w 998"/>
                  <a:gd name="T71" fmla="*/ 288 h 1358"/>
                  <a:gd name="T72" fmla="*/ 518 w 998"/>
                  <a:gd name="T73" fmla="*/ 183 h 1358"/>
                  <a:gd name="T74" fmla="*/ 488 w 998"/>
                  <a:gd name="T75" fmla="*/ 118 h 1358"/>
                  <a:gd name="T76" fmla="*/ 698 w 998"/>
                  <a:gd name="T7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8" h="1358">
                    <a:moveTo>
                      <a:pt x="698" y="0"/>
                    </a:moveTo>
                    <a:cubicBezTo>
                      <a:pt x="698" y="369"/>
                      <a:pt x="698" y="369"/>
                      <a:pt x="698" y="369"/>
                    </a:cubicBezTo>
                    <a:cubicBezTo>
                      <a:pt x="702" y="369"/>
                      <a:pt x="707" y="369"/>
                      <a:pt x="710" y="369"/>
                    </a:cubicBezTo>
                    <a:cubicBezTo>
                      <a:pt x="714" y="368"/>
                      <a:pt x="718" y="368"/>
                      <a:pt x="722" y="368"/>
                    </a:cubicBezTo>
                    <a:cubicBezTo>
                      <a:pt x="725" y="368"/>
                      <a:pt x="728" y="368"/>
                      <a:pt x="732" y="368"/>
                    </a:cubicBezTo>
                    <a:cubicBezTo>
                      <a:pt x="735" y="368"/>
                      <a:pt x="738" y="368"/>
                      <a:pt x="740" y="368"/>
                    </a:cubicBezTo>
                    <a:cubicBezTo>
                      <a:pt x="742" y="450"/>
                      <a:pt x="742" y="450"/>
                      <a:pt x="742" y="450"/>
                    </a:cubicBezTo>
                    <a:cubicBezTo>
                      <a:pt x="742" y="467"/>
                      <a:pt x="742" y="467"/>
                      <a:pt x="742" y="467"/>
                    </a:cubicBezTo>
                    <a:cubicBezTo>
                      <a:pt x="742" y="485"/>
                      <a:pt x="742" y="485"/>
                      <a:pt x="742" y="485"/>
                    </a:cubicBezTo>
                    <a:cubicBezTo>
                      <a:pt x="744" y="482"/>
                      <a:pt x="747" y="480"/>
                      <a:pt x="749" y="478"/>
                    </a:cubicBezTo>
                    <a:cubicBezTo>
                      <a:pt x="751" y="476"/>
                      <a:pt x="754" y="474"/>
                      <a:pt x="756" y="472"/>
                    </a:cubicBezTo>
                    <a:cubicBezTo>
                      <a:pt x="759" y="470"/>
                      <a:pt x="761" y="468"/>
                      <a:pt x="764" y="466"/>
                    </a:cubicBezTo>
                    <a:cubicBezTo>
                      <a:pt x="766" y="464"/>
                      <a:pt x="769" y="462"/>
                      <a:pt x="772" y="461"/>
                    </a:cubicBezTo>
                    <a:cubicBezTo>
                      <a:pt x="777" y="457"/>
                      <a:pt x="783" y="454"/>
                      <a:pt x="789" y="451"/>
                    </a:cubicBezTo>
                    <a:cubicBezTo>
                      <a:pt x="795" y="448"/>
                      <a:pt x="802" y="446"/>
                      <a:pt x="808" y="444"/>
                    </a:cubicBezTo>
                    <a:cubicBezTo>
                      <a:pt x="815" y="442"/>
                      <a:pt x="822" y="441"/>
                      <a:pt x="828" y="440"/>
                    </a:cubicBezTo>
                    <a:cubicBezTo>
                      <a:pt x="835" y="439"/>
                      <a:pt x="842" y="438"/>
                      <a:pt x="850" y="438"/>
                    </a:cubicBezTo>
                    <a:cubicBezTo>
                      <a:pt x="870" y="438"/>
                      <a:pt x="890" y="442"/>
                      <a:pt x="907" y="450"/>
                    </a:cubicBezTo>
                    <a:cubicBezTo>
                      <a:pt x="925" y="457"/>
                      <a:pt x="941" y="468"/>
                      <a:pt x="954" y="482"/>
                    </a:cubicBezTo>
                    <a:cubicBezTo>
                      <a:pt x="968" y="495"/>
                      <a:pt x="979" y="511"/>
                      <a:pt x="986" y="529"/>
                    </a:cubicBezTo>
                    <a:cubicBezTo>
                      <a:pt x="994" y="546"/>
                      <a:pt x="998" y="566"/>
                      <a:pt x="998" y="586"/>
                    </a:cubicBezTo>
                    <a:cubicBezTo>
                      <a:pt x="998" y="607"/>
                      <a:pt x="994" y="626"/>
                      <a:pt x="986" y="644"/>
                    </a:cubicBezTo>
                    <a:cubicBezTo>
                      <a:pt x="979" y="662"/>
                      <a:pt x="968" y="678"/>
                      <a:pt x="955" y="691"/>
                    </a:cubicBezTo>
                    <a:cubicBezTo>
                      <a:pt x="941" y="705"/>
                      <a:pt x="925" y="715"/>
                      <a:pt x="908" y="723"/>
                    </a:cubicBezTo>
                    <a:cubicBezTo>
                      <a:pt x="890" y="730"/>
                      <a:pt x="870" y="735"/>
                      <a:pt x="850" y="735"/>
                    </a:cubicBezTo>
                    <a:cubicBezTo>
                      <a:pt x="843" y="735"/>
                      <a:pt x="836" y="734"/>
                      <a:pt x="829" y="733"/>
                    </a:cubicBezTo>
                    <a:cubicBezTo>
                      <a:pt x="822" y="732"/>
                      <a:pt x="815" y="731"/>
                      <a:pt x="809" y="729"/>
                    </a:cubicBezTo>
                    <a:cubicBezTo>
                      <a:pt x="802" y="727"/>
                      <a:pt x="796" y="725"/>
                      <a:pt x="790" y="722"/>
                    </a:cubicBezTo>
                    <a:cubicBezTo>
                      <a:pt x="784" y="719"/>
                      <a:pt x="778" y="716"/>
                      <a:pt x="772" y="713"/>
                    </a:cubicBezTo>
                    <a:cubicBezTo>
                      <a:pt x="770" y="711"/>
                      <a:pt x="767" y="709"/>
                      <a:pt x="764" y="707"/>
                    </a:cubicBezTo>
                    <a:cubicBezTo>
                      <a:pt x="762" y="706"/>
                      <a:pt x="759" y="704"/>
                      <a:pt x="757" y="702"/>
                    </a:cubicBezTo>
                    <a:cubicBezTo>
                      <a:pt x="754" y="700"/>
                      <a:pt x="752" y="698"/>
                      <a:pt x="750" y="696"/>
                    </a:cubicBezTo>
                    <a:cubicBezTo>
                      <a:pt x="747" y="694"/>
                      <a:pt x="745" y="691"/>
                      <a:pt x="743" y="689"/>
                    </a:cubicBezTo>
                    <a:cubicBezTo>
                      <a:pt x="743" y="707"/>
                      <a:pt x="743" y="707"/>
                      <a:pt x="743" y="707"/>
                    </a:cubicBezTo>
                    <a:cubicBezTo>
                      <a:pt x="743" y="724"/>
                      <a:pt x="743" y="724"/>
                      <a:pt x="743" y="724"/>
                    </a:cubicBezTo>
                    <a:cubicBezTo>
                      <a:pt x="743" y="808"/>
                      <a:pt x="743" y="808"/>
                      <a:pt x="743" y="808"/>
                    </a:cubicBezTo>
                    <a:cubicBezTo>
                      <a:pt x="740" y="807"/>
                      <a:pt x="737" y="807"/>
                      <a:pt x="733" y="807"/>
                    </a:cubicBezTo>
                    <a:cubicBezTo>
                      <a:pt x="729" y="806"/>
                      <a:pt x="726" y="806"/>
                      <a:pt x="722" y="806"/>
                    </a:cubicBezTo>
                    <a:cubicBezTo>
                      <a:pt x="718" y="806"/>
                      <a:pt x="714" y="805"/>
                      <a:pt x="710" y="805"/>
                    </a:cubicBezTo>
                    <a:cubicBezTo>
                      <a:pt x="706" y="805"/>
                      <a:pt x="702" y="804"/>
                      <a:pt x="698" y="804"/>
                    </a:cubicBezTo>
                    <a:cubicBezTo>
                      <a:pt x="698" y="1358"/>
                      <a:pt x="698" y="1358"/>
                      <a:pt x="698" y="1358"/>
                    </a:cubicBezTo>
                    <a:cubicBezTo>
                      <a:pt x="471" y="1279"/>
                      <a:pt x="471" y="1279"/>
                      <a:pt x="471" y="1279"/>
                    </a:cubicBezTo>
                    <a:cubicBezTo>
                      <a:pt x="480" y="1271"/>
                      <a:pt x="489" y="1262"/>
                      <a:pt x="496" y="1253"/>
                    </a:cubicBezTo>
                    <a:cubicBezTo>
                      <a:pt x="504" y="1243"/>
                      <a:pt x="510" y="1232"/>
                      <a:pt x="516" y="1221"/>
                    </a:cubicBezTo>
                    <a:cubicBezTo>
                      <a:pt x="521" y="1209"/>
                      <a:pt x="525" y="1198"/>
                      <a:pt x="528" y="1185"/>
                    </a:cubicBezTo>
                    <a:cubicBezTo>
                      <a:pt x="531" y="1173"/>
                      <a:pt x="532" y="1160"/>
                      <a:pt x="532" y="1146"/>
                    </a:cubicBezTo>
                    <a:cubicBezTo>
                      <a:pt x="532" y="1122"/>
                      <a:pt x="527" y="1099"/>
                      <a:pt x="519" y="1078"/>
                    </a:cubicBezTo>
                    <a:cubicBezTo>
                      <a:pt x="510" y="1057"/>
                      <a:pt x="497" y="1038"/>
                      <a:pt x="481" y="1022"/>
                    </a:cubicBezTo>
                    <a:cubicBezTo>
                      <a:pt x="465" y="1007"/>
                      <a:pt x="447" y="994"/>
                      <a:pt x="426" y="985"/>
                    </a:cubicBezTo>
                    <a:cubicBezTo>
                      <a:pt x="405" y="976"/>
                      <a:pt x="382" y="971"/>
                      <a:pt x="358" y="971"/>
                    </a:cubicBezTo>
                    <a:cubicBezTo>
                      <a:pt x="333" y="971"/>
                      <a:pt x="311" y="976"/>
                      <a:pt x="290" y="985"/>
                    </a:cubicBezTo>
                    <a:cubicBezTo>
                      <a:pt x="269" y="994"/>
                      <a:pt x="250" y="1007"/>
                      <a:pt x="234" y="1023"/>
                    </a:cubicBezTo>
                    <a:cubicBezTo>
                      <a:pt x="218" y="1038"/>
                      <a:pt x="205" y="1057"/>
                      <a:pt x="196" y="1078"/>
                    </a:cubicBezTo>
                    <a:cubicBezTo>
                      <a:pt x="187" y="1099"/>
                      <a:pt x="182" y="1122"/>
                      <a:pt x="182" y="1146"/>
                    </a:cubicBezTo>
                    <a:cubicBezTo>
                      <a:pt x="182" y="1149"/>
                      <a:pt x="182" y="1152"/>
                      <a:pt x="182" y="1155"/>
                    </a:cubicBezTo>
                    <a:cubicBezTo>
                      <a:pt x="183" y="1158"/>
                      <a:pt x="183" y="1161"/>
                      <a:pt x="183" y="1163"/>
                    </a:cubicBezTo>
                    <a:cubicBezTo>
                      <a:pt x="183" y="1166"/>
                      <a:pt x="184" y="1169"/>
                      <a:pt x="184" y="1172"/>
                    </a:cubicBezTo>
                    <a:cubicBezTo>
                      <a:pt x="184" y="1174"/>
                      <a:pt x="185" y="1177"/>
                      <a:pt x="185" y="1180"/>
                    </a:cubicBezTo>
                    <a:cubicBezTo>
                      <a:pt x="0" y="1115"/>
                      <a:pt x="0" y="1115"/>
                      <a:pt x="0" y="1115"/>
                    </a:cubicBezTo>
                    <a:cubicBezTo>
                      <a:pt x="5" y="269"/>
                      <a:pt x="5" y="269"/>
                      <a:pt x="5" y="269"/>
                    </a:cubicBezTo>
                    <a:cubicBezTo>
                      <a:pt x="176" y="203"/>
                      <a:pt x="176" y="203"/>
                      <a:pt x="176" y="203"/>
                    </a:cubicBezTo>
                    <a:cubicBezTo>
                      <a:pt x="175" y="205"/>
                      <a:pt x="175" y="206"/>
                      <a:pt x="175" y="207"/>
                    </a:cubicBezTo>
                    <a:cubicBezTo>
                      <a:pt x="175" y="209"/>
                      <a:pt x="175" y="210"/>
                      <a:pt x="175" y="212"/>
                    </a:cubicBezTo>
                    <a:cubicBezTo>
                      <a:pt x="175" y="213"/>
                      <a:pt x="175" y="215"/>
                      <a:pt x="175" y="216"/>
                    </a:cubicBezTo>
                    <a:cubicBezTo>
                      <a:pt x="174" y="218"/>
                      <a:pt x="174" y="219"/>
                      <a:pt x="174" y="221"/>
                    </a:cubicBezTo>
                    <a:cubicBezTo>
                      <a:pt x="174" y="245"/>
                      <a:pt x="179" y="267"/>
                      <a:pt x="188" y="288"/>
                    </a:cubicBezTo>
                    <a:cubicBezTo>
                      <a:pt x="197" y="309"/>
                      <a:pt x="209" y="328"/>
                      <a:pt x="225" y="343"/>
                    </a:cubicBezTo>
                    <a:cubicBezTo>
                      <a:pt x="241" y="359"/>
                      <a:pt x="259" y="372"/>
                      <a:pt x="280" y="381"/>
                    </a:cubicBezTo>
                    <a:cubicBezTo>
                      <a:pt x="301" y="389"/>
                      <a:pt x="324" y="394"/>
                      <a:pt x="348" y="394"/>
                    </a:cubicBezTo>
                    <a:cubicBezTo>
                      <a:pt x="372" y="394"/>
                      <a:pt x="395" y="389"/>
                      <a:pt x="416" y="381"/>
                    </a:cubicBezTo>
                    <a:cubicBezTo>
                      <a:pt x="437" y="372"/>
                      <a:pt x="455" y="359"/>
                      <a:pt x="471" y="343"/>
                    </a:cubicBezTo>
                    <a:cubicBezTo>
                      <a:pt x="487" y="328"/>
                      <a:pt x="500" y="309"/>
                      <a:pt x="509" y="288"/>
                    </a:cubicBezTo>
                    <a:cubicBezTo>
                      <a:pt x="518" y="268"/>
                      <a:pt x="522" y="245"/>
                      <a:pt x="522" y="221"/>
                    </a:cubicBezTo>
                    <a:cubicBezTo>
                      <a:pt x="523" y="208"/>
                      <a:pt x="521" y="195"/>
                      <a:pt x="518" y="183"/>
                    </a:cubicBezTo>
                    <a:cubicBezTo>
                      <a:pt x="516" y="171"/>
                      <a:pt x="512" y="159"/>
                      <a:pt x="507" y="148"/>
                    </a:cubicBezTo>
                    <a:cubicBezTo>
                      <a:pt x="502" y="137"/>
                      <a:pt x="495" y="127"/>
                      <a:pt x="488" y="118"/>
                    </a:cubicBezTo>
                    <a:cubicBezTo>
                      <a:pt x="481" y="108"/>
                      <a:pt x="473" y="99"/>
                      <a:pt x="464" y="91"/>
                    </a:cubicBezTo>
                    <a:lnTo>
                      <a:pt x="698" y="0"/>
                    </a:ln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2" name="Freeform 44"/>
              <p:cNvSpPr/>
              <p:nvPr/>
            </p:nvSpPr>
            <p:spPr bwMode="auto">
              <a:xfrm>
                <a:off x="4628468" y="2516845"/>
                <a:ext cx="1826640" cy="2491130"/>
              </a:xfrm>
              <a:custGeom>
                <a:avLst/>
                <a:gdLst>
                  <a:gd name="T0" fmla="*/ 489 w 952"/>
                  <a:gd name="T1" fmla="*/ 1237 h 1294"/>
                  <a:gd name="T2" fmla="*/ 513 w 952"/>
                  <a:gd name="T3" fmla="*/ 1197 h 1294"/>
                  <a:gd name="T4" fmla="*/ 532 w 952"/>
                  <a:gd name="T5" fmla="*/ 1114 h 1294"/>
                  <a:gd name="T6" fmla="*/ 474 w 952"/>
                  <a:gd name="T7" fmla="*/ 974 h 1294"/>
                  <a:gd name="T8" fmla="*/ 335 w 952"/>
                  <a:gd name="T9" fmla="*/ 916 h 1294"/>
                  <a:gd name="T10" fmla="*/ 195 w 952"/>
                  <a:gd name="T11" fmla="*/ 974 h 1294"/>
                  <a:gd name="T12" fmla="*/ 137 w 952"/>
                  <a:gd name="T13" fmla="*/ 1113 h 1294"/>
                  <a:gd name="T14" fmla="*/ 0 w 952"/>
                  <a:gd name="T15" fmla="*/ 1066 h 1294"/>
                  <a:gd name="T16" fmla="*/ 129 w 952"/>
                  <a:gd name="T17" fmla="*/ 203 h 1294"/>
                  <a:gd name="T18" fmla="*/ 186 w 952"/>
                  <a:gd name="T19" fmla="*/ 326 h 1294"/>
                  <a:gd name="T20" fmla="*/ 325 w 952"/>
                  <a:gd name="T21" fmla="*/ 384 h 1294"/>
                  <a:gd name="T22" fmla="*/ 464 w 952"/>
                  <a:gd name="T23" fmla="*/ 326 h 1294"/>
                  <a:gd name="T24" fmla="*/ 522 w 952"/>
                  <a:gd name="T25" fmla="*/ 188 h 1294"/>
                  <a:gd name="T26" fmla="*/ 504 w 952"/>
                  <a:gd name="T27" fmla="*/ 106 h 1294"/>
                  <a:gd name="T28" fmla="*/ 480 w 952"/>
                  <a:gd name="T29" fmla="*/ 67 h 1294"/>
                  <a:gd name="T30" fmla="*/ 653 w 952"/>
                  <a:gd name="T31" fmla="*/ 336 h 1294"/>
                  <a:gd name="T32" fmla="*/ 676 w 952"/>
                  <a:gd name="T33" fmla="*/ 358 h 1294"/>
                  <a:gd name="T34" fmla="*/ 695 w 952"/>
                  <a:gd name="T35" fmla="*/ 358 h 1294"/>
                  <a:gd name="T36" fmla="*/ 736 w 952"/>
                  <a:gd name="T37" fmla="*/ 467 h 1294"/>
                  <a:gd name="T38" fmla="*/ 747 w 952"/>
                  <a:gd name="T39" fmla="*/ 456 h 1294"/>
                  <a:gd name="T40" fmla="*/ 760 w 952"/>
                  <a:gd name="T41" fmla="*/ 447 h 1294"/>
                  <a:gd name="T42" fmla="*/ 792 w 952"/>
                  <a:gd name="T43" fmla="*/ 433 h 1294"/>
                  <a:gd name="T44" fmla="*/ 827 w 952"/>
                  <a:gd name="T45" fmla="*/ 428 h 1294"/>
                  <a:gd name="T46" fmla="*/ 915 w 952"/>
                  <a:gd name="T47" fmla="*/ 465 h 1294"/>
                  <a:gd name="T48" fmla="*/ 952 w 952"/>
                  <a:gd name="T49" fmla="*/ 553 h 1294"/>
                  <a:gd name="T50" fmla="*/ 916 w 952"/>
                  <a:gd name="T51" fmla="*/ 642 h 1294"/>
                  <a:gd name="T52" fmla="*/ 827 w 952"/>
                  <a:gd name="T53" fmla="*/ 679 h 1294"/>
                  <a:gd name="T54" fmla="*/ 792 w 952"/>
                  <a:gd name="T55" fmla="*/ 674 h 1294"/>
                  <a:gd name="T56" fmla="*/ 761 w 952"/>
                  <a:gd name="T57" fmla="*/ 660 h 1294"/>
                  <a:gd name="T58" fmla="*/ 748 w 952"/>
                  <a:gd name="T59" fmla="*/ 651 h 1294"/>
                  <a:gd name="T60" fmla="*/ 736 w 952"/>
                  <a:gd name="T61" fmla="*/ 641 h 1294"/>
                  <a:gd name="T62" fmla="*/ 698 w 952"/>
                  <a:gd name="T63" fmla="*/ 750 h 1294"/>
                  <a:gd name="T64" fmla="*/ 676 w 952"/>
                  <a:gd name="T65" fmla="*/ 749 h 1294"/>
                  <a:gd name="T66" fmla="*/ 652 w 952"/>
                  <a:gd name="T67"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2" h="1294">
                    <a:moveTo>
                      <a:pt x="652" y="1294"/>
                    </a:moveTo>
                    <a:cubicBezTo>
                      <a:pt x="489" y="1237"/>
                      <a:pt x="489" y="1237"/>
                      <a:pt x="489" y="1237"/>
                    </a:cubicBezTo>
                    <a:cubicBezTo>
                      <a:pt x="490" y="1236"/>
                      <a:pt x="490" y="1234"/>
                      <a:pt x="491" y="1233"/>
                    </a:cubicBezTo>
                    <a:cubicBezTo>
                      <a:pt x="500" y="1222"/>
                      <a:pt x="507" y="1210"/>
                      <a:pt x="513" y="1197"/>
                    </a:cubicBezTo>
                    <a:cubicBezTo>
                      <a:pt x="519" y="1185"/>
                      <a:pt x="524" y="1171"/>
                      <a:pt x="527" y="1157"/>
                    </a:cubicBezTo>
                    <a:cubicBezTo>
                      <a:pt x="530" y="1143"/>
                      <a:pt x="532" y="1128"/>
                      <a:pt x="532" y="1114"/>
                    </a:cubicBezTo>
                    <a:cubicBezTo>
                      <a:pt x="532" y="1087"/>
                      <a:pt x="527" y="1061"/>
                      <a:pt x="516" y="1036"/>
                    </a:cubicBezTo>
                    <a:cubicBezTo>
                      <a:pt x="506" y="1013"/>
                      <a:pt x="492" y="992"/>
                      <a:pt x="474" y="974"/>
                    </a:cubicBezTo>
                    <a:cubicBezTo>
                      <a:pt x="456" y="955"/>
                      <a:pt x="435" y="941"/>
                      <a:pt x="411" y="931"/>
                    </a:cubicBezTo>
                    <a:cubicBezTo>
                      <a:pt x="387" y="921"/>
                      <a:pt x="361" y="916"/>
                      <a:pt x="335" y="916"/>
                    </a:cubicBezTo>
                    <a:cubicBezTo>
                      <a:pt x="308" y="916"/>
                      <a:pt x="282" y="921"/>
                      <a:pt x="258" y="931"/>
                    </a:cubicBezTo>
                    <a:cubicBezTo>
                      <a:pt x="234" y="941"/>
                      <a:pt x="213" y="955"/>
                      <a:pt x="195" y="974"/>
                    </a:cubicBezTo>
                    <a:cubicBezTo>
                      <a:pt x="177" y="992"/>
                      <a:pt x="162" y="1013"/>
                      <a:pt x="152" y="1036"/>
                    </a:cubicBezTo>
                    <a:cubicBezTo>
                      <a:pt x="142" y="1061"/>
                      <a:pt x="137" y="1087"/>
                      <a:pt x="137" y="1113"/>
                    </a:cubicBezTo>
                    <a:cubicBezTo>
                      <a:pt x="137" y="1114"/>
                      <a:pt x="137" y="1114"/>
                      <a:pt x="137" y="1114"/>
                    </a:cubicBezTo>
                    <a:cubicBezTo>
                      <a:pt x="0" y="1066"/>
                      <a:pt x="0" y="1066"/>
                      <a:pt x="0" y="1066"/>
                    </a:cubicBezTo>
                    <a:cubicBezTo>
                      <a:pt x="4" y="252"/>
                      <a:pt x="4" y="252"/>
                      <a:pt x="4" y="252"/>
                    </a:cubicBezTo>
                    <a:cubicBezTo>
                      <a:pt x="129" y="203"/>
                      <a:pt x="129" y="203"/>
                      <a:pt x="129" y="203"/>
                    </a:cubicBezTo>
                    <a:cubicBezTo>
                      <a:pt x="131" y="224"/>
                      <a:pt x="136" y="245"/>
                      <a:pt x="144" y="264"/>
                    </a:cubicBezTo>
                    <a:cubicBezTo>
                      <a:pt x="154" y="287"/>
                      <a:pt x="168" y="308"/>
                      <a:pt x="186" y="326"/>
                    </a:cubicBezTo>
                    <a:cubicBezTo>
                      <a:pt x="204" y="344"/>
                      <a:pt x="225" y="359"/>
                      <a:pt x="249" y="368"/>
                    </a:cubicBezTo>
                    <a:cubicBezTo>
                      <a:pt x="273" y="379"/>
                      <a:pt x="299" y="384"/>
                      <a:pt x="325" y="384"/>
                    </a:cubicBezTo>
                    <a:cubicBezTo>
                      <a:pt x="352" y="384"/>
                      <a:pt x="377" y="379"/>
                      <a:pt x="402" y="368"/>
                    </a:cubicBezTo>
                    <a:cubicBezTo>
                      <a:pt x="425" y="359"/>
                      <a:pt x="446" y="345"/>
                      <a:pt x="464" y="326"/>
                    </a:cubicBezTo>
                    <a:cubicBezTo>
                      <a:pt x="482" y="308"/>
                      <a:pt x="497" y="287"/>
                      <a:pt x="506" y="264"/>
                    </a:cubicBezTo>
                    <a:cubicBezTo>
                      <a:pt x="517" y="240"/>
                      <a:pt x="522" y="214"/>
                      <a:pt x="522" y="188"/>
                    </a:cubicBezTo>
                    <a:cubicBezTo>
                      <a:pt x="522" y="173"/>
                      <a:pt x="521" y="159"/>
                      <a:pt x="517" y="145"/>
                    </a:cubicBezTo>
                    <a:cubicBezTo>
                      <a:pt x="514" y="132"/>
                      <a:pt x="510" y="118"/>
                      <a:pt x="504" y="106"/>
                    </a:cubicBezTo>
                    <a:cubicBezTo>
                      <a:pt x="498" y="94"/>
                      <a:pt x="491" y="82"/>
                      <a:pt x="483" y="71"/>
                    </a:cubicBezTo>
                    <a:cubicBezTo>
                      <a:pt x="482" y="70"/>
                      <a:pt x="481" y="68"/>
                      <a:pt x="480" y="67"/>
                    </a:cubicBezTo>
                    <a:cubicBezTo>
                      <a:pt x="653" y="0"/>
                      <a:pt x="653" y="0"/>
                      <a:pt x="653" y="0"/>
                    </a:cubicBezTo>
                    <a:cubicBezTo>
                      <a:pt x="653" y="336"/>
                      <a:pt x="653" y="336"/>
                      <a:pt x="653" y="336"/>
                    </a:cubicBezTo>
                    <a:cubicBezTo>
                      <a:pt x="653" y="359"/>
                      <a:pt x="653" y="359"/>
                      <a:pt x="653" y="359"/>
                    </a:cubicBezTo>
                    <a:cubicBezTo>
                      <a:pt x="676" y="358"/>
                      <a:pt x="676" y="358"/>
                      <a:pt x="676" y="358"/>
                    </a:cubicBezTo>
                    <a:cubicBezTo>
                      <a:pt x="688" y="358"/>
                      <a:pt x="688" y="358"/>
                      <a:pt x="688" y="358"/>
                    </a:cubicBezTo>
                    <a:cubicBezTo>
                      <a:pt x="695" y="358"/>
                      <a:pt x="695" y="358"/>
                      <a:pt x="695" y="358"/>
                    </a:cubicBezTo>
                    <a:cubicBezTo>
                      <a:pt x="697" y="509"/>
                      <a:pt x="697" y="509"/>
                      <a:pt x="697" y="509"/>
                    </a:cubicBezTo>
                    <a:cubicBezTo>
                      <a:pt x="736" y="467"/>
                      <a:pt x="736" y="467"/>
                      <a:pt x="736" y="467"/>
                    </a:cubicBezTo>
                    <a:cubicBezTo>
                      <a:pt x="737" y="465"/>
                      <a:pt x="739" y="463"/>
                      <a:pt x="741" y="462"/>
                    </a:cubicBezTo>
                    <a:cubicBezTo>
                      <a:pt x="743" y="460"/>
                      <a:pt x="745" y="458"/>
                      <a:pt x="747" y="456"/>
                    </a:cubicBezTo>
                    <a:cubicBezTo>
                      <a:pt x="749" y="455"/>
                      <a:pt x="751" y="453"/>
                      <a:pt x="754" y="451"/>
                    </a:cubicBezTo>
                    <a:cubicBezTo>
                      <a:pt x="756" y="450"/>
                      <a:pt x="758" y="448"/>
                      <a:pt x="760" y="447"/>
                    </a:cubicBezTo>
                    <a:cubicBezTo>
                      <a:pt x="765" y="444"/>
                      <a:pt x="770" y="441"/>
                      <a:pt x="775" y="439"/>
                    </a:cubicBezTo>
                    <a:cubicBezTo>
                      <a:pt x="781" y="436"/>
                      <a:pt x="786" y="435"/>
                      <a:pt x="792" y="433"/>
                    </a:cubicBezTo>
                    <a:cubicBezTo>
                      <a:pt x="797" y="431"/>
                      <a:pt x="803" y="430"/>
                      <a:pt x="809" y="429"/>
                    </a:cubicBezTo>
                    <a:cubicBezTo>
                      <a:pt x="815" y="428"/>
                      <a:pt x="821" y="428"/>
                      <a:pt x="827" y="428"/>
                    </a:cubicBezTo>
                    <a:cubicBezTo>
                      <a:pt x="844" y="428"/>
                      <a:pt x="860" y="431"/>
                      <a:pt x="875" y="438"/>
                    </a:cubicBezTo>
                    <a:cubicBezTo>
                      <a:pt x="891" y="444"/>
                      <a:pt x="904" y="453"/>
                      <a:pt x="915" y="465"/>
                    </a:cubicBezTo>
                    <a:cubicBezTo>
                      <a:pt x="927" y="476"/>
                      <a:pt x="936" y="490"/>
                      <a:pt x="942" y="504"/>
                    </a:cubicBezTo>
                    <a:cubicBezTo>
                      <a:pt x="949" y="520"/>
                      <a:pt x="952" y="536"/>
                      <a:pt x="952" y="553"/>
                    </a:cubicBezTo>
                    <a:cubicBezTo>
                      <a:pt x="952" y="570"/>
                      <a:pt x="949" y="587"/>
                      <a:pt x="943" y="602"/>
                    </a:cubicBezTo>
                    <a:cubicBezTo>
                      <a:pt x="936" y="617"/>
                      <a:pt x="927" y="630"/>
                      <a:pt x="916" y="642"/>
                    </a:cubicBezTo>
                    <a:cubicBezTo>
                      <a:pt x="904" y="654"/>
                      <a:pt x="891" y="663"/>
                      <a:pt x="876" y="669"/>
                    </a:cubicBezTo>
                    <a:cubicBezTo>
                      <a:pt x="860" y="676"/>
                      <a:pt x="844" y="679"/>
                      <a:pt x="827" y="679"/>
                    </a:cubicBezTo>
                    <a:cubicBezTo>
                      <a:pt x="821" y="679"/>
                      <a:pt x="815" y="679"/>
                      <a:pt x="809" y="678"/>
                    </a:cubicBezTo>
                    <a:cubicBezTo>
                      <a:pt x="803" y="677"/>
                      <a:pt x="798" y="676"/>
                      <a:pt x="792" y="674"/>
                    </a:cubicBezTo>
                    <a:cubicBezTo>
                      <a:pt x="787" y="672"/>
                      <a:pt x="781" y="670"/>
                      <a:pt x="776" y="668"/>
                    </a:cubicBezTo>
                    <a:cubicBezTo>
                      <a:pt x="771" y="666"/>
                      <a:pt x="766" y="663"/>
                      <a:pt x="761" y="660"/>
                    </a:cubicBezTo>
                    <a:cubicBezTo>
                      <a:pt x="759" y="659"/>
                      <a:pt x="757" y="658"/>
                      <a:pt x="755" y="656"/>
                    </a:cubicBezTo>
                    <a:cubicBezTo>
                      <a:pt x="752" y="654"/>
                      <a:pt x="750" y="653"/>
                      <a:pt x="748" y="651"/>
                    </a:cubicBezTo>
                    <a:cubicBezTo>
                      <a:pt x="746" y="649"/>
                      <a:pt x="744" y="648"/>
                      <a:pt x="742" y="646"/>
                    </a:cubicBezTo>
                    <a:cubicBezTo>
                      <a:pt x="740" y="644"/>
                      <a:pt x="738" y="643"/>
                      <a:pt x="736" y="641"/>
                    </a:cubicBezTo>
                    <a:cubicBezTo>
                      <a:pt x="697" y="598"/>
                      <a:pt x="697" y="598"/>
                      <a:pt x="697" y="598"/>
                    </a:cubicBezTo>
                    <a:cubicBezTo>
                      <a:pt x="698" y="750"/>
                      <a:pt x="698" y="750"/>
                      <a:pt x="698" y="750"/>
                    </a:cubicBezTo>
                    <a:cubicBezTo>
                      <a:pt x="689" y="749"/>
                      <a:pt x="689" y="749"/>
                      <a:pt x="689" y="749"/>
                    </a:cubicBezTo>
                    <a:cubicBezTo>
                      <a:pt x="676" y="749"/>
                      <a:pt x="676" y="749"/>
                      <a:pt x="676" y="749"/>
                    </a:cubicBezTo>
                    <a:cubicBezTo>
                      <a:pt x="652" y="747"/>
                      <a:pt x="652" y="747"/>
                      <a:pt x="652" y="747"/>
                    </a:cubicBezTo>
                    <a:cubicBezTo>
                      <a:pt x="652" y="1294"/>
                      <a:pt x="652" y="1294"/>
                      <a:pt x="652" y="1294"/>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sp>
            <p:nvSpPr>
              <p:cNvPr id="102" name="Freeform 94"/>
              <p:cNvSpPr/>
              <p:nvPr/>
            </p:nvSpPr>
            <p:spPr bwMode="auto">
              <a:xfrm>
                <a:off x="6119893" y="1903253"/>
                <a:ext cx="1432188" cy="3246104"/>
              </a:xfrm>
              <a:custGeom>
                <a:avLst/>
                <a:gdLst>
                  <a:gd name="T0" fmla="*/ 393 w 746"/>
                  <a:gd name="T1" fmla="*/ 1678 h 1688"/>
                  <a:gd name="T2" fmla="*/ 325 w 746"/>
                  <a:gd name="T3" fmla="*/ 1610 h 1688"/>
                  <a:gd name="T4" fmla="*/ 315 w 746"/>
                  <a:gd name="T5" fmla="*/ 1551 h 1688"/>
                  <a:gd name="T6" fmla="*/ 318 w 746"/>
                  <a:gd name="T7" fmla="*/ 1532 h 1688"/>
                  <a:gd name="T8" fmla="*/ 323 w 746"/>
                  <a:gd name="T9" fmla="*/ 1516 h 1688"/>
                  <a:gd name="T10" fmla="*/ 329 w 746"/>
                  <a:gd name="T11" fmla="*/ 1502 h 1688"/>
                  <a:gd name="T12" fmla="*/ 359 w 746"/>
                  <a:gd name="T13" fmla="*/ 1452 h 1688"/>
                  <a:gd name="T14" fmla="*/ 293 w 746"/>
                  <a:gd name="T15" fmla="*/ 1464 h 1688"/>
                  <a:gd name="T16" fmla="*/ 95 w 746"/>
                  <a:gd name="T17" fmla="*/ 1504 h 1688"/>
                  <a:gd name="T18" fmla="*/ 91 w 746"/>
                  <a:gd name="T19" fmla="*/ 1205 h 1688"/>
                  <a:gd name="T20" fmla="*/ 73 w 746"/>
                  <a:gd name="T21" fmla="*/ 1116 h 1688"/>
                  <a:gd name="T22" fmla="*/ 50 w 746"/>
                  <a:gd name="T23" fmla="*/ 1088 h 1688"/>
                  <a:gd name="T24" fmla="*/ 12 w 746"/>
                  <a:gd name="T25" fmla="*/ 1073 h 1688"/>
                  <a:gd name="T26" fmla="*/ 1 w 746"/>
                  <a:gd name="T27" fmla="*/ 1053 h 1688"/>
                  <a:gd name="T28" fmla="*/ 32 w 746"/>
                  <a:gd name="T29" fmla="*/ 1060 h 1688"/>
                  <a:gd name="T30" fmla="*/ 133 w 746"/>
                  <a:gd name="T31" fmla="*/ 1045 h 1688"/>
                  <a:gd name="T32" fmla="*/ 237 w 746"/>
                  <a:gd name="T33" fmla="*/ 941 h 1688"/>
                  <a:gd name="T34" fmla="*/ 237 w 746"/>
                  <a:gd name="T35" fmla="*/ 787 h 1688"/>
                  <a:gd name="T36" fmla="*/ 132 w 746"/>
                  <a:gd name="T37" fmla="*/ 683 h 1688"/>
                  <a:gd name="T38" fmla="*/ 32 w 746"/>
                  <a:gd name="T39" fmla="*/ 669 h 1688"/>
                  <a:gd name="T40" fmla="*/ 0 w 746"/>
                  <a:gd name="T41" fmla="*/ 676 h 1688"/>
                  <a:gd name="T42" fmla="*/ 8 w 746"/>
                  <a:gd name="T43" fmla="*/ 662 h 1688"/>
                  <a:gd name="T44" fmla="*/ 53 w 746"/>
                  <a:gd name="T45" fmla="*/ 640 h 1688"/>
                  <a:gd name="T46" fmla="*/ 78 w 746"/>
                  <a:gd name="T47" fmla="*/ 596 h 1688"/>
                  <a:gd name="T48" fmla="*/ 92 w 746"/>
                  <a:gd name="T49" fmla="*/ 472 h 1688"/>
                  <a:gd name="T50" fmla="*/ 274 w 746"/>
                  <a:gd name="T51" fmla="*/ 299 h 1688"/>
                  <a:gd name="T52" fmla="*/ 309 w 746"/>
                  <a:gd name="T53" fmla="*/ 286 h 1688"/>
                  <a:gd name="T54" fmla="*/ 307 w 746"/>
                  <a:gd name="T55" fmla="*/ 243 h 1688"/>
                  <a:gd name="T56" fmla="*/ 290 w 746"/>
                  <a:gd name="T57" fmla="*/ 237 h 1688"/>
                  <a:gd name="T58" fmla="*/ 275 w 746"/>
                  <a:gd name="T59" fmla="*/ 229 h 1688"/>
                  <a:gd name="T60" fmla="*/ 233 w 746"/>
                  <a:gd name="T61" fmla="*/ 184 h 1688"/>
                  <a:gd name="T62" fmla="*/ 217 w 746"/>
                  <a:gd name="T63" fmla="*/ 124 h 1688"/>
                  <a:gd name="T64" fmla="*/ 253 w 746"/>
                  <a:gd name="T65" fmla="*/ 36 h 1688"/>
                  <a:gd name="T66" fmla="*/ 341 w 746"/>
                  <a:gd name="T67" fmla="*/ 0 h 1688"/>
                  <a:gd name="T68" fmla="*/ 430 w 746"/>
                  <a:gd name="T69" fmla="*/ 36 h 1688"/>
                  <a:gd name="T70" fmla="*/ 467 w 746"/>
                  <a:gd name="T71" fmla="*/ 124 h 1688"/>
                  <a:gd name="T72" fmla="*/ 466 w 746"/>
                  <a:gd name="T73" fmla="*/ 140 h 1688"/>
                  <a:gd name="T74" fmla="*/ 462 w 746"/>
                  <a:gd name="T75" fmla="*/ 156 h 1688"/>
                  <a:gd name="T76" fmla="*/ 457 w 746"/>
                  <a:gd name="T77" fmla="*/ 172 h 1688"/>
                  <a:gd name="T78" fmla="*/ 449 w 746"/>
                  <a:gd name="T79" fmla="*/ 188 h 1688"/>
                  <a:gd name="T80" fmla="*/ 476 w 746"/>
                  <a:gd name="T81" fmla="*/ 220 h 1688"/>
                  <a:gd name="T82" fmla="*/ 512 w 746"/>
                  <a:gd name="T83" fmla="*/ 207 h 1688"/>
                  <a:gd name="T84" fmla="*/ 680 w 746"/>
                  <a:gd name="T85" fmla="*/ 179 h 1688"/>
                  <a:gd name="T86" fmla="*/ 693 w 746"/>
                  <a:gd name="T87" fmla="*/ 320 h 1688"/>
                  <a:gd name="T88" fmla="*/ 691 w 746"/>
                  <a:gd name="T89" fmla="*/ 502 h 1688"/>
                  <a:gd name="T90" fmla="*/ 657 w 746"/>
                  <a:gd name="T91" fmla="*/ 653 h 1688"/>
                  <a:gd name="T92" fmla="*/ 597 w 746"/>
                  <a:gd name="T93" fmla="*/ 735 h 1688"/>
                  <a:gd name="T94" fmla="*/ 502 w 746"/>
                  <a:gd name="T95" fmla="*/ 790 h 1688"/>
                  <a:gd name="T96" fmla="*/ 370 w 746"/>
                  <a:gd name="T97" fmla="*/ 835 h 1688"/>
                  <a:gd name="T98" fmla="*/ 513 w 746"/>
                  <a:gd name="T99" fmla="*/ 886 h 1688"/>
                  <a:gd name="T100" fmla="*/ 626 w 746"/>
                  <a:gd name="T101" fmla="*/ 960 h 1688"/>
                  <a:gd name="T102" fmla="*/ 699 w 746"/>
                  <a:gd name="T103" fmla="*/ 1070 h 1688"/>
                  <a:gd name="T104" fmla="*/ 740 w 746"/>
                  <a:gd name="T105" fmla="*/ 1252 h 1688"/>
                  <a:gd name="T106" fmla="*/ 746 w 746"/>
                  <a:gd name="T107" fmla="*/ 1374 h 1688"/>
                  <a:gd name="T108" fmla="*/ 542 w 746"/>
                  <a:gd name="T109" fmla="*/ 1415 h 1688"/>
                  <a:gd name="T110" fmla="*/ 476 w 746"/>
                  <a:gd name="T111" fmla="*/ 1428 h 1688"/>
                  <a:gd name="T112" fmla="*/ 522 w 746"/>
                  <a:gd name="T113" fmla="*/ 1463 h 1688"/>
                  <a:gd name="T114" fmla="*/ 533 w 746"/>
                  <a:gd name="T115" fmla="*/ 1474 h 1688"/>
                  <a:gd name="T116" fmla="*/ 551 w 746"/>
                  <a:gd name="T117" fmla="*/ 1497 h 1688"/>
                  <a:gd name="T118" fmla="*/ 566 w 746"/>
                  <a:gd name="T119" fmla="*/ 1538 h 1688"/>
                  <a:gd name="T120" fmla="*/ 558 w 746"/>
                  <a:gd name="T121" fmla="*/ 1610 h 1688"/>
                  <a:gd name="T122" fmla="*/ 491 w 746"/>
                  <a:gd name="T123" fmla="*/ 167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 h="1688">
                    <a:moveTo>
                      <a:pt x="442" y="1688"/>
                    </a:moveTo>
                    <a:cubicBezTo>
                      <a:pt x="425" y="1688"/>
                      <a:pt x="408" y="1684"/>
                      <a:pt x="393" y="1678"/>
                    </a:cubicBezTo>
                    <a:cubicBezTo>
                      <a:pt x="378" y="1671"/>
                      <a:pt x="364" y="1662"/>
                      <a:pt x="352" y="1650"/>
                    </a:cubicBezTo>
                    <a:cubicBezTo>
                      <a:pt x="341" y="1639"/>
                      <a:pt x="331" y="1625"/>
                      <a:pt x="325" y="1610"/>
                    </a:cubicBezTo>
                    <a:cubicBezTo>
                      <a:pt x="318" y="1594"/>
                      <a:pt x="315" y="1578"/>
                      <a:pt x="315" y="1560"/>
                    </a:cubicBezTo>
                    <a:cubicBezTo>
                      <a:pt x="315" y="1557"/>
                      <a:pt x="315" y="1554"/>
                      <a:pt x="315" y="1551"/>
                    </a:cubicBezTo>
                    <a:cubicBezTo>
                      <a:pt x="316" y="1548"/>
                      <a:pt x="316" y="1544"/>
                      <a:pt x="316" y="1541"/>
                    </a:cubicBezTo>
                    <a:cubicBezTo>
                      <a:pt x="317" y="1538"/>
                      <a:pt x="318" y="1535"/>
                      <a:pt x="318" y="1532"/>
                    </a:cubicBezTo>
                    <a:cubicBezTo>
                      <a:pt x="319" y="1529"/>
                      <a:pt x="320" y="1526"/>
                      <a:pt x="321" y="1523"/>
                    </a:cubicBezTo>
                    <a:cubicBezTo>
                      <a:pt x="321" y="1521"/>
                      <a:pt x="322" y="1518"/>
                      <a:pt x="323" y="1516"/>
                    </a:cubicBezTo>
                    <a:cubicBezTo>
                      <a:pt x="324" y="1513"/>
                      <a:pt x="325" y="1511"/>
                      <a:pt x="326" y="1508"/>
                    </a:cubicBezTo>
                    <a:cubicBezTo>
                      <a:pt x="327" y="1506"/>
                      <a:pt x="328" y="1504"/>
                      <a:pt x="329" y="1502"/>
                    </a:cubicBezTo>
                    <a:cubicBezTo>
                      <a:pt x="331" y="1499"/>
                      <a:pt x="332" y="1497"/>
                      <a:pt x="333" y="1495"/>
                    </a:cubicBezTo>
                    <a:cubicBezTo>
                      <a:pt x="359" y="1452"/>
                      <a:pt x="359" y="1452"/>
                      <a:pt x="359" y="1452"/>
                    </a:cubicBezTo>
                    <a:cubicBezTo>
                      <a:pt x="310" y="1461"/>
                      <a:pt x="310" y="1461"/>
                      <a:pt x="310" y="1461"/>
                    </a:cubicBezTo>
                    <a:cubicBezTo>
                      <a:pt x="293" y="1464"/>
                      <a:pt x="293" y="1464"/>
                      <a:pt x="293" y="1464"/>
                    </a:cubicBezTo>
                    <a:cubicBezTo>
                      <a:pt x="276" y="1468"/>
                      <a:pt x="276" y="1468"/>
                      <a:pt x="276" y="1468"/>
                    </a:cubicBezTo>
                    <a:cubicBezTo>
                      <a:pt x="95" y="1504"/>
                      <a:pt x="95" y="1504"/>
                      <a:pt x="95" y="1504"/>
                    </a:cubicBezTo>
                    <a:cubicBezTo>
                      <a:pt x="95" y="1292"/>
                      <a:pt x="95" y="1292"/>
                      <a:pt x="95" y="1292"/>
                    </a:cubicBezTo>
                    <a:cubicBezTo>
                      <a:pt x="95" y="1259"/>
                      <a:pt x="94" y="1230"/>
                      <a:pt x="91" y="1205"/>
                    </a:cubicBezTo>
                    <a:cubicBezTo>
                      <a:pt x="90" y="1184"/>
                      <a:pt x="87" y="1165"/>
                      <a:pt x="83" y="1149"/>
                    </a:cubicBezTo>
                    <a:cubicBezTo>
                      <a:pt x="81" y="1136"/>
                      <a:pt x="77" y="1125"/>
                      <a:pt x="73" y="1116"/>
                    </a:cubicBezTo>
                    <a:cubicBezTo>
                      <a:pt x="69" y="1107"/>
                      <a:pt x="65" y="1101"/>
                      <a:pt x="60" y="1097"/>
                    </a:cubicBezTo>
                    <a:cubicBezTo>
                      <a:pt x="58" y="1094"/>
                      <a:pt x="54" y="1091"/>
                      <a:pt x="50" y="1088"/>
                    </a:cubicBezTo>
                    <a:cubicBezTo>
                      <a:pt x="45" y="1085"/>
                      <a:pt x="40" y="1083"/>
                      <a:pt x="33" y="1080"/>
                    </a:cubicBezTo>
                    <a:cubicBezTo>
                      <a:pt x="28" y="1078"/>
                      <a:pt x="20" y="1076"/>
                      <a:pt x="12" y="1073"/>
                    </a:cubicBezTo>
                    <a:cubicBezTo>
                      <a:pt x="8" y="1073"/>
                      <a:pt x="5" y="1072"/>
                      <a:pt x="1" y="1071"/>
                    </a:cubicBezTo>
                    <a:cubicBezTo>
                      <a:pt x="1" y="1053"/>
                      <a:pt x="1" y="1053"/>
                      <a:pt x="1" y="1053"/>
                    </a:cubicBezTo>
                    <a:cubicBezTo>
                      <a:pt x="4" y="1054"/>
                      <a:pt x="7" y="1055"/>
                      <a:pt x="10" y="1056"/>
                    </a:cubicBezTo>
                    <a:cubicBezTo>
                      <a:pt x="18" y="1057"/>
                      <a:pt x="25" y="1059"/>
                      <a:pt x="32" y="1060"/>
                    </a:cubicBezTo>
                    <a:cubicBezTo>
                      <a:pt x="40" y="1060"/>
                      <a:pt x="48" y="1061"/>
                      <a:pt x="56" y="1061"/>
                    </a:cubicBezTo>
                    <a:cubicBezTo>
                      <a:pt x="82" y="1061"/>
                      <a:pt x="108" y="1056"/>
                      <a:pt x="133" y="1045"/>
                    </a:cubicBezTo>
                    <a:cubicBezTo>
                      <a:pt x="156" y="1035"/>
                      <a:pt x="177" y="1021"/>
                      <a:pt x="195" y="1003"/>
                    </a:cubicBezTo>
                    <a:cubicBezTo>
                      <a:pt x="213" y="985"/>
                      <a:pt x="227" y="964"/>
                      <a:pt x="237" y="941"/>
                    </a:cubicBezTo>
                    <a:cubicBezTo>
                      <a:pt x="247" y="916"/>
                      <a:pt x="253" y="890"/>
                      <a:pt x="253" y="864"/>
                    </a:cubicBezTo>
                    <a:cubicBezTo>
                      <a:pt x="253" y="837"/>
                      <a:pt x="247" y="812"/>
                      <a:pt x="237" y="787"/>
                    </a:cubicBezTo>
                    <a:cubicBezTo>
                      <a:pt x="227" y="764"/>
                      <a:pt x="213" y="743"/>
                      <a:pt x="195" y="725"/>
                    </a:cubicBezTo>
                    <a:cubicBezTo>
                      <a:pt x="177" y="707"/>
                      <a:pt x="156" y="693"/>
                      <a:pt x="132" y="683"/>
                    </a:cubicBezTo>
                    <a:cubicBezTo>
                      <a:pt x="108" y="673"/>
                      <a:pt x="82" y="667"/>
                      <a:pt x="56" y="667"/>
                    </a:cubicBezTo>
                    <a:cubicBezTo>
                      <a:pt x="48" y="667"/>
                      <a:pt x="40" y="668"/>
                      <a:pt x="32" y="669"/>
                    </a:cubicBezTo>
                    <a:cubicBezTo>
                      <a:pt x="24" y="670"/>
                      <a:pt x="17" y="671"/>
                      <a:pt x="9" y="673"/>
                    </a:cubicBezTo>
                    <a:cubicBezTo>
                      <a:pt x="6" y="674"/>
                      <a:pt x="3" y="675"/>
                      <a:pt x="0" y="676"/>
                    </a:cubicBezTo>
                    <a:cubicBezTo>
                      <a:pt x="0" y="664"/>
                      <a:pt x="0" y="664"/>
                      <a:pt x="0" y="664"/>
                    </a:cubicBezTo>
                    <a:cubicBezTo>
                      <a:pt x="3" y="663"/>
                      <a:pt x="5" y="662"/>
                      <a:pt x="8" y="662"/>
                    </a:cubicBezTo>
                    <a:cubicBezTo>
                      <a:pt x="17" y="660"/>
                      <a:pt x="25" y="657"/>
                      <a:pt x="32" y="653"/>
                    </a:cubicBezTo>
                    <a:cubicBezTo>
                      <a:pt x="40" y="650"/>
                      <a:pt x="47" y="645"/>
                      <a:pt x="53" y="640"/>
                    </a:cubicBezTo>
                    <a:cubicBezTo>
                      <a:pt x="59" y="635"/>
                      <a:pt x="64" y="628"/>
                      <a:pt x="68" y="621"/>
                    </a:cubicBezTo>
                    <a:cubicBezTo>
                      <a:pt x="72" y="615"/>
                      <a:pt x="75" y="607"/>
                      <a:pt x="78" y="596"/>
                    </a:cubicBezTo>
                    <a:cubicBezTo>
                      <a:pt x="81" y="584"/>
                      <a:pt x="83" y="568"/>
                      <a:pt x="86" y="549"/>
                    </a:cubicBezTo>
                    <a:cubicBezTo>
                      <a:pt x="88" y="528"/>
                      <a:pt x="90" y="502"/>
                      <a:pt x="92" y="472"/>
                    </a:cubicBezTo>
                    <a:cubicBezTo>
                      <a:pt x="93" y="441"/>
                      <a:pt x="94" y="407"/>
                      <a:pt x="94" y="369"/>
                    </a:cubicBezTo>
                    <a:cubicBezTo>
                      <a:pt x="274" y="299"/>
                      <a:pt x="274" y="299"/>
                      <a:pt x="274" y="299"/>
                    </a:cubicBezTo>
                    <a:cubicBezTo>
                      <a:pt x="290" y="293"/>
                      <a:pt x="290" y="293"/>
                      <a:pt x="290" y="293"/>
                    </a:cubicBezTo>
                    <a:cubicBezTo>
                      <a:pt x="309" y="286"/>
                      <a:pt x="309" y="286"/>
                      <a:pt x="309" y="286"/>
                    </a:cubicBezTo>
                    <a:cubicBezTo>
                      <a:pt x="370" y="262"/>
                      <a:pt x="370" y="262"/>
                      <a:pt x="370" y="262"/>
                    </a:cubicBezTo>
                    <a:cubicBezTo>
                      <a:pt x="307" y="243"/>
                      <a:pt x="307" y="243"/>
                      <a:pt x="307" y="243"/>
                    </a:cubicBezTo>
                    <a:cubicBezTo>
                      <a:pt x="304" y="242"/>
                      <a:pt x="301" y="241"/>
                      <a:pt x="299" y="240"/>
                    </a:cubicBezTo>
                    <a:cubicBezTo>
                      <a:pt x="296" y="239"/>
                      <a:pt x="293" y="238"/>
                      <a:pt x="290" y="237"/>
                    </a:cubicBezTo>
                    <a:cubicBezTo>
                      <a:pt x="288" y="236"/>
                      <a:pt x="285" y="234"/>
                      <a:pt x="283" y="233"/>
                    </a:cubicBezTo>
                    <a:cubicBezTo>
                      <a:pt x="280" y="232"/>
                      <a:pt x="278" y="230"/>
                      <a:pt x="275" y="229"/>
                    </a:cubicBezTo>
                    <a:cubicBezTo>
                      <a:pt x="267" y="223"/>
                      <a:pt x="259" y="217"/>
                      <a:pt x="251" y="209"/>
                    </a:cubicBezTo>
                    <a:cubicBezTo>
                      <a:pt x="244" y="202"/>
                      <a:pt x="238" y="193"/>
                      <a:pt x="233" y="184"/>
                    </a:cubicBezTo>
                    <a:cubicBezTo>
                      <a:pt x="228" y="175"/>
                      <a:pt x="224" y="165"/>
                      <a:pt x="221" y="156"/>
                    </a:cubicBezTo>
                    <a:cubicBezTo>
                      <a:pt x="218" y="145"/>
                      <a:pt x="217" y="134"/>
                      <a:pt x="217" y="124"/>
                    </a:cubicBezTo>
                    <a:cubicBezTo>
                      <a:pt x="217" y="107"/>
                      <a:pt x="220" y="91"/>
                      <a:pt x="226" y="75"/>
                    </a:cubicBezTo>
                    <a:cubicBezTo>
                      <a:pt x="233" y="61"/>
                      <a:pt x="242" y="47"/>
                      <a:pt x="253" y="36"/>
                    </a:cubicBezTo>
                    <a:cubicBezTo>
                      <a:pt x="265" y="25"/>
                      <a:pt x="278" y="16"/>
                      <a:pt x="293" y="9"/>
                    </a:cubicBezTo>
                    <a:cubicBezTo>
                      <a:pt x="308" y="3"/>
                      <a:pt x="324" y="0"/>
                      <a:pt x="341" y="0"/>
                    </a:cubicBezTo>
                    <a:cubicBezTo>
                      <a:pt x="358" y="0"/>
                      <a:pt x="375" y="3"/>
                      <a:pt x="390" y="9"/>
                    </a:cubicBezTo>
                    <a:cubicBezTo>
                      <a:pt x="405" y="16"/>
                      <a:pt x="418" y="25"/>
                      <a:pt x="430" y="36"/>
                    </a:cubicBezTo>
                    <a:cubicBezTo>
                      <a:pt x="441" y="47"/>
                      <a:pt x="450" y="61"/>
                      <a:pt x="457" y="75"/>
                    </a:cubicBezTo>
                    <a:cubicBezTo>
                      <a:pt x="463" y="91"/>
                      <a:pt x="467" y="107"/>
                      <a:pt x="467" y="124"/>
                    </a:cubicBezTo>
                    <a:cubicBezTo>
                      <a:pt x="467" y="126"/>
                      <a:pt x="467" y="129"/>
                      <a:pt x="466" y="132"/>
                    </a:cubicBezTo>
                    <a:cubicBezTo>
                      <a:pt x="466" y="135"/>
                      <a:pt x="466" y="137"/>
                      <a:pt x="466" y="140"/>
                    </a:cubicBezTo>
                    <a:cubicBezTo>
                      <a:pt x="465" y="143"/>
                      <a:pt x="465" y="146"/>
                      <a:pt x="464" y="148"/>
                    </a:cubicBezTo>
                    <a:cubicBezTo>
                      <a:pt x="464" y="151"/>
                      <a:pt x="463" y="154"/>
                      <a:pt x="462" y="156"/>
                    </a:cubicBezTo>
                    <a:cubicBezTo>
                      <a:pt x="462" y="159"/>
                      <a:pt x="461" y="162"/>
                      <a:pt x="460" y="164"/>
                    </a:cubicBezTo>
                    <a:cubicBezTo>
                      <a:pt x="459" y="167"/>
                      <a:pt x="458" y="170"/>
                      <a:pt x="457" y="172"/>
                    </a:cubicBezTo>
                    <a:cubicBezTo>
                      <a:pt x="456" y="175"/>
                      <a:pt x="454" y="178"/>
                      <a:pt x="453" y="180"/>
                    </a:cubicBezTo>
                    <a:cubicBezTo>
                      <a:pt x="452" y="183"/>
                      <a:pt x="450" y="185"/>
                      <a:pt x="449" y="188"/>
                    </a:cubicBezTo>
                    <a:cubicBezTo>
                      <a:pt x="413" y="246"/>
                      <a:pt x="413" y="246"/>
                      <a:pt x="413" y="246"/>
                    </a:cubicBezTo>
                    <a:cubicBezTo>
                      <a:pt x="476" y="220"/>
                      <a:pt x="476" y="220"/>
                      <a:pt x="476" y="220"/>
                    </a:cubicBezTo>
                    <a:cubicBezTo>
                      <a:pt x="495" y="213"/>
                      <a:pt x="495" y="213"/>
                      <a:pt x="495" y="213"/>
                    </a:cubicBezTo>
                    <a:cubicBezTo>
                      <a:pt x="512" y="207"/>
                      <a:pt x="512" y="207"/>
                      <a:pt x="512" y="207"/>
                    </a:cubicBezTo>
                    <a:cubicBezTo>
                      <a:pt x="674" y="144"/>
                      <a:pt x="674" y="144"/>
                      <a:pt x="674" y="144"/>
                    </a:cubicBezTo>
                    <a:cubicBezTo>
                      <a:pt x="676" y="155"/>
                      <a:pt x="678" y="167"/>
                      <a:pt x="680" y="179"/>
                    </a:cubicBezTo>
                    <a:cubicBezTo>
                      <a:pt x="683" y="201"/>
                      <a:pt x="686" y="223"/>
                      <a:pt x="688" y="247"/>
                    </a:cubicBezTo>
                    <a:cubicBezTo>
                      <a:pt x="690" y="270"/>
                      <a:pt x="692" y="295"/>
                      <a:pt x="693" y="320"/>
                    </a:cubicBezTo>
                    <a:cubicBezTo>
                      <a:pt x="694" y="346"/>
                      <a:pt x="695" y="373"/>
                      <a:pt x="695" y="399"/>
                    </a:cubicBezTo>
                    <a:cubicBezTo>
                      <a:pt x="695" y="437"/>
                      <a:pt x="694" y="471"/>
                      <a:pt x="691" y="502"/>
                    </a:cubicBezTo>
                    <a:cubicBezTo>
                      <a:pt x="689" y="533"/>
                      <a:pt x="684" y="562"/>
                      <a:pt x="679" y="587"/>
                    </a:cubicBezTo>
                    <a:cubicBezTo>
                      <a:pt x="673" y="612"/>
                      <a:pt x="666" y="634"/>
                      <a:pt x="657" y="653"/>
                    </a:cubicBezTo>
                    <a:cubicBezTo>
                      <a:pt x="649" y="672"/>
                      <a:pt x="639" y="689"/>
                      <a:pt x="628" y="703"/>
                    </a:cubicBezTo>
                    <a:cubicBezTo>
                      <a:pt x="619" y="714"/>
                      <a:pt x="609" y="725"/>
                      <a:pt x="597" y="735"/>
                    </a:cubicBezTo>
                    <a:cubicBezTo>
                      <a:pt x="585" y="745"/>
                      <a:pt x="571" y="755"/>
                      <a:pt x="555" y="764"/>
                    </a:cubicBezTo>
                    <a:cubicBezTo>
                      <a:pt x="540" y="773"/>
                      <a:pt x="522" y="782"/>
                      <a:pt x="502" y="790"/>
                    </a:cubicBezTo>
                    <a:cubicBezTo>
                      <a:pt x="483" y="799"/>
                      <a:pt x="461" y="807"/>
                      <a:pt x="438" y="814"/>
                    </a:cubicBezTo>
                    <a:cubicBezTo>
                      <a:pt x="370" y="835"/>
                      <a:pt x="370" y="835"/>
                      <a:pt x="370" y="835"/>
                    </a:cubicBezTo>
                    <a:cubicBezTo>
                      <a:pt x="438" y="857"/>
                      <a:pt x="438" y="857"/>
                      <a:pt x="438" y="857"/>
                    </a:cubicBezTo>
                    <a:cubicBezTo>
                      <a:pt x="464" y="866"/>
                      <a:pt x="490" y="875"/>
                      <a:pt x="513" y="886"/>
                    </a:cubicBezTo>
                    <a:cubicBezTo>
                      <a:pt x="536" y="897"/>
                      <a:pt x="557" y="908"/>
                      <a:pt x="576" y="921"/>
                    </a:cubicBezTo>
                    <a:cubicBezTo>
                      <a:pt x="595" y="933"/>
                      <a:pt x="612" y="946"/>
                      <a:pt x="626" y="960"/>
                    </a:cubicBezTo>
                    <a:cubicBezTo>
                      <a:pt x="641" y="974"/>
                      <a:pt x="654" y="989"/>
                      <a:pt x="664" y="1004"/>
                    </a:cubicBezTo>
                    <a:cubicBezTo>
                      <a:pt x="677" y="1023"/>
                      <a:pt x="689" y="1046"/>
                      <a:pt x="699" y="1070"/>
                    </a:cubicBezTo>
                    <a:cubicBezTo>
                      <a:pt x="709" y="1095"/>
                      <a:pt x="718" y="1123"/>
                      <a:pt x="725" y="1153"/>
                    </a:cubicBezTo>
                    <a:cubicBezTo>
                      <a:pt x="732" y="1183"/>
                      <a:pt x="737" y="1217"/>
                      <a:pt x="740" y="1252"/>
                    </a:cubicBezTo>
                    <a:cubicBezTo>
                      <a:pt x="744" y="1287"/>
                      <a:pt x="746" y="1326"/>
                      <a:pt x="746" y="1367"/>
                    </a:cubicBezTo>
                    <a:cubicBezTo>
                      <a:pt x="746" y="1374"/>
                      <a:pt x="746" y="1374"/>
                      <a:pt x="746" y="1374"/>
                    </a:cubicBezTo>
                    <a:cubicBezTo>
                      <a:pt x="558" y="1412"/>
                      <a:pt x="558" y="1412"/>
                      <a:pt x="558" y="1412"/>
                    </a:cubicBezTo>
                    <a:cubicBezTo>
                      <a:pt x="542" y="1415"/>
                      <a:pt x="542" y="1415"/>
                      <a:pt x="542" y="1415"/>
                    </a:cubicBezTo>
                    <a:cubicBezTo>
                      <a:pt x="525" y="1418"/>
                      <a:pt x="525" y="1418"/>
                      <a:pt x="525" y="1418"/>
                    </a:cubicBezTo>
                    <a:cubicBezTo>
                      <a:pt x="476" y="1428"/>
                      <a:pt x="476" y="1428"/>
                      <a:pt x="476" y="1428"/>
                    </a:cubicBezTo>
                    <a:cubicBezTo>
                      <a:pt x="516" y="1458"/>
                      <a:pt x="516" y="1458"/>
                      <a:pt x="516" y="1458"/>
                    </a:cubicBezTo>
                    <a:cubicBezTo>
                      <a:pt x="518" y="1460"/>
                      <a:pt x="520" y="1462"/>
                      <a:pt x="522" y="1463"/>
                    </a:cubicBezTo>
                    <a:cubicBezTo>
                      <a:pt x="524" y="1465"/>
                      <a:pt x="526" y="1467"/>
                      <a:pt x="528" y="1469"/>
                    </a:cubicBezTo>
                    <a:cubicBezTo>
                      <a:pt x="530" y="1470"/>
                      <a:pt x="532" y="1472"/>
                      <a:pt x="533" y="1474"/>
                    </a:cubicBezTo>
                    <a:cubicBezTo>
                      <a:pt x="535" y="1476"/>
                      <a:pt x="537" y="1478"/>
                      <a:pt x="539" y="1480"/>
                    </a:cubicBezTo>
                    <a:cubicBezTo>
                      <a:pt x="543" y="1485"/>
                      <a:pt x="547" y="1491"/>
                      <a:pt x="551" y="1497"/>
                    </a:cubicBezTo>
                    <a:cubicBezTo>
                      <a:pt x="554" y="1503"/>
                      <a:pt x="557" y="1510"/>
                      <a:pt x="560" y="1517"/>
                    </a:cubicBezTo>
                    <a:cubicBezTo>
                      <a:pt x="563" y="1524"/>
                      <a:pt x="564" y="1531"/>
                      <a:pt x="566" y="1538"/>
                    </a:cubicBezTo>
                    <a:cubicBezTo>
                      <a:pt x="567" y="1545"/>
                      <a:pt x="568" y="1553"/>
                      <a:pt x="568" y="1560"/>
                    </a:cubicBezTo>
                    <a:cubicBezTo>
                      <a:pt x="568" y="1578"/>
                      <a:pt x="565" y="1594"/>
                      <a:pt x="558" y="1610"/>
                    </a:cubicBezTo>
                    <a:cubicBezTo>
                      <a:pt x="552" y="1625"/>
                      <a:pt x="543" y="1639"/>
                      <a:pt x="531" y="1650"/>
                    </a:cubicBezTo>
                    <a:cubicBezTo>
                      <a:pt x="520" y="1662"/>
                      <a:pt x="506" y="1671"/>
                      <a:pt x="491" y="1678"/>
                    </a:cubicBezTo>
                    <a:cubicBezTo>
                      <a:pt x="476" y="1684"/>
                      <a:pt x="459" y="1688"/>
                      <a:pt x="442" y="1688"/>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sp>
            <p:nvSpPr>
              <p:cNvPr id="2115" name="Freeform 123"/>
              <p:cNvSpPr/>
              <p:nvPr/>
            </p:nvSpPr>
            <p:spPr bwMode="auto">
              <a:xfrm>
                <a:off x="4592274" y="1313695"/>
                <a:ext cx="2824789" cy="1871882"/>
              </a:xfrm>
              <a:custGeom>
                <a:avLst/>
                <a:gdLst>
                  <a:gd name="T0" fmla="*/ 814 w 1473"/>
                  <a:gd name="T1" fmla="*/ 3 h 972"/>
                  <a:gd name="T2" fmla="*/ 1049 w 1473"/>
                  <a:gd name="T3" fmla="*/ 28 h 972"/>
                  <a:gd name="T4" fmla="*/ 1216 w 1473"/>
                  <a:gd name="T5" fmla="*/ 80 h 972"/>
                  <a:gd name="T6" fmla="*/ 1350 w 1473"/>
                  <a:gd name="T7" fmla="*/ 179 h 972"/>
                  <a:gd name="T8" fmla="*/ 1425 w 1473"/>
                  <a:gd name="T9" fmla="*/ 282 h 972"/>
                  <a:gd name="T10" fmla="*/ 1459 w 1473"/>
                  <a:gd name="T11" fmla="*/ 364 h 972"/>
                  <a:gd name="T12" fmla="*/ 1302 w 1473"/>
                  <a:gd name="T13" fmla="*/ 477 h 972"/>
                  <a:gd name="T14" fmla="*/ 1304 w 1473"/>
                  <a:gd name="T15" fmla="*/ 463 h 972"/>
                  <a:gd name="T16" fmla="*/ 1304 w 1473"/>
                  <a:gd name="T17" fmla="*/ 450 h 972"/>
                  <a:gd name="T18" fmla="*/ 1253 w 1473"/>
                  <a:gd name="T19" fmla="*/ 328 h 972"/>
                  <a:gd name="T20" fmla="*/ 1131 w 1473"/>
                  <a:gd name="T21" fmla="*/ 277 h 972"/>
                  <a:gd name="T22" fmla="*/ 1008 w 1473"/>
                  <a:gd name="T23" fmla="*/ 328 h 972"/>
                  <a:gd name="T24" fmla="*/ 957 w 1473"/>
                  <a:gd name="T25" fmla="*/ 450 h 972"/>
                  <a:gd name="T26" fmla="*/ 975 w 1473"/>
                  <a:gd name="T27" fmla="*/ 526 h 972"/>
                  <a:gd name="T28" fmla="*/ 1024 w 1473"/>
                  <a:gd name="T29" fmla="*/ 585 h 972"/>
                  <a:gd name="T30" fmla="*/ 858 w 1473"/>
                  <a:gd name="T31" fmla="*/ 608 h 972"/>
                  <a:gd name="T32" fmla="*/ 849 w 1473"/>
                  <a:gd name="T33" fmla="*/ 547 h 972"/>
                  <a:gd name="T34" fmla="*/ 832 w 1473"/>
                  <a:gd name="T35" fmla="*/ 509 h 972"/>
                  <a:gd name="T36" fmla="*/ 810 w 1473"/>
                  <a:gd name="T37" fmla="*/ 485 h 972"/>
                  <a:gd name="T38" fmla="*/ 785 w 1473"/>
                  <a:gd name="T39" fmla="*/ 476 h 972"/>
                  <a:gd name="T40" fmla="*/ 735 w 1473"/>
                  <a:gd name="T41" fmla="*/ 469 h 972"/>
                  <a:gd name="T42" fmla="*/ 694 w 1473"/>
                  <a:gd name="T43" fmla="*/ 572 h 972"/>
                  <a:gd name="T44" fmla="*/ 415 w 1473"/>
                  <a:gd name="T45" fmla="*/ 681 h 972"/>
                  <a:gd name="T46" fmla="*/ 407 w 1473"/>
                  <a:gd name="T47" fmla="*/ 691 h 972"/>
                  <a:gd name="T48" fmla="*/ 423 w 1473"/>
                  <a:gd name="T49" fmla="*/ 700 h 972"/>
                  <a:gd name="T50" fmla="*/ 456 w 1473"/>
                  <a:gd name="T51" fmla="*/ 728 h 972"/>
                  <a:gd name="T52" fmla="*/ 487 w 1473"/>
                  <a:gd name="T53" fmla="*/ 789 h 972"/>
                  <a:gd name="T54" fmla="*/ 480 w 1473"/>
                  <a:gd name="T55" fmla="*/ 882 h 972"/>
                  <a:gd name="T56" fmla="*/ 401 w 1473"/>
                  <a:gd name="T57" fmla="*/ 960 h 972"/>
                  <a:gd name="T58" fmla="*/ 286 w 1473"/>
                  <a:gd name="T59" fmla="*/ 960 h 972"/>
                  <a:gd name="T60" fmla="*/ 207 w 1473"/>
                  <a:gd name="T61" fmla="*/ 882 h 972"/>
                  <a:gd name="T62" fmla="*/ 196 w 1473"/>
                  <a:gd name="T63" fmla="*/ 817 h 972"/>
                  <a:gd name="T64" fmla="*/ 197 w 1473"/>
                  <a:gd name="T65" fmla="*/ 803 h 972"/>
                  <a:gd name="T66" fmla="*/ 201 w 1473"/>
                  <a:gd name="T67" fmla="*/ 786 h 972"/>
                  <a:gd name="T68" fmla="*/ 207 w 1473"/>
                  <a:gd name="T69" fmla="*/ 768 h 972"/>
                  <a:gd name="T70" fmla="*/ 194 w 1473"/>
                  <a:gd name="T71" fmla="*/ 766 h 972"/>
                  <a:gd name="T72" fmla="*/ 0 w 1473"/>
                  <a:gd name="T73" fmla="*/ 842 h 972"/>
                  <a:gd name="T74" fmla="*/ 4 w 1473"/>
                  <a:gd name="T75" fmla="*/ 0 h 972"/>
                  <a:gd name="T76" fmla="*/ 670 w 1473"/>
                  <a:gd name="T77"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972">
                    <a:moveTo>
                      <a:pt x="670" y="0"/>
                    </a:moveTo>
                    <a:cubicBezTo>
                      <a:pt x="721" y="0"/>
                      <a:pt x="769" y="1"/>
                      <a:pt x="814" y="3"/>
                    </a:cubicBezTo>
                    <a:cubicBezTo>
                      <a:pt x="860" y="5"/>
                      <a:pt x="902" y="9"/>
                      <a:pt x="941" y="13"/>
                    </a:cubicBezTo>
                    <a:cubicBezTo>
                      <a:pt x="980" y="17"/>
                      <a:pt x="1016" y="22"/>
                      <a:pt x="1049" y="28"/>
                    </a:cubicBezTo>
                    <a:cubicBezTo>
                      <a:pt x="1082" y="34"/>
                      <a:pt x="1112" y="41"/>
                      <a:pt x="1138" y="49"/>
                    </a:cubicBezTo>
                    <a:cubicBezTo>
                      <a:pt x="1165" y="57"/>
                      <a:pt x="1191" y="67"/>
                      <a:pt x="1216" y="80"/>
                    </a:cubicBezTo>
                    <a:cubicBezTo>
                      <a:pt x="1241" y="92"/>
                      <a:pt x="1265" y="107"/>
                      <a:pt x="1287" y="123"/>
                    </a:cubicBezTo>
                    <a:cubicBezTo>
                      <a:pt x="1309" y="140"/>
                      <a:pt x="1330" y="159"/>
                      <a:pt x="1350" y="179"/>
                    </a:cubicBezTo>
                    <a:cubicBezTo>
                      <a:pt x="1369" y="200"/>
                      <a:pt x="1388" y="223"/>
                      <a:pt x="1404" y="248"/>
                    </a:cubicBezTo>
                    <a:cubicBezTo>
                      <a:pt x="1412" y="259"/>
                      <a:pt x="1418" y="270"/>
                      <a:pt x="1425" y="282"/>
                    </a:cubicBezTo>
                    <a:cubicBezTo>
                      <a:pt x="1431" y="295"/>
                      <a:pt x="1437" y="307"/>
                      <a:pt x="1443" y="321"/>
                    </a:cubicBezTo>
                    <a:cubicBezTo>
                      <a:pt x="1449" y="334"/>
                      <a:pt x="1454" y="349"/>
                      <a:pt x="1459" y="364"/>
                    </a:cubicBezTo>
                    <a:cubicBezTo>
                      <a:pt x="1464" y="378"/>
                      <a:pt x="1469" y="394"/>
                      <a:pt x="1473" y="410"/>
                    </a:cubicBezTo>
                    <a:cubicBezTo>
                      <a:pt x="1302" y="477"/>
                      <a:pt x="1302" y="477"/>
                      <a:pt x="1302" y="477"/>
                    </a:cubicBezTo>
                    <a:cubicBezTo>
                      <a:pt x="1302" y="474"/>
                      <a:pt x="1303" y="472"/>
                      <a:pt x="1303" y="470"/>
                    </a:cubicBezTo>
                    <a:cubicBezTo>
                      <a:pt x="1303" y="468"/>
                      <a:pt x="1304" y="465"/>
                      <a:pt x="1304" y="463"/>
                    </a:cubicBezTo>
                    <a:cubicBezTo>
                      <a:pt x="1304" y="461"/>
                      <a:pt x="1304" y="459"/>
                      <a:pt x="1304" y="456"/>
                    </a:cubicBezTo>
                    <a:cubicBezTo>
                      <a:pt x="1304" y="454"/>
                      <a:pt x="1304" y="452"/>
                      <a:pt x="1304" y="450"/>
                    </a:cubicBezTo>
                    <a:cubicBezTo>
                      <a:pt x="1304" y="426"/>
                      <a:pt x="1299" y="403"/>
                      <a:pt x="1291" y="382"/>
                    </a:cubicBezTo>
                    <a:cubicBezTo>
                      <a:pt x="1282" y="362"/>
                      <a:pt x="1269" y="343"/>
                      <a:pt x="1253" y="328"/>
                    </a:cubicBezTo>
                    <a:cubicBezTo>
                      <a:pt x="1238" y="312"/>
                      <a:pt x="1219" y="299"/>
                      <a:pt x="1198" y="291"/>
                    </a:cubicBezTo>
                    <a:cubicBezTo>
                      <a:pt x="1177" y="282"/>
                      <a:pt x="1154" y="277"/>
                      <a:pt x="1131" y="277"/>
                    </a:cubicBezTo>
                    <a:cubicBezTo>
                      <a:pt x="1107" y="277"/>
                      <a:pt x="1084" y="282"/>
                      <a:pt x="1063" y="291"/>
                    </a:cubicBezTo>
                    <a:cubicBezTo>
                      <a:pt x="1042" y="299"/>
                      <a:pt x="1024" y="312"/>
                      <a:pt x="1008" y="328"/>
                    </a:cubicBezTo>
                    <a:cubicBezTo>
                      <a:pt x="992" y="343"/>
                      <a:pt x="980" y="362"/>
                      <a:pt x="971" y="382"/>
                    </a:cubicBezTo>
                    <a:cubicBezTo>
                      <a:pt x="962" y="403"/>
                      <a:pt x="957" y="426"/>
                      <a:pt x="957" y="450"/>
                    </a:cubicBezTo>
                    <a:cubicBezTo>
                      <a:pt x="957" y="463"/>
                      <a:pt x="959" y="477"/>
                      <a:pt x="962" y="489"/>
                    </a:cubicBezTo>
                    <a:cubicBezTo>
                      <a:pt x="965" y="502"/>
                      <a:pt x="970" y="514"/>
                      <a:pt x="975" y="526"/>
                    </a:cubicBezTo>
                    <a:cubicBezTo>
                      <a:pt x="981" y="537"/>
                      <a:pt x="988" y="548"/>
                      <a:pt x="996" y="558"/>
                    </a:cubicBezTo>
                    <a:cubicBezTo>
                      <a:pt x="1004" y="568"/>
                      <a:pt x="1014" y="577"/>
                      <a:pt x="1024" y="585"/>
                    </a:cubicBezTo>
                    <a:cubicBezTo>
                      <a:pt x="860" y="648"/>
                      <a:pt x="860" y="648"/>
                      <a:pt x="860" y="648"/>
                    </a:cubicBezTo>
                    <a:cubicBezTo>
                      <a:pt x="860" y="634"/>
                      <a:pt x="859" y="621"/>
                      <a:pt x="858" y="608"/>
                    </a:cubicBezTo>
                    <a:cubicBezTo>
                      <a:pt x="857" y="596"/>
                      <a:pt x="856" y="585"/>
                      <a:pt x="854" y="575"/>
                    </a:cubicBezTo>
                    <a:cubicBezTo>
                      <a:pt x="853" y="564"/>
                      <a:pt x="851" y="555"/>
                      <a:pt x="849" y="547"/>
                    </a:cubicBezTo>
                    <a:cubicBezTo>
                      <a:pt x="846" y="539"/>
                      <a:pt x="844" y="532"/>
                      <a:pt x="841" y="526"/>
                    </a:cubicBezTo>
                    <a:cubicBezTo>
                      <a:pt x="838" y="520"/>
                      <a:pt x="835" y="514"/>
                      <a:pt x="832" y="509"/>
                    </a:cubicBezTo>
                    <a:cubicBezTo>
                      <a:pt x="829" y="504"/>
                      <a:pt x="825" y="499"/>
                      <a:pt x="822" y="495"/>
                    </a:cubicBezTo>
                    <a:cubicBezTo>
                      <a:pt x="818" y="491"/>
                      <a:pt x="814" y="488"/>
                      <a:pt x="810" y="485"/>
                    </a:cubicBezTo>
                    <a:cubicBezTo>
                      <a:pt x="806" y="483"/>
                      <a:pt x="802" y="480"/>
                      <a:pt x="798" y="479"/>
                    </a:cubicBezTo>
                    <a:cubicBezTo>
                      <a:pt x="795" y="478"/>
                      <a:pt x="791" y="477"/>
                      <a:pt x="785" y="476"/>
                    </a:cubicBezTo>
                    <a:cubicBezTo>
                      <a:pt x="780" y="474"/>
                      <a:pt x="773" y="473"/>
                      <a:pt x="765" y="472"/>
                    </a:cubicBezTo>
                    <a:cubicBezTo>
                      <a:pt x="756" y="471"/>
                      <a:pt x="747" y="470"/>
                      <a:pt x="735" y="469"/>
                    </a:cubicBezTo>
                    <a:cubicBezTo>
                      <a:pt x="723" y="468"/>
                      <a:pt x="709" y="468"/>
                      <a:pt x="694" y="467"/>
                    </a:cubicBezTo>
                    <a:cubicBezTo>
                      <a:pt x="694" y="572"/>
                      <a:pt x="694" y="572"/>
                      <a:pt x="694" y="572"/>
                    </a:cubicBezTo>
                    <a:cubicBezTo>
                      <a:pt x="431" y="674"/>
                      <a:pt x="431" y="674"/>
                      <a:pt x="431" y="674"/>
                    </a:cubicBezTo>
                    <a:cubicBezTo>
                      <a:pt x="415" y="681"/>
                      <a:pt x="415" y="681"/>
                      <a:pt x="415" y="681"/>
                    </a:cubicBezTo>
                    <a:cubicBezTo>
                      <a:pt x="398" y="687"/>
                      <a:pt x="398" y="687"/>
                      <a:pt x="398" y="687"/>
                    </a:cubicBezTo>
                    <a:cubicBezTo>
                      <a:pt x="401" y="688"/>
                      <a:pt x="404" y="690"/>
                      <a:pt x="407" y="691"/>
                    </a:cubicBezTo>
                    <a:cubicBezTo>
                      <a:pt x="410" y="692"/>
                      <a:pt x="413" y="694"/>
                      <a:pt x="415" y="695"/>
                    </a:cubicBezTo>
                    <a:cubicBezTo>
                      <a:pt x="418" y="697"/>
                      <a:pt x="421" y="698"/>
                      <a:pt x="423" y="700"/>
                    </a:cubicBezTo>
                    <a:cubicBezTo>
                      <a:pt x="426" y="702"/>
                      <a:pt x="429" y="704"/>
                      <a:pt x="431" y="705"/>
                    </a:cubicBezTo>
                    <a:cubicBezTo>
                      <a:pt x="441" y="712"/>
                      <a:pt x="449" y="720"/>
                      <a:pt x="456" y="728"/>
                    </a:cubicBezTo>
                    <a:cubicBezTo>
                      <a:pt x="464" y="737"/>
                      <a:pt x="470" y="746"/>
                      <a:pt x="475" y="757"/>
                    </a:cubicBezTo>
                    <a:cubicBezTo>
                      <a:pt x="481" y="767"/>
                      <a:pt x="485" y="778"/>
                      <a:pt x="487" y="789"/>
                    </a:cubicBezTo>
                    <a:cubicBezTo>
                      <a:pt x="490" y="800"/>
                      <a:pt x="492" y="812"/>
                      <a:pt x="492" y="824"/>
                    </a:cubicBezTo>
                    <a:cubicBezTo>
                      <a:pt x="492" y="845"/>
                      <a:pt x="487" y="864"/>
                      <a:pt x="480" y="882"/>
                    </a:cubicBezTo>
                    <a:cubicBezTo>
                      <a:pt x="472" y="899"/>
                      <a:pt x="462" y="915"/>
                      <a:pt x="448" y="929"/>
                    </a:cubicBezTo>
                    <a:cubicBezTo>
                      <a:pt x="435" y="942"/>
                      <a:pt x="419" y="953"/>
                      <a:pt x="401" y="960"/>
                    </a:cubicBezTo>
                    <a:cubicBezTo>
                      <a:pt x="383" y="968"/>
                      <a:pt x="364" y="972"/>
                      <a:pt x="343" y="972"/>
                    </a:cubicBezTo>
                    <a:cubicBezTo>
                      <a:pt x="323" y="972"/>
                      <a:pt x="303" y="968"/>
                      <a:pt x="286" y="960"/>
                    </a:cubicBezTo>
                    <a:cubicBezTo>
                      <a:pt x="268" y="953"/>
                      <a:pt x="252" y="942"/>
                      <a:pt x="239" y="929"/>
                    </a:cubicBezTo>
                    <a:cubicBezTo>
                      <a:pt x="225" y="915"/>
                      <a:pt x="215" y="899"/>
                      <a:pt x="207" y="882"/>
                    </a:cubicBezTo>
                    <a:cubicBezTo>
                      <a:pt x="200" y="864"/>
                      <a:pt x="196" y="845"/>
                      <a:pt x="196" y="824"/>
                    </a:cubicBezTo>
                    <a:cubicBezTo>
                      <a:pt x="196" y="822"/>
                      <a:pt x="196" y="819"/>
                      <a:pt x="196" y="817"/>
                    </a:cubicBezTo>
                    <a:cubicBezTo>
                      <a:pt x="196" y="815"/>
                      <a:pt x="196" y="812"/>
                      <a:pt x="196" y="810"/>
                    </a:cubicBezTo>
                    <a:cubicBezTo>
                      <a:pt x="197" y="808"/>
                      <a:pt x="197" y="805"/>
                      <a:pt x="197" y="803"/>
                    </a:cubicBezTo>
                    <a:cubicBezTo>
                      <a:pt x="198" y="800"/>
                      <a:pt x="198" y="798"/>
                      <a:pt x="199" y="796"/>
                    </a:cubicBezTo>
                    <a:cubicBezTo>
                      <a:pt x="199" y="793"/>
                      <a:pt x="200" y="789"/>
                      <a:pt x="201" y="786"/>
                    </a:cubicBezTo>
                    <a:cubicBezTo>
                      <a:pt x="202" y="783"/>
                      <a:pt x="203" y="780"/>
                      <a:pt x="204" y="777"/>
                    </a:cubicBezTo>
                    <a:cubicBezTo>
                      <a:pt x="205" y="774"/>
                      <a:pt x="206" y="771"/>
                      <a:pt x="207" y="768"/>
                    </a:cubicBezTo>
                    <a:cubicBezTo>
                      <a:pt x="208" y="765"/>
                      <a:pt x="210" y="762"/>
                      <a:pt x="211" y="760"/>
                    </a:cubicBezTo>
                    <a:cubicBezTo>
                      <a:pt x="194" y="766"/>
                      <a:pt x="194" y="766"/>
                      <a:pt x="194" y="766"/>
                    </a:cubicBezTo>
                    <a:cubicBezTo>
                      <a:pt x="178" y="773"/>
                      <a:pt x="178" y="773"/>
                      <a:pt x="178" y="773"/>
                    </a:cubicBezTo>
                    <a:cubicBezTo>
                      <a:pt x="0" y="842"/>
                      <a:pt x="0" y="842"/>
                      <a:pt x="0" y="842"/>
                    </a:cubicBezTo>
                    <a:cubicBezTo>
                      <a:pt x="4" y="22"/>
                      <a:pt x="4" y="22"/>
                      <a:pt x="4" y="22"/>
                    </a:cubicBezTo>
                    <a:cubicBezTo>
                      <a:pt x="4" y="0"/>
                      <a:pt x="4" y="0"/>
                      <a:pt x="4" y="0"/>
                    </a:cubicBezTo>
                    <a:cubicBezTo>
                      <a:pt x="27" y="0"/>
                      <a:pt x="27" y="0"/>
                      <a:pt x="27" y="0"/>
                    </a:cubicBezTo>
                    <a:lnTo>
                      <a:pt x="670" y="0"/>
                    </a:lnTo>
                    <a:close/>
                  </a:path>
                </a:pathLst>
              </a:custGeom>
              <a:solidFill>
                <a:schemeClr val="bg1"/>
              </a:solidFill>
              <a:ln>
                <a:noFill/>
              </a:ln>
            </p:spPr>
            <p:txBody>
              <a:bodyPr vert="horz" wrap="square" lIns="0" tIns="0" rIns="0" bIns="0" numCol="1" anchor="t" anchorCtr="0" compatLnSpc="1"/>
              <a:lstStyle/>
              <a:p>
                <a:endParaRPr lang="zh-CN" altLang="en-US" sz="1600"/>
              </a:p>
            </p:txBody>
          </p:sp>
          <p:sp>
            <p:nvSpPr>
              <p:cNvPr id="2116" name="Freeform 124"/>
              <p:cNvSpPr/>
              <p:nvPr/>
            </p:nvSpPr>
            <p:spPr bwMode="auto">
              <a:xfrm>
                <a:off x="4640344" y="1357523"/>
                <a:ext cx="2728650" cy="1784226"/>
              </a:xfrm>
              <a:custGeom>
                <a:avLst/>
                <a:gdLst>
                  <a:gd name="T0" fmla="*/ 272 w 1423"/>
                  <a:gd name="T1" fmla="*/ 916 h 926"/>
                  <a:gd name="T2" fmla="*/ 205 w 1423"/>
                  <a:gd name="T3" fmla="*/ 850 h 926"/>
                  <a:gd name="T4" fmla="*/ 196 w 1423"/>
                  <a:gd name="T5" fmla="*/ 795 h 926"/>
                  <a:gd name="T6" fmla="*/ 197 w 1423"/>
                  <a:gd name="T7" fmla="*/ 783 h 926"/>
                  <a:gd name="T8" fmla="*/ 200 w 1423"/>
                  <a:gd name="T9" fmla="*/ 769 h 926"/>
                  <a:gd name="T10" fmla="*/ 205 w 1423"/>
                  <a:gd name="T11" fmla="*/ 754 h 926"/>
                  <a:gd name="T12" fmla="*/ 233 w 1423"/>
                  <a:gd name="T13" fmla="*/ 695 h 926"/>
                  <a:gd name="T14" fmla="*/ 163 w 1423"/>
                  <a:gd name="T15" fmla="*/ 722 h 926"/>
                  <a:gd name="T16" fmla="*/ 0 w 1423"/>
                  <a:gd name="T17" fmla="*/ 786 h 926"/>
                  <a:gd name="T18" fmla="*/ 647 w 1423"/>
                  <a:gd name="T19" fmla="*/ 0 h 926"/>
                  <a:gd name="T20" fmla="*/ 916 w 1423"/>
                  <a:gd name="T21" fmla="*/ 12 h 926"/>
                  <a:gd name="T22" fmla="*/ 1109 w 1423"/>
                  <a:gd name="T23" fmla="*/ 47 h 926"/>
                  <a:gd name="T24" fmla="*/ 1251 w 1423"/>
                  <a:gd name="T25" fmla="*/ 118 h 926"/>
                  <a:gd name="T26" fmla="*/ 1363 w 1423"/>
                  <a:gd name="T27" fmla="*/ 238 h 926"/>
                  <a:gd name="T28" fmla="*/ 1399 w 1423"/>
                  <a:gd name="T29" fmla="*/ 307 h 926"/>
                  <a:gd name="T30" fmla="*/ 1423 w 1423"/>
                  <a:gd name="T31" fmla="*/ 374 h 926"/>
                  <a:gd name="T32" fmla="*/ 1289 w 1423"/>
                  <a:gd name="T33" fmla="*/ 351 h 926"/>
                  <a:gd name="T34" fmla="*/ 1184 w 1423"/>
                  <a:gd name="T35" fmla="*/ 247 h 926"/>
                  <a:gd name="T36" fmla="*/ 1032 w 1423"/>
                  <a:gd name="T37" fmla="*/ 247 h 926"/>
                  <a:gd name="T38" fmla="*/ 927 w 1423"/>
                  <a:gd name="T39" fmla="*/ 350 h 926"/>
                  <a:gd name="T40" fmla="*/ 917 w 1423"/>
                  <a:gd name="T41" fmla="*/ 472 h 926"/>
                  <a:gd name="T42" fmla="*/ 956 w 1423"/>
                  <a:gd name="T43" fmla="*/ 549 h 926"/>
                  <a:gd name="T44" fmla="*/ 859 w 1423"/>
                  <a:gd name="T45" fmla="*/ 593 h 926"/>
                  <a:gd name="T46" fmla="*/ 854 w 1423"/>
                  <a:gd name="T47" fmla="*/ 548 h 926"/>
                  <a:gd name="T48" fmla="*/ 839 w 1423"/>
                  <a:gd name="T49" fmla="*/ 494 h 926"/>
                  <a:gd name="T50" fmla="*/ 815 w 1423"/>
                  <a:gd name="T51" fmla="*/ 457 h 926"/>
                  <a:gd name="T52" fmla="*/ 783 w 1423"/>
                  <a:gd name="T53" fmla="*/ 435 h 926"/>
                  <a:gd name="T54" fmla="*/ 745 w 1423"/>
                  <a:gd name="T55" fmla="*/ 427 h 926"/>
                  <a:gd name="T56" fmla="*/ 671 w 1423"/>
                  <a:gd name="T57" fmla="*/ 422 h 926"/>
                  <a:gd name="T58" fmla="*/ 648 w 1423"/>
                  <a:gd name="T59" fmla="*/ 444 h 926"/>
                  <a:gd name="T60" fmla="*/ 400 w 1423"/>
                  <a:gd name="T61" fmla="*/ 630 h 926"/>
                  <a:gd name="T62" fmla="*/ 367 w 1423"/>
                  <a:gd name="T63" fmla="*/ 643 h 926"/>
                  <a:gd name="T64" fmla="*/ 367 w 1423"/>
                  <a:gd name="T65" fmla="*/ 685 h 926"/>
                  <a:gd name="T66" fmla="*/ 381 w 1423"/>
                  <a:gd name="T67" fmla="*/ 692 h 926"/>
                  <a:gd name="T68" fmla="*/ 395 w 1423"/>
                  <a:gd name="T69" fmla="*/ 701 h 926"/>
                  <a:gd name="T70" fmla="*/ 432 w 1423"/>
                  <a:gd name="T71" fmla="*/ 744 h 926"/>
                  <a:gd name="T72" fmla="*/ 446 w 1423"/>
                  <a:gd name="T73" fmla="*/ 801 h 926"/>
                  <a:gd name="T74" fmla="*/ 409 w 1423"/>
                  <a:gd name="T75" fmla="*/ 890 h 926"/>
                  <a:gd name="T76" fmla="*/ 321 w 1423"/>
                  <a:gd name="T7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926">
                    <a:moveTo>
                      <a:pt x="321" y="926"/>
                    </a:moveTo>
                    <a:cubicBezTo>
                      <a:pt x="303" y="926"/>
                      <a:pt x="287" y="923"/>
                      <a:pt x="272" y="916"/>
                    </a:cubicBezTo>
                    <a:cubicBezTo>
                      <a:pt x="257" y="910"/>
                      <a:pt x="243" y="901"/>
                      <a:pt x="232" y="890"/>
                    </a:cubicBezTo>
                    <a:cubicBezTo>
                      <a:pt x="220" y="878"/>
                      <a:pt x="211" y="865"/>
                      <a:pt x="205" y="850"/>
                    </a:cubicBezTo>
                    <a:cubicBezTo>
                      <a:pt x="199" y="835"/>
                      <a:pt x="195" y="818"/>
                      <a:pt x="195" y="801"/>
                    </a:cubicBezTo>
                    <a:cubicBezTo>
                      <a:pt x="195" y="799"/>
                      <a:pt x="195" y="797"/>
                      <a:pt x="196" y="795"/>
                    </a:cubicBezTo>
                    <a:cubicBezTo>
                      <a:pt x="196" y="793"/>
                      <a:pt x="196" y="791"/>
                      <a:pt x="196" y="790"/>
                    </a:cubicBezTo>
                    <a:cubicBezTo>
                      <a:pt x="196" y="787"/>
                      <a:pt x="197" y="785"/>
                      <a:pt x="197" y="783"/>
                    </a:cubicBezTo>
                    <a:cubicBezTo>
                      <a:pt x="197" y="781"/>
                      <a:pt x="197" y="779"/>
                      <a:pt x="198" y="777"/>
                    </a:cubicBezTo>
                    <a:cubicBezTo>
                      <a:pt x="198" y="775"/>
                      <a:pt x="199" y="772"/>
                      <a:pt x="200" y="769"/>
                    </a:cubicBezTo>
                    <a:cubicBezTo>
                      <a:pt x="201" y="767"/>
                      <a:pt x="201" y="764"/>
                      <a:pt x="202" y="762"/>
                    </a:cubicBezTo>
                    <a:cubicBezTo>
                      <a:pt x="203" y="759"/>
                      <a:pt x="204" y="757"/>
                      <a:pt x="205" y="754"/>
                    </a:cubicBezTo>
                    <a:cubicBezTo>
                      <a:pt x="206" y="752"/>
                      <a:pt x="207" y="749"/>
                      <a:pt x="209" y="747"/>
                    </a:cubicBezTo>
                    <a:cubicBezTo>
                      <a:pt x="233" y="695"/>
                      <a:pt x="233" y="695"/>
                      <a:pt x="233" y="695"/>
                    </a:cubicBezTo>
                    <a:cubicBezTo>
                      <a:pt x="180" y="716"/>
                      <a:pt x="180" y="716"/>
                      <a:pt x="180" y="716"/>
                    </a:cubicBezTo>
                    <a:cubicBezTo>
                      <a:pt x="163" y="722"/>
                      <a:pt x="163" y="722"/>
                      <a:pt x="163" y="722"/>
                    </a:cubicBezTo>
                    <a:cubicBezTo>
                      <a:pt x="147" y="729"/>
                      <a:pt x="147" y="729"/>
                      <a:pt x="147" y="729"/>
                    </a:cubicBezTo>
                    <a:cubicBezTo>
                      <a:pt x="0" y="786"/>
                      <a:pt x="0" y="786"/>
                      <a:pt x="0" y="786"/>
                    </a:cubicBezTo>
                    <a:cubicBezTo>
                      <a:pt x="4" y="0"/>
                      <a:pt x="4" y="0"/>
                      <a:pt x="4" y="0"/>
                    </a:cubicBezTo>
                    <a:cubicBezTo>
                      <a:pt x="647" y="0"/>
                      <a:pt x="647" y="0"/>
                      <a:pt x="647" y="0"/>
                    </a:cubicBezTo>
                    <a:cubicBezTo>
                      <a:pt x="698" y="0"/>
                      <a:pt x="746" y="1"/>
                      <a:pt x="791" y="3"/>
                    </a:cubicBezTo>
                    <a:cubicBezTo>
                      <a:pt x="835" y="5"/>
                      <a:pt x="877" y="8"/>
                      <a:pt x="916" y="12"/>
                    </a:cubicBezTo>
                    <a:cubicBezTo>
                      <a:pt x="955" y="16"/>
                      <a:pt x="990" y="21"/>
                      <a:pt x="1022" y="27"/>
                    </a:cubicBezTo>
                    <a:cubicBezTo>
                      <a:pt x="1054" y="33"/>
                      <a:pt x="1083" y="40"/>
                      <a:pt x="1109" y="47"/>
                    </a:cubicBezTo>
                    <a:cubicBezTo>
                      <a:pt x="1135" y="55"/>
                      <a:pt x="1160" y="65"/>
                      <a:pt x="1183" y="77"/>
                    </a:cubicBezTo>
                    <a:cubicBezTo>
                      <a:pt x="1207" y="89"/>
                      <a:pt x="1229" y="103"/>
                      <a:pt x="1251" y="118"/>
                    </a:cubicBezTo>
                    <a:cubicBezTo>
                      <a:pt x="1272" y="134"/>
                      <a:pt x="1292" y="152"/>
                      <a:pt x="1310" y="172"/>
                    </a:cubicBezTo>
                    <a:cubicBezTo>
                      <a:pt x="1329" y="192"/>
                      <a:pt x="1347" y="214"/>
                      <a:pt x="1363" y="238"/>
                    </a:cubicBezTo>
                    <a:cubicBezTo>
                      <a:pt x="1370" y="248"/>
                      <a:pt x="1376" y="259"/>
                      <a:pt x="1382" y="270"/>
                    </a:cubicBezTo>
                    <a:cubicBezTo>
                      <a:pt x="1388" y="281"/>
                      <a:pt x="1394" y="294"/>
                      <a:pt x="1399" y="307"/>
                    </a:cubicBezTo>
                    <a:cubicBezTo>
                      <a:pt x="1405" y="319"/>
                      <a:pt x="1410" y="333"/>
                      <a:pt x="1415" y="348"/>
                    </a:cubicBezTo>
                    <a:cubicBezTo>
                      <a:pt x="1418" y="356"/>
                      <a:pt x="1420" y="365"/>
                      <a:pt x="1423" y="374"/>
                    </a:cubicBezTo>
                    <a:cubicBezTo>
                      <a:pt x="1304" y="420"/>
                      <a:pt x="1304" y="420"/>
                      <a:pt x="1304" y="420"/>
                    </a:cubicBezTo>
                    <a:cubicBezTo>
                      <a:pt x="1303" y="396"/>
                      <a:pt x="1298" y="373"/>
                      <a:pt x="1289" y="351"/>
                    </a:cubicBezTo>
                    <a:cubicBezTo>
                      <a:pt x="1278" y="327"/>
                      <a:pt x="1264" y="306"/>
                      <a:pt x="1246" y="289"/>
                    </a:cubicBezTo>
                    <a:cubicBezTo>
                      <a:pt x="1228" y="271"/>
                      <a:pt x="1207" y="257"/>
                      <a:pt x="1184" y="247"/>
                    </a:cubicBezTo>
                    <a:cubicBezTo>
                      <a:pt x="1160" y="237"/>
                      <a:pt x="1134" y="232"/>
                      <a:pt x="1108" y="232"/>
                    </a:cubicBezTo>
                    <a:cubicBezTo>
                      <a:pt x="1081" y="232"/>
                      <a:pt x="1056" y="237"/>
                      <a:pt x="1032" y="247"/>
                    </a:cubicBezTo>
                    <a:cubicBezTo>
                      <a:pt x="1008" y="257"/>
                      <a:pt x="987" y="271"/>
                      <a:pt x="969" y="289"/>
                    </a:cubicBezTo>
                    <a:cubicBezTo>
                      <a:pt x="951" y="306"/>
                      <a:pt x="937" y="327"/>
                      <a:pt x="927" y="350"/>
                    </a:cubicBezTo>
                    <a:cubicBezTo>
                      <a:pt x="917" y="375"/>
                      <a:pt x="912" y="400"/>
                      <a:pt x="912" y="427"/>
                    </a:cubicBezTo>
                    <a:cubicBezTo>
                      <a:pt x="912" y="442"/>
                      <a:pt x="914" y="457"/>
                      <a:pt x="917" y="472"/>
                    </a:cubicBezTo>
                    <a:cubicBezTo>
                      <a:pt x="921" y="486"/>
                      <a:pt x="926" y="500"/>
                      <a:pt x="933" y="513"/>
                    </a:cubicBezTo>
                    <a:cubicBezTo>
                      <a:pt x="939" y="526"/>
                      <a:pt x="947" y="538"/>
                      <a:pt x="956" y="549"/>
                    </a:cubicBezTo>
                    <a:cubicBezTo>
                      <a:pt x="957" y="551"/>
                      <a:pt x="959" y="552"/>
                      <a:pt x="960" y="554"/>
                    </a:cubicBezTo>
                    <a:cubicBezTo>
                      <a:pt x="859" y="593"/>
                      <a:pt x="859" y="593"/>
                      <a:pt x="859" y="593"/>
                    </a:cubicBezTo>
                    <a:cubicBezTo>
                      <a:pt x="858" y="590"/>
                      <a:pt x="858" y="587"/>
                      <a:pt x="858" y="584"/>
                    </a:cubicBezTo>
                    <a:cubicBezTo>
                      <a:pt x="857" y="571"/>
                      <a:pt x="855" y="559"/>
                      <a:pt x="854" y="548"/>
                    </a:cubicBezTo>
                    <a:cubicBezTo>
                      <a:pt x="852" y="538"/>
                      <a:pt x="850" y="528"/>
                      <a:pt x="848" y="518"/>
                    </a:cubicBezTo>
                    <a:cubicBezTo>
                      <a:pt x="845" y="509"/>
                      <a:pt x="842" y="501"/>
                      <a:pt x="839" y="494"/>
                    </a:cubicBezTo>
                    <a:cubicBezTo>
                      <a:pt x="836" y="486"/>
                      <a:pt x="832" y="480"/>
                      <a:pt x="828" y="474"/>
                    </a:cubicBezTo>
                    <a:cubicBezTo>
                      <a:pt x="824" y="468"/>
                      <a:pt x="820" y="462"/>
                      <a:pt x="815" y="457"/>
                    </a:cubicBezTo>
                    <a:cubicBezTo>
                      <a:pt x="811" y="452"/>
                      <a:pt x="806" y="447"/>
                      <a:pt x="800" y="444"/>
                    </a:cubicBezTo>
                    <a:cubicBezTo>
                      <a:pt x="795" y="440"/>
                      <a:pt x="789" y="437"/>
                      <a:pt x="783" y="435"/>
                    </a:cubicBezTo>
                    <a:cubicBezTo>
                      <a:pt x="779" y="433"/>
                      <a:pt x="774" y="432"/>
                      <a:pt x="767" y="430"/>
                    </a:cubicBezTo>
                    <a:cubicBezTo>
                      <a:pt x="761" y="429"/>
                      <a:pt x="754" y="428"/>
                      <a:pt x="745" y="427"/>
                    </a:cubicBezTo>
                    <a:cubicBezTo>
                      <a:pt x="736" y="426"/>
                      <a:pt x="726" y="425"/>
                      <a:pt x="714" y="424"/>
                    </a:cubicBezTo>
                    <a:cubicBezTo>
                      <a:pt x="702" y="423"/>
                      <a:pt x="688" y="422"/>
                      <a:pt x="671" y="422"/>
                    </a:cubicBezTo>
                    <a:cubicBezTo>
                      <a:pt x="648" y="421"/>
                      <a:pt x="648" y="421"/>
                      <a:pt x="648" y="421"/>
                    </a:cubicBezTo>
                    <a:cubicBezTo>
                      <a:pt x="648" y="444"/>
                      <a:pt x="648" y="444"/>
                      <a:pt x="648" y="444"/>
                    </a:cubicBezTo>
                    <a:cubicBezTo>
                      <a:pt x="648" y="534"/>
                      <a:pt x="648" y="534"/>
                      <a:pt x="648" y="534"/>
                    </a:cubicBezTo>
                    <a:cubicBezTo>
                      <a:pt x="400" y="630"/>
                      <a:pt x="400" y="630"/>
                      <a:pt x="400" y="630"/>
                    </a:cubicBezTo>
                    <a:cubicBezTo>
                      <a:pt x="384" y="637"/>
                      <a:pt x="384" y="637"/>
                      <a:pt x="384" y="637"/>
                    </a:cubicBezTo>
                    <a:cubicBezTo>
                      <a:pt x="367" y="643"/>
                      <a:pt x="367" y="643"/>
                      <a:pt x="367" y="643"/>
                    </a:cubicBezTo>
                    <a:cubicBezTo>
                      <a:pt x="314" y="663"/>
                      <a:pt x="314" y="663"/>
                      <a:pt x="314" y="663"/>
                    </a:cubicBezTo>
                    <a:cubicBezTo>
                      <a:pt x="367" y="685"/>
                      <a:pt x="367" y="685"/>
                      <a:pt x="367" y="685"/>
                    </a:cubicBezTo>
                    <a:cubicBezTo>
                      <a:pt x="369" y="686"/>
                      <a:pt x="372" y="687"/>
                      <a:pt x="375" y="689"/>
                    </a:cubicBezTo>
                    <a:cubicBezTo>
                      <a:pt x="377" y="689"/>
                      <a:pt x="379" y="691"/>
                      <a:pt x="381" y="692"/>
                    </a:cubicBezTo>
                    <a:cubicBezTo>
                      <a:pt x="384" y="693"/>
                      <a:pt x="386" y="695"/>
                      <a:pt x="389" y="696"/>
                    </a:cubicBezTo>
                    <a:cubicBezTo>
                      <a:pt x="391" y="698"/>
                      <a:pt x="393" y="699"/>
                      <a:pt x="395" y="701"/>
                    </a:cubicBezTo>
                    <a:cubicBezTo>
                      <a:pt x="403" y="706"/>
                      <a:pt x="410" y="713"/>
                      <a:pt x="416" y="720"/>
                    </a:cubicBezTo>
                    <a:cubicBezTo>
                      <a:pt x="423" y="727"/>
                      <a:pt x="428" y="735"/>
                      <a:pt x="432" y="744"/>
                    </a:cubicBezTo>
                    <a:cubicBezTo>
                      <a:pt x="437" y="753"/>
                      <a:pt x="440" y="762"/>
                      <a:pt x="443" y="771"/>
                    </a:cubicBezTo>
                    <a:cubicBezTo>
                      <a:pt x="445" y="781"/>
                      <a:pt x="446" y="791"/>
                      <a:pt x="446" y="801"/>
                    </a:cubicBezTo>
                    <a:cubicBezTo>
                      <a:pt x="446" y="818"/>
                      <a:pt x="443" y="835"/>
                      <a:pt x="436" y="850"/>
                    </a:cubicBezTo>
                    <a:cubicBezTo>
                      <a:pt x="430" y="865"/>
                      <a:pt x="421" y="878"/>
                      <a:pt x="409" y="890"/>
                    </a:cubicBezTo>
                    <a:cubicBezTo>
                      <a:pt x="398" y="901"/>
                      <a:pt x="384" y="910"/>
                      <a:pt x="369" y="916"/>
                    </a:cubicBezTo>
                    <a:cubicBezTo>
                      <a:pt x="354" y="923"/>
                      <a:pt x="338" y="926"/>
                      <a:pt x="321" y="926"/>
                    </a:cubicBezTo>
                    <a:close/>
                  </a:path>
                </a:pathLst>
              </a:custGeom>
              <a:solidFill>
                <a:schemeClr val="accent4"/>
              </a:solidFill>
              <a:ln>
                <a:noFill/>
              </a:ln>
            </p:spPr>
            <p:txBody>
              <a:bodyPr vert="horz" wrap="square" lIns="0" tIns="0" rIns="0" bIns="0" numCol="1" anchor="t" anchorCtr="0" compatLnSpc="1"/>
              <a:lstStyle/>
              <a:p>
                <a:endParaRPr lang="zh-CN" altLang="en-US" sz="1600" dirty="0"/>
              </a:p>
            </p:txBody>
          </p:sp>
          <p:sp>
            <p:nvSpPr>
              <p:cNvPr id="150" name="文本框 149"/>
              <p:cNvSpPr txBox="1"/>
              <p:nvPr/>
            </p:nvSpPr>
            <p:spPr>
              <a:xfrm>
                <a:off x="4989948" y="1657288"/>
                <a:ext cx="455255"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51" name="文本框 150"/>
              <p:cNvSpPr txBox="1"/>
              <p:nvPr/>
            </p:nvSpPr>
            <p:spPr>
              <a:xfrm>
                <a:off x="6571745" y="2611323"/>
                <a:ext cx="515309"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52" name="文本框 151"/>
              <p:cNvSpPr txBox="1"/>
              <p:nvPr/>
            </p:nvSpPr>
            <p:spPr>
              <a:xfrm>
                <a:off x="4992190" y="3428898"/>
                <a:ext cx="528870"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53" name="文本框 152"/>
              <p:cNvSpPr txBox="1"/>
              <p:nvPr/>
            </p:nvSpPr>
            <p:spPr>
              <a:xfrm>
                <a:off x="5799422" y="5479797"/>
                <a:ext cx="513372"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sp>
        <p:nvSpPr>
          <p:cNvPr id="67" name="矩形 66"/>
          <p:cNvSpPr/>
          <p:nvPr/>
        </p:nvSpPr>
        <p:spPr>
          <a:xfrm>
            <a:off x="4667244" y="1042513"/>
            <a:ext cx="2880360" cy="213360"/>
          </a:xfrm>
          <a:prstGeom prst="rect">
            <a:avLst/>
          </a:prstGeom>
        </p:spPr>
        <p:txBody>
          <a:bodyPr wrap="none" lIns="0" tIns="0" rIns="0" bIns="0">
            <a:spAutoFit/>
          </a:bodyPr>
          <a:lstStyle/>
          <a:p>
            <a:pPr algn="dist"/>
            <a:r>
              <a:rPr lang="zh-CN" altLang="en-US" sz="1400" dirty="0">
                <a:solidFill>
                  <a:schemeClr val="accent1"/>
                </a:solidFill>
              </a:rPr>
              <a:t>独一无二的</a:t>
            </a:r>
            <a:r>
              <a:rPr lang="en-US" altLang="zh-CN" sz="1400" dirty="0">
                <a:solidFill>
                  <a:schemeClr val="accent1"/>
                </a:solidFill>
              </a:rPr>
              <a:t>APP后端云</a:t>
            </a:r>
            <a:r>
              <a:rPr lang="zh-CN" altLang="en-US" sz="1400" dirty="0">
                <a:solidFill>
                  <a:schemeClr val="accent1"/>
                </a:solidFill>
              </a:rPr>
              <a:t>将会这么设计</a:t>
            </a:r>
            <a:endParaRPr lang="zh-CN" altLang="en-US" sz="1400" dirty="0">
              <a:solidFill>
                <a:schemeClr val="accent1"/>
              </a:solidFill>
            </a:endParaRPr>
          </a:p>
        </p:txBody>
      </p:sp>
      <p:sp>
        <p:nvSpPr>
          <p:cNvPr id="68" name="矩形 67"/>
          <p:cNvSpPr/>
          <p:nvPr/>
        </p:nvSpPr>
        <p:spPr>
          <a:xfrm>
            <a:off x="4567555" y="514985"/>
            <a:ext cx="3023235"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商业模式</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15488" y="2696592"/>
            <a:ext cx="3205799" cy="128016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后端云首先是一个免费的开发服务平台为</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个人开发者</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提供有限的个人基础服务及付费的企业商业服务，以云计算的方式来运营平台，主要是</a:t>
            </a:r>
            <a:r>
              <a:rPr lang="zh-CN" altLang="en-US" sz="1400" b="1" dirty="0">
                <a:solidFill>
                  <a:schemeClr val="accent3"/>
                </a:solidFill>
                <a:latin typeface="方正兰亭刊黑_GBK" panose="02000000000000000000" pitchFamily="2" charset="-122"/>
                <a:ea typeface="方正兰亭刊黑_GBK" panose="02000000000000000000" pitchFamily="2" charset="-122"/>
              </a:rPr>
              <a:t>提高平台知名度和用户体验的的发展，最终发展为一个开发者社区。</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72" name="矩形 71"/>
          <p:cNvSpPr/>
          <p:nvPr/>
        </p:nvSpPr>
        <p:spPr>
          <a:xfrm>
            <a:off x="2047008"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开发者服务平台</a:t>
            </a:r>
            <a:endParaRPr lang="zh-CN" b="1" dirty="0">
              <a:solidFill>
                <a:srgbClr val="404040"/>
              </a:solidFill>
              <a:latin typeface="Cambria" panose="02040503050406030204" pitchFamily="18" charset="0"/>
              <a:ea typeface="微软雅黑" panose="020B0503020204020204" pitchFamily="34" charset="-122"/>
            </a:endParaRP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4"/>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当我们的技术日渐成熟而被开发者熟悉后，我们将为</a:t>
            </a:r>
            <a:r>
              <a:rPr lang="zh-CN" sz="1400" b="1" dirty="0">
                <a:solidFill>
                  <a:schemeClr val="accent1"/>
                </a:solidFill>
                <a:latin typeface="方正兰亭刊黑_GBK" panose="02000000000000000000" pitchFamily="2" charset="-122"/>
                <a:ea typeface="方正兰亭刊黑_GBK" panose="02000000000000000000" pitchFamily="2" charset="-122"/>
              </a:rPr>
              <a:t>初创企业或者软件外包</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团队提供私有云服务，直接为他们企业内部部署我们的服务，让他们加快开发速度和节省开发资源。从而让</a:t>
            </a:r>
            <a:r>
              <a:rPr lang="en-US" altLang="zh-CN" sz="1400" b="1" dirty="0">
                <a:solidFill>
                  <a:schemeClr val="accent3"/>
                </a:solidFill>
                <a:latin typeface="方正兰亭刊黑_GBK" panose="02000000000000000000" pitchFamily="2" charset="-122"/>
                <a:ea typeface="方正兰亭刊黑_GBK" panose="02000000000000000000" pitchFamily="2" charset="-122"/>
              </a:rPr>
              <a:t>App</a:t>
            </a:r>
            <a:r>
              <a:rPr lang="zh-CN" altLang="en-US" sz="1400" b="1" dirty="0">
                <a:solidFill>
                  <a:schemeClr val="accent3"/>
                </a:solidFill>
                <a:latin typeface="方正兰亭刊黑_GBK" panose="02000000000000000000" pitchFamily="2" charset="-122"/>
                <a:ea typeface="方正兰亭刊黑_GBK" panose="02000000000000000000" pitchFamily="2" charset="-122"/>
              </a:rPr>
              <a:t>后端云完成商业化模式。</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企业私有云</a:t>
            </a:r>
            <a:endParaRPr lang="zh-CN"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1315488" y="5134347"/>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a:t>
            </a:r>
            <a:r>
              <a:rPr lang="zh-CN" sz="1400" b="1" dirty="0">
                <a:solidFill>
                  <a:schemeClr val="accent1"/>
                </a:solidFill>
                <a:latin typeface="方正兰亭刊黑_GBK" panose="02000000000000000000" pitchFamily="2" charset="-122"/>
                <a:ea typeface="方正兰亭刊黑_GBK" panose="02000000000000000000" pitchFamily="2" charset="-122"/>
              </a:rPr>
              <a:t>孵化器产业</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来说，仅仅是提供环境、业务服务和硬件服务是远远不够的，他们最终应该提供开发服务，那么孵化的数据才会和孵化器产业相结合，从而</a:t>
            </a:r>
            <a:r>
              <a:rPr lang="zh-CN" sz="1400" b="1" dirty="0">
                <a:solidFill>
                  <a:schemeClr val="accent1"/>
                </a:solidFill>
                <a:latin typeface="方正兰亭刊黑_GBK" panose="02000000000000000000" pitchFamily="2" charset="-122"/>
                <a:ea typeface="方正兰亭刊黑_GBK" panose="02000000000000000000" pitchFamily="2" charset="-122"/>
              </a:rPr>
              <a:t>提高孵化器产业的利益</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4" name="矩形 83"/>
          <p:cNvSpPr/>
          <p:nvPr/>
        </p:nvSpPr>
        <p:spPr>
          <a:xfrm>
            <a:off x="2047008"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孵化器产业私有服务</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5" name="直接连接符 8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661570" y="5134347"/>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后端云完成社区化和商业化之后，我们希望能够成立投资基金对平台上的项目进行技术性投资或服务性投资等，成为早期投资的一环，让开发者不仅在</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后端云提高开发速度，更加能够完成项目的蜕变。</a:t>
            </a:r>
            <a:r>
              <a:rPr lang="zh-CN" altLang="en-US" sz="1400" b="1" dirty="0">
                <a:solidFill>
                  <a:schemeClr val="accent1"/>
                </a:solidFill>
                <a:latin typeface="方正兰亭刊黑_GBK" panose="02000000000000000000" pitchFamily="2" charset="-122"/>
                <a:ea typeface="方正兰亭刊黑_GBK" panose="02000000000000000000" pitchFamily="2" charset="-122"/>
              </a:rPr>
              <a:t>因为我们的开发技术和创业者的价值在一起。</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89" name="矩形 88"/>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风险投资计划</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0" name="直接连接符 89"/>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5"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396227" y="1042513"/>
            <a:ext cx="1422400" cy="213360"/>
          </a:xfrm>
          <a:prstGeom prst="rect">
            <a:avLst/>
          </a:prstGeom>
        </p:spPr>
        <p:txBody>
          <a:bodyPr wrap="none" lIns="0" tIns="0" rIns="0" bIns="0">
            <a:spAutoFit/>
          </a:bodyPr>
          <a:lstStyle/>
          <a:p>
            <a:pPr algn="dist"/>
            <a:r>
              <a:rPr lang="zh-CN" sz="1400" dirty="0">
                <a:solidFill>
                  <a:schemeClr val="accent1"/>
                </a:solidFill>
              </a:rPr>
              <a:t>我们要怎么来设计</a:t>
            </a:r>
            <a:endParaRPr lang="zh-CN" sz="1400" dirty="0">
              <a:solidFill>
                <a:schemeClr val="accent1"/>
              </a:solidFill>
            </a:endParaRPr>
          </a:p>
        </p:txBody>
      </p:sp>
      <p:sp>
        <p:nvSpPr>
          <p:cNvPr id="65" name="矩形 64"/>
          <p:cNvSpPr/>
          <p:nvPr/>
        </p:nvSpPr>
        <p:spPr>
          <a:xfrm>
            <a:off x="4567555" y="514985"/>
            <a:ext cx="3023870"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目标与计划</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1030605" y="1555115"/>
          <a:ext cx="10547985"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0"/>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0"/>
</p:tagLst>
</file>

<file path=ppt/tags/tag25.xml><?xml version="1.0" encoding="utf-8"?>
<p:tagLst xmlns:p="http://schemas.openxmlformats.org/presentationml/2006/main">
  <p:tag name="PA" val="v3.0.0"/>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PA" val="v3.0.0"/>
</p:tagLst>
</file>

<file path=ppt/tags/tag29.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PA" val="v3.0.0"/>
</p:tagLst>
</file>

<file path=ppt/tags/tag31.xml><?xml version="1.0" encoding="utf-8"?>
<p:tagLst xmlns:p="http://schemas.openxmlformats.org/presentationml/2006/main">
  <p:tag name="PA" val="v3.0.0"/>
</p:tagLst>
</file>

<file path=ppt/tags/tag32.xml><?xml version="1.0" encoding="utf-8"?>
<p:tagLst xmlns:p="http://schemas.openxmlformats.org/presentationml/2006/main">
  <p:tag name="PA" val="v3.0.0"/>
</p:tagLst>
</file>

<file path=ppt/tags/tag33.xml><?xml version="1.0" encoding="utf-8"?>
<p:tagLst xmlns:p="http://schemas.openxmlformats.org/presentationml/2006/main">
  <p:tag name="PA" val="v3.0.0"/>
</p:tagLst>
</file>

<file path=ppt/tags/tag34.xml><?xml version="1.0" encoding="utf-8"?>
<p:tagLst xmlns:p="http://schemas.openxmlformats.org/presentationml/2006/main">
  <p:tag name="PA" val="v3.0.0"/>
</p:tagLst>
</file>

<file path=ppt/tags/tag35.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44546A"/>
      </a:dk2>
      <a:lt2>
        <a:srgbClr val="E7E6E6"/>
      </a:lt2>
      <a:accent1>
        <a:srgbClr val="0BB7CA"/>
      </a:accent1>
      <a:accent2>
        <a:srgbClr val="5D6A68"/>
      </a:accent2>
      <a:accent3>
        <a:srgbClr val="F09801"/>
      </a:accent3>
      <a:accent4>
        <a:srgbClr val="BEBEBE"/>
      </a:accent4>
      <a:accent5>
        <a:srgbClr val="4472C4"/>
      </a:accent5>
      <a:accent6>
        <a:srgbClr val="70AD47"/>
      </a:accent6>
      <a:hlink>
        <a:srgbClr val="0563C1"/>
      </a:hlink>
      <a:folHlink>
        <a:srgbClr val="954F72"/>
      </a:folHlink>
    </a:clrScheme>
    <a:fontScheme name="自定义 2">
      <a:majorFont>
        <a:latin typeface="方正兰亭刊黑_GBK"/>
        <a:ea typeface="方正兰亭刊黑_GBK"/>
        <a:cs typeface=""/>
      </a:majorFont>
      <a:minorFont>
        <a:latin typeface="方正兰亭刊黑_GBK"/>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3888</Words>
  <Application>WPS 演示</Application>
  <PresentationFormat>Widescreen</PresentationFormat>
  <Paragraphs>297</Paragraphs>
  <Slides>14</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微软雅黑</vt:lpstr>
      <vt:lpstr>Impact</vt:lpstr>
      <vt:lpstr>方正兰亭刊黑_GBK</vt:lpstr>
      <vt:lpstr>Cambria</vt:lpstr>
      <vt:lpstr>等线</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【雪原PPT】扁平化立体风创意纯图表PPT模板</dc:title>
  <dc:creator>雪原PPT</dc:creator>
  <cp:keywords>第一PPT模板网：www.1ppt.com</cp:keywords>
  <cp:category>第一PPT模板网：www.1ppt.com</cp:category>
  <cp:lastModifiedBy>alucard</cp:lastModifiedBy>
  <cp:revision>231</cp:revision>
  <dcterms:created xsi:type="dcterms:W3CDTF">2016-11-12T06:35:00Z</dcterms:created>
  <dcterms:modified xsi:type="dcterms:W3CDTF">2017-05-15T17:42:03Z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